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40650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39" y="-534"/>
      </p:cViewPr>
      <p:guideLst>
        <p:guide orient="horz" pos="817"/>
        <p:guide pos="24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5/5/2014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89100" y="685800"/>
            <a:ext cx="10236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89100" y="685800"/>
            <a:ext cx="10236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05322"/>
            <a:ext cx="6579553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69022"/>
            <a:ext cx="5418455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5" y="103817"/>
            <a:ext cx="1741647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4" y="103817"/>
            <a:ext cx="5095928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665852"/>
            <a:ext cx="6579553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098766"/>
            <a:ext cx="6579553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0289"/>
            <a:ext cx="342013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822125"/>
            <a:ext cx="342013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6" y="580289"/>
            <a:ext cx="3421475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6" y="822125"/>
            <a:ext cx="3421475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5" y="103218"/>
            <a:ext cx="2546621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3218"/>
            <a:ext cx="4327238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5" y="542483"/>
            <a:ext cx="2546621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814675"/>
            <a:ext cx="4644390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31637"/>
            <a:ext cx="4644390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028905"/>
            <a:ext cx="4644390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6" y="103820"/>
            <a:ext cx="6966585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6" y="604894"/>
            <a:ext cx="6966585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5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4" y="2402762"/>
            <a:ext cx="2451206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9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>
          <a:xfrm>
            <a:off x="1431925" y="177911"/>
            <a:ext cx="1219476" cy="22860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Accepted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1355449" y="2128528"/>
            <a:ext cx="3962676" cy="274102"/>
          </a:xfrm>
          <a:prstGeom prst="roundRect">
            <a:avLst>
              <a:gd name="adj" fmla="val 919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Invalid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WontFix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Duplicate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937125" y="153194"/>
            <a:ext cx="1600200" cy="297780"/>
          </a:xfrm>
          <a:prstGeom prst="roundRect">
            <a:avLst>
              <a:gd name="adj" fmla="val 919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ReadyToMerge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Flowchart: Connector 140"/>
          <p:cNvSpPr/>
          <p:nvPr/>
        </p:nvSpPr>
        <p:spPr>
          <a:xfrm>
            <a:off x="46831" y="1289470"/>
            <a:ext cx="159420" cy="15942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Rounded Rectangle 141"/>
          <p:cNvSpPr/>
          <p:nvPr/>
        </p:nvSpPr>
        <p:spPr>
          <a:xfrm>
            <a:off x="6308724" y="1382183"/>
            <a:ext cx="1066801" cy="228600"/>
          </a:xfrm>
          <a:prstGeom prst="roundRect">
            <a:avLst>
              <a:gd name="adj" fmla="val 919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Closed</a:t>
            </a:r>
            <a:endParaRPr lang="en-US" sz="14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736223" y="2157579"/>
            <a:ext cx="216000" cy="216000"/>
            <a:chOff x="6834497" y="2146994"/>
            <a:chExt cx="216000" cy="216000"/>
          </a:xfrm>
        </p:grpSpPr>
        <p:sp>
          <p:nvSpPr>
            <p:cNvPr id="144" name="Flowchart: Connector 143"/>
            <p:cNvSpPr/>
            <p:nvPr/>
          </p:nvSpPr>
          <p:spPr>
            <a:xfrm>
              <a:off x="6834497" y="2146994"/>
              <a:ext cx="216000" cy="216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Flowchart: Connector 144"/>
            <p:cNvSpPr>
              <a:spLocks noChangeAspect="1"/>
            </p:cNvSpPr>
            <p:nvPr/>
          </p:nvSpPr>
          <p:spPr>
            <a:xfrm>
              <a:off x="6871532" y="2184568"/>
              <a:ext cx="145440" cy="144000"/>
            </a:xfrm>
            <a:prstGeom prst="flowChartConnector">
              <a:avLst/>
            </a:prstGeom>
            <a:noFill/>
            <a:ln>
              <a:solidFill>
                <a:srgbClr val="FAF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46" name="Straight Arrow Connector 145"/>
          <p:cNvCxnSpPr/>
          <p:nvPr/>
        </p:nvCxnSpPr>
        <p:spPr>
          <a:xfrm>
            <a:off x="4237831" y="480967"/>
            <a:ext cx="0" cy="9746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77" idx="3"/>
          </p:cNvCxnSpPr>
          <p:nvPr/>
        </p:nvCxnSpPr>
        <p:spPr>
          <a:xfrm>
            <a:off x="4695031" y="302084"/>
            <a:ext cx="22860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3399631" y="450974"/>
            <a:ext cx="0" cy="100464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139" idx="3"/>
          </p:cNvCxnSpPr>
          <p:nvPr/>
        </p:nvCxnSpPr>
        <p:spPr>
          <a:xfrm>
            <a:off x="6537325" y="302084"/>
            <a:ext cx="304800" cy="637023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139" idx="2"/>
            <a:endCxn id="178" idx="3"/>
          </p:cNvCxnSpPr>
          <p:nvPr/>
        </p:nvCxnSpPr>
        <p:spPr>
          <a:xfrm rot="5400000">
            <a:off x="4677463" y="544742"/>
            <a:ext cx="1153530" cy="965994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179" idx="2"/>
            <a:endCxn id="138" idx="1"/>
          </p:cNvCxnSpPr>
          <p:nvPr/>
        </p:nvCxnSpPr>
        <p:spPr>
          <a:xfrm rot="16200000" flipH="1">
            <a:off x="848334" y="1758464"/>
            <a:ext cx="671606" cy="342624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79" idx="0"/>
            <a:endCxn id="135" idx="1"/>
          </p:cNvCxnSpPr>
          <p:nvPr/>
        </p:nvCxnSpPr>
        <p:spPr>
          <a:xfrm rot="5400000" flipH="1" flipV="1">
            <a:off x="796584" y="508453"/>
            <a:ext cx="851583" cy="419100"/>
          </a:xfrm>
          <a:prstGeom prst="curvedConnector2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03" idx="2"/>
            <a:endCxn id="144" idx="0"/>
          </p:cNvCxnSpPr>
          <p:nvPr/>
        </p:nvCxnSpPr>
        <p:spPr>
          <a:xfrm>
            <a:off x="6842125" y="1970110"/>
            <a:ext cx="2098" cy="18746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38" idx="3"/>
            <a:endCxn id="144" idx="2"/>
          </p:cNvCxnSpPr>
          <p:nvPr/>
        </p:nvCxnSpPr>
        <p:spPr>
          <a:xfrm>
            <a:off x="5318125" y="2265579"/>
            <a:ext cx="141809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1" idx="6"/>
            <a:endCxn id="179" idx="1"/>
          </p:cNvCxnSpPr>
          <p:nvPr/>
        </p:nvCxnSpPr>
        <p:spPr>
          <a:xfrm flipV="1">
            <a:off x="206251" y="1368884"/>
            <a:ext cx="235074" cy="2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42" idx="0"/>
          </p:cNvCxnSpPr>
          <p:nvPr/>
        </p:nvCxnSpPr>
        <p:spPr>
          <a:xfrm>
            <a:off x="6833056" y="1167707"/>
            <a:ext cx="9069" cy="21447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2879725" y="153194"/>
            <a:ext cx="1815306" cy="29778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WorkInProgress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942431" y="1455614"/>
            <a:ext cx="1828800" cy="297780"/>
          </a:xfrm>
          <a:prstGeom prst="roundRect">
            <a:avLst>
              <a:gd name="adj" fmla="val 919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ReadyForReview</a:t>
            </a:r>
            <a:endParaRPr lang="en-US" sz="14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41325" y="1143794"/>
            <a:ext cx="1143000" cy="450179"/>
          </a:xfrm>
          <a:prstGeom prst="roundRect">
            <a:avLst>
              <a:gd name="adj" fmla="val 91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</a:t>
            </a:r>
            <a:b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[no status]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3561681" y="713187"/>
            <a:ext cx="192024" cy="336042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81" name="Flowchart: Connector 180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2" name="Flowchart: Delay 181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3" name="Group 182"/>
          <p:cNvGrpSpPr>
            <a:grpSpLocks noChangeAspect="1"/>
          </p:cNvGrpSpPr>
          <p:nvPr/>
        </p:nvGrpSpPr>
        <p:grpSpPr>
          <a:xfrm>
            <a:off x="4672147" y="599158"/>
            <a:ext cx="192024" cy="336042"/>
            <a:chOff x="2339181" y="3718719"/>
            <a:chExt cx="304800" cy="533400"/>
          </a:xfrm>
        </p:grpSpPr>
        <p:sp>
          <p:nvSpPr>
            <p:cNvPr id="184" name="Flowchart: Connector 183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5" name="Flowchart: Delay 184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6" name="Group 185"/>
          <p:cNvGrpSpPr>
            <a:grpSpLocks noChangeAspect="1"/>
          </p:cNvGrpSpPr>
          <p:nvPr/>
        </p:nvGrpSpPr>
        <p:grpSpPr>
          <a:xfrm>
            <a:off x="7117482" y="240937"/>
            <a:ext cx="192024" cy="336042"/>
            <a:chOff x="2339181" y="3718719"/>
            <a:chExt cx="304800" cy="533400"/>
          </a:xfrm>
        </p:grpSpPr>
        <p:sp>
          <p:nvSpPr>
            <p:cNvPr id="187" name="Flowchart: Connector 18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8" name="Flowchart: Delay 18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9" name="Group 188"/>
          <p:cNvGrpSpPr>
            <a:grpSpLocks noChangeAspect="1"/>
          </p:cNvGrpSpPr>
          <p:nvPr/>
        </p:nvGrpSpPr>
        <p:grpSpPr>
          <a:xfrm>
            <a:off x="5891174" y="1397574"/>
            <a:ext cx="192024" cy="336042"/>
            <a:chOff x="2339181" y="3718719"/>
            <a:chExt cx="304800" cy="533400"/>
          </a:xfrm>
        </p:grpSpPr>
        <p:sp>
          <p:nvSpPr>
            <p:cNvPr id="190" name="Flowchart: Connector 189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1" name="Flowchart: Delay 190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3413125" y="1019244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Dev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449053" y="896829"/>
            <a:ext cx="958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Reviewer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82367" y="519812"/>
            <a:ext cx="11031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Team Lead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775325" y="1735029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PM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775326" y="939107"/>
            <a:ext cx="1905000" cy="228600"/>
          </a:xfrm>
          <a:prstGeom prst="roundRect">
            <a:avLst>
              <a:gd name="adj" fmla="val 919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MergeInProgress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308724" y="1741510"/>
            <a:ext cx="1066801" cy="228600"/>
          </a:xfrm>
          <a:prstGeom prst="roundRect">
            <a:avLst>
              <a:gd name="adj" fmla="val 919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Deployed</a:t>
            </a:r>
          </a:p>
        </p:txBody>
      </p:sp>
      <p:cxnSp>
        <p:nvCxnSpPr>
          <p:cNvPr id="107" name="Straight Arrow Connector 106"/>
          <p:cNvCxnSpPr>
            <a:stCxn id="142" idx="2"/>
            <a:endCxn id="103" idx="0"/>
          </p:cNvCxnSpPr>
          <p:nvPr/>
        </p:nvCxnSpPr>
        <p:spPr>
          <a:xfrm>
            <a:off x="6842125" y="1610783"/>
            <a:ext cx="0" cy="13072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60896" y="302084"/>
            <a:ext cx="22860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RAJAPAKSE, Damith Chatura</cp:lastModifiedBy>
  <cp:revision>50</cp:revision>
  <dcterms:created xsi:type="dcterms:W3CDTF">2006-08-16T00:00:00Z</dcterms:created>
  <dcterms:modified xsi:type="dcterms:W3CDTF">2014-05-05T15:39:29Z</dcterms:modified>
</cp:coreProperties>
</file>