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a-DK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a-DK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a-DK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a-DK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a-DK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a-DK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a-DK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a-DK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a-DK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a-DK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61A2683-88D2-4F53-AAE3-0298DE7F2ED3}" type="slidenum">
              <a:rPr lang="da-DK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a-DK"/>
              <a:t>Husk at gemme på et usb-stik. Alt hvad du gemmer på computeren bliver slettet når du slukker den.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