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>
        <p:scale>
          <a:sx n="102" d="100"/>
          <a:sy n="102" d="100"/>
        </p:scale>
        <p:origin x="95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8C97-078C-6E4B-BD6C-1ECAF29BE745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F387-988A-7844-99C8-324084DC9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8C97-078C-6E4B-BD6C-1ECAF29BE745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F387-988A-7844-99C8-324084DC9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2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8C97-078C-6E4B-BD6C-1ECAF29BE745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F387-988A-7844-99C8-324084DC9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8C97-078C-6E4B-BD6C-1ECAF29BE745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F387-988A-7844-99C8-324084DC9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6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8C97-078C-6E4B-BD6C-1ECAF29BE745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F387-988A-7844-99C8-324084DC9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7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8C97-078C-6E4B-BD6C-1ECAF29BE745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F387-988A-7844-99C8-324084DC9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9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8C97-078C-6E4B-BD6C-1ECAF29BE745}" type="datetimeFigureOut">
              <a:rPr lang="en-US" smtClean="0"/>
              <a:t>6/6/17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F387-988A-7844-99C8-324084DC9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2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8C97-078C-6E4B-BD6C-1ECAF29BE745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F387-988A-7844-99C8-324084DC9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9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8C97-078C-6E4B-BD6C-1ECAF29BE745}" type="datetimeFigureOut">
              <a:rPr lang="en-US" smtClean="0"/>
              <a:t>6/6/17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F387-988A-7844-99C8-324084DC9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8C97-078C-6E4B-BD6C-1ECAF29BE745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F387-988A-7844-99C8-324084DC9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8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8C97-078C-6E4B-BD6C-1ECAF29BE745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F387-988A-7844-99C8-324084DC9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7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88C97-078C-6E4B-BD6C-1ECAF29BE745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BF387-988A-7844-99C8-324084DC9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495" r="17662" b="11540"/>
          <a:stretch/>
        </p:blipFill>
        <p:spPr>
          <a:xfrm>
            <a:off x="6929129" y="156411"/>
            <a:ext cx="4912962" cy="3814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6211" y="1385099"/>
            <a:ext cx="60445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Linker behavior: Don’t Link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Linking will cause compilation to take longer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Supported architecture: x86_64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Selecting multiple architectures will </a:t>
            </a:r>
            <a:r>
              <a:rPr lang="en-US" dirty="0" smtClean="0"/>
              <a:t>cause compilation to take longer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X86_64 works for iPhone Simulators 5s - 7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i386 works for iPhones earlier than the iPhone 5s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Enable incremental builds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This will allow the compiler to only compile code that has changed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Enable device-specific builds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This encourages the compiler to only compile for the targeted device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947" y="252663"/>
            <a:ext cx="4561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iOS Build Settings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41193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789" y="150312"/>
            <a:ext cx="5293193" cy="40145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6211" y="1385099"/>
            <a:ext cx="58033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u="sng" dirty="0" smtClean="0"/>
              <a:t>General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Use Shared Mono Runtime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This will install mono on the targeted device and allows the compiler to only compile the managed code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Fast Assembly Deployment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Doesn’t compile assemblies and deploys assemblies directly to the device</a:t>
            </a:r>
          </a:p>
          <a:p>
            <a:pPr marL="285750" indent="-285750">
              <a:buFont typeface="Arial" charset="0"/>
              <a:buChar char="•"/>
            </a:pPr>
            <a:r>
              <a:rPr lang="en-US" u="sng" dirty="0" smtClean="0"/>
              <a:t>Linker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Linker Behavior: Don’t Link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Linking will cause compilation to take longer</a:t>
            </a:r>
          </a:p>
          <a:p>
            <a:pPr marL="285750" indent="-285750">
              <a:buFont typeface="Arial" charset="0"/>
              <a:buChar char="•"/>
            </a:pPr>
            <a:r>
              <a:rPr lang="en-US" u="sng" dirty="0" smtClean="0"/>
              <a:t>Advanced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Supported ABIs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Select the ABI for the targeted device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E.g. if you’re deploying to an x86 emulator, only select the x86 ABI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0946" y="252663"/>
            <a:ext cx="4110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Android Build Settings</a:t>
            </a:r>
            <a:endParaRPr lang="en-US" sz="28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43" y="1385099"/>
            <a:ext cx="5065442" cy="38429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945" y="3030818"/>
            <a:ext cx="4898995" cy="373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3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2961" y="1234786"/>
            <a:ext cx="5803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Limit the number of referenced projects in the solution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Compilation time increases for every referenced PCL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Referenced PCLs will compile first, then the Startup Project will compile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Shared Projects will compile faster than PCLs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2961" y="478131"/>
            <a:ext cx="4110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Project References</a:t>
            </a:r>
            <a:endParaRPr lang="en-US" sz="28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480" y="478131"/>
            <a:ext cx="2727549" cy="31776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84" y="2066962"/>
            <a:ext cx="6005716" cy="389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9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188</Words>
  <Application>Microsoft Macintosh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Minnick</dc:creator>
  <cp:lastModifiedBy>Brandon Minnick</cp:lastModifiedBy>
  <cp:revision>4</cp:revision>
  <dcterms:created xsi:type="dcterms:W3CDTF">2017-06-06T20:25:02Z</dcterms:created>
  <dcterms:modified xsi:type="dcterms:W3CDTF">2017-06-06T20:56:58Z</dcterms:modified>
</cp:coreProperties>
</file>