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</p:sldMasterIdLst>
  <p:notesMasterIdLst>
    <p:notesMasterId r:id="rId12"/>
  </p:notesMasterIdLst>
  <p:handoutMasterIdLst>
    <p:handoutMasterId r:id="rId13"/>
  </p:handoutMasterIdLst>
  <p:sldIdLst>
    <p:sldId id="1614" r:id="rId6"/>
    <p:sldId id="1553" r:id="rId7"/>
    <p:sldId id="1555" r:id="rId8"/>
    <p:sldId id="1566" r:id="rId9"/>
    <p:sldId id="1561" r:id="rId10"/>
    <p:sldId id="1613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Light Template" id="{F4D3E3CF-BEA7-4C2A-9A2A-55B78577C248}">
          <p14:sldIdLst>
            <p14:sldId id="1614"/>
            <p14:sldId id="1553"/>
            <p14:sldId id="1555"/>
            <p14:sldId id="1566"/>
            <p14:sldId id="1561"/>
            <p14:sldId id="161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D83B01"/>
    <a:srgbClr val="FFB900"/>
    <a:srgbClr val="FFF100"/>
    <a:srgbClr val="F7F7F7"/>
    <a:srgbClr val="FFFFFF"/>
    <a:srgbClr val="0078D7"/>
    <a:srgbClr val="000000"/>
    <a:srgbClr val="FF8C00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D9A01-ADD2-6943-82C6-17385D3DB5EC}" v="916" dt="2018-05-29T18:28:48.893"/>
    <p1510:client id="{666606C3-1C98-4F16-9FB3-7F77ACABC4F8}" v="216" dt="2018-05-29T12:34:59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4" autoAdjust="0"/>
    <p:restoredTop sz="85734" autoAdjust="0"/>
  </p:normalViewPr>
  <p:slideViewPr>
    <p:cSldViewPr snapToGrid="0">
      <p:cViewPr varScale="1">
        <p:scale>
          <a:sx n="101" d="100"/>
          <a:sy n="101" d="100"/>
        </p:scale>
        <p:origin x="888" y="200"/>
      </p:cViewPr>
      <p:guideLst/>
    </p:cSldViewPr>
  </p:slideViewPr>
  <p:outlineViewPr>
    <p:cViewPr>
      <p:scale>
        <a:sx n="33" d="100"/>
        <a:sy n="33" d="100"/>
      </p:scale>
      <p:origin x="0" y="-6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Bennett" userId="e5e6058f-e0c5-4025-a142-c90814b780b4" providerId="ADAL" clId="{DA0D9A01-ADD2-6943-82C6-17385D3DB5EC}"/>
    <pc:docChg chg="modSld">
      <pc:chgData name="Jim Bennett" userId="e5e6058f-e0c5-4025-a142-c90814b780b4" providerId="ADAL" clId="{DA0D9A01-ADD2-6943-82C6-17385D3DB5EC}" dt="2018-05-29T18:28:48.894" v="3" actId="1036"/>
      <pc:docMkLst>
        <pc:docMk/>
      </pc:docMkLst>
      <pc:sldChg chg="modSp">
        <pc:chgData name="Jim Bennett" userId="e5e6058f-e0c5-4025-a142-c90814b780b4" providerId="ADAL" clId="{DA0D9A01-ADD2-6943-82C6-17385D3DB5EC}" dt="2018-05-29T18:28:48.894" v="3" actId="1036"/>
        <pc:sldMkLst>
          <pc:docMk/>
          <pc:sldMk cId="2226992432" sldId="1561"/>
        </pc:sldMkLst>
        <pc:spChg chg="mod">
          <ac:chgData name="Jim Bennett" userId="e5e6058f-e0c5-4025-a142-c90814b780b4" providerId="ADAL" clId="{DA0D9A01-ADD2-6943-82C6-17385D3DB5EC}" dt="2018-05-29T18:28:48.894" v="3" actId="1036"/>
          <ac:spMkLst>
            <pc:docMk/>
            <pc:sldMk cId="2226992432" sldId="1561"/>
            <ac:spMk id="66" creationId="{00000000-0000-0000-0000-000000000000}"/>
          </ac:spMkLst>
        </pc:spChg>
      </pc:sldChg>
    </pc:docChg>
  </pc:docChgLst>
  <pc:docChgLst>
    <pc:chgData name="Jim Bennett" userId="e5e6058f-e0c5-4025-a142-c90814b780b4" providerId="ADAL" clId="{666606C3-1C98-4F16-9FB3-7F77ACABC4F8}"/>
    <pc:docChg chg="modSld">
      <pc:chgData name="Jim Bennett" userId="e5e6058f-e0c5-4025-a142-c90814b780b4" providerId="ADAL" clId="{666606C3-1C98-4F16-9FB3-7F77ACABC4F8}" dt="2018-05-29T12:34:59.318" v="50" actId="12788"/>
      <pc:docMkLst>
        <pc:docMk/>
      </pc:docMkLst>
      <pc:sldChg chg="addSp modSp setBg">
        <pc:chgData name="Jim Bennett" userId="e5e6058f-e0c5-4025-a142-c90814b780b4" providerId="ADAL" clId="{666606C3-1C98-4F16-9FB3-7F77ACABC4F8}" dt="2018-05-29T10:27:32.032" v="40" actId="12788"/>
        <pc:sldMkLst>
          <pc:docMk/>
          <pc:sldMk cId="3803975328" sldId="1553"/>
        </pc:sldMkLst>
        <pc:spChg chg="mod">
          <ac:chgData name="Jim Bennett" userId="e5e6058f-e0c5-4025-a142-c90814b780b4" providerId="ADAL" clId="{666606C3-1C98-4F16-9FB3-7F77ACABC4F8}" dt="2018-05-29T10:26:19.294" v="35" actId="164"/>
          <ac:spMkLst>
            <pc:docMk/>
            <pc:sldMk cId="3803975328" sldId="1553"/>
            <ac:spMk id="9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10:26:38.297" v="36" actId="164"/>
          <ac:spMkLst>
            <pc:docMk/>
            <pc:sldMk cId="3803975328" sldId="1553"/>
            <ac:spMk id="12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10:26:55.469" v="37" actId="164"/>
          <ac:spMkLst>
            <pc:docMk/>
            <pc:sldMk cId="3803975328" sldId="1553"/>
            <ac:spMk id="13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10:26:19.294" v="35" actId="164"/>
          <ac:spMkLst>
            <pc:docMk/>
            <pc:sldMk cId="3803975328" sldId="1553"/>
            <ac:spMk id="21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10:26:55.469" v="37" actId="164"/>
          <ac:spMkLst>
            <pc:docMk/>
            <pc:sldMk cId="3803975328" sldId="1553"/>
            <ac:spMk id="22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10:26:38.297" v="36" actId="164"/>
          <ac:spMkLst>
            <pc:docMk/>
            <pc:sldMk cId="3803975328" sldId="1553"/>
            <ac:spMk id="23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10:26:19.294" v="35" actId="164"/>
          <ac:spMkLst>
            <pc:docMk/>
            <pc:sldMk cId="3803975328" sldId="1553"/>
            <ac:spMk id="24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10:26:55.469" v="37" actId="164"/>
          <ac:spMkLst>
            <pc:docMk/>
            <pc:sldMk cId="3803975328" sldId="1553"/>
            <ac:spMk id="25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10:26:38.297" v="36" actId="164"/>
          <ac:spMkLst>
            <pc:docMk/>
            <pc:sldMk cId="3803975328" sldId="1553"/>
            <ac:spMk id="26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10:27:32.032" v="40" actId="12788"/>
          <ac:spMkLst>
            <pc:docMk/>
            <pc:sldMk cId="3803975328" sldId="1553"/>
            <ac:spMk id="28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10:27:32.032" v="40" actId="12788"/>
          <ac:spMkLst>
            <pc:docMk/>
            <pc:sldMk cId="3803975328" sldId="1553"/>
            <ac:spMk id="29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09:31:15.167" v="9" actId="207"/>
          <ac:spMkLst>
            <pc:docMk/>
            <pc:sldMk cId="3803975328" sldId="1553"/>
            <ac:spMk id="30" creationId="{3A883E9D-360D-9648-A758-262FC199F3ED}"/>
          </ac:spMkLst>
        </pc:spChg>
        <pc:spChg chg="mod">
          <ac:chgData name="Jim Bennett" userId="e5e6058f-e0c5-4025-a142-c90814b780b4" providerId="ADAL" clId="{666606C3-1C98-4F16-9FB3-7F77ACABC4F8}" dt="2018-05-29T10:26:19.294" v="35" actId="164"/>
          <ac:spMkLst>
            <pc:docMk/>
            <pc:sldMk cId="3803975328" sldId="1553"/>
            <ac:spMk id="31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10:26:38.297" v="36" actId="164"/>
          <ac:spMkLst>
            <pc:docMk/>
            <pc:sldMk cId="3803975328" sldId="1553"/>
            <ac:spMk id="32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10:26:55.469" v="37" actId="164"/>
          <ac:spMkLst>
            <pc:docMk/>
            <pc:sldMk cId="3803975328" sldId="1553"/>
            <ac:spMk id="33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09:31:18.409" v="10" actId="207"/>
          <ac:spMkLst>
            <pc:docMk/>
            <pc:sldMk cId="3803975328" sldId="1553"/>
            <ac:spMk id="34" creationId="{F5B1CCB4-9CE6-104F-96BA-A24A8777CF22}"/>
          </ac:spMkLst>
        </pc:spChg>
        <pc:spChg chg="mod">
          <ac:chgData name="Jim Bennett" userId="e5e6058f-e0c5-4025-a142-c90814b780b4" providerId="ADAL" clId="{666606C3-1C98-4F16-9FB3-7F77ACABC4F8}" dt="2018-05-29T10:26:19.294" v="35" actId="164"/>
          <ac:spMkLst>
            <pc:docMk/>
            <pc:sldMk cId="3803975328" sldId="1553"/>
            <ac:spMk id="47" creationId="{00000000-0000-0000-0000-000000000000}"/>
          </ac:spMkLst>
        </pc:spChg>
        <pc:grpChg chg="add mod">
          <ac:chgData name="Jim Bennett" userId="e5e6058f-e0c5-4025-a142-c90814b780b4" providerId="ADAL" clId="{666606C3-1C98-4F16-9FB3-7F77ACABC4F8}" dt="2018-05-29T10:27:32.032" v="40" actId="12788"/>
          <ac:grpSpMkLst>
            <pc:docMk/>
            <pc:sldMk cId="3803975328" sldId="1553"/>
            <ac:grpSpMk id="2" creationId="{91E8B14B-A74B-42C9-9ECD-4A8F66EC80E6}"/>
          </ac:grpSpMkLst>
        </pc:grpChg>
        <pc:grpChg chg="add mod">
          <ac:chgData name="Jim Bennett" userId="e5e6058f-e0c5-4025-a142-c90814b780b4" providerId="ADAL" clId="{666606C3-1C98-4F16-9FB3-7F77ACABC4F8}" dt="2018-05-29T10:27:32.032" v="40" actId="12788"/>
          <ac:grpSpMkLst>
            <pc:docMk/>
            <pc:sldMk cId="3803975328" sldId="1553"/>
            <ac:grpSpMk id="4" creationId="{012233E5-B97D-41A4-B189-7636FA462F00}"/>
          </ac:grpSpMkLst>
        </pc:grpChg>
        <pc:grpChg chg="add mod">
          <ac:chgData name="Jim Bennett" userId="e5e6058f-e0c5-4025-a142-c90814b780b4" providerId="ADAL" clId="{666606C3-1C98-4F16-9FB3-7F77ACABC4F8}" dt="2018-05-29T10:27:32.032" v="40" actId="12788"/>
          <ac:grpSpMkLst>
            <pc:docMk/>
            <pc:sldMk cId="3803975328" sldId="1553"/>
            <ac:grpSpMk id="5" creationId="{600087EC-F45D-4B2B-A207-945C04677FB1}"/>
          </ac:grpSpMkLst>
        </pc:grpChg>
        <pc:grpChg chg="add mod">
          <ac:chgData name="Jim Bennett" userId="e5e6058f-e0c5-4025-a142-c90814b780b4" providerId="ADAL" clId="{666606C3-1C98-4F16-9FB3-7F77ACABC4F8}" dt="2018-05-29T10:27:32.032" v="40" actId="12788"/>
          <ac:grpSpMkLst>
            <pc:docMk/>
            <pc:sldMk cId="3803975328" sldId="1553"/>
            <ac:grpSpMk id="6" creationId="{A8DBF728-F002-418B-88F1-CAE3435C740B}"/>
          </ac:grpSpMkLst>
        </pc:grpChg>
        <pc:grpChg chg="mod">
          <ac:chgData name="Jim Bennett" userId="e5e6058f-e0c5-4025-a142-c90814b780b4" providerId="ADAL" clId="{666606C3-1C98-4F16-9FB3-7F77ACABC4F8}" dt="2018-05-29T10:27:32.032" v="40" actId="12788"/>
          <ac:grpSpMkLst>
            <pc:docMk/>
            <pc:sldMk cId="3803975328" sldId="1553"/>
            <ac:grpSpMk id="19" creationId="{00000000-0000-0000-0000-000000000000}"/>
          </ac:grpSpMkLst>
        </pc:grpChg>
        <pc:grpChg chg="mod">
          <ac:chgData name="Jim Bennett" userId="e5e6058f-e0c5-4025-a142-c90814b780b4" providerId="ADAL" clId="{666606C3-1C98-4F16-9FB3-7F77ACABC4F8}" dt="2018-05-29T10:27:32.032" v="40" actId="12788"/>
          <ac:grpSpMkLst>
            <pc:docMk/>
            <pc:sldMk cId="3803975328" sldId="1553"/>
            <ac:grpSpMk id="20" creationId="{00000000-0000-0000-0000-000000000000}"/>
          </ac:grpSpMkLst>
        </pc:grpChg>
        <pc:picChg chg="mod">
          <ac:chgData name="Jim Bennett" userId="e5e6058f-e0c5-4025-a142-c90814b780b4" providerId="ADAL" clId="{666606C3-1C98-4F16-9FB3-7F77ACABC4F8}" dt="2018-05-29T10:26:19.294" v="35" actId="164"/>
          <ac:picMkLst>
            <pc:docMk/>
            <pc:sldMk cId="3803975328" sldId="1553"/>
            <ac:picMk id="27" creationId="{00000000-0000-0000-0000-000000000000}"/>
          </ac:picMkLst>
        </pc:picChg>
      </pc:sldChg>
      <pc:sldChg chg="modSp setBg">
        <pc:chgData name="Jim Bennett" userId="e5e6058f-e0c5-4025-a142-c90814b780b4" providerId="ADAL" clId="{666606C3-1C98-4F16-9FB3-7F77ACABC4F8}" dt="2018-05-29T09:32:28.243" v="16" actId="207"/>
        <pc:sldMkLst>
          <pc:docMk/>
          <pc:sldMk cId="1169480706" sldId="1555"/>
        </pc:sldMkLst>
        <pc:spChg chg="mod">
          <ac:chgData name="Jim Bennett" userId="e5e6058f-e0c5-4025-a142-c90814b780b4" providerId="ADAL" clId="{666606C3-1C98-4F16-9FB3-7F77ACABC4F8}" dt="2018-05-29T09:32:28.243" v="16" actId="207"/>
          <ac:spMkLst>
            <pc:docMk/>
            <pc:sldMk cId="1169480706" sldId="1555"/>
            <ac:spMk id="2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09:32:03.360" v="14" actId="207"/>
          <ac:spMkLst>
            <pc:docMk/>
            <pc:sldMk cId="1169480706" sldId="1555"/>
            <ac:spMk id="14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09:31:58.109" v="13" actId="207"/>
          <ac:spMkLst>
            <pc:docMk/>
            <pc:sldMk cId="1169480706" sldId="1555"/>
            <ac:spMk id="23" creationId="{6A9B822B-B3E8-254A-9BC3-DE86007F8600}"/>
          </ac:spMkLst>
        </pc:spChg>
        <pc:spChg chg="mod">
          <ac:chgData name="Jim Bennett" userId="e5e6058f-e0c5-4025-a142-c90814b780b4" providerId="ADAL" clId="{666606C3-1C98-4F16-9FB3-7F77ACABC4F8}" dt="2018-05-29T09:31:53.524" v="12" actId="207"/>
          <ac:spMkLst>
            <pc:docMk/>
            <pc:sldMk cId="1169480706" sldId="1555"/>
            <ac:spMk id="24" creationId="{B2DCE75C-830A-E84F-AFDA-5519FA0A7924}"/>
          </ac:spMkLst>
        </pc:spChg>
      </pc:sldChg>
      <pc:sldChg chg="delSp modSp setBg">
        <pc:chgData name="Jim Bennett" userId="e5e6058f-e0c5-4025-a142-c90814b780b4" providerId="ADAL" clId="{666606C3-1C98-4F16-9FB3-7F77ACABC4F8}" dt="2018-05-29T12:34:59.318" v="50" actId="12788"/>
        <pc:sldMkLst>
          <pc:docMk/>
          <pc:sldMk cId="2226992432" sldId="1561"/>
        </pc:sldMkLst>
        <pc:spChg chg="mod">
          <ac:chgData name="Jim Bennett" userId="e5e6058f-e0c5-4025-a142-c90814b780b4" providerId="ADAL" clId="{666606C3-1C98-4F16-9FB3-7F77ACABC4F8}" dt="2018-05-29T09:33:24.331" v="26" actId="207"/>
          <ac:spMkLst>
            <pc:docMk/>
            <pc:sldMk cId="2226992432" sldId="1561"/>
            <ac:spMk id="2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09:33:37.726" v="27" actId="207"/>
          <ac:spMkLst>
            <pc:docMk/>
            <pc:sldMk cId="2226992432" sldId="1561"/>
            <ac:spMk id="5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09:33:22.041" v="25" actId="207"/>
          <ac:spMkLst>
            <pc:docMk/>
            <pc:sldMk cId="2226992432" sldId="1561"/>
            <ac:spMk id="26" creationId="{A63839BF-1A54-F745-A22F-631AEB0B4547}"/>
          </ac:spMkLst>
        </pc:spChg>
        <pc:spChg chg="mod">
          <ac:chgData name="Jim Bennett" userId="e5e6058f-e0c5-4025-a142-c90814b780b4" providerId="ADAL" clId="{666606C3-1C98-4F16-9FB3-7F77ACABC4F8}" dt="2018-05-29T09:33:18.230" v="24" actId="207"/>
          <ac:spMkLst>
            <pc:docMk/>
            <pc:sldMk cId="2226992432" sldId="1561"/>
            <ac:spMk id="27" creationId="{AB875DBC-3A66-014A-AFC3-91AAD5936370}"/>
          </ac:spMkLst>
        </pc:spChg>
        <pc:spChg chg="mod topLvl">
          <ac:chgData name="Jim Bennett" userId="e5e6058f-e0c5-4025-a142-c90814b780b4" providerId="ADAL" clId="{666606C3-1C98-4F16-9FB3-7F77ACABC4F8}" dt="2018-05-29T12:33:33.263" v="41" actId="165"/>
          <ac:spMkLst>
            <pc:docMk/>
            <pc:sldMk cId="2226992432" sldId="1561"/>
            <ac:spMk id="35" creationId="{00000000-0000-0000-0000-000000000000}"/>
          </ac:spMkLst>
        </pc:spChg>
        <pc:spChg chg="mod topLvl">
          <ac:chgData name="Jim Bennett" userId="e5e6058f-e0c5-4025-a142-c90814b780b4" providerId="ADAL" clId="{666606C3-1C98-4F16-9FB3-7F77ACABC4F8}" dt="2018-05-29T12:33:33.263" v="41" actId="165"/>
          <ac:spMkLst>
            <pc:docMk/>
            <pc:sldMk cId="2226992432" sldId="1561"/>
            <ac:spMk id="36" creationId="{00000000-0000-0000-0000-000000000000}"/>
          </ac:spMkLst>
        </pc:spChg>
        <pc:spChg chg="mod topLvl">
          <ac:chgData name="Jim Bennett" userId="e5e6058f-e0c5-4025-a142-c90814b780b4" providerId="ADAL" clId="{666606C3-1C98-4F16-9FB3-7F77ACABC4F8}" dt="2018-05-29T12:33:33.263" v="41" actId="165"/>
          <ac:spMkLst>
            <pc:docMk/>
            <pc:sldMk cId="2226992432" sldId="1561"/>
            <ac:spMk id="38" creationId="{00000000-0000-0000-0000-000000000000}"/>
          </ac:spMkLst>
        </pc:spChg>
        <pc:spChg chg="mod topLvl">
          <ac:chgData name="Jim Bennett" userId="e5e6058f-e0c5-4025-a142-c90814b780b4" providerId="ADAL" clId="{666606C3-1C98-4F16-9FB3-7F77ACABC4F8}" dt="2018-05-29T12:33:33.263" v="41" actId="165"/>
          <ac:spMkLst>
            <pc:docMk/>
            <pc:sldMk cId="2226992432" sldId="1561"/>
            <ac:spMk id="39" creationId="{00000000-0000-0000-0000-000000000000}"/>
          </ac:spMkLst>
        </pc:spChg>
        <pc:spChg chg="mod topLvl">
          <ac:chgData name="Jim Bennett" userId="e5e6058f-e0c5-4025-a142-c90814b780b4" providerId="ADAL" clId="{666606C3-1C98-4F16-9FB3-7F77ACABC4F8}" dt="2018-05-29T12:33:33.263" v="41" actId="165"/>
          <ac:spMkLst>
            <pc:docMk/>
            <pc:sldMk cId="2226992432" sldId="1561"/>
            <ac:spMk id="42" creationId="{00000000-0000-0000-0000-000000000000}"/>
          </ac:spMkLst>
        </pc:spChg>
        <pc:spChg chg="mod topLvl">
          <ac:chgData name="Jim Bennett" userId="e5e6058f-e0c5-4025-a142-c90814b780b4" providerId="ADAL" clId="{666606C3-1C98-4F16-9FB3-7F77ACABC4F8}" dt="2018-05-29T12:34:59.318" v="50" actId="12788"/>
          <ac:spMkLst>
            <pc:docMk/>
            <pc:sldMk cId="2226992432" sldId="1561"/>
            <ac:spMk id="43" creationId="{00000000-0000-0000-0000-000000000000}"/>
          </ac:spMkLst>
        </pc:spChg>
        <pc:spChg chg="mod topLvl">
          <ac:chgData name="Jim Bennett" userId="e5e6058f-e0c5-4025-a142-c90814b780b4" providerId="ADAL" clId="{666606C3-1C98-4F16-9FB3-7F77ACABC4F8}" dt="2018-05-29T12:34:59.318" v="50" actId="12788"/>
          <ac:spMkLst>
            <pc:docMk/>
            <pc:sldMk cId="2226992432" sldId="1561"/>
            <ac:spMk id="66" creationId="{00000000-0000-0000-0000-000000000000}"/>
          </ac:spMkLst>
        </pc:spChg>
        <pc:grpChg chg="del">
          <ac:chgData name="Jim Bennett" userId="e5e6058f-e0c5-4025-a142-c90814b780b4" providerId="ADAL" clId="{666606C3-1C98-4F16-9FB3-7F77ACABC4F8}" dt="2018-05-29T12:33:33.263" v="41" actId="165"/>
          <ac:grpSpMkLst>
            <pc:docMk/>
            <pc:sldMk cId="2226992432" sldId="1561"/>
            <ac:grpSpMk id="8" creationId="{00000000-0000-0000-0000-000000000000}"/>
          </ac:grpSpMkLst>
        </pc:grpChg>
        <pc:grpChg chg="mod topLvl">
          <ac:chgData name="Jim Bennett" userId="e5e6058f-e0c5-4025-a142-c90814b780b4" providerId="ADAL" clId="{666606C3-1C98-4F16-9FB3-7F77ACABC4F8}" dt="2018-05-29T12:33:33.263" v="41" actId="165"/>
          <ac:grpSpMkLst>
            <pc:docMk/>
            <pc:sldMk cId="2226992432" sldId="1561"/>
            <ac:grpSpMk id="55" creationId="{00000000-0000-0000-0000-000000000000}"/>
          </ac:grpSpMkLst>
        </pc:grpChg>
      </pc:sldChg>
      <pc:sldChg chg="modSp setBg">
        <pc:chgData name="Jim Bennett" userId="e5e6058f-e0c5-4025-a142-c90814b780b4" providerId="ADAL" clId="{666606C3-1C98-4F16-9FB3-7F77ACABC4F8}" dt="2018-05-29T09:33:02.552" v="22" actId="207"/>
        <pc:sldMkLst>
          <pc:docMk/>
          <pc:sldMk cId="1030062143" sldId="1566"/>
        </pc:sldMkLst>
        <pc:spChg chg="mod">
          <ac:chgData name="Jim Bennett" userId="e5e6058f-e0c5-4025-a142-c90814b780b4" providerId="ADAL" clId="{666606C3-1C98-4F16-9FB3-7F77ACABC4F8}" dt="2018-05-29T09:33:02.552" v="22" actId="207"/>
          <ac:spMkLst>
            <pc:docMk/>
            <pc:sldMk cId="1030062143" sldId="1566"/>
            <ac:spMk id="2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09:32:43.435" v="18" actId="207"/>
          <ac:spMkLst>
            <pc:docMk/>
            <pc:sldMk cId="1030062143" sldId="1566"/>
            <ac:spMk id="3" creationId="{00000000-0000-0000-0000-000000000000}"/>
          </ac:spMkLst>
        </pc:spChg>
        <pc:spChg chg="mod">
          <ac:chgData name="Jim Bennett" userId="e5e6058f-e0c5-4025-a142-c90814b780b4" providerId="ADAL" clId="{666606C3-1C98-4F16-9FB3-7F77ACABC4F8}" dt="2018-05-29T09:32:53.456" v="19" actId="207"/>
          <ac:spMkLst>
            <pc:docMk/>
            <pc:sldMk cId="1030062143" sldId="1566"/>
            <ac:spMk id="35" creationId="{B3443D24-714C-5B49-A617-A8DA5E93B26A}"/>
          </ac:spMkLst>
        </pc:spChg>
        <pc:spChg chg="mod">
          <ac:chgData name="Jim Bennett" userId="e5e6058f-e0c5-4025-a142-c90814b780b4" providerId="ADAL" clId="{666606C3-1C98-4F16-9FB3-7F77ACABC4F8}" dt="2018-05-29T09:32:56.763" v="20" actId="207"/>
          <ac:spMkLst>
            <pc:docMk/>
            <pc:sldMk cId="1030062143" sldId="1566"/>
            <ac:spMk id="36" creationId="{DB3E3C50-A68E-2648-9569-14B3EBF70CC2}"/>
          </ac:spMkLst>
        </pc:spChg>
      </pc:sldChg>
      <pc:sldChg chg="modSp">
        <pc:chgData name="Jim Bennett" userId="e5e6058f-e0c5-4025-a142-c90814b780b4" providerId="ADAL" clId="{666606C3-1C98-4F16-9FB3-7F77ACABC4F8}" dt="2018-05-29T09:29:22.784" v="5"/>
        <pc:sldMkLst>
          <pc:docMk/>
          <pc:sldMk cId="475479253" sldId="1613"/>
        </pc:sldMkLst>
        <pc:spChg chg="mod">
          <ac:chgData name="Jim Bennett" userId="e5e6058f-e0c5-4025-a142-c90814b780b4" providerId="ADAL" clId="{666606C3-1C98-4F16-9FB3-7F77ACABC4F8}" dt="2018-05-29T09:29:22.784" v="5"/>
          <ac:spMkLst>
            <pc:docMk/>
            <pc:sldMk cId="475479253" sldId="1613"/>
            <ac:spMk id="3" creationId="{EDD5608E-7D4E-4D53-86E3-8AABFC9A841F}"/>
          </ac:spMkLst>
        </pc:spChg>
        <pc:grpChg chg="mod">
          <ac:chgData name="Jim Bennett" userId="e5e6058f-e0c5-4025-a142-c90814b780b4" providerId="ADAL" clId="{666606C3-1C98-4F16-9FB3-7F77ACABC4F8}" dt="2018-05-29T09:29:22.784" v="5"/>
          <ac:grpSpMkLst>
            <pc:docMk/>
            <pc:sldMk cId="475479253" sldId="1613"/>
            <ac:grpSpMk id="2" creationId="{5DB574CD-F15B-2140-AF6D-B7363CB2948B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5/29/18 7:25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5/29/18 7:25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Ask:</a:t>
            </a:r>
          </a:p>
          <a:p>
            <a:r>
              <a:rPr lang="en-US" dirty="0"/>
              <a:t>Who has phone?</a:t>
            </a:r>
          </a:p>
          <a:p>
            <a:r>
              <a:rPr lang="en-US" dirty="0"/>
              <a:t>iOS? Android?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5/29/18 7:25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69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97B6B-FF96-F443-AED4-FFB28983C4F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BA7AC0-C4FE-F94C-ADA9-F45C662AB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way</a:t>
            </a:r>
          </a:p>
          <a:p>
            <a:r>
              <a:rPr lang="en-US" dirty="0"/>
              <a:t>Duplicate code – </a:t>
            </a:r>
            <a:r>
              <a:rPr lang="en-US" dirty="0" err="1"/>
              <a:t>ToDo</a:t>
            </a:r>
            <a:r>
              <a:rPr lang="en-US" dirty="0"/>
              <a:t> as example</a:t>
            </a:r>
          </a:p>
          <a:p>
            <a:r>
              <a:rPr lang="en-US" dirty="0"/>
              <a:t>Takes much longer</a:t>
            </a:r>
          </a:p>
        </p:txBody>
      </p:sp>
    </p:spTree>
    <p:extLst>
      <p:ext uri="{BB962C8B-B14F-4D97-AF65-F5344CB8AC3E}">
        <p14:creationId xmlns:p14="http://schemas.microsoft.com/office/powerpoint/2010/main" val="262084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Native, but in shared language</a:t>
            </a:r>
          </a:p>
          <a:p>
            <a:r>
              <a:rPr lang="en-US" dirty="0"/>
              <a:t>Thin Wrappers around native SDKs – </a:t>
            </a:r>
            <a:r>
              <a:rPr lang="en-US" dirty="0" err="1"/>
              <a:t>UIViewController</a:t>
            </a:r>
            <a:r>
              <a:rPr lang="en-US" dirty="0"/>
              <a:t>. Activity</a:t>
            </a:r>
          </a:p>
          <a:p>
            <a:r>
              <a:rPr lang="en-US" dirty="0"/>
              <a:t>As fast as native, feature parity easy, 70% shared code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5/29/18 7:25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359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Storyboards and Android XML</a:t>
            </a:r>
          </a:p>
          <a:p>
            <a:r>
              <a:rPr lang="en-US" dirty="0"/>
              <a:t>SAME as on native</a:t>
            </a:r>
          </a:p>
          <a:p>
            <a:r>
              <a:rPr lang="en-US" dirty="0" err="1"/>
              <a:t>Recources</a:t>
            </a:r>
            <a:r>
              <a:rPr lang="en-US" dirty="0"/>
              <a:t> can be copied from native apps</a:t>
            </a:r>
          </a:p>
        </p:txBody>
      </p:sp>
    </p:spTree>
    <p:extLst>
      <p:ext uri="{BB962C8B-B14F-4D97-AF65-F5344CB8AC3E}">
        <p14:creationId xmlns:p14="http://schemas.microsoft.com/office/powerpoint/2010/main" val="127727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Forms – originally designed for fast forms over data</a:t>
            </a:r>
          </a:p>
          <a:p>
            <a:r>
              <a:rPr lang="en-US" dirty="0"/>
              <a:t>Now powerful cross platform toolkit</a:t>
            </a:r>
          </a:p>
          <a:p>
            <a:r>
              <a:rPr lang="en-US" dirty="0"/>
              <a:t>Native – just an abstraction</a:t>
            </a:r>
          </a:p>
        </p:txBody>
      </p:sp>
    </p:spTree>
    <p:extLst>
      <p:ext uri="{BB962C8B-B14F-4D97-AF65-F5344CB8AC3E}">
        <p14:creationId xmlns:p14="http://schemas.microsoft.com/office/powerpoint/2010/main" val="178690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5/29/18 7:25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94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7CB8D-36FF-43CF-86DF-54192446E0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17583" y="2125663"/>
            <a:ext cx="5546214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3C4521-B2BD-4F4A-8089-E40A421A7CA0}"/>
              </a:ext>
            </a:extLst>
          </p:cNvPr>
          <p:cNvSpPr txBox="1"/>
          <p:nvPr userDrawn="1"/>
        </p:nvSpPr>
        <p:spPr>
          <a:xfrm>
            <a:off x="280281" y="2115503"/>
            <a:ext cx="6180153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Tech Summit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8542-A774-494D-A87E-4B0119BEC501}"/>
              </a:ext>
            </a:extLst>
          </p:cNvPr>
          <p:cNvSpPr txBox="1"/>
          <p:nvPr userDrawn="1"/>
        </p:nvSpPr>
        <p:spPr>
          <a:xfrm>
            <a:off x="280281" y="2799718"/>
            <a:ext cx="5384744" cy="116923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indent="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600" spc="-3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Build your cloud skills with the latest</a:t>
            </a:r>
            <a:br>
              <a:rPr lang="en-US" sz="2600" spc="-3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600" spc="-3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 Azure and Microsoft 365  </a:t>
            </a:r>
          </a:p>
        </p:txBody>
      </p: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1824" y="6482890"/>
            <a:ext cx="2901844" cy="372394"/>
          </a:xfrm>
          <a:prstGeom prst="rect">
            <a:avLst/>
          </a:prstGeom>
        </p:spPr>
        <p:txBody>
          <a:bodyPr/>
          <a:lstStyle/>
          <a:p>
            <a:fld id="{3FE51E94-D08C-431E-88FC-7EB62E529A1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49129" y="6482890"/>
            <a:ext cx="3938217" cy="3723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12807" y="6482890"/>
            <a:ext cx="2901844" cy="372394"/>
          </a:xfrm>
          <a:prstGeom prst="rect">
            <a:avLst/>
          </a:prstGeom>
        </p:spPr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4677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6400736" cy="1828786"/>
          </a:xfrm>
          <a:noFill/>
        </p:spPr>
        <p:txBody>
          <a:bodyPr lIns="146304" tIns="91440" rIns="146304" bIns="91440" anchor="b" anchorCtr="0"/>
          <a:lstStyle>
            <a:lvl1pPr>
              <a:defRPr sz="48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54863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19AEE2-BA39-4A01-8EE0-D03C0F4BB9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17583" y="2125663"/>
            <a:ext cx="554621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1" r:id="rId14"/>
    <p:sldLayoutId id="2147484492" r:id="rId15"/>
    <p:sldLayoutId id="2147484493" r:id="rId16"/>
    <p:sldLayoutId id="214748449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603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</p:sldLayoutIdLst>
  <p:transition spd="slow">
    <p:wipe/>
  </p:transition>
  <p:txStyles>
    <p:titleStyle>
      <a:lvl1pPr algn="ctr" defTabSz="1243431" rtl="0" eaLnBrk="1" latinLnBrk="0" hangingPunct="1">
        <a:spcBef>
          <a:spcPct val="0"/>
        </a:spcBef>
        <a:buNone/>
        <a:defRPr sz="5984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66287" indent="-466287" algn="l" defTabSz="1243431" rtl="0" eaLnBrk="1" latinLnBrk="0" hangingPunct="1">
        <a:spcBef>
          <a:spcPct val="20000"/>
        </a:spcBef>
        <a:buFont typeface="Arial" pitchFamily="34" charset="0"/>
        <a:buChar char="•"/>
        <a:defRPr sz="4352" kern="1200">
          <a:solidFill>
            <a:schemeClr val="bg1"/>
          </a:solidFill>
          <a:latin typeface="+mn-lt"/>
          <a:ea typeface="+mn-ea"/>
          <a:cs typeface="+mn-cs"/>
        </a:defRPr>
      </a:lvl1pPr>
      <a:lvl2pPr marL="1010287" indent="-388572" algn="l" defTabSz="1243431" rtl="0" eaLnBrk="1" latinLnBrk="0" hangingPunct="1">
        <a:spcBef>
          <a:spcPct val="20000"/>
        </a:spcBef>
        <a:buFont typeface="Arial" pitchFamily="34" charset="0"/>
        <a:buChar char="–"/>
        <a:defRPr sz="3807" kern="1200">
          <a:solidFill>
            <a:schemeClr val="bg1"/>
          </a:solidFill>
          <a:latin typeface="+mn-lt"/>
          <a:ea typeface="+mn-ea"/>
          <a:cs typeface="+mn-cs"/>
        </a:defRPr>
      </a:lvl2pPr>
      <a:lvl3pPr marL="1554289" indent="-310857" algn="l" defTabSz="1243431" rtl="0" eaLnBrk="1" latinLnBrk="0" hangingPunct="1">
        <a:spcBef>
          <a:spcPct val="20000"/>
        </a:spcBef>
        <a:buFont typeface="Arial" pitchFamily="34" charset="0"/>
        <a:buChar char="•"/>
        <a:defRPr sz="3264" kern="1200">
          <a:solidFill>
            <a:schemeClr val="bg1"/>
          </a:solidFill>
          <a:latin typeface="+mn-lt"/>
          <a:ea typeface="+mn-ea"/>
          <a:cs typeface="+mn-cs"/>
        </a:defRPr>
      </a:lvl3pPr>
      <a:lvl4pPr marL="2176005" indent="-310857" algn="l" defTabSz="1243431" rtl="0" eaLnBrk="1" latinLnBrk="0" hangingPunct="1">
        <a:spcBef>
          <a:spcPct val="20000"/>
        </a:spcBef>
        <a:buFont typeface="Arial" pitchFamily="34" charset="0"/>
        <a:buChar char="–"/>
        <a:defRPr sz="2720" kern="1200">
          <a:solidFill>
            <a:schemeClr val="bg1"/>
          </a:solidFill>
          <a:latin typeface="+mn-lt"/>
          <a:ea typeface="+mn-ea"/>
          <a:cs typeface="+mn-cs"/>
        </a:defRPr>
      </a:lvl4pPr>
      <a:lvl5pPr marL="2797719" indent="-310857" algn="l" defTabSz="1243431" rtl="0" eaLnBrk="1" latinLnBrk="0" hangingPunct="1">
        <a:spcBef>
          <a:spcPct val="20000"/>
        </a:spcBef>
        <a:buFont typeface="Arial" pitchFamily="34" charset="0"/>
        <a:buChar char="»"/>
        <a:defRPr sz="2720" kern="1200">
          <a:solidFill>
            <a:schemeClr val="tx1"/>
          </a:solidFill>
          <a:latin typeface="+mn-lt"/>
          <a:ea typeface="+mn-ea"/>
          <a:cs typeface="+mn-cs"/>
        </a:defRPr>
      </a:lvl5pPr>
      <a:lvl6pPr marL="3419435" indent="-310857" algn="l" defTabSz="1243431" rtl="0" eaLnBrk="1" latinLnBrk="0" hangingPunct="1">
        <a:spcBef>
          <a:spcPct val="20000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6pPr>
      <a:lvl7pPr marL="4041151" indent="-310857" algn="l" defTabSz="1243431" rtl="0" eaLnBrk="1" latinLnBrk="0" hangingPunct="1">
        <a:spcBef>
          <a:spcPct val="20000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7pPr>
      <a:lvl8pPr marL="4662867" indent="-310857" algn="l" defTabSz="1243431" rtl="0" eaLnBrk="1" latinLnBrk="0" hangingPunct="1">
        <a:spcBef>
          <a:spcPct val="20000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8pPr>
      <a:lvl9pPr marL="5284581" indent="-310857" algn="l" defTabSz="1243431" rtl="0" eaLnBrk="1" latinLnBrk="0" hangingPunct="1">
        <a:spcBef>
          <a:spcPct val="20000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343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1716" algn="l" defTabSz="124343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3431" algn="l" defTabSz="124343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5146" algn="l" defTabSz="124343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86862" algn="l" defTabSz="124343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08578" algn="l" defTabSz="124343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0293" algn="l" defTabSz="124343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52008" algn="l" defTabSz="124343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73724" algn="l" defTabSz="124343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iff"/><Relationship Id="rId3" Type="http://schemas.openxmlformats.org/officeDocument/2006/relationships/image" Target="../media/image10.tif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emf"/><Relationship Id="rId7" Type="http://schemas.openxmlformats.org/officeDocument/2006/relationships/image" Target="../media/image2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4F5840-AEF9-B44C-A240-507B7B528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262" y="1749287"/>
            <a:ext cx="3495951" cy="3495951"/>
          </a:xfrm>
          <a:prstGeom prst="rect">
            <a:avLst/>
          </a:prstGeom>
          <a:effectLst>
            <a:glow rad="1358900">
              <a:schemeClr val="accent4">
                <a:satMod val="175000"/>
                <a:alpha val="2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F71649-DF56-4EE6-B5A3-60A6888B6CE9}"/>
              </a:ext>
            </a:extLst>
          </p:cNvPr>
          <p:cNvSpPr txBox="1"/>
          <p:nvPr/>
        </p:nvSpPr>
        <p:spPr>
          <a:xfrm>
            <a:off x="4645419" y="5384520"/>
            <a:ext cx="7872713" cy="17450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Jim Bennett</a:t>
            </a:r>
            <a:endParaRPr lang="en-US" sz="4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</a:rPr>
              <a:t>Senior Cloud Developer Advocate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@</a:t>
            </a:r>
            <a:r>
              <a:rPr lang="en-US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JimBobBennett</a:t>
            </a: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jimbobbennett.io</a:t>
            </a:r>
            <a:endParaRPr lang="en-US" sz="24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88C30-747C-8344-B3F8-A8CE0CC4F453}"/>
              </a:ext>
            </a:extLst>
          </p:cNvPr>
          <p:cNvSpPr/>
          <p:nvPr/>
        </p:nvSpPr>
        <p:spPr>
          <a:xfrm>
            <a:off x="2886299" y="189455"/>
            <a:ext cx="6663876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Introduction to Xamarin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B9B5C-49B0-CD4D-8B3E-994FD85E3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3504" y="6033705"/>
            <a:ext cx="2831068" cy="127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2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27859" y="5225709"/>
            <a:ext cx="11580757" cy="640774"/>
          </a:xfrm>
          <a:prstGeom prst="rect">
            <a:avLst/>
          </a:prstGeom>
          <a:noFill/>
        </p:spPr>
        <p:txBody>
          <a:bodyPr wrap="square" lIns="182855" tIns="146283" rIns="182855" bIns="146283" rtlCol="0">
            <a:spAutoFit/>
          </a:bodyPr>
          <a:lstStyle/>
          <a:p>
            <a:pPr marL="0" marR="0" lvl="0" indent="0" algn="ctr" defTabSz="932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44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No shared code • Many languages and development environments</a:t>
            </a:r>
          </a:p>
        </p:txBody>
      </p:sp>
      <p:sp>
        <p:nvSpPr>
          <p:cNvPr id="29" name="Left Brace 28"/>
          <p:cNvSpPr/>
          <p:nvPr/>
        </p:nvSpPr>
        <p:spPr>
          <a:xfrm rot="5400000">
            <a:off x="6099986" y="717262"/>
            <a:ext cx="236503" cy="8652682"/>
          </a:xfrm>
          <a:prstGeom prst="leftBrace">
            <a:avLst>
              <a:gd name="adj1" fmla="val 56668"/>
              <a:gd name="adj2" fmla="val 50000"/>
            </a:avLst>
          </a:prstGeom>
          <a:ln w="38100" cap="rnd">
            <a:solidFill>
              <a:schemeClr val="bg1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66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 w="38100" cmpd="sng">
                <a:solidFill>
                  <a:srgbClr val="000000"/>
                </a:solidFill>
                <a:prstDash val="dash"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DBF728-F002-418B-88F1-CAE3435C740B}"/>
              </a:ext>
            </a:extLst>
          </p:cNvPr>
          <p:cNvGrpSpPr/>
          <p:nvPr/>
        </p:nvGrpSpPr>
        <p:grpSpPr>
          <a:xfrm>
            <a:off x="2955551" y="1064295"/>
            <a:ext cx="6525372" cy="3583246"/>
            <a:chOff x="2961741" y="1064295"/>
            <a:chExt cx="6525372" cy="35832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2233E5-B97D-41A4-B189-7636FA462F00}"/>
                </a:ext>
              </a:extLst>
            </p:cNvPr>
            <p:cNvGrpSpPr/>
            <p:nvPr/>
          </p:nvGrpSpPr>
          <p:grpSpPr>
            <a:xfrm>
              <a:off x="5145257" y="1064295"/>
              <a:ext cx="2158648" cy="3583246"/>
              <a:chOff x="5149240" y="1064295"/>
              <a:chExt cx="2158648" cy="3583246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5149904" y="2052026"/>
                <a:ext cx="2157984" cy="25955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marL="0" marR="0" lvl="0" indent="0" algn="ctr" defTabSz="9323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5149904" y="2058409"/>
                <a:ext cx="2157984" cy="8227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marL="0" marR="0" lvl="0" indent="0" algn="ctr" defTabSz="9323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149240" y="2145029"/>
                <a:ext cx="2145964" cy="603328"/>
              </a:xfrm>
              <a:prstGeom prst="rect">
                <a:avLst/>
              </a:prstGeom>
              <a:noFill/>
            </p:spPr>
            <p:txBody>
              <a:bodyPr wrap="square" lIns="182855" tIns="146283" rIns="182855" bIns="146283" rtlCol="0">
                <a:spAutoFit/>
              </a:bodyPr>
              <a:lstStyle/>
              <a:p>
                <a:pPr marL="0" marR="0" lvl="0" indent="0" algn="ctr" defTabSz="932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Android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152179" y="3467938"/>
                <a:ext cx="2145964" cy="797740"/>
              </a:xfrm>
              <a:prstGeom prst="rect">
                <a:avLst/>
              </a:prstGeom>
              <a:noFill/>
            </p:spPr>
            <p:txBody>
              <a:bodyPr wrap="square" lIns="182855" tIns="146283" rIns="182855" bIns="146283" rtlCol="0">
                <a:spAutoFit/>
              </a:bodyPr>
              <a:lstStyle/>
              <a:p>
                <a:pPr marL="0" marR="0" lvl="0" indent="0" algn="ctr" defTabSz="932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32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Java/</a:t>
                </a:r>
                <a:r>
                  <a:rPr kumimoji="0" lang="en-US" sz="1632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Kotlin</a:t>
                </a:r>
                <a:endParaRPr kumimoji="0" lang="en-US" sz="1632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endParaRPr>
              </a:p>
              <a:p>
                <a:pPr marL="0" marR="0" lvl="0" indent="0" algn="ctr" defTabSz="932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32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Android Studio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5831864" y="1064295"/>
                <a:ext cx="802995" cy="802995"/>
                <a:chOff x="11434337" y="2930084"/>
                <a:chExt cx="1574643" cy="1574643"/>
              </a:xfrm>
            </p:grpSpPr>
            <p:sp>
              <p:nvSpPr>
                <p:cNvPr id="50" name="Oval 49"/>
                <p:cNvSpPr/>
                <p:nvPr/>
              </p:nvSpPr>
              <p:spPr bwMode="auto">
                <a:xfrm>
                  <a:off x="11434337" y="2930084"/>
                  <a:ext cx="1574643" cy="157464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1427" tIns="91427" rIns="34289" bIns="34289" rtlCol="0" anchor="b" anchorCtr="0"/>
                <a:lstStyle/>
                <a:p>
                  <a:pPr marL="0" marR="0" lvl="0" indent="0" algn="ctr" defTabSz="93233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84585" y="3297434"/>
                  <a:ext cx="674145" cy="8108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0087EC-F45D-4B2B-A207-945C04677FB1}"/>
                </a:ext>
              </a:extLst>
            </p:cNvPr>
            <p:cNvGrpSpPr/>
            <p:nvPr/>
          </p:nvGrpSpPr>
          <p:grpSpPr>
            <a:xfrm>
              <a:off x="7327303" y="1076992"/>
              <a:ext cx="2159810" cy="3570549"/>
              <a:chOff x="7327303" y="1076992"/>
              <a:chExt cx="2159810" cy="3570549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7327303" y="2052026"/>
                <a:ext cx="2159810" cy="25955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marL="0" marR="0" lvl="0" indent="0" algn="ctr" defTabSz="9323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BF1"/>
                    </a:soli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7327303" y="2058409"/>
                <a:ext cx="2159810" cy="8227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marL="0" marR="0" lvl="0" indent="0" algn="ctr" defTabSz="9323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336741" y="2145029"/>
                <a:ext cx="2145964" cy="603328"/>
              </a:xfrm>
              <a:prstGeom prst="rect">
                <a:avLst/>
              </a:prstGeom>
              <a:noFill/>
            </p:spPr>
            <p:txBody>
              <a:bodyPr wrap="square" lIns="182855" tIns="146283" rIns="182855" bIns="146283" rtlCol="0">
                <a:spAutoFit/>
              </a:bodyPr>
              <a:lstStyle/>
              <a:p>
                <a:pPr marL="0" marR="0" lvl="0" indent="0" algn="ctr" defTabSz="932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Windows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339680" y="3467937"/>
                <a:ext cx="2145964" cy="797740"/>
              </a:xfrm>
              <a:prstGeom prst="rect">
                <a:avLst/>
              </a:prstGeom>
              <a:noFill/>
            </p:spPr>
            <p:txBody>
              <a:bodyPr wrap="square" lIns="182855" tIns="146283" rIns="182855" bIns="146283" rtlCol="0">
                <a:spAutoFit/>
              </a:bodyPr>
              <a:lstStyle/>
              <a:p>
                <a:pPr marL="0" marR="0" lvl="0" indent="0" algn="ctr" defTabSz="932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32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C#</a:t>
                </a:r>
              </a:p>
              <a:p>
                <a:pPr marL="0" marR="0" lvl="0" indent="0" algn="ctr" defTabSz="932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32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Visual Studio</a:t>
                </a: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8017659" y="1076992"/>
                <a:ext cx="802995" cy="802995"/>
                <a:chOff x="15720599" y="2954983"/>
                <a:chExt cx="1574643" cy="1574643"/>
              </a:xfrm>
            </p:grpSpPr>
            <p:sp>
              <p:nvSpPr>
                <p:cNvPr id="53" name="Oval 52"/>
                <p:cNvSpPr/>
                <p:nvPr/>
              </p:nvSpPr>
              <p:spPr bwMode="auto">
                <a:xfrm>
                  <a:off x="15720599" y="2954983"/>
                  <a:ext cx="1574643" cy="157464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1427" tIns="91427" rIns="34289" bIns="34289" rtlCol="0" anchor="b" anchorCtr="0"/>
                <a:lstStyle/>
                <a:p>
                  <a:pPr marL="0" marR="0" lvl="0" indent="0" algn="ctr" defTabSz="93233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57680" y="3419025"/>
                  <a:ext cx="657956" cy="65776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1E8B14B-A74B-42C9-9ECD-4A8F66EC80E6}"/>
                </a:ext>
              </a:extLst>
            </p:cNvPr>
            <p:cNvGrpSpPr/>
            <p:nvPr/>
          </p:nvGrpSpPr>
          <p:grpSpPr>
            <a:xfrm>
              <a:off x="2961741" y="1067302"/>
              <a:ext cx="2160118" cy="3580239"/>
              <a:chOff x="2961741" y="1067302"/>
              <a:chExt cx="2160118" cy="3580239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2963875" y="2052026"/>
                <a:ext cx="2157984" cy="25955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marL="0" marR="0" lvl="0" indent="0" algn="ctr" defTabSz="9323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2963875" y="2058409"/>
                <a:ext cx="2157984" cy="8227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marL="0" marR="0" lvl="0" indent="0" algn="ctr" defTabSz="9323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 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961741" y="2132331"/>
                <a:ext cx="2145964" cy="603328"/>
              </a:xfrm>
              <a:prstGeom prst="rect">
                <a:avLst/>
              </a:prstGeom>
              <a:noFill/>
            </p:spPr>
            <p:txBody>
              <a:bodyPr wrap="square" lIns="182855" tIns="146283" rIns="182855" bIns="146283" rtlCol="0">
                <a:spAutoFit/>
              </a:bodyPr>
              <a:lstStyle/>
              <a:p>
                <a:pPr marL="0" marR="0" lvl="0" indent="0" algn="ctr" defTabSz="932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iOS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64680" y="3467937"/>
                <a:ext cx="2145964" cy="797740"/>
              </a:xfrm>
              <a:prstGeom prst="rect">
                <a:avLst/>
              </a:prstGeom>
              <a:noFill/>
            </p:spPr>
            <p:txBody>
              <a:bodyPr wrap="square" lIns="182855" tIns="146283" rIns="182855" bIns="146283" rtlCol="0">
                <a:spAutoFit/>
              </a:bodyPr>
              <a:lstStyle/>
              <a:p>
                <a:pPr marL="0" marR="0" lvl="0" indent="0" algn="ctr" defTabSz="932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32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Objective-C/Swift</a:t>
                </a:r>
              </a:p>
              <a:p>
                <a:pPr marL="0" marR="0" lvl="0" indent="0" algn="ctr" defTabSz="932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32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+mn-cs"/>
                  </a:rPr>
                  <a:t>Xcode</a:t>
                </a:r>
              </a:p>
            </p:txBody>
          </p:sp>
          <p:sp>
            <p:nvSpPr>
              <p:cNvPr id="47" name="Oval 46"/>
              <p:cNvSpPr/>
              <p:nvPr/>
            </p:nvSpPr>
            <p:spPr bwMode="auto">
              <a:xfrm>
                <a:off x="3639720" y="1067302"/>
                <a:ext cx="802995" cy="8029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27" tIns="91427" rIns="34289" bIns="34289" rtlCol="0" anchor="b" anchorCtr="0"/>
              <a:lstStyle/>
              <a:p>
                <a:pPr marL="0" marR="0" lvl="0" indent="0" algn="ctr" defTabSz="9323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7" name="Picture 2" descr="http://www.freeiconspng.com/uploads/ios-7-logo-png-14.png"/>
              <p:cNvPicPr>
                <a:picLocks noChangeAspect="1" noChangeArrowheads="1"/>
              </p:cNvPicPr>
              <p:nvPr/>
            </p:nvPicPr>
            <p:blipFill>
              <a:blip r:embed="rId5" cstate="email">
                <a:lum bright="70000" contrast="-7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668" y="1311710"/>
                <a:ext cx="508138" cy="319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D9D573-1523-6D46-A9DA-FFE868382068}"/>
              </a:ext>
            </a:extLst>
          </p:cNvPr>
          <p:cNvGrpSpPr/>
          <p:nvPr/>
        </p:nvGrpSpPr>
        <p:grpSpPr>
          <a:xfrm>
            <a:off x="0" y="6422103"/>
            <a:ext cx="12292229" cy="578367"/>
            <a:chOff x="0" y="6422103"/>
            <a:chExt cx="12292229" cy="57836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883E9D-360D-9648-A758-262FC199F3ED}"/>
                </a:ext>
              </a:extLst>
            </p:cNvPr>
            <p:cNvSpPr txBox="1"/>
            <p:nvPr/>
          </p:nvSpPr>
          <p:spPr>
            <a:xfrm>
              <a:off x="0" y="6428048"/>
              <a:ext cx="2809524" cy="572422"/>
            </a:xfrm>
            <a:prstGeom prst="rect">
              <a:avLst/>
            </a:prstGeom>
            <a:noFill/>
          </p:spPr>
          <p:txBody>
            <a:bodyPr wrap="square" lIns="182855" tIns="146283" rIns="182855" bIns="146283" rtlCol="0">
              <a:spAutoFit/>
            </a:bodyPr>
            <a:lstStyle/>
            <a:p>
              <a:pPr marL="0" marR="0" lvl="0" indent="0" algn="ctr" defTabSz="932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@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JimBobBennett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B1CCB4-9CE6-104F-96BA-A24A8777CF22}"/>
                </a:ext>
              </a:extLst>
            </p:cNvPr>
            <p:cNvSpPr txBox="1"/>
            <p:nvPr/>
          </p:nvSpPr>
          <p:spPr>
            <a:xfrm>
              <a:off x="9482705" y="6422103"/>
              <a:ext cx="2809524" cy="572422"/>
            </a:xfrm>
            <a:prstGeom prst="rect">
              <a:avLst/>
            </a:prstGeom>
            <a:noFill/>
          </p:spPr>
          <p:txBody>
            <a:bodyPr wrap="square" lIns="182855" tIns="146283" rIns="182855" bIns="146283" rtlCol="0">
              <a:spAutoFit/>
            </a:bodyPr>
            <a:lstStyle/>
            <a:p>
              <a:pPr marL="0" marR="0" lvl="0" indent="0" algn="ctr" defTabSz="932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Aka.ms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/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XamDocs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97532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950833" y="3344873"/>
            <a:ext cx="6537749" cy="173896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91427" rIns="34289" bIns="34289" rtlCol="0" anchor="b" anchorCtr="0"/>
          <a:lstStyle/>
          <a:p>
            <a:pPr marL="0" marR="0" lvl="0" indent="0" algn="ctr" defTabSz="9323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325834" y="2488321"/>
            <a:ext cx="2159810" cy="82275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91427" rIns="34289" bIns="34289" rtlCol="0" anchor="b" anchorCtr="0"/>
          <a:lstStyle/>
          <a:p>
            <a:pPr marL="0" marR="0" lvl="0" indent="0" algn="ctr" defTabSz="9323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149242" y="2488321"/>
            <a:ext cx="2150608" cy="822751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91427" rIns="34289" bIns="34289" rtlCol="0" anchor="b" anchorCtr="0"/>
          <a:lstStyle/>
          <a:p>
            <a:pPr marL="0" marR="0" lvl="0" indent="0" algn="ctr" defTabSz="9323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961741" y="2488321"/>
            <a:ext cx="2155165" cy="8227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91427" rIns="34289" bIns="34289" rtlCol="0" anchor="b" anchorCtr="0"/>
          <a:lstStyle/>
          <a:p>
            <a:pPr marL="0" marR="0" lvl="0" indent="0" algn="ctr" defTabSz="9323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61741" y="2562243"/>
            <a:ext cx="2145964" cy="603328"/>
          </a:xfrm>
          <a:prstGeom prst="rect">
            <a:avLst/>
          </a:prstGeom>
          <a:noFill/>
        </p:spPr>
        <p:txBody>
          <a:bodyPr wrap="square" lIns="182855" tIns="146283" rIns="182855" bIns="146283" rtlCol="0">
            <a:spAutoFit/>
          </a:bodyPr>
          <a:lstStyle/>
          <a:p>
            <a:pPr marL="0" marR="0" lvl="0" indent="0" algn="ctr" defTabSz="932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iOS C# UI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36741" y="2574941"/>
            <a:ext cx="2145964" cy="603328"/>
          </a:xfrm>
          <a:prstGeom prst="rect">
            <a:avLst/>
          </a:prstGeom>
          <a:noFill/>
        </p:spPr>
        <p:txBody>
          <a:bodyPr wrap="square" lIns="182855" tIns="146283" rIns="182855" bIns="146283" rtlCol="0">
            <a:spAutoFit/>
          </a:bodyPr>
          <a:lstStyle/>
          <a:p>
            <a:pPr marL="0" marR="0" lvl="0" indent="0" algn="ctr" defTabSz="932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Windows C# UI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49240" y="2574941"/>
            <a:ext cx="2145964" cy="603328"/>
          </a:xfrm>
          <a:prstGeom prst="rect">
            <a:avLst/>
          </a:prstGeom>
          <a:noFill/>
        </p:spPr>
        <p:txBody>
          <a:bodyPr wrap="square" lIns="182855" tIns="146283" rIns="182855" bIns="146283" rtlCol="0">
            <a:spAutoFit/>
          </a:bodyPr>
          <a:lstStyle/>
          <a:p>
            <a:pPr marL="0" marR="0" lvl="0" indent="0" algn="ctr" defTabSz="932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Android C# UI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37821" y="3698990"/>
            <a:ext cx="6576745" cy="923287"/>
          </a:xfrm>
          <a:prstGeom prst="rect">
            <a:avLst/>
          </a:prstGeom>
          <a:noFill/>
        </p:spPr>
        <p:txBody>
          <a:bodyPr wrap="square" lIns="182855" tIns="146283" rIns="182855" bIns="146283" rtlCol="0">
            <a:spAutoFit/>
          </a:bodyPr>
          <a:lstStyle/>
          <a:p>
            <a:pPr marL="0" marR="0" lvl="0" indent="0" algn="ctr" defTabSz="932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8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Shared C# logic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3639720" y="1497214"/>
            <a:ext cx="802995" cy="802995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91427" rIns="34289" bIns="34289" rtlCol="0" anchor="b" anchorCtr="0"/>
          <a:lstStyle/>
          <a:p>
            <a:pPr marL="0" marR="0" lvl="0" indent="0" algn="ctr" defTabSz="9323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831864" y="1494207"/>
            <a:ext cx="802995" cy="802995"/>
            <a:chOff x="11434337" y="2930084"/>
            <a:chExt cx="1574643" cy="1574643"/>
          </a:xfrm>
        </p:grpSpPr>
        <p:sp>
          <p:nvSpPr>
            <p:cNvPr id="57" name="Oval 56"/>
            <p:cNvSpPr/>
            <p:nvPr/>
          </p:nvSpPr>
          <p:spPr bwMode="auto">
            <a:xfrm>
              <a:off x="11434337" y="2930084"/>
              <a:ext cx="1574643" cy="1574643"/>
            </a:xfrm>
            <a:prstGeom prst="ellipse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marL="0" marR="0" lvl="0" indent="0" algn="ctr" defTabSz="9323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84585" y="3297434"/>
              <a:ext cx="674145" cy="810875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8017659" y="1506904"/>
            <a:ext cx="802995" cy="802995"/>
            <a:chOff x="15720599" y="2954983"/>
            <a:chExt cx="1574643" cy="1574643"/>
          </a:xfrm>
        </p:grpSpPr>
        <p:sp>
          <p:nvSpPr>
            <p:cNvPr id="60" name="Oval 59"/>
            <p:cNvSpPr/>
            <p:nvPr/>
          </p:nvSpPr>
          <p:spPr bwMode="auto">
            <a:xfrm>
              <a:off x="15720599" y="2954983"/>
              <a:ext cx="1574643" cy="157464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7" tIns="91427" rIns="34289" bIns="34289" rtlCol="0" anchor="b" anchorCtr="0"/>
            <a:lstStyle/>
            <a:p>
              <a:pPr marL="0" marR="0" lvl="0" indent="0" algn="ctr" defTabSz="9323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157680" y="3419025"/>
              <a:ext cx="657956" cy="65776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89329"/>
            <a:ext cx="11889564" cy="91757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Xamarin’s</a:t>
            </a:r>
            <a:r>
              <a:rPr lang="en-US" dirty="0">
                <a:solidFill>
                  <a:schemeClr val="bg1"/>
                </a:solidFill>
              </a:rPr>
              <a:t> unique approach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7859" y="5627964"/>
            <a:ext cx="11580757" cy="640774"/>
          </a:xfrm>
          <a:prstGeom prst="rect">
            <a:avLst/>
          </a:prstGeom>
          <a:noFill/>
        </p:spPr>
        <p:txBody>
          <a:bodyPr wrap="square" lIns="182855" tIns="146283" rIns="182855" bIns="146283" rtlCol="0">
            <a:spAutoFit/>
          </a:bodyPr>
          <a:lstStyle/>
          <a:p>
            <a:pPr marL="0" marR="0" lvl="0" indent="0" algn="ctr" defTabSz="932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44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Shared C# codebase  •  100% native API access  •  High performance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6106084" y="429022"/>
            <a:ext cx="239459" cy="10042607"/>
          </a:xfrm>
          <a:prstGeom prst="leftBrace">
            <a:avLst>
              <a:gd name="adj1" fmla="val 56668"/>
              <a:gd name="adj2" fmla="val 50000"/>
            </a:avLst>
          </a:prstGeom>
          <a:ln w="38100" cap="rnd">
            <a:solidFill>
              <a:schemeClr val="bg1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326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 w="38100" cmpd="sng">
                <a:solidFill>
                  <a:srgbClr val="000000"/>
                </a:solidFill>
                <a:prstDash val="dash"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" descr="http://www.freeiconspng.com/uploads/ios-7-logo-png-14.png"/>
          <p:cNvPicPr>
            <a:picLocks noChangeAspect="1" noChangeArrowheads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9668" y="1741622"/>
            <a:ext cx="508138" cy="31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5E7ED72-2546-584E-B24D-5A81E0EFDDEB}"/>
              </a:ext>
            </a:extLst>
          </p:cNvPr>
          <p:cNvGrpSpPr/>
          <p:nvPr/>
        </p:nvGrpSpPr>
        <p:grpSpPr>
          <a:xfrm>
            <a:off x="0" y="6416158"/>
            <a:ext cx="12292229" cy="578367"/>
            <a:chOff x="0" y="6422103"/>
            <a:chExt cx="12292229" cy="5783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9B822B-B3E8-254A-9BC3-DE86007F8600}"/>
                </a:ext>
              </a:extLst>
            </p:cNvPr>
            <p:cNvSpPr txBox="1"/>
            <p:nvPr/>
          </p:nvSpPr>
          <p:spPr>
            <a:xfrm>
              <a:off x="0" y="6428048"/>
              <a:ext cx="2809524" cy="572422"/>
            </a:xfrm>
            <a:prstGeom prst="rect">
              <a:avLst/>
            </a:prstGeom>
            <a:noFill/>
          </p:spPr>
          <p:txBody>
            <a:bodyPr wrap="square" lIns="182855" tIns="146283" rIns="182855" bIns="146283" rtlCol="0">
              <a:spAutoFit/>
            </a:bodyPr>
            <a:lstStyle/>
            <a:p>
              <a:pPr marL="0" marR="0" lvl="0" indent="0" algn="ctr" defTabSz="932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@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JimBobBennett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DCE75C-830A-E84F-AFDA-5519FA0A7924}"/>
                </a:ext>
              </a:extLst>
            </p:cNvPr>
            <p:cNvSpPr txBox="1"/>
            <p:nvPr/>
          </p:nvSpPr>
          <p:spPr>
            <a:xfrm>
              <a:off x="9482705" y="6422103"/>
              <a:ext cx="2809524" cy="572422"/>
            </a:xfrm>
            <a:prstGeom prst="rect">
              <a:avLst/>
            </a:prstGeom>
            <a:noFill/>
          </p:spPr>
          <p:txBody>
            <a:bodyPr wrap="square" lIns="182855" tIns="146283" rIns="182855" bIns="146283" rtlCol="0">
              <a:spAutoFit/>
            </a:bodyPr>
            <a:lstStyle/>
            <a:p>
              <a:pPr marL="0" marR="0" lvl="0" indent="0" algn="ctr" defTabSz="932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Aka.ms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/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XamDocs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4807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135" y="392077"/>
            <a:ext cx="7693106" cy="40171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2480" y="1213174"/>
            <a:ext cx="4151690" cy="42181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7114" y="1555599"/>
            <a:ext cx="3944330" cy="3923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Xamarin Native—Traditional 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905134" y="5210175"/>
            <a:ext cx="4708525" cy="2311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600" dirty="0">
                <a:solidFill>
                  <a:schemeClr val="bg1"/>
                </a:solidFill>
              </a:rPr>
              <a:t>3 Native User Interfaces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600" dirty="0">
                <a:solidFill>
                  <a:schemeClr val="bg1"/>
                </a:solidFill>
              </a:rPr>
              <a:t>Shared App Logic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022181" y="2528783"/>
            <a:ext cx="4591478" cy="2588630"/>
            <a:chOff x="2819400" y="2018423"/>
            <a:chExt cx="5994400" cy="3328277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819400" y="2108200"/>
              <a:ext cx="1981200" cy="45720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02" tIns="91402" rIns="34280" bIns="34280" rtlCol="0" anchor="b" anchorCtr="0"/>
            <a:lstStyle/>
            <a:p>
              <a:pPr marL="0" marR="0" lvl="0" indent="0" algn="ctr" defTabSz="9320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19400" y="2588312"/>
              <a:ext cx="5994400" cy="2758388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02" tIns="91402" rIns="34280" bIns="34280" rtlCol="0" anchor="b" anchorCtr="0"/>
            <a:lstStyle/>
            <a:p>
              <a:pPr marL="0" marR="0" lvl="0" indent="0" algn="ctr" defTabSz="9320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2103" y="2018427"/>
              <a:ext cx="1968500" cy="621937"/>
            </a:xfrm>
            <a:prstGeom prst="rect">
              <a:avLst/>
            </a:prstGeom>
            <a:noFill/>
          </p:spPr>
          <p:txBody>
            <a:bodyPr wrap="square" lIns="182802" tIns="146241" rIns="182802" bIns="146241" rtlCol="0">
              <a:spAutoFit/>
            </a:bodyPr>
            <a:lstStyle/>
            <a:p>
              <a:pPr marL="0" marR="0" lvl="0" indent="0" algn="ctr" defTabSz="9321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24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iOS C#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826000" y="2108200"/>
              <a:ext cx="1981200" cy="45720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02" tIns="91402" rIns="34280" bIns="34280" rtlCol="0" anchor="b" anchorCtr="0"/>
            <a:lstStyle/>
            <a:p>
              <a:pPr marL="0" marR="0" lvl="0" indent="0" algn="ctr" defTabSz="9320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832600" y="2108200"/>
              <a:ext cx="1981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02" tIns="91402" rIns="34280" bIns="34280" rtlCol="0" anchor="b" anchorCtr="0"/>
            <a:lstStyle/>
            <a:p>
              <a:pPr marL="0" marR="0" lvl="0" indent="0" algn="ctr" defTabSz="9320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BBF1"/>
                  </a:soli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5300" y="2018424"/>
              <a:ext cx="1968500" cy="621937"/>
            </a:xfrm>
            <a:prstGeom prst="rect">
              <a:avLst/>
            </a:prstGeom>
            <a:noFill/>
          </p:spPr>
          <p:txBody>
            <a:bodyPr wrap="square" lIns="182802" tIns="146241" rIns="182802" bIns="146241" rtlCol="0">
              <a:spAutoFit/>
            </a:bodyPr>
            <a:lstStyle/>
            <a:p>
              <a:pPr marL="0" marR="0" lvl="0" indent="0" algn="ctr" defTabSz="9321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24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Windows C#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26798" y="2018423"/>
              <a:ext cx="2353425" cy="621937"/>
            </a:xfrm>
            <a:prstGeom prst="rect">
              <a:avLst/>
            </a:prstGeom>
            <a:noFill/>
          </p:spPr>
          <p:txBody>
            <a:bodyPr wrap="square" lIns="182802" tIns="146241" rIns="182802" bIns="146241" rtlCol="0">
              <a:spAutoFit/>
            </a:bodyPr>
            <a:lstStyle/>
            <a:p>
              <a:pPr marL="0" marR="0" lvl="0" indent="0" algn="ctr" defTabSz="9321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2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Android C#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73665" y="1839378"/>
            <a:ext cx="3795685" cy="627870"/>
            <a:chOff x="1371601" y="1838670"/>
            <a:chExt cx="3797300" cy="628137"/>
          </a:xfrm>
        </p:grpSpPr>
        <p:sp>
          <p:nvSpPr>
            <p:cNvPr id="47" name="Oval 46"/>
            <p:cNvSpPr/>
            <p:nvPr/>
          </p:nvSpPr>
          <p:spPr bwMode="auto">
            <a:xfrm>
              <a:off x="1371601" y="1841014"/>
              <a:ext cx="625793" cy="625793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02" tIns="91402" rIns="34280" bIns="34280" rtlCol="0" anchor="b" anchorCtr="0"/>
            <a:lstStyle/>
            <a:p>
              <a:pPr marL="0" marR="0" lvl="0" indent="0" algn="ctr" defTabSz="9320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991123" y="1838670"/>
              <a:ext cx="625793" cy="625793"/>
              <a:chOff x="3810000" y="3073400"/>
              <a:chExt cx="1028700" cy="1028700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3810000" y="3073400"/>
                <a:ext cx="1028700" cy="102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2" tIns="91402" rIns="34280" bIns="34280" rtlCol="0" anchor="b" anchorCtr="0"/>
              <a:lstStyle/>
              <a:p>
                <a:pPr marL="0" marR="0" lvl="0" indent="0" algn="ctr" defTabSz="9320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1" name="Picture 50" descr="Android_logo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7337" y="3331368"/>
                <a:ext cx="434974" cy="500220"/>
              </a:xfrm>
              <a:prstGeom prst="rect">
                <a:avLst/>
              </a:prstGeom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4543108" y="1838670"/>
              <a:ext cx="625793" cy="625793"/>
              <a:chOff x="6083300" y="3073400"/>
              <a:chExt cx="1028700" cy="1028700"/>
            </a:xfrm>
          </p:grpSpPr>
          <p:sp>
            <p:nvSpPr>
              <p:cNvPr id="53" name="Oval 52"/>
              <p:cNvSpPr/>
              <p:nvPr/>
            </p:nvSpPr>
            <p:spPr bwMode="auto">
              <a:xfrm>
                <a:off x="6083300" y="3073400"/>
                <a:ext cx="1028700" cy="102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2" tIns="91402" rIns="34280" bIns="34280" rtlCol="0" anchor="b" anchorCtr="0"/>
              <a:lstStyle/>
              <a:p>
                <a:pPr marL="0" marR="0" lvl="0" indent="0" algn="ctr" defTabSz="9320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4" name="Picture 53" descr="Windows_logo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5885" y="3365500"/>
                <a:ext cx="466044" cy="434974"/>
              </a:xfrm>
              <a:prstGeom prst="rect">
                <a:avLst/>
              </a:prstGeom>
            </p:spPr>
          </p:pic>
        </p:grpSp>
      </p:grpSp>
      <p:sp>
        <p:nvSpPr>
          <p:cNvPr id="67" name="TextBox 66"/>
          <p:cNvSpPr txBox="1"/>
          <p:nvPr/>
        </p:nvSpPr>
        <p:spPr>
          <a:xfrm>
            <a:off x="1031910" y="3588085"/>
            <a:ext cx="4581748" cy="695448"/>
          </a:xfrm>
          <a:prstGeom prst="rect">
            <a:avLst/>
          </a:prstGeom>
          <a:noFill/>
        </p:spPr>
        <p:txBody>
          <a:bodyPr wrap="square" lIns="182802" tIns="146241" rIns="182802" bIns="146241" rtlCol="0">
            <a:spAutoFit/>
          </a:bodyPr>
          <a:lstStyle/>
          <a:p>
            <a:pPr marL="0" marR="0" lvl="0" indent="0" algn="ctr" defTabSz="9321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Shared C# Logic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0786" y="2668473"/>
            <a:ext cx="4522536" cy="371324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3938" y="2668473"/>
            <a:ext cx="1734130" cy="3713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7573" y="3116593"/>
            <a:ext cx="3926013" cy="3877712"/>
          </a:xfrm>
          <a:prstGeom prst="rect">
            <a:avLst/>
          </a:prstGeom>
        </p:spPr>
      </p:pic>
      <p:pic>
        <p:nvPicPr>
          <p:cNvPr id="33" name="Picture 2" descr="http://www.freeiconspng.com/uploads/ios-7-logo-png-14.png"/>
          <p:cNvPicPr>
            <a:picLocks noChangeAspect="1" noChangeArrowheads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2137" y="2031057"/>
            <a:ext cx="365191" cy="22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787AFD78-DFAA-0F48-B6DF-3868C1F94D46}"/>
              </a:ext>
            </a:extLst>
          </p:cNvPr>
          <p:cNvGrpSpPr/>
          <p:nvPr/>
        </p:nvGrpSpPr>
        <p:grpSpPr>
          <a:xfrm>
            <a:off x="0" y="6422103"/>
            <a:ext cx="12292229" cy="578367"/>
            <a:chOff x="0" y="6422103"/>
            <a:chExt cx="12292229" cy="57836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443D24-714C-5B49-A617-A8DA5E93B26A}"/>
                </a:ext>
              </a:extLst>
            </p:cNvPr>
            <p:cNvSpPr txBox="1"/>
            <p:nvPr/>
          </p:nvSpPr>
          <p:spPr>
            <a:xfrm>
              <a:off x="0" y="6428048"/>
              <a:ext cx="2809524" cy="572422"/>
            </a:xfrm>
            <a:prstGeom prst="rect">
              <a:avLst/>
            </a:prstGeom>
            <a:noFill/>
          </p:spPr>
          <p:txBody>
            <a:bodyPr wrap="square" lIns="182855" tIns="146283" rIns="182855" bIns="146283" rtlCol="0">
              <a:spAutoFit/>
            </a:bodyPr>
            <a:lstStyle/>
            <a:p>
              <a:pPr marL="0" marR="0" lvl="0" indent="0" algn="ctr" defTabSz="932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@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JimBobBennett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3E3C50-A68E-2648-9569-14B3EBF70CC2}"/>
                </a:ext>
              </a:extLst>
            </p:cNvPr>
            <p:cNvSpPr txBox="1"/>
            <p:nvPr/>
          </p:nvSpPr>
          <p:spPr>
            <a:xfrm>
              <a:off x="9482705" y="6422103"/>
              <a:ext cx="2809524" cy="572422"/>
            </a:xfrm>
            <a:prstGeom prst="rect">
              <a:avLst/>
            </a:prstGeom>
            <a:noFill/>
          </p:spPr>
          <p:txBody>
            <a:bodyPr wrap="square" lIns="182855" tIns="146283" rIns="182855" bIns="146283" rtlCol="0">
              <a:spAutoFit/>
            </a:bodyPr>
            <a:lstStyle/>
            <a:p>
              <a:pPr marL="0" marR="0" lvl="0" indent="0" algn="ctr" defTabSz="932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Aka.ms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/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XamDocs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06214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Xamarin.Forms</a:t>
            </a:r>
            <a:r>
              <a:rPr lang="en-US" dirty="0">
                <a:solidFill>
                  <a:schemeClr val="bg1"/>
                </a:solidFill>
              </a:rPr>
              <a:t>—Cross Platform UI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08002" y="5067300"/>
            <a:ext cx="4570413" cy="1589088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Shared Native User Interface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Shared App Logic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197469" y="2565366"/>
            <a:ext cx="1517523" cy="6874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02" tIns="91402" rIns="34280" bIns="34280" rtlCol="0" anchor="b" anchorCtr="0"/>
          <a:lstStyle/>
          <a:p>
            <a:pPr marL="0" marR="0" lvl="0" indent="0" algn="ctr" defTabSz="9320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1197469" y="3357704"/>
            <a:ext cx="4591478" cy="172646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02" tIns="91402" rIns="34280" bIns="34280" rtlCol="0" anchor="b" anchorCtr="0"/>
          <a:lstStyle/>
          <a:p>
            <a:pPr marL="0" marR="0" lvl="0" indent="0" algn="ctr" defTabSz="9320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34447" y="2565366"/>
            <a:ext cx="1517523" cy="68746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02" tIns="91402" rIns="34280" bIns="34280" rtlCol="0" anchor="b" anchorCtr="0"/>
          <a:lstStyle/>
          <a:p>
            <a:pPr marL="0" marR="0" lvl="0" indent="0" algn="ctr" defTabSz="9320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271424" y="2565366"/>
            <a:ext cx="1517523" cy="6874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02" tIns="91402" rIns="34280" bIns="34280" rtlCol="0" anchor="b" anchorCtr="0"/>
          <a:lstStyle/>
          <a:p>
            <a:pPr marL="0" marR="0" lvl="0" indent="0" algn="ctr" defTabSz="9320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BBF1"/>
                </a:soli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07198" y="3770652"/>
            <a:ext cx="4581749" cy="695448"/>
          </a:xfrm>
          <a:prstGeom prst="rect">
            <a:avLst/>
          </a:prstGeom>
          <a:noFill/>
        </p:spPr>
        <p:txBody>
          <a:bodyPr wrap="square" lIns="182802" tIns="146241" rIns="182802" bIns="146241" rtlCol="0">
            <a:spAutoFit/>
          </a:bodyPr>
          <a:lstStyle/>
          <a:p>
            <a:pPr marL="0" marR="0" lvl="0" indent="0" algn="ctr" defTabSz="9321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Shared C# Logic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197469" y="2646808"/>
            <a:ext cx="4591478" cy="698202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02" tIns="91402" rIns="34280" bIns="34280" rtlCol="0" anchor="b" anchorCtr="0"/>
          <a:lstStyle/>
          <a:p>
            <a:pPr marL="0" marR="0" lvl="0" indent="0" algn="ctr" defTabSz="9320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2334" y="2608478"/>
            <a:ext cx="4581749" cy="787332"/>
          </a:xfrm>
          <a:prstGeom prst="rect">
            <a:avLst/>
          </a:prstGeom>
          <a:noFill/>
        </p:spPr>
        <p:txBody>
          <a:bodyPr wrap="square" lIns="182802" tIns="146241" rIns="182802" bIns="146241" rtlCol="0">
            <a:spAutoFit/>
          </a:bodyPr>
          <a:lstStyle/>
          <a:p>
            <a:pPr marL="0" marR="0" lvl="0" indent="0" algn="ctr" defTabSz="9321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Shared UI Code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599730" y="1818829"/>
            <a:ext cx="3795685" cy="627870"/>
            <a:chOff x="1371601" y="1838670"/>
            <a:chExt cx="3797300" cy="628137"/>
          </a:xfrm>
        </p:grpSpPr>
        <p:sp>
          <p:nvSpPr>
            <p:cNvPr id="63" name="Oval 62"/>
            <p:cNvSpPr/>
            <p:nvPr/>
          </p:nvSpPr>
          <p:spPr bwMode="auto">
            <a:xfrm>
              <a:off x="1371601" y="1841014"/>
              <a:ext cx="625793" cy="625793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02" tIns="91402" rIns="34280" bIns="34280" rtlCol="0" anchor="b" anchorCtr="0"/>
            <a:lstStyle/>
            <a:p>
              <a:pPr marL="0" marR="0" lvl="0" indent="0" algn="ctr" defTabSz="9320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991123" y="1838670"/>
              <a:ext cx="625793" cy="625793"/>
              <a:chOff x="3810000" y="3073400"/>
              <a:chExt cx="1028700" cy="1028700"/>
            </a:xfrm>
          </p:grpSpPr>
          <p:sp>
            <p:nvSpPr>
              <p:cNvPr id="61" name="Oval 60"/>
              <p:cNvSpPr/>
              <p:nvPr/>
            </p:nvSpPr>
            <p:spPr bwMode="auto">
              <a:xfrm>
                <a:off x="3810000" y="3073400"/>
                <a:ext cx="1028700" cy="102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2" tIns="91402" rIns="34280" bIns="34280" rtlCol="0" anchor="b" anchorCtr="0"/>
              <a:lstStyle/>
              <a:p>
                <a:pPr marL="0" marR="0" lvl="0" indent="0" algn="ctr" defTabSz="9320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2" name="Picture 61" descr="Android_logo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7337" y="3331368"/>
                <a:ext cx="434974" cy="500220"/>
              </a:xfrm>
              <a:prstGeom prst="rect">
                <a:avLst/>
              </a:prstGeom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4543108" y="1838670"/>
              <a:ext cx="625793" cy="625793"/>
              <a:chOff x="6083300" y="3073400"/>
              <a:chExt cx="1028700" cy="1028700"/>
            </a:xfrm>
          </p:grpSpPr>
          <p:sp>
            <p:nvSpPr>
              <p:cNvPr id="59" name="Oval 58"/>
              <p:cNvSpPr/>
              <p:nvPr/>
            </p:nvSpPr>
            <p:spPr bwMode="auto">
              <a:xfrm>
                <a:off x="6083300" y="3073400"/>
                <a:ext cx="1028700" cy="102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2" tIns="91402" rIns="34280" bIns="34280" rtlCol="0" anchor="b" anchorCtr="0"/>
              <a:lstStyle/>
              <a:p>
                <a:pPr marL="0" marR="0" lvl="0" indent="0" algn="ctr" defTabSz="9320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0" name="Picture 59" descr="Windows_logo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5885" y="3365500"/>
                <a:ext cx="466044" cy="434974"/>
              </a:xfrm>
              <a:prstGeom prst="rect">
                <a:avLst/>
              </a:prstGeom>
            </p:spPr>
          </p:pic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5012" y="221126"/>
            <a:ext cx="4735002" cy="4527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2320" y="1188442"/>
            <a:ext cx="2777011" cy="282093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6705" y="3374673"/>
            <a:ext cx="6978767" cy="2916409"/>
          </a:xfrm>
          <a:prstGeom prst="rect">
            <a:avLst/>
          </a:prstGeom>
        </p:spPr>
      </p:pic>
      <p:pic>
        <p:nvPicPr>
          <p:cNvPr id="25" name="Picture 2" descr="http://www.freeiconspng.com/uploads/ios-7-logo-png-14.png"/>
          <p:cNvPicPr>
            <a:picLocks noChangeAspect="1" noChangeArrowheads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3111" y="2022553"/>
            <a:ext cx="365191" cy="22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1C581D7-17F9-5142-BEF2-985BE9DFB90B}"/>
              </a:ext>
            </a:extLst>
          </p:cNvPr>
          <p:cNvGrpSpPr/>
          <p:nvPr/>
        </p:nvGrpSpPr>
        <p:grpSpPr>
          <a:xfrm>
            <a:off x="0" y="6422103"/>
            <a:ext cx="12292229" cy="578367"/>
            <a:chOff x="0" y="6422103"/>
            <a:chExt cx="12292229" cy="57836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3839BF-1A54-F745-A22F-631AEB0B4547}"/>
                </a:ext>
              </a:extLst>
            </p:cNvPr>
            <p:cNvSpPr txBox="1"/>
            <p:nvPr/>
          </p:nvSpPr>
          <p:spPr>
            <a:xfrm>
              <a:off x="0" y="6428048"/>
              <a:ext cx="2809524" cy="572422"/>
            </a:xfrm>
            <a:prstGeom prst="rect">
              <a:avLst/>
            </a:prstGeom>
            <a:noFill/>
          </p:spPr>
          <p:txBody>
            <a:bodyPr wrap="square" lIns="182855" tIns="146283" rIns="182855" bIns="146283" rtlCol="0">
              <a:spAutoFit/>
            </a:bodyPr>
            <a:lstStyle/>
            <a:p>
              <a:pPr marL="0" marR="0" lvl="0" indent="0" algn="ctr" defTabSz="932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@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JimBobBennett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875DBC-3A66-014A-AFC3-91AAD5936370}"/>
                </a:ext>
              </a:extLst>
            </p:cNvPr>
            <p:cNvSpPr txBox="1"/>
            <p:nvPr/>
          </p:nvSpPr>
          <p:spPr>
            <a:xfrm>
              <a:off x="9482705" y="6422103"/>
              <a:ext cx="2809524" cy="572422"/>
            </a:xfrm>
            <a:prstGeom prst="rect">
              <a:avLst/>
            </a:prstGeom>
            <a:noFill/>
          </p:spPr>
          <p:txBody>
            <a:bodyPr wrap="square" lIns="182855" tIns="146283" rIns="182855" bIns="146283" rtlCol="0">
              <a:spAutoFit/>
            </a:bodyPr>
            <a:lstStyle/>
            <a:p>
              <a:pPr marL="0" marR="0" lvl="0" indent="0" algn="ctr" defTabSz="932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Aka.ms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/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XamDocs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9243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4F5840-AEF9-B44C-A240-507B7B528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15" y="1749287"/>
            <a:ext cx="3495951" cy="3495951"/>
          </a:xfrm>
          <a:prstGeom prst="rect">
            <a:avLst/>
          </a:prstGeom>
          <a:effectLst>
            <a:glow rad="1358900">
              <a:schemeClr val="accent4">
                <a:satMod val="175000"/>
                <a:alpha val="20000"/>
              </a:schemeClr>
            </a:glo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DB574CD-F15B-2140-AF6D-B7363CB2948B}"/>
              </a:ext>
            </a:extLst>
          </p:cNvPr>
          <p:cNvGrpSpPr/>
          <p:nvPr/>
        </p:nvGrpSpPr>
        <p:grpSpPr>
          <a:xfrm>
            <a:off x="4499117" y="99372"/>
            <a:ext cx="7937358" cy="6795781"/>
            <a:chOff x="4383423" y="845783"/>
            <a:chExt cx="7937358" cy="67957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D5608E-7D4E-4D53-86E3-8AABFC9A841F}"/>
                </a:ext>
              </a:extLst>
            </p:cNvPr>
            <p:cNvSpPr txBox="1"/>
            <p:nvPr/>
          </p:nvSpPr>
          <p:spPr>
            <a:xfrm>
              <a:off x="4383423" y="3578913"/>
              <a:ext cx="4414350" cy="4062651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Getting started with Xamarin</a:t>
              </a:r>
              <a:b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aka.ms</a:t>
              </a: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/</a:t>
              </a:r>
              <a:r>
                <a: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xamdocs</a:t>
              </a:r>
              <a:endPara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Xamarin.Forms</a:t>
              </a:r>
              <a:endPara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aka.ms/</a:t>
              </a:r>
              <a:r>
                <a: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xamformsdocs</a:t>
              </a:r>
              <a:endPara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Xamarin University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university.xamarin.com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Azure for students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/>
                <a:t>aka.ms/</a:t>
              </a:r>
              <a:r>
                <a:rPr lang="en-US" sz="2400" dirty="0" err="1"/>
                <a:t>azureimperial</a:t>
              </a:r>
              <a:endPara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F71649-DF56-4EE6-B5A3-60A6888B6CE9}"/>
                </a:ext>
              </a:extLst>
            </p:cNvPr>
            <p:cNvSpPr txBox="1"/>
            <p:nvPr/>
          </p:nvSpPr>
          <p:spPr>
            <a:xfrm>
              <a:off x="4448068" y="845783"/>
              <a:ext cx="7872713" cy="224369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Jim Bennett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</a:rPr>
                <a:t>Senior Cloud Developer Advocate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@</a:t>
              </a:r>
              <a:r>
                <a:rPr lang="en-US" sz="2400" b="1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JimBobBennett</a:t>
              </a:r>
              <a:r>
                <a:rPr lang="en-US" sz="2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   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jimbobbennett.io</a:t>
              </a:r>
              <a:endPara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F518442-D326-5341-8DE1-190FEFA35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3504" y="6033705"/>
            <a:ext cx="2831068" cy="127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55_Microsoft_Tech_Summit_Light_Template">
  <a:themeElements>
    <a:clrScheme name="Microsoft Tech Summit">
      <a:dk1>
        <a:srgbClr val="282828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D83B01"/>
      </a:accent2>
      <a:accent3>
        <a:srgbClr val="002050"/>
      </a:accent3>
      <a:accent4>
        <a:srgbClr val="00BCF2"/>
      </a:accent4>
      <a:accent5>
        <a:srgbClr val="FF8C00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Tech_Summit_16x9_Template.potx" id="{492E4D5F-2B59-48B5-B832-40899AC74F6B}" vid="{972D79D3-6F99-43E4-872D-DF6765F98523}"/>
    </a:ext>
  </a:extLst>
</a:theme>
</file>

<file path=ppt/theme/theme2.xml><?xml version="1.0" encoding="utf-8"?>
<a:theme xmlns:a="http://schemas.openxmlformats.org/drawingml/2006/main" name="1_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ified0 xmlns="c8a226eb-880c-4838-960a-dd9849c9b254" xsi:nil="true"/>
    <date xmlns="c8a226eb-880c-4838-960a-dd9849c9b25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6AE1664EAC9049A1A610C2EF7C0B4E" ma:contentTypeVersion="11" ma:contentTypeDescription="Create a new document." ma:contentTypeScope="" ma:versionID="c4093068ebf87054a99f54ee95ddb138">
  <xsd:schema xmlns:xsd="http://www.w3.org/2001/XMLSchema" xmlns:xs="http://www.w3.org/2001/XMLSchema" xmlns:p="http://schemas.microsoft.com/office/2006/metadata/properties" xmlns:ns2="c8a226eb-880c-4838-960a-dd9849c9b254" xmlns:ns3="11753f83-bfd2-44e9-81b9-672f1850bef6" targetNamespace="http://schemas.microsoft.com/office/2006/metadata/properties" ma:root="true" ma:fieldsID="dcdd60cb3bb1fba6e25967431b7b2761" ns2:_="" ns3:_="">
    <xsd:import namespace="c8a226eb-880c-4838-960a-dd9849c9b254"/>
    <xsd:import namespace="11753f83-bfd2-44e9-81b9-672f1850b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odified0" minOccurs="0"/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a226eb-880c-4838-960a-dd9849c9b2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odified0" ma:index="17" nillable="true" ma:displayName="Modified" ma:format="DateOnly" ma:internalName="Modified0">
      <xsd:simpleType>
        <xsd:restriction base="dms:DateTime"/>
      </xsd:simpleType>
    </xsd:element>
    <xsd:element name="date" ma:index="18" nillable="true" ma:displayName="dat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753f83-bfd2-44e9-81b9-672f1850be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11753f83-bfd2-44e9-81b9-672f1850bef6"/>
    <ds:schemaRef ds:uri="c8a226eb-880c-4838-960a-dd9849c9b25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A298317-6C79-4316-B828-64B51C1527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a226eb-880c-4838-960a-dd9849c9b254"/>
    <ds:schemaRef ds:uri="11753f83-bfd2-44e9-81b9-672f1850be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Microsoft_Tech_Summit_16x9_Template</Template>
  <TotalTime>13531</TotalTime>
  <Words>353</Words>
  <Application>Microsoft Macintosh PowerPoint</Application>
  <PresentationFormat>Custom</PresentationFormat>
  <Paragraphs>100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5-50155_Microsoft_Tech_Summit_Light_Template</vt:lpstr>
      <vt:lpstr>1_Visual Studio Live! Las Vegas 2017</vt:lpstr>
      <vt:lpstr>PowerPoint Presentation</vt:lpstr>
      <vt:lpstr>PowerPoint Presentation</vt:lpstr>
      <vt:lpstr>Xamarin’s unique approach</vt:lpstr>
      <vt:lpstr>Xamarin Native—Traditional UI</vt:lpstr>
      <vt:lpstr>Xamarin.Forms—Cross Platform UI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Megan Overton</dc:creator>
  <cp:keywords>Microsoft Tech Summit</cp:keywords>
  <dc:description>Template: Mitchell Derrey, Silver Fox Productions_x000d_
Formatting: _x000d_
Audience Type:</dc:description>
  <cp:lastModifiedBy>Jim Bennett</cp:lastModifiedBy>
  <cp:revision>68</cp:revision>
  <cp:lastPrinted>2018-03-29T18:08:20Z</cp:lastPrinted>
  <dcterms:created xsi:type="dcterms:W3CDTF">2017-10-30T22:48:07Z</dcterms:created>
  <dcterms:modified xsi:type="dcterms:W3CDTF">2018-05-29T18:28:58Z</dcterms:modified>
  <cp:category>Microsoft Tech Summit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0x010100A46AE1664EAC9049A1A610C2EF7C0B4E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osamut@microsoft.com</vt:lpwstr>
  </property>
  <property fmtid="{D5CDD505-2E9C-101B-9397-08002B2CF9AE}" pid="14" name="MSIP_Label_f42aa342-8706-4288-bd11-ebb85995028c_SetDate">
    <vt:lpwstr>2017-11-20T08:37:38.5443627Z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