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  <p:sldMasterId id="2147484495" r:id="rId5"/>
    <p:sldMasterId id="2147484515" r:id="rId6"/>
  </p:sldMasterIdLst>
  <p:notesMasterIdLst>
    <p:notesMasterId r:id="rId10"/>
  </p:notesMasterIdLst>
  <p:handoutMasterIdLst>
    <p:handoutMasterId r:id="rId11"/>
  </p:handoutMasterIdLst>
  <p:sldIdLst>
    <p:sldId id="263" r:id="rId7"/>
    <p:sldId id="264" r:id="rId8"/>
    <p:sldId id="262" r:id="rId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8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  <p:cmAuthor id="5" name="Daniel Jacobson" initials="DJ" lastIdx="2" clrIdx="5">
    <p:extLst>
      <p:ext uri="{19B8F6BF-5375-455C-9EA6-DF929625EA0E}">
        <p15:presenceInfo xmlns:p15="http://schemas.microsoft.com/office/powerpoint/2012/main" userId="S-1-5-21-2127521184-1604012920-1887927527-150073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37373"/>
    <a:srgbClr val="323232"/>
    <a:srgbClr val="000000"/>
    <a:srgbClr val="E6E6E6"/>
    <a:srgbClr val="D2D2D2"/>
    <a:srgbClr val="505050"/>
    <a:srgbClr val="525252"/>
    <a:srgbClr val="0078D7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814" autoAdjust="0"/>
    <p:restoredTop sz="92136" autoAdjust="0"/>
  </p:normalViewPr>
  <p:slideViewPr>
    <p:cSldViewPr>
      <p:cViewPr varScale="1">
        <p:scale>
          <a:sx n="128" d="100"/>
          <a:sy n="128" d="100"/>
        </p:scale>
        <p:origin x="21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3042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Build 2017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5/22/2017 9:31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Build 2017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5/22/2017 9:30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5/22/2017 9:30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21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5/22/2017 9:30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489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5/22/2017 9:30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49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436475" cy="557163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81" y="4960286"/>
            <a:ext cx="12434794" cy="203423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0689" y="5357956"/>
            <a:ext cx="2648621" cy="11698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88" y="479424"/>
            <a:ext cx="1451843" cy="3096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752216" y="4960286"/>
            <a:ext cx="4684259" cy="203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436475" cy="557163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81" y="4960286"/>
            <a:ext cx="12434794" cy="203423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0689" y="5357956"/>
            <a:ext cx="2648621" cy="11698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88" y="479424"/>
            <a:ext cx="1451843" cy="3096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752216" y="4960286"/>
            <a:ext cx="4684259" cy="203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752216" y="5084764"/>
            <a:ext cx="4684259" cy="1909762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3"/>
            <a:ext cx="2743200" cy="461665"/>
          </a:xfrm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82738" y="6041341"/>
            <a:ext cx="1634102" cy="664797"/>
          </a:xfrm>
          <a:prstGeom prst="rect">
            <a:avLst/>
          </a:prstGeom>
        </p:spPr>
        <p:txBody>
          <a:bodyPr wrap="none" lIns="182880" tIns="146304" rIns="182880" bIns="146304">
            <a:spAutoFit/>
          </a:bodyPr>
          <a:lstStyle/>
          <a:p>
            <a:r>
              <a:rPr lang="en-US" sz="2400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400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400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752216" y="5084764"/>
            <a:ext cx="4684259" cy="1909762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3"/>
            <a:ext cx="2743200" cy="461665"/>
          </a:xfrm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82738" y="6041341"/>
            <a:ext cx="1634102" cy="664797"/>
          </a:xfrm>
          <a:prstGeom prst="rect">
            <a:avLst/>
          </a:prstGeom>
        </p:spPr>
        <p:txBody>
          <a:bodyPr wrap="none" lIns="182880" tIns="146304" rIns="182880" bIns="146304">
            <a:spAutoFit/>
          </a:bodyPr>
          <a:lstStyle/>
          <a:p>
            <a:r>
              <a:rPr lang="en-US" sz="2400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400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400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436475" cy="557163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81" y="4960286"/>
            <a:ext cx="12434794" cy="203423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0689" y="5357956"/>
            <a:ext cx="2648621" cy="11698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88" y="479424"/>
            <a:ext cx="1451843" cy="3096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752216" y="4960286"/>
            <a:ext cx="4684259" cy="203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49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752216" y="5084764"/>
            <a:ext cx="4684259" cy="1909762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3"/>
            <a:ext cx="2743200" cy="461665"/>
          </a:xfrm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82738" y="6041341"/>
            <a:ext cx="1634102" cy="664797"/>
          </a:xfrm>
          <a:prstGeom prst="rect">
            <a:avLst/>
          </a:prstGeom>
        </p:spPr>
        <p:txBody>
          <a:bodyPr wrap="none" lIns="182880" tIns="146304" rIns="182880" bIns="146304">
            <a:spAutoFit/>
          </a:bodyPr>
          <a:lstStyle/>
          <a:p>
            <a:r>
              <a:rPr lang="en-US" sz="2400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400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400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8280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6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072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375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248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20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599349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378833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16591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31115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0085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631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913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276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66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8549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DA17-57A5-4E36-BC10-36024BE40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3076B-49AF-4E95-9386-4A1DE7AFE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523733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D5521-3170-429B-88D7-D4C10E19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B9EC-555D-4899-ABEB-F23C7954EAB2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777B9-9B66-4E61-A51C-7ED5B143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1589F-24A6-4BC1-A73F-E4748996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26DF-CB3D-4671-BC22-5234088A8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8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  <p:sldLayoutId id="2147484491" r:id="rId14"/>
    <p:sldLayoutId id="2147484492" r:id="rId15"/>
    <p:sldLayoutId id="2147484493" r:id="rId16"/>
    <p:sldLayoutId id="2147484494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500" r:id="rId3"/>
    <p:sldLayoutId id="2147484501" r:id="rId4"/>
    <p:sldLayoutId id="2147484502" r:id="rId5"/>
    <p:sldLayoutId id="2147484503" r:id="rId6"/>
    <p:sldLayoutId id="2147484504" r:id="rId7"/>
    <p:sldLayoutId id="2147484505" r:id="rId8"/>
    <p:sldLayoutId id="2147484506" r:id="rId9"/>
    <p:sldLayoutId id="2147484507" r:id="rId10"/>
    <p:sldLayoutId id="2147484508" r:id="rId11"/>
    <p:sldLayoutId id="2147484509" r:id="rId12"/>
    <p:sldLayoutId id="2147484510" r:id="rId13"/>
    <p:sldLayoutId id="2147484511" r:id="rId14"/>
    <p:sldLayoutId id="2147484512" r:id="rId15"/>
    <p:sldLayoutId id="2147484513" r:id="rId16"/>
    <p:sldLayoutId id="2147484514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6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6" r:id="rId1"/>
    <p:sldLayoutId id="2147484517" r:id="rId2"/>
    <p:sldLayoutId id="2147484518" r:id="rId3"/>
    <p:sldLayoutId id="2147484519" r:id="rId4"/>
    <p:sldLayoutId id="2147484520" r:id="rId5"/>
    <p:sldLayoutId id="2147484521" r:id="rId6"/>
    <p:sldLayoutId id="2147484522" r:id="rId7"/>
    <p:sldLayoutId id="2147484523" r:id="rId8"/>
    <p:sldLayoutId id="2147484524" r:id="rId9"/>
    <p:sldLayoutId id="2147484525" r:id="rId10"/>
    <p:sldLayoutId id="2147484526" r:id="rId11"/>
    <p:sldLayoutId id="2147484527" r:id="rId12"/>
    <p:sldLayoutId id="2147484528" r:id="rId13"/>
    <p:sldLayoutId id="2147484529" r:id="rId14"/>
    <p:sldLayoutId id="2147484530" r:id="rId15"/>
    <p:sldLayoutId id="2147484531" r:id="rId16"/>
    <p:sldLayoutId id="2147484532" r:id="rId17"/>
    <p:sldLayoutId id="2147484533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33CBE57-2EF0-4FC7-89B9-0945A7FDD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6106" y="2430149"/>
            <a:ext cx="2176074" cy="194292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DB44399-1A7A-47CA-BBD8-857B0BD6B25C}"/>
              </a:ext>
            </a:extLst>
          </p:cNvPr>
          <p:cNvGrpSpPr/>
          <p:nvPr/>
        </p:nvGrpSpPr>
        <p:grpSpPr>
          <a:xfrm>
            <a:off x="8409108" y="2430150"/>
            <a:ext cx="2049457" cy="1067112"/>
            <a:chOff x="7141633" y="2382717"/>
            <a:chExt cx="2009453" cy="1046283"/>
          </a:xfrm>
          <a:solidFill>
            <a:srgbClr val="0078D6"/>
          </a:solidFill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1BC3273-4FAA-4466-82DE-541ACCAC8C80}"/>
                </a:ext>
              </a:extLst>
            </p:cNvPr>
            <p:cNvCxnSpPr>
              <a:cxnSpLocks/>
            </p:cNvCxnSpPr>
            <p:nvPr/>
          </p:nvCxnSpPr>
          <p:spPr>
            <a:xfrm>
              <a:off x="7141633" y="2781300"/>
              <a:ext cx="1181100" cy="647700"/>
            </a:xfrm>
            <a:prstGeom prst="line">
              <a:avLst/>
            </a:prstGeom>
            <a:grpFill/>
            <a:ln w="76200">
              <a:solidFill>
                <a:srgbClr val="0078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AC995A-F3CF-49B9-B70A-EFF84AB9D4F6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V="1">
              <a:off x="8273740" y="2382717"/>
              <a:ext cx="877346" cy="656817"/>
            </a:xfrm>
            <a:prstGeom prst="line">
              <a:avLst/>
            </a:prstGeom>
            <a:grpFill/>
            <a:ln w="76200">
              <a:solidFill>
                <a:srgbClr val="0078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60AE28-FC3E-4B26-A40C-F4D7F4A11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4100" y="2582333"/>
              <a:ext cx="0" cy="673100"/>
            </a:xfrm>
            <a:prstGeom prst="line">
              <a:avLst/>
            </a:prstGeom>
            <a:grpFill/>
            <a:ln w="76200">
              <a:solidFill>
                <a:srgbClr val="0078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7D04B28-54DC-4227-8694-0B3DE87B9746}"/>
              </a:ext>
            </a:extLst>
          </p:cNvPr>
          <p:cNvSpPr/>
          <p:nvPr/>
        </p:nvSpPr>
        <p:spPr>
          <a:xfrm>
            <a:off x="9315805" y="2341970"/>
            <a:ext cx="841934" cy="989396"/>
          </a:xfrm>
          <a:prstGeom prst="rect">
            <a:avLst/>
          </a:prstGeom>
          <a:solidFill>
            <a:srgbClr val="007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565E0-2C77-4115-AE42-6F14248B00D7}"/>
              </a:ext>
            </a:extLst>
          </p:cNvPr>
          <p:cNvSpPr/>
          <p:nvPr/>
        </p:nvSpPr>
        <p:spPr>
          <a:xfrm rot="12484795">
            <a:off x="8322772" y="3164186"/>
            <a:ext cx="1964321" cy="1297782"/>
          </a:xfrm>
          <a:custGeom>
            <a:avLst/>
            <a:gdLst>
              <a:gd name="connsiteX0" fmla="*/ 0 w 1483663"/>
              <a:gd name="connsiteY0" fmla="*/ 0 h 559797"/>
              <a:gd name="connsiteX1" fmla="*/ 1483663 w 1483663"/>
              <a:gd name="connsiteY1" fmla="*/ 0 h 559797"/>
              <a:gd name="connsiteX2" fmla="*/ 1483663 w 1483663"/>
              <a:gd name="connsiteY2" fmla="*/ 559797 h 559797"/>
              <a:gd name="connsiteX3" fmla="*/ 0 w 1483663"/>
              <a:gd name="connsiteY3" fmla="*/ 559797 h 559797"/>
              <a:gd name="connsiteX4" fmla="*/ 0 w 1483663"/>
              <a:gd name="connsiteY4" fmla="*/ 0 h 559797"/>
              <a:gd name="connsiteX0" fmla="*/ 0 w 1483663"/>
              <a:gd name="connsiteY0" fmla="*/ 0 h 559800"/>
              <a:gd name="connsiteX1" fmla="*/ 1483663 w 1483663"/>
              <a:gd name="connsiteY1" fmla="*/ 0 h 559800"/>
              <a:gd name="connsiteX2" fmla="*/ 1483663 w 1483663"/>
              <a:gd name="connsiteY2" fmla="*/ 559797 h 559800"/>
              <a:gd name="connsiteX3" fmla="*/ 502566 w 1483663"/>
              <a:gd name="connsiteY3" fmla="*/ 445064 h 559800"/>
              <a:gd name="connsiteX4" fmla="*/ 0 w 1483663"/>
              <a:gd name="connsiteY4" fmla="*/ 559797 h 559800"/>
              <a:gd name="connsiteX5" fmla="*/ 0 w 1483663"/>
              <a:gd name="connsiteY5" fmla="*/ 0 h 559800"/>
              <a:gd name="connsiteX0" fmla="*/ 0 w 1483663"/>
              <a:gd name="connsiteY0" fmla="*/ 0 h 559811"/>
              <a:gd name="connsiteX1" fmla="*/ 1483663 w 1483663"/>
              <a:gd name="connsiteY1" fmla="*/ 0 h 559811"/>
              <a:gd name="connsiteX2" fmla="*/ 1483663 w 1483663"/>
              <a:gd name="connsiteY2" fmla="*/ 559797 h 559811"/>
              <a:gd name="connsiteX3" fmla="*/ 457506 w 1483663"/>
              <a:gd name="connsiteY3" fmla="*/ 531480 h 559811"/>
              <a:gd name="connsiteX4" fmla="*/ 0 w 1483663"/>
              <a:gd name="connsiteY4" fmla="*/ 559797 h 559811"/>
              <a:gd name="connsiteX5" fmla="*/ 0 w 1483663"/>
              <a:gd name="connsiteY5" fmla="*/ 0 h 559811"/>
              <a:gd name="connsiteX0" fmla="*/ 0 w 1483663"/>
              <a:gd name="connsiteY0" fmla="*/ 0 h 1184336"/>
              <a:gd name="connsiteX1" fmla="*/ 1483663 w 1483663"/>
              <a:gd name="connsiteY1" fmla="*/ 0 h 1184336"/>
              <a:gd name="connsiteX2" fmla="*/ 1483663 w 1483663"/>
              <a:gd name="connsiteY2" fmla="*/ 559797 h 1184336"/>
              <a:gd name="connsiteX3" fmla="*/ 457506 w 1483663"/>
              <a:gd name="connsiteY3" fmla="*/ 531480 h 1184336"/>
              <a:gd name="connsiteX4" fmla="*/ 16518 w 1483663"/>
              <a:gd name="connsiteY4" fmla="*/ 1184336 h 1184336"/>
              <a:gd name="connsiteX5" fmla="*/ 0 w 1483663"/>
              <a:gd name="connsiteY5" fmla="*/ 0 h 1184336"/>
              <a:gd name="connsiteX0" fmla="*/ 0 w 1483663"/>
              <a:gd name="connsiteY0" fmla="*/ 0 h 1184336"/>
              <a:gd name="connsiteX1" fmla="*/ 1483663 w 1483663"/>
              <a:gd name="connsiteY1" fmla="*/ 0 h 1184336"/>
              <a:gd name="connsiteX2" fmla="*/ 1483663 w 1483663"/>
              <a:gd name="connsiteY2" fmla="*/ 559797 h 1184336"/>
              <a:gd name="connsiteX3" fmla="*/ 457506 w 1483663"/>
              <a:gd name="connsiteY3" fmla="*/ 531480 h 1184336"/>
              <a:gd name="connsiteX4" fmla="*/ 16518 w 1483663"/>
              <a:gd name="connsiteY4" fmla="*/ 1184336 h 1184336"/>
              <a:gd name="connsiteX5" fmla="*/ 8504 w 1483663"/>
              <a:gd name="connsiteY5" fmla="*/ 382375 h 1184336"/>
              <a:gd name="connsiteX6" fmla="*/ 0 w 1483663"/>
              <a:gd name="connsiteY6" fmla="*/ 0 h 1184336"/>
              <a:gd name="connsiteX0" fmla="*/ 196701 w 1475159"/>
              <a:gd name="connsiteY0" fmla="*/ 96843 h 1184336"/>
              <a:gd name="connsiteX1" fmla="*/ 1475159 w 1475159"/>
              <a:gd name="connsiteY1" fmla="*/ 0 h 1184336"/>
              <a:gd name="connsiteX2" fmla="*/ 1475159 w 1475159"/>
              <a:gd name="connsiteY2" fmla="*/ 559797 h 1184336"/>
              <a:gd name="connsiteX3" fmla="*/ 449002 w 1475159"/>
              <a:gd name="connsiteY3" fmla="*/ 531480 h 1184336"/>
              <a:gd name="connsiteX4" fmla="*/ 8014 w 1475159"/>
              <a:gd name="connsiteY4" fmla="*/ 1184336 h 1184336"/>
              <a:gd name="connsiteX5" fmla="*/ 0 w 1475159"/>
              <a:gd name="connsiteY5" fmla="*/ 382375 h 1184336"/>
              <a:gd name="connsiteX6" fmla="*/ 196701 w 1475159"/>
              <a:gd name="connsiteY6" fmla="*/ 96843 h 1184336"/>
              <a:gd name="connsiteX0" fmla="*/ 637861 w 1916319"/>
              <a:gd name="connsiteY0" fmla="*/ 96843 h 1252655"/>
              <a:gd name="connsiteX1" fmla="*/ 1916319 w 1916319"/>
              <a:gd name="connsiteY1" fmla="*/ 0 h 1252655"/>
              <a:gd name="connsiteX2" fmla="*/ 1916319 w 1916319"/>
              <a:gd name="connsiteY2" fmla="*/ 559797 h 1252655"/>
              <a:gd name="connsiteX3" fmla="*/ 890162 w 1916319"/>
              <a:gd name="connsiteY3" fmla="*/ 531480 h 1252655"/>
              <a:gd name="connsiteX4" fmla="*/ 449174 w 1916319"/>
              <a:gd name="connsiteY4" fmla="*/ 1184336 h 1252655"/>
              <a:gd name="connsiteX5" fmla="*/ 0 w 1916319"/>
              <a:gd name="connsiteY5" fmla="*/ 1174315 h 1252655"/>
              <a:gd name="connsiteX6" fmla="*/ 637861 w 1916319"/>
              <a:gd name="connsiteY6" fmla="*/ 96843 h 1252655"/>
              <a:gd name="connsiteX0" fmla="*/ 645066 w 1923524"/>
              <a:gd name="connsiteY0" fmla="*/ 96843 h 1246236"/>
              <a:gd name="connsiteX1" fmla="*/ 1923524 w 1923524"/>
              <a:gd name="connsiteY1" fmla="*/ 0 h 1246236"/>
              <a:gd name="connsiteX2" fmla="*/ 1923524 w 1923524"/>
              <a:gd name="connsiteY2" fmla="*/ 559797 h 1246236"/>
              <a:gd name="connsiteX3" fmla="*/ 897367 w 1923524"/>
              <a:gd name="connsiteY3" fmla="*/ 531480 h 1246236"/>
              <a:gd name="connsiteX4" fmla="*/ 456379 w 1923524"/>
              <a:gd name="connsiteY4" fmla="*/ 1184336 h 1246236"/>
              <a:gd name="connsiteX5" fmla="*/ 207665 w 1923524"/>
              <a:gd name="connsiteY5" fmla="*/ 1163331 h 1246236"/>
              <a:gd name="connsiteX6" fmla="*/ 7205 w 1923524"/>
              <a:gd name="connsiteY6" fmla="*/ 1174315 h 1246236"/>
              <a:gd name="connsiteX7" fmla="*/ 645066 w 1923524"/>
              <a:gd name="connsiteY7" fmla="*/ 96843 h 1246236"/>
              <a:gd name="connsiteX0" fmla="*/ 645066 w 1923524"/>
              <a:gd name="connsiteY0" fmla="*/ 96843 h 1246236"/>
              <a:gd name="connsiteX1" fmla="*/ 1923524 w 1923524"/>
              <a:gd name="connsiteY1" fmla="*/ 0 h 1246236"/>
              <a:gd name="connsiteX2" fmla="*/ 1923524 w 1923524"/>
              <a:gd name="connsiteY2" fmla="*/ 559797 h 1246236"/>
              <a:gd name="connsiteX3" fmla="*/ 878941 w 1923524"/>
              <a:gd name="connsiteY3" fmla="*/ 550907 h 1246236"/>
              <a:gd name="connsiteX4" fmla="*/ 456379 w 1923524"/>
              <a:gd name="connsiteY4" fmla="*/ 1184336 h 1246236"/>
              <a:gd name="connsiteX5" fmla="*/ 207665 w 1923524"/>
              <a:gd name="connsiteY5" fmla="*/ 1163331 h 1246236"/>
              <a:gd name="connsiteX6" fmla="*/ 7205 w 1923524"/>
              <a:gd name="connsiteY6" fmla="*/ 1174315 h 1246236"/>
              <a:gd name="connsiteX7" fmla="*/ 645066 w 1923524"/>
              <a:gd name="connsiteY7" fmla="*/ 96843 h 1246236"/>
              <a:gd name="connsiteX0" fmla="*/ 647522 w 1925980"/>
              <a:gd name="connsiteY0" fmla="*/ 96843 h 1272451"/>
              <a:gd name="connsiteX1" fmla="*/ 1925980 w 1925980"/>
              <a:gd name="connsiteY1" fmla="*/ 0 h 1272451"/>
              <a:gd name="connsiteX2" fmla="*/ 1925980 w 1925980"/>
              <a:gd name="connsiteY2" fmla="*/ 559797 h 1272451"/>
              <a:gd name="connsiteX3" fmla="*/ 881397 w 1925980"/>
              <a:gd name="connsiteY3" fmla="*/ 550907 h 1272451"/>
              <a:gd name="connsiteX4" fmla="*/ 458835 w 1925980"/>
              <a:gd name="connsiteY4" fmla="*/ 1184336 h 1272451"/>
              <a:gd name="connsiteX5" fmla="*/ 157340 w 1925980"/>
              <a:gd name="connsiteY5" fmla="*/ 1244270 h 1272451"/>
              <a:gd name="connsiteX6" fmla="*/ 9661 w 1925980"/>
              <a:gd name="connsiteY6" fmla="*/ 1174315 h 1272451"/>
              <a:gd name="connsiteX7" fmla="*/ 647522 w 1925980"/>
              <a:gd name="connsiteY7" fmla="*/ 96843 h 127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5980" h="1272451">
                <a:moveTo>
                  <a:pt x="647522" y="96843"/>
                </a:moveTo>
                <a:lnTo>
                  <a:pt x="1925980" y="0"/>
                </a:lnTo>
                <a:lnTo>
                  <a:pt x="1925980" y="559797"/>
                </a:lnTo>
                <a:lnTo>
                  <a:pt x="881397" y="550907"/>
                </a:lnTo>
                <a:lnTo>
                  <a:pt x="458835" y="1184336"/>
                </a:lnTo>
                <a:cubicBezTo>
                  <a:pt x="372687" y="1280676"/>
                  <a:pt x="232202" y="1245940"/>
                  <a:pt x="157340" y="1244270"/>
                </a:cubicBezTo>
                <a:cubicBezTo>
                  <a:pt x="82478" y="1242600"/>
                  <a:pt x="-34437" y="1343095"/>
                  <a:pt x="9661" y="1174315"/>
                </a:cubicBezTo>
                <a:lnTo>
                  <a:pt x="647522" y="96843"/>
                </a:lnTo>
                <a:close/>
              </a:path>
            </a:pathLst>
          </a:custGeom>
          <a:solidFill>
            <a:srgbClr val="007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38FF6-621E-40DD-9A36-85035E076E1B}"/>
              </a:ext>
            </a:extLst>
          </p:cNvPr>
          <p:cNvSpPr txBox="1"/>
          <p:nvPr/>
        </p:nvSpPr>
        <p:spPr>
          <a:xfrm>
            <a:off x="1829165" y="2930756"/>
            <a:ext cx="6256264" cy="1051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Windows Template Studio</a:t>
            </a:r>
          </a:p>
          <a:p>
            <a:pPr marL="0" marR="0" lvl="0" indent="0" algn="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https://aka.ms/WTS</a:t>
            </a:r>
          </a:p>
        </p:txBody>
      </p:sp>
    </p:spTree>
    <p:extLst>
      <p:ext uri="{BB962C8B-B14F-4D97-AF65-F5344CB8AC3E}">
        <p14:creationId xmlns:p14="http://schemas.microsoft.com/office/powerpoint/2010/main" val="55996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38 0.00681 L -0.00243 0.00658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9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8E6F-2D59-4475-8B2D-901882CA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Template Studio philosophies</a:t>
            </a:r>
          </a:p>
        </p:txBody>
      </p:sp>
      <p:sp>
        <p:nvSpPr>
          <p:cNvPr id="9" name="people_14"/>
          <p:cNvSpPr>
            <a:spLocks noChangeAspect="1" noEditPoints="1"/>
          </p:cNvSpPr>
          <p:nvPr/>
        </p:nvSpPr>
        <p:spPr bwMode="auto">
          <a:xfrm>
            <a:off x="1189092" y="2225867"/>
            <a:ext cx="1534644" cy="794193"/>
          </a:xfrm>
          <a:custGeom>
            <a:avLst/>
            <a:gdLst>
              <a:gd name="T0" fmla="*/ 134 w 355"/>
              <a:gd name="T1" fmla="*/ 53 h 182"/>
              <a:gd name="T2" fmla="*/ 187 w 355"/>
              <a:gd name="T3" fmla="*/ 0 h 182"/>
              <a:gd name="T4" fmla="*/ 240 w 355"/>
              <a:gd name="T5" fmla="*/ 53 h 182"/>
              <a:gd name="T6" fmla="*/ 187 w 355"/>
              <a:gd name="T7" fmla="*/ 106 h 182"/>
              <a:gd name="T8" fmla="*/ 134 w 355"/>
              <a:gd name="T9" fmla="*/ 53 h 182"/>
              <a:gd name="T10" fmla="*/ 257 w 355"/>
              <a:gd name="T11" fmla="*/ 158 h 182"/>
              <a:gd name="T12" fmla="*/ 187 w 355"/>
              <a:gd name="T13" fmla="*/ 107 h 182"/>
              <a:gd name="T14" fmla="*/ 112 w 355"/>
              <a:gd name="T15" fmla="*/ 181 h 182"/>
              <a:gd name="T16" fmla="*/ 304 w 355"/>
              <a:gd name="T17" fmla="*/ 129 h 182"/>
              <a:gd name="T18" fmla="*/ 341 w 355"/>
              <a:gd name="T19" fmla="*/ 92 h 182"/>
              <a:gd name="T20" fmla="*/ 304 w 355"/>
              <a:gd name="T21" fmla="*/ 55 h 182"/>
              <a:gd name="T22" fmla="*/ 267 w 355"/>
              <a:gd name="T23" fmla="*/ 92 h 182"/>
              <a:gd name="T24" fmla="*/ 304 w 355"/>
              <a:gd name="T25" fmla="*/ 129 h 182"/>
              <a:gd name="T26" fmla="*/ 355 w 355"/>
              <a:gd name="T27" fmla="*/ 181 h 182"/>
              <a:gd name="T28" fmla="*/ 304 w 355"/>
              <a:gd name="T29" fmla="*/ 129 h 182"/>
              <a:gd name="T30" fmla="*/ 252 w 355"/>
              <a:gd name="T31" fmla="*/ 181 h 182"/>
              <a:gd name="T32" fmla="*/ 67 w 355"/>
              <a:gd name="T33" fmla="*/ 131 h 182"/>
              <a:gd name="T34" fmla="*/ 118 w 355"/>
              <a:gd name="T35" fmla="*/ 80 h 182"/>
              <a:gd name="T36" fmla="*/ 67 w 355"/>
              <a:gd name="T37" fmla="*/ 30 h 182"/>
              <a:gd name="T38" fmla="*/ 17 w 355"/>
              <a:gd name="T39" fmla="*/ 80 h 182"/>
              <a:gd name="T40" fmla="*/ 67 w 355"/>
              <a:gd name="T41" fmla="*/ 131 h 182"/>
              <a:gd name="T42" fmla="*/ 117 w 355"/>
              <a:gd name="T43" fmla="*/ 153 h 182"/>
              <a:gd name="T44" fmla="*/ 67 w 355"/>
              <a:gd name="T45" fmla="*/ 132 h 182"/>
              <a:gd name="T46" fmla="*/ 0 w 355"/>
              <a:gd name="T4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5" h="182">
                <a:moveTo>
                  <a:pt x="134" y="53"/>
                </a:moveTo>
                <a:cubicBezTo>
                  <a:pt x="134" y="23"/>
                  <a:pt x="157" y="0"/>
                  <a:pt x="187" y="0"/>
                </a:cubicBezTo>
                <a:cubicBezTo>
                  <a:pt x="216" y="0"/>
                  <a:pt x="240" y="23"/>
                  <a:pt x="240" y="53"/>
                </a:cubicBezTo>
                <a:cubicBezTo>
                  <a:pt x="240" y="82"/>
                  <a:pt x="216" y="106"/>
                  <a:pt x="187" y="106"/>
                </a:cubicBezTo>
                <a:cubicBezTo>
                  <a:pt x="157" y="106"/>
                  <a:pt x="134" y="82"/>
                  <a:pt x="134" y="53"/>
                </a:cubicBezTo>
                <a:close/>
                <a:moveTo>
                  <a:pt x="257" y="158"/>
                </a:moveTo>
                <a:cubicBezTo>
                  <a:pt x="248" y="128"/>
                  <a:pt x="220" y="107"/>
                  <a:pt x="187" y="107"/>
                </a:cubicBezTo>
                <a:cubicBezTo>
                  <a:pt x="146" y="107"/>
                  <a:pt x="112" y="140"/>
                  <a:pt x="112" y="181"/>
                </a:cubicBezTo>
                <a:moveTo>
                  <a:pt x="304" y="129"/>
                </a:moveTo>
                <a:cubicBezTo>
                  <a:pt x="324" y="129"/>
                  <a:pt x="341" y="112"/>
                  <a:pt x="341" y="92"/>
                </a:cubicBezTo>
                <a:cubicBezTo>
                  <a:pt x="341" y="71"/>
                  <a:pt x="324" y="55"/>
                  <a:pt x="304" y="55"/>
                </a:cubicBezTo>
                <a:cubicBezTo>
                  <a:pt x="283" y="55"/>
                  <a:pt x="267" y="71"/>
                  <a:pt x="267" y="92"/>
                </a:cubicBezTo>
                <a:cubicBezTo>
                  <a:pt x="267" y="112"/>
                  <a:pt x="283" y="129"/>
                  <a:pt x="304" y="129"/>
                </a:cubicBezTo>
                <a:close/>
                <a:moveTo>
                  <a:pt x="355" y="181"/>
                </a:moveTo>
                <a:cubicBezTo>
                  <a:pt x="355" y="152"/>
                  <a:pt x="332" y="129"/>
                  <a:pt x="304" y="129"/>
                </a:cubicBezTo>
                <a:cubicBezTo>
                  <a:pt x="275" y="129"/>
                  <a:pt x="252" y="152"/>
                  <a:pt x="252" y="181"/>
                </a:cubicBezTo>
                <a:moveTo>
                  <a:pt x="67" y="131"/>
                </a:moveTo>
                <a:cubicBezTo>
                  <a:pt x="95" y="131"/>
                  <a:pt x="118" y="108"/>
                  <a:pt x="118" y="80"/>
                </a:cubicBezTo>
                <a:cubicBezTo>
                  <a:pt x="118" y="53"/>
                  <a:pt x="95" y="30"/>
                  <a:pt x="67" y="30"/>
                </a:cubicBezTo>
                <a:cubicBezTo>
                  <a:pt x="40" y="30"/>
                  <a:pt x="17" y="53"/>
                  <a:pt x="17" y="80"/>
                </a:cubicBezTo>
                <a:cubicBezTo>
                  <a:pt x="17" y="108"/>
                  <a:pt x="40" y="131"/>
                  <a:pt x="67" y="131"/>
                </a:cubicBezTo>
                <a:close/>
                <a:moveTo>
                  <a:pt x="117" y="153"/>
                </a:moveTo>
                <a:cubicBezTo>
                  <a:pt x="105" y="140"/>
                  <a:pt x="87" y="132"/>
                  <a:pt x="67" y="132"/>
                </a:cubicBezTo>
                <a:cubicBezTo>
                  <a:pt x="36" y="132"/>
                  <a:pt x="9" y="153"/>
                  <a:pt x="0" y="182"/>
                </a:cubicBezTo>
              </a:path>
            </a:pathLst>
          </a:custGeom>
          <a:noFill/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0" name="hand"/>
          <p:cNvSpPr>
            <a:spLocks noChangeAspect="1" noEditPoints="1"/>
          </p:cNvSpPr>
          <p:nvPr/>
        </p:nvSpPr>
        <p:spPr bwMode="auto">
          <a:xfrm>
            <a:off x="4284991" y="2144135"/>
            <a:ext cx="962469" cy="894576"/>
          </a:xfrm>
          <a:custGeom>
            <a:avLst/>
            <a:gdLst>
              <a:gd name="T0" fmla="*/ 93 w 333"/>
              <a:gd name="T1" fmla="*/ 147 h 310"/>
              <a:gd name="T2" fmla="*/ 155 w 333"/>
              <a:gd name="T3" fmla="*/ 103 h 310"/>
              <a:gd name="T4" fmla="*/ 173 w 333"/>
              <a:gd name="T5" fmla="*/ 19 h 310"/>
              <a:gd name="T6" fmla="*/ 191 w 333"/>
              <a:gd name="T7" fmla="*/ 2 h 310"/>
              <a:gd name="T8" fmla="*/ 223 w 333"/>
              <a:gd name="T9" fmla="*/ 24 h 310"/>
              <a:gd name="T10" fmla="*/ 223 w 333"/>
              <a:gd name="T11" fmla="*/ 97 h 310"/>
              <a:gd name="T12" fmla="*/ 295 w 333"/>
              <a:gd name="T13" fmla="*/ 97 h 310"/>
              <a:gd name="T14" fmla="*/ 321 w 333"/>
              <a:gd name="T15" fmla="*/ 115 h 310"/>
              <a:gd name="T16" fmla="*/ 299 w 333"/>
              <a:gd name="T17" fmla="*/ 145 h 310"/>
              <a:gd name="T18" fmla="*/ 246 w 333"/>
              <a:gd name="T19" fmla="*/ 145 h 310"/>
              <a:gd name="T20" fmla="*/ 246 w 333"/>
              <a:gd name="T21" fmla="*/ 192 h 310"/>
              <a:gd name="T22" fmla="*/ 308 w 333"/>
              <a:gd name="T23" fmla="*/ 192 h 310"/>
              <a:gd name="T24" fmla="*/ 333 w 333"/>
              <a:gd name="T25" fmla="*/ 168 h 310"/>
              <a:gd name="T26" fmla="*/ 311 w 333"/>
              <a:gd name="T27" fmla="*/ 141 h 310"/>
              <a:gd name="T28" fmla="*/ 246 w 333"/>
              <a:gd name="T29" fmla="*/ 238 h 310"/>
              <a:gd name="T30" fmla="*/ 299 w 333"/>
              <a:gd name="T31" fmla="*/ 238 h 310"/>
              <a:gd name="T32" fmla="*/ 321 w 333"/>
              <a:gd name="T33" fmla="*/ 216 h 310"/>
              <a:gd name="T34" fmla="*/ 302 w 333"/>
              <a:gd name="T35" fmla="*/ 192 h 310"/>
              <a:gd name="T36" fmla="*/ 93 w 333"/>
              <a:gd name="T37" fmla="*/ 268 h 310"/>
              <a:gd name="T38" fmla="*/ 109 w 333"/>
              <a:gd name="T39" fmla="*/ 274 h 310"/>
              <a:gd name="T40" fmla="*/ 134 w 333"/>
              <a:gd name="T41" fmla="*/ 280 h 310"/>
              <a:gd name="T42" fmla="*/ 269 w 333"/>
              <a:gd name="T43" fmla="*/ 280 h 310"/>
              <a:gd name="T44" fmla="*/ 299 w 333"/>
              <a:gd name="T45" fmla="*/ 256 h 310"/>
              <a:gd name="T46" fmla="*/ 299 w 333"/>
              <a:gd name="T47" fmla="*/ 238 h 310"/>
              <a:gd name="T48" fmla="*/ 93 w 333"/>
              <a:gd name="T49" fmla="*/ 285 h 310"/>
              <a:gd name="T50" fmla="*/ 93 w 333"/>
              <a:gd name="T51" fmla="*/ 147 h 310"/>
              <a:gd name="T52" fmla="*/ 47 w 333"/>
              <a:gd name="T53" fmla="*/ 124 h 310"/>
              <a:gd name="T54" fmla="*/ 47 w 333"/>
              <a:gd name="T55" fmla="*/ 124 h 310"/>
              <a:gd name="T56" fmla="*/ 0 w 333"/>
              <a:gd name="T57" fmla="*/ 147 h 310"/>
              <a:gd name="T58" fmla="*/ 0 w 333"/>
              <a:gd name="T59" fmla="*/ 285 h 310"/>
              <a:gd name="T60" fmla="*/ 47 w 333"/>
              <a:gd name="T61" fmla="*/ 307 h 310"/>
              <a:gd name="T62" fmla="*/ 47 w 333"/>
              <a:gd name="T63" fmla="*/ 307 h 310"/>
              <a:gd name="T64" fmla="*/ 93 w 333"/>
              <a:gd name="T65" fmla="*/ 285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3" h="310">
                <a:moveTo>
                  <a:pt x="93" y="147"/>
                </a:moveTo>
                <a:cubicBezTo>
                  <a:pt x="93" y="147"/>
                  <a:pt x="141" y="126"/>
                  <a:pt x="155" y="103"/>
                </a:cubicBezTo>
                <a:cubicBezTo>
                  <a:pt x="169" y="80"/>
                  <a:pt x="175" y="39"/>
                  <a:pt x="173" y="19"/>
                </a:cubicBezTo>
                <a:cubicBezTo>
                  <a:pt x="171" y="0"/>
                  <a:pt x="191" y="2"/>
                  <a:pt x="191" y="2"/>
                </a:cubicBezTo>
                <a:cubicBezTo>
                  <a:pt x="191" y="2"/>
                  <a:pt x="219" y="1"/>
                  <a:pt x="223" y="24"/>
                </a:cubicBezTo>
                <a:cubicBezTo>
                  <a:pt x="227" y="47"/>
                  <a:pt x="223" y="97"/>
                  <a:pt x="223" y="97"/>
                </a:cubicBezTo>
                <a:cubicBezTo>
                  <a:pt x="295" y="97"/>
                  <a:pt x="295" y="97"/>
                  <a:pt x="295" y="97"/>
                </a:cubicBezTo>
                <a:cubicBezTo>
                  <a:pt x="295" y="97"/>
                  <a:pt x="321" y="99"/>
                  <a:pt x="321" y="115"/>
                </a:cubicBezTo>
                <a:cubicBezTo>
                  <a:pt x="321" y="141"/>
                  <a:pt x="310" y="145"/>
                  <a:pt x="299" y="145"/>
                </a:cubicBezTo>
                <a:cubicBezTo>
                  <a:pt x="287" y="145"/>
                  <a:pt x="246" y="145"/>
                  <a:pt x="246" y="145"/>
                </a:cubicBezTo>
                <a:moveTo>
                  <a:pt x="246" y="192"/>
                </a:moveTo>
                <a:cubicBezTo>
                  <a:pt x="308" y="192"/>
                  <a:pt x="308" y="192"/>
                  <a:pt x="308" y="192"/>
                </a:cubicBezTo>
                <a:cubicBezTo>
                  <a:pt x="308" y="192"/>
                  <a:pt x="333" y="192"/>
                  <a:pt x="333" y="168"/>
                </a:cubicBezTo>
                <a:cubicBezTo>
                  <a:pt x="333" y="144"/>
                  <a:pt x="311" y="141"/>
                  <a:pt x="311" y="141"/>
                </a:cubicBezTo>
                <a:moveTo>
                  <a:pt x="246" y="238"/>
                </a:moveTo>
                <a:cubicBezTo>
                  <a:pt x="299" y="238"/>
                  <a:pt x="299" y="238"/>
                  <a:pt x="299" y="238"/>
                </a:cubicBezTo>
                <a:cubicBezTo>
                  <a:pt x="299" y="238"/>
                  <a:pt x="321" y="238"/>
                  <a:pt x="321" y="216"/>
                </a:cubicBezTo>
                <a:cubicBezTo>
                  <a:pt x="321" y="195"/>
                  <a:pt x="302" y="192"/>
                  <a:pt x="302" y="192"/>
                </a:cubicBezTo>
                <a:moveTo>
                  <a:pt x="93" y="268"/>
                </a:moveTo>
                <a:cubicBezTo>
                  <a:pt x="93" y="268"/>
                  <a:pt x="102" y="267"/>
                  <a:pt x="109" y="274"/>
                </a:cubicBezTo>
                <a:cubicBezTo>
                  <a:pt x="117" y="281"/>
                  <a:pt x="134" y="280"/>
                  <a:pt x="134" y="280"/>
                </a:cubicBezTo>
                <a:cubicBezTo>
                  <a:pt x="134" y="280"/>
                  <a:pt x="243" y="280"/>
                  <a:pt x="269" y="280"/>
                </a:cubicBezTo>
                <a:cubicBezTo>
                  <a:pt x="296" y="280"/>
                  <a:pt x="298" y="263"/>
                  <a:pt x="299" y="256"/>
                </a:cubicBezTo>
                <a:cubicBezTo>
                  <a:pt x="300" y="248"/>
                  <a:pt x="299" y="238"/>
                  <a:pt x="299" y="238"/>
                </a:cubicBezTo>
                <a:moveTo>
                  <a:pt x="93" y="285"/>
                </a:moveTo>
                <a:cubicBezTo>
                  <a:pt x="93" y="147"/>
                  <a:pt x="93" y="147"/>
                  <a:pt x="93" y="147"/>
                </a:cubicBezTo>
                <a:cubicBezTo>
                  <a:pt x="93" y="121"/>
                  <a:pt x="72" y="124"/>
                  <a:pt x="47" y="124"/>
                </a:cubicBezTo>
                <a:cubicBezTo>
                  <a:pt x="47" y="124"/>
                  <a:pt x="47" y="124"/>
                  <a:pt x="47" y="124"/>
                </a:cubicBezTo>
                <a:cubicBezTo>
                  <a:pt x="21" y="124"/>
                  <a:pt x="0" y="121"/>
                  <a:pt x="0" y="147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310"/>
                  <a:pt x="21" y="307"/>
                  <a:pt x="47" y="307"/>
                </a:cubicBezTo>
                <a:cubicBezTo>
                  <a:pt x="47" y="307"/>
                  <a:pt x="47" y="307"/>
                  <a:pt x="47" y="307"/>
                </a:cubicBezTo>
                <a:cubicBezTo>
                  <a:pt x="72" y="307"/>
                  <a:pt x="93" y="310"/>
                  <a:pt x="93" y="285"/>
                </a:cubicBezTo>
                <a:close/>
              </a:path>
            </a:pathLst>
          </a:custGeom>
          <a:noFill/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6" name="document_7"/>
          <p:cNvSpPr>
            <a:spLocks noChangeAspect="1" noEditPoints="1"/>
          </p:cNvSpPr>
          <p:nvPr/>
        </p:nvSpPr>
        <p:spPr bwMode="auto">
          <a:xfrm>
            <a:off x="7291073" y="2108507"/>
            <a:ext cx="787895" cy="1023025"/>
          </a:xfrm>
          <a:custGeom>
            <a:avLst/>
            <a:gdLst>
              <a:gd name="T0" fmla="*/ 156 w 191"/>
              <a:gd name="T1" fmla="*/ 217 h 248"/>
              <a:gd name="T2" fmla="*/ 156 w 191"/>
              <a:gd name="T3" fmla="*/ 248 h 248"/>
              <a:gd name="T4" fmla="*/ 0 w 191"/>
              <a:gd name="T5" fmla="*/ 248 h 248"/>
              <a:gd name="T6" fmla="*/ 0 w 191"/>
              <a:gd name="T7" fmla="*/ 31 h 248"/>
              <a:gd name="T8" fmla="*/ 31 w 191"/>
              <a:gd name="T9" fmla="*/ 31 h 248"/>
              <a:gd name="T10" fmla="*/ 32 w 191"/>
              <a:gd name="T11" fmla="*/ 0 h 248"/>
              <a:gd name="T12" fmla="*/ 32 w 191"/>
              <a:gd name="T13" fmla="*/ 217 h 248"/>
              <a:gd name="T14" fmla="*/ 191 w 191"/>
              <a:gd name="T15" fmla="*/ 217 h 248"/>
              <a:gd name="T16" fmla="*/ 191 w 191"/>
              <a:gd name="T17" fmla="*/ 0 h 248"/>
              <a:gd name="T18" fmla="*/ 32 w 191"/>
              <a:gd name="T19" fmla="*/ 0 h 248"/>
              <a:gd name="T20" fmla="*/ 32 w 191"/>
              <a:gd name="T21" fmla="*/ 0 h 248"/>
              <a:gd name="T22" fmla="*/ 58 w 191"/>
              <a:gd name="T23" fmla="*/ 181 h 248"/>
              <a:gd name="T24" fmla="*/ 168 w 191"/>
              <a:gd name="T25" fmla="*/ 181 h 248"/>
              <a:gd name="T26" fmla="*/ 58 w 191"/>
              <a:gd name="T27" fmla="*/ 146 h 248"/>
              <a:gd name="T28" fmla="*/ 142 w 191"/>
              <a:gd name="T29" fmla="*/ 146 h 248"/>
              <a:gd name="T30" fmla="*/ 142 w 191"/>
              <a:gd name="T31" fmla="*/ 111 h 248"/>
              <a:gd name="T32" fmla="*/ 58 w 191"/>
              <a:gd name="T33" fmla="*/ 111 h 248"/>
              <a:gd name="T34" fmla="*/ 165 w 191"/>
              <a:gd name="T35" fmla="*/ 76 h 248"/>
              <a:gd name="T36" fmla="*/ 58 w 191"/>
              <a:gd name="T37" fmla="*/ 76 h 248"/>
              <a:gd name="T38" fmla="*/ 165 w 191"/>
              <a:gd name="T39" fmla="*/ 40 h 248"/>
              <a:gd name="T40" fmla="*/ 58 w 191"/>
              <a:gd name="T41" fmla="*/ 4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1" h="248">
                <a:moveTo>
                  <a:pt x="156" y="217"/>
                </a:moveTo>
                <a:lnTo>
                  <a:pt x="156" y="248"/>
                </a:lnTo>
                <a:lnTo>
                  <a:pt x="0" y="248"/>
                </a:lnTo>
                <a:lnTo>
                  <a:pt x="0" y="31"/>
                </a:lnTo>
                <a:lnTo>
                  <a:pt x="31" y="31"/>
                </a:lnTo>
                <a:moveTo>
                  <a:pt x="32" y="0"/>
                </a:moveTo>
                <a:lnTo>
                  <a:pt x="32" y="217"/>
                </a:lnTo>
                <a:lnTo>
                  <a:pt x="191" y="217"/>
                </a:lnTo>
                <a:lnTo>
                  <a:pt x="191" y="0"/>
                </a:lnTo>
                <a:lnTo>
                  <a:pt x="32" y="0"/>
                </a:lnTo>
                <a:lnTo>
                  <a:pt x="32" y="0"/>
                </a:lnTo>
                <a:moveTo>
                  <a:pt x="58" y="181"/>
                </a:moveTo>
                <a:lnTo>
                  <a:pt x="168" y="181"/>
                </a:lnTo>
                <a:moveTo>
                  <a:pt x="58" y="146"/>
                </a:moveTo>
                <a:lnTo>
                  <a:pt x="142" y="146"/>
                </a:lnTo>
                <a:moveTo>
                  <a:pt x="142" y="111"/>
                </a:moveTo>
                <a:lnTo>
                  <a:pt x="58" y="111"/>
                </a:lnTo>
                <a:moveTo>
                  <a:pt x="165" y="76"/>
                </a:moveTo>
                <a:lnTo>
                  <a:pt x="58" y="76"/>
                </a:lnTo>
                <a:moveTo>
                  <a:pt x="165" y="40"/>
                </a:moveTo>
                <a:lnTo>
                  <a:pt x="58" y="40"/>
                </a:lnTo>
              </a:path>
            </a:pathLst>
          </a:custGeom>
          <a:noFill/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7" name="arrow"/>
          <p:cNvSpPr>
            <a:spLocks noChangeAspect="1" noEditPoints="1"/>
          </p:cNvSpPr>
          <p:nvPr/>
        </p:nvSpPr>
        <p:spPr bwMode="auto">
          <a:xfrm>
            <a:off x="9967236" y="2217116"/>
            <a:ext cx="957548" cy="883590"/>
          </a:xfrm>
          <a:custGeom>
            <a:avLst/>
            <a:gdLst>
              <a:gd name="T0" fmla="*/ 133 w 246"/>
              <a:gd name="T1" fmla="*/ 0 h 227"/>
              <a:gd name="T2" fmla="*/ 246 w 246"/>
              <a:gd name="T3" fmla="*/ 113 h 227"/>
              <a:gd name="T4" fmla="*/ 133 w 246"/>
              <a:gd name="T5" fmla="*/ 227 h 227"/>
              <a:gd name="T6" fmla="*/ 246 w 246"/>
              <a:gd name="T7" fmla="*/ 113 h 227"/>
              <a:gd name="T8" fmla="*/ 0 w 246"/>
              <a:gd name="T9" fmla="*/ 1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227">
                <a:moveTo>
                  <a:pt x="133" y="0"/>
                </a:moveTo>
                <a:lnTo>
                  <a:pt x="246" y="113"/>
                </a:lnTo>
                <a:lnTo>
                  <a:pt x="133" y="227"/>
                </a:lnTo>
                <a:moveTo>
                  <a:pt x="246" y="113"/>
                </a:moveTo>
                <a:lnTo>
                  <a:pt x="0" y="113"/>
                </a:lnTo>
              </a:path>
            </a:pathLst>
          </a:custGeom>
          <a:noFill/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1549" y="3268414"/>
            <a:ext cx="240973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Community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backed project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7627" y="3268414"/>
            <a:ext cx="240973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Best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practices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67715" y="3268414"/>
            <a:ext cx="2834609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Helpful, in-code documentation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35666" y="3268414"/>
            <a:ext cx="2834609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Strong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54685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93522-6AF0-4330-B467-02FC062C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challenge: </a:t>
            </a:r>
            <a:br>
              <a:rPr lang="en-US" dirty="0"/>
            </a:br>
            <a:br>
              <a:rPr lang="en-US" sz="700" dirty="0"/>
            </a:br>
            <a:r>
              <a:rPr lang="en-US" sz="3600" spc="-150" dirty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A race to build a functional app</a:t>
            </a:r>
            <a:endParaRPr lang="en-US" spc="-150" dirty="0"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</a:endParaRPr>
          </a:p>
        </p:txBody>
      </p:sp>
      <p:sp>
        <p:nvSpPr>
          <p:cNvPr id="6" name="Content Placeholder 2">
            <a:extLst/>
          </p:cNvPr>
          <p:cNvSpPr txBox="1">
            <a:spLocks/>
          </p:cNvSpPr>
          <p:nvPr/>
        </p:nvSpPr>
        <p:spPr>
          <a:xfrm>
            <a:off x="319045" y="2034238"/>
            <a:ext cx="5486399" cy="3373231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Navigation Pane 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based application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MVVM Light framework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Pages:</a:t>
            </a:r>
          </a:p>
          <a:p>
            <a:pPr marL="255588" marR="0" lvl="1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Settings</a:t>
            </a:r>
          </a:p>
          <a:p>
            <a:pPr marL="255588" marR="0" lvl="1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Map</a:t>
            </a:r>
          </a:p>
          <a:p>
            <a:pPr marL="255588" marR="0" lvl="1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Master/Detail</a:t>
            </a:r>
          </a:p>
        </p:txBody>
      </p:sp>
      <p:sp>
        <p:nvSpPr>
          <p:cNvPr id="7" name="Text Placeholder 3">
            <a:extLst/>
          </p:cNvPr>
          <p:cNvSpPr txBox="1">
            <a:spLocks/>
          </p:cNvSpPr>
          <p:nvPr/>
        </p:nvSpPr>
        <p:spPr>
          <a:xfrm>
            <a:off x="6309676" y="2034238"/>
            <a:ext cx="5486399" cy="1738938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Can suspend and resume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Background task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Toast notification</a:t>
            </a:r>
          </a:p>
        </p:txBody>
      </p:sp>
      <p:sp>
        <p:nvSpPr>
          <p:cNvPr id="8" name="strategy"/>
          <p:cNvSpPr>
            <a:spLocks noChangeAspect="1" noEditPoints="1"/>
          </p:cNvSpPr>
          <p:nvPr/>
        </p:nvSpPr>
        <p:spPr bwMode="auto">
          <a:xfrm>
            <a:off x="9902069" y="3941379"/>
            <a:ext cx="1955500" cy="2605359"/>
          </a:xfrm>
          <a:custGeom>
            <a:avLst/>
            <a:gdLst>
              <a:gd name="T0" fmla="*/ 208 w 240"/>
              <a:gd name="T1" fmla="*/ 83 h 322"/>
              <a:gd name="T2" fmla="*/ 207 w 240"/>
              <a:gd name="T3" fmla="*/ 128 h 322"/>
              <a:gd name="T4" fmla="*/ 166 w 240"/>
              <a:gd name="T5" fmla="*/ 178 h 322"/>
              <a:gd name="T6" fmla="*/ 83 w 240"/>
              <a:gd name="T7" fmla="*/ 178 h 322"/>
              <a:gd name="T8" fmla="*/ 43 w 240"/>
              <a:gd name="T9" fmla="*/ 191 h 322"/>
              <a:gd name="T10" fmla="*/ 25 w 240"/>
              <a:gd name="T11" fmla="*/ 230 h 322"/>
              <a:gd name="T12" fmla="*/ 25 w 240"/>
              <a:gd name="T13" fmla="*/ 239 h 322"/>
              <a:gd name="T14" fmla="*/ 239 w 240"/>
              <a:gd name="T15" fmla="*/ 114 h 322"/>
              <a:gd name="T16" fmla="*/ 208 w 240"/>
              <a:gd name="T17" fmla="*/ 83 h 322"/>
              <a:gd name="T18" fmla="*/ 177 w 240"/>
              <a:gd name="T19" fmla="*/ 114 h 322"/>
              <a:gd name="T20" fmla="*/ 0 w 240"/>
              <a:gd name="T21" fmla="*/ 296 h 322"/>
              <a:gd name="T22" fmla="*/ 26 w 240"/>
              <a:gd name="T23" fmla="*/ 322 h 322"/>
              <a:gd name="T24" fmla="*/ 52 w 240"/>
              <a:gd name="T25" fmla="*/ 296 h 322"/>
              <a:gd name="T26" fmla="*/ 26 w 240"/>
              <a:gd name="T27" fmla="*/ 270 h 322"/>
              <a:gd name="T28" fmla="*/ 0 w 240"/>
              <a:gd name="T29" fmla="*/ 296 h 322"/>
              <a:gd name="T30" fmla="*/ 187 w 240"/>
              <a:gd name="T31" fmla="*/ 26 h 322"/>
              <a:gd name="T32" fmla="*/ 213 w 240"/>
              <a:gd name="T33" fmla="*/ 52 h 322"/>
              <a:gd name="T34" fmla="*/ 239 w 240"/>
              <a:gd name="T35" fmla="*/ 26 h 322"/>
              <a:gd name="T36" fmla="*/ 213 w 240"/>
              <a:gd name="T37" fmla="*/ 0 h 322"/>
              <a:gd name="T38" fmla="*/ 187 w 240"/>
              <a:gd name="T39" fmla="*/ 26 h 322"/>
              <a:gd name="T40" fmla="*/ 67 w 240"/>
              <a:gd name="T41" fmla="*/ 96 h 322"/>
              <a:gd name="T42" fmla="*/ 119 w 240"/>
              <a:gd name="T43" fmla="*/ 148 h 322"/>
              <a:gd name="T44" fmla="*/ 119 w 240"/>
              <a:gd name="T45" fmla="*/ 96 h 322"/>
              <a:gd name="T46" fmla="*/ 67 w 240"/>
              <a:gd name="T47" fmla="*/ 148 h 322"/>
              <a:gd name="T48" fmla="*/ 189 w 240"/>
              <a:gd name="T49" fmla="*/ 203 h 322"/>
              <a:gd name="T50" fmla="*/ 240 w 240"/>
              <a:gd name="T51" fmla="*/ 255 h 322"/>
              <a:gd name="T52" fmla="*/ 240 w 240"/>
              <a:gd name="T53" fmla="*/ 203 h 322"/>
              <a:gd name="T54" fmla="*/ 189 w 240"/>
              <a:gd name="T55" fmla="*/ 255 h 322"/>
              <a:gd name="T56" fmla="*/ 93 w 240"/>
              <a:gd name="T57" fmla="*/ 227 h 322"/>
              <a:gd name="T58" fmla="*/ 145 w 240"/>
              <a:gd name="T59" fmla="*/ 279 h 322"/>
              <a:gd name="T60" fmla="*/ 145 w 240"/>
              <a:gd name="T61" fmla="*/ 227 h 322"/>
              <a:gd name="T62" fmla="*/ 93 w 240"/>
              <a:gd name="T63" fmla="*/ 27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0" h="322">
                <a:moveTo>
                  <a:pt x="208" y="83"/>
                </a:moveTo>
                <a:cubicBezTo>
                  <a:pt x="208" y="83"/>
                  <a:pt x="208" y="103"/>
                  <a:pt x="207" y="128"/>
                </a:cubicBezTo>
                <a:cubicBezTo>
                  <a:pt x="206" y="177"/>
                  <a:pt x="166" y="178"/>
                  <a:pt x="166" y="178"/>
                </a:cubicBezTo>
                <a:cubicBezTo>
                  <a:pt x="83" y="178"/>
                  <a:pt x="83" y="178"/>
                  <a:pt x="83" y="178"/>
                </a:cubicBezTo>
                <a:cubicBezTo>
                  <a:pt x="83" y="178"/>
                  <a:pt x="58" y="178"/>
                  <a:pt x="43" y="191"/>
                </a:cubicBezTo>
                <a:cubicBezTo>
                  <a:pt x="28" y="203"/>
                  <a:pt x="25" y="220"/>
                  <a:pt x="25" y="230"/>
                </a:cubicBezTo>
                <a:cubicBezTo>
                  <a:pt x="25" y="239"/>
                  <a:pt x="25" y="239"/>
                  <a:pt x="25" y="239"/>
                </a:cubicBezTo>
                <a:moveTo>
                  <a:pt x="239" y="114"/>
                </a:moveTo>
                <a:cubicBezTo>
                  <a:pt x="208" y="83"/>
                  <a:pt x="208" y="83"/>
                  <a:pt x="208" y="83"/>
                </a:cubicBezTo>
                <a:cubicBezTo>
                  <a:pt x="177" y="114"/>
                  <a:pt x="177" y="114"/>
                  <a:pt x="177" y="114"/>
                </a:cubicBezTo>
                <a:moveTo>
                  <a:pt x="0" y="296"/>
                </a:moveTo>
                <a:cubicBezTo>
                  <a:pt x="0" y="310"/>
                  <a:pt x="12" y="322"/>
                  <a:pt x="26" y="322"/>
                </a:cubicBezTo>
                <a:cubicBezTo>
                  <a:pt x="40" y="322"/>
                  <a:pt x="52" y="310"/>
                  <a:pt x="52" y="296"/>
                </a:cubicBezTo>
                <a:cubicBezTo>
                  <a:pt x="52" y="282"/>
                  <a:pt x="40" y="270"/>
                  <a:pt x="26" y="270"/>
                </a:cubicBezTo>
                <a:cubicBezTo>
                  <a:pt x="12" y="270"/>
                  <a:pt x="0" y="282"/>
                  <a:pt x="0" y="296"/>
                </a:cubicBezTo>
                <a:close/>
                <a:moveTo>
                  <a:pt x="187" y="26"/>
                </a:moveTo>
                <a:cubicBezTo>
                  <a:pt x="187" y="40"/>
                  <a:pt x="199" y="52"/>
                  <a:pt x="213" y="52"/>
                </a:cubicBezTo>
                <a:cubicBezTo>
                  <a:pt x="227" y="52"/>
                  <a:pt x="239" y="40"/>
                  <a:pt x="239" y="26"/>
                </a:cubicBezTo>
                <a:cubicBezTo>
                  <a:pt x="239" y="12"/>
                  <a:pt x="227" y="0"/>
                  <a:pt x="213" y="0"/>
                </a:cubicBezTo>
                <a:cubicBezTo>
                  <a:pt x="199" y="0"/>
                  <a:pt x="187" y="12"/>
                  <a:pt x="187" y="26"/>
                </a:cubicBezTo>
                <a:close/>
                <a:moveTo>
                  <a:pt x="67" y="96"/>
                </a:moveTo>
                <a:cubicBezTo>
                  <a:pt x="119" y="148"/>
                  <a:pt x="119" y="148"/>
                  <a:pt x="119" y="148"/>
                </a:cubicBezTo>
                <a:moveTo>
                  <a:pt x="119" y="96"/>
                </a:moveTo>
                <a:cubicBezTo>
                  <a:pt x="67" y="148"/>
                  <a:pt x="67" y="148"/>
                  <a:pt x="67" y="148"/>
                </a:cubicBezTo>
                <a:moveTo>
                  <a:pt x="189" y="203"/>
                </a:moveTo>
                <a:cubicBezTo>
                  <a:pt x="240" y="255"/>
                  <a:pt x="240" y="255"/>
                  <a:pt x="240" y="255"/>
                </a:cubicBezTo>
                <a:moveTo>
                  <a:pt x="240" y="203"/>
                </a:moveTo>
                <a:cubicBezTo>
                  <a:pt x="189" y="255"/>
                  <a:pt x="189" y="255"/>
                  <a:pt x="189" y="255"/>
                </a:cubicBezTo>
                <a:moveTo>
                  <a:pt x="93" y="227"/>
                </a:moveTo>
                <a:cubicBezTo>
                  <a:pt x="145" y="279"/>
                  <a:pt x="145" y="279"/>
                  <a:pt x="145" y="279"/>
                </a:cubicBezTo>
                <a:moveTo>
                  <a:pt x="145" y="227"/>
                </a:moveTo>
                <a:cubicBezTo>
                  <a:pt x="93" y="279"/>
                  <a:pt x="93" y="279"/>
                  <a:pt x="93" y="279"/>
                </a:cubicBezTo>
              </a:path>
            </a:pathLst>
          </a:custGeom>
          <a:noFill/>
          <a:ln w="25400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26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3B9D3600-BA2F-499E-9B74-B0493B08579C}"/>
    </a:ext>
  </a:extLst>
</a:theme>
</file>

<file path=ppt/theme/theme2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3.xml><?xml version="1.0" encoding="utf-8"?>
<a:theme xmlns:a="http://schemas.openxmlformats.org/drawingml/2006/main" name="1_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3B9D3600-BA2F-499E-9B74-B0493B08579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6" ma:contentTypeDescription="" ma:contentTypeScope="" ma:versionID="d383a91d1b86d4650368c84defa1a2c1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2cfdfd5a193d92c0d7e2d70576dfb5fb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  <xsd:element name="_ip_UnifiedCompliancePolicyProperties" ma:index="4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4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44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_ip_UnifiedCompliancePolicyUIAction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Washington State Convention and Trade Center</TermName>
          <TermId xmlns="http://schemas.microsoft.com/office/infopath/2007/PartnerControls">2ebf141d-f871-4cc9-bf08-f87f112ab464</TermId>
        </TermInfo>
      </Terms>
    </d12e2661e9634d9aa98bbb375f31aced>
    <Event_x0020_Start_x0020_Date xmlns="01c77077-aee4-4b5f-bd4e-9cd40a6fff29">2017-05-10T07:00:00+00:00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Seattle</TermName>
          <TermId xmlns="http://schemas.microsoft.com/office/infopath/2007/PartnerControls">54f46ed2-c77e-4a59-b182-a4171fdb0d11</TermId>
        </TermInfo>
      </Terms>
    </iaa5f83406f94009a0f6a3e890699ff7>
    <External_x0020_Speaker xmlns="01c77077-aee4-4b5f-bd4e-9cd40a6fff29">Clint Rutkas; Daniel Jacobson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2017-05-12T07:00:00+00:00</Presentation_x0020_Date>
    <fc15c16204564de583b4c942b10d19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developers</TermName>
          <TermId xmlns="http://schemas.microsoft.com/office/infopath/2007/PartnerControls">8e4a08dc-5d95-4156-ab65-f22579a1592a</TermId>
        </TermInfo>
      </Terms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_ip_UnifiedCompliancePolicyProperties xmlns="http://schemas.microsoft.com/sharepoint/v3" xsi:nil="true"/>
    <Session_x0020_Code xmlns="01c77077-aee4-4b5f-bd4e-9cd40a6fff29">B8096</Session_x0020_Code>
    <Event_x0020_End_x0020_Date xmlns="01c77077-aee4-4b5f-bd4e-9cd40a6fff29">2017-05-12T07:00:00+00:00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NumberofDownloads xmlns="230e9df3-be65-4c73-a93b-d1236ebd677e" xsi:nil="true"/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Build 2017</TermName>
          <TermId xmlns="http://schemas.microsoft.com/office/infopath/2007/PartnerControls">0407fc0d-d203-4d0a-848e-0398e286e7e2</TermId>
        </TermInfo>
      </Terms>
    </TaxKeywordTaxHTField>
    <TaxCatchAll xmlns="230e9df3-be65-4c73-a93b-d1236ebd677e">
      <Value>47</Value>
      <Value>53</Value>
      <Value>52</Value>
      <Value>316</Value>
      <Value>315</Value>
    </TaxCatchAl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08956B-D258-40C7-8C24-091EC53E30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sharepoint/v3"/>
    <ds:schemaRef ds:uri="http://purl.org/dc/elements/1.1/"/>
    <ds:schemaRef ds:uri="http://schemas.microsoft.com/office/2006/metadata/properties"/>
    <ds:schemaRef ds:uri="01c77077-aee4-4b5f-bd4e-9cd40a6fff29"/>
    <ds:schemaRef ds:uri="8ff673fc-3231-4e3a-893b-6d7f7cd32766"/>
    <ds:schemaRef ds:uri="230e9df3-be65-4c73-a93b-d1236ebd677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Microsoft_Build2017_Template</Template>
  <TotalTime>31</TotalTime>
  <Words>126</Words>
  <Application>Microsoft Office PowerPoint</Application>
  <PresentationFormat>Custom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5-50111_Build 2017_LIGHT GRAY TEMPLATE</vt:lpstr>
      <vt:lpstr>5-50111_Build 2017_DARK GRAY TEMPLATE</vt:lpstr>
      <vt:lpstr>1_5-50111_Build 2017_LIGHT GRAY TEMPLATE</vt:lpstr>
      <vt:lpstr>PowerPoint Presentation</vt:lpstr>
      <vt:lpstr>Windows Template Studio philosophies</vt:lpstr>
      <vt:lpstr>The challenge:   A race to build a functional app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 things you didn’t know about Visual Studio 2017 for building .NET UWP apps</dc:title>
  <dc:subject>Microsoft Build 2017</dc:subject>
  <dc:creator>MS Events</dc:creator>
  <cp:keywords>Microsoft Build 2017</cp:keywords>
  <dc:description>Template: Mitchell Derrey, Silver Fox Productions_x000d_
Formatting: _x000d_
Audience Type:</dc:description>
  <cp:lastModifiedBy>Michael Crump (WDG)</cp:lastModifiedBy>
  <cp:revision>6</cp:revision>
  <dcterms:created xsi:type="dcterms:W3CDTF">2017-05-10T21:48:23Z</dcterms:created>
  <dcterms:modified xsi:type="dcterms:W3CDTF">2017-05-22T17:01:14Z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53;#Washington State Convention and Trade Center|2ebf141d-f871-4cc9-bf08-f87f112ab464</vt:lpwstr>
  </property>
  <property fmtid="{D5CDD505-2E9C-101B-9397-08002B2CF9AE}" pid="7" name="Track">
    <vt:lpwstr/>
  </property>
  <property fmtid="{D5CDD505-2E9C-101B-9397-08002B2CF9AE}" pid="8" name="Event Location">
    <vt:lpwstr>52;#Seattle|54f46ed2-c77e-4a59-b182-a4171fdb0d11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315;#Microsoft Build 2017|0407fc0d-d203-4d0a-848e-0398e286e7e2</vt:lpwstr>
  </property>
  <property fmtid="{D5CDD505-2E9C-101B-9397-08002B2CF9AE}" pid="12" name="Audience1">
    <vt:lpwstr>316;#developers|8e4a08dc-5d95-4156-ab65-f22579a1592a</vt:lpwstr>
  </property>
  <property fmtid="{D5CDD505-2E9C-101B-9397-08002B2CF9AE}" pid="13" name="Event Name">
    <vt:lpwstr>47;#Build|58542b36-5bf5-46a6-a53f-a41fb7a73785</vt:lpwstr>
  </property>
</Properties>
</file>