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A8AA-45D8-4C2D-A949-6A1300BEC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/>
              <a:t>Xamarin.Android.Lite</a:t>
            </a:r>
            <a:endParaRPr lang="en-US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968EB-0603-4237-9DB3-D26742C2E6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HackWeek</a:t>
            </a:r>
            <a:r>
              <a:rPr lang="en-US" dirty="0"/>
              <a:t> 2018 - “not a real thing”</a:t>
            </a:r>
          </a:p>
        </p:txBody>
      </p:sp>
    </p:spTree>
    <p:extLst>
      <p:ext uri="{BB962C8B-B14F-4D97-AF65-F5344CB8AC3E}">
        <p14:creationId xmlns:p14="http://schemas.microsoft.com/office/powerpoint/2010/main" val="281102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B5C7-769A-485D-ADA9-A4220C759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 makes android build times slow?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1D8BD-73C9-49AE-9D01-33178522A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Xamarin.Android</a:t>
            </a:r>
            <a:r>
              <a:rPr lang="en-US" dirty="0"/>
              <a:t> “proper” has to:</a:t>
            </a:r>
          </a:p>
          <a:p>
            <a:pPr lvl="1"/>
            <a:r>
              <a:rPr lang="en-US" dirty="0"/>
              <a:t>Run </a:t>
            </a:r>
            <a:r>
              <a:rPr lang="en-US" dirty="0" err="1"/>
              <a:t>aapt</a:t>
            </a:r>
            <a:r>
              <a:rPr lang="en-US" dirty="0"/>
              <a:t> to process Android resources</a:t>
            </a:r>
          </a:p>
          <a:p>
            <a:pPr lvl="1"/>
            <a:r>
              <a:rPr lang="en-US" dirty="0"/>
              <a:t>Run </a:t>
            </a:r>
            <a:r>
              <a:rPr lang="en-US" dirty="0" err="1"/>
              <a:t>javac</a:t>
            </a:r>
            <a:r>
              <a:rPr lang="en-US" dirty="0"/>
              <a:t> to compile Java code</a:t>
            </a:r>
          </a:p>
          <a:p>
            <a:pPr lvl="1"/>
            <a:r>
              <a:rPr lang="en-US" dirty="0"/>
              <a:t>Run dx.jar (or d8) to convert Java to Android </a:t>
            </a:r>
            <a:r>
              <a:rPr lang="en-US" dirty="0" err="1"/>
              <a:t>dex</a:t>
            </a:r>
            <a:r>
              <a:rPr lang="en-US" dirty="0"/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149427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EBA4-AD4C-4D76-B543-112D38DF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1277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967D-7BDB-479A-8D2F-D03D25F4A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Limitations?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5D34F-06C4-4CBF-A35D-8CCED2683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NetStandard</a:t>
            </a:r>
            <a:r>
              <a:rPr lang="en-US" dirty="0"/>
              <a:t> 2.0 projects only, </a:t>
            </a:r>
            <a:r>
              <a:rPr lang="en-US" dirty="0" err="1"/>
              <a:t>Xamarin.Forms</a:t>
            </a:r>
            <a:r>
              <a:rPr lang="en-US" dirty="0"/>
              <a:t> only</a:t>
            </a:r>
          </a:p>
          <a:p>
            <a:r>
              <a:rPr lang="en-US" dirty="0"/>
              <a:t> Mono.Android.dll or native APIs? Nope.</a:t>
            </a:r>
          </a:p>
          <a:p>
            <a:r>
              <a:rPr lang="en-US" dirty="0"/>
              <a:t>Android resources/assets? Nope. Use </a:t>
            </a:r>
            <a:r>
              <a:rPr lang="en-US" dirty="0" err="1"/>
              <a:t>EmbeddedResource</a:t>
            </a:r>
            <a:r>
              <a:rPr lang="en-US" dirty="0"/>
              <a:t>.</a:t>
            </a:r>
          </a:p>
          <a:p>
            <a:r>
              <a:rPr lang="en-US" dirty="0"/>
              <a:t>Debugging? Sadly, not yet.</a:t>
            </a:r>
          </a:p>
          <a:p>
            <a:r>
              <a:rPr lang="en-US" dirty="0"/>
              <a:t>Release builds? Not yet.</a:t>
            </a:r>
          </a:p>
        </p:txBody>
      </p:sp>
    </p:spTree>
    <p:extLst>
      <p:ext uri="{BB962C8B-B14F-4D97-AF65-F5344CB8AC3E}">
        <p14:creationId xmlns:p14="http://schemas.microsoft.com/office/powerpoint/2010/main" val="3183843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3DFA-7AF9-4ACD-98C6-4B0EE1D9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How does </a:t>
            </a:r>
            <a:r>
              <a:rPr lang="en-US" cap="none" dirty="0" err="1"/>
              <a:t>Xamarin.Android.Lite</a:t>
            </a:r>
            <a:r>
              <a:rPr lang="en-US" cap="none" dirty="0"/>
              <a:t>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49CE0-F645-4FE1-BA49-4191F795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“pre-compiled” APK that includes </a:t>
            </a:r>
            <a:r>
              <a:rPr lang="en-US" dirty="0" err="1"/>
              <a:t>Xamarin.Forms</a:t>
            </a:r>
            <a:r>
              <a:rPr lang="en-US" dirty="0"/>
              <a:t> and </a:t>
            </a:r>
            <a:r>
              <a:rPr lang="en-US" dirty="0" err="1"/>
              <a:t>Xamarin.Essentials</a:t>
            </a:r>
            <a:endParaRPr lang="en-US" dirty="0"/>
          </a:p>
          <a:p>
            <a:r>
              <a:rPr lang="en-US" dirty="0"/>
              <a:t>Deploy the APK, and “side-load” your </a:t>
            </a:r>
            <a:r>
              <a:rPr lang="en-US" dirty="0" err="1"/>
              <a:t>NetStandard</a:t>
            </a:r>
            <a:r>
              <a:rPr lang="en-US" dirty="0"/>
              <a:t> project</a:t>
            </a:r>
          </a:p>
          <a:p>
            <a:r>
              <a:rPr lang="en-US" dirty="0"/>
              <a:t>Adds `</a:t>
            </a:r>
            <a:r>
              <a:rPr lang="en-US" dirty="0" err="1"/>
              <a:t>SignAndroidPackage</a:t>
            </a:r>
            <a:r>
              <a:rPr lang="en-US" dirty="0"/>
              <a:t>`, `Install`, and `Run` </a:t>
            </a:r>
            <a:r>
              <a:rPr lang="en-US" dirty="0" err="1"/>
              <a:t>MSBuild</a:t>
            </a:r>
            <a:r>
              <a:rPr lang="en-US" dirty="0"/>
              <a:t> targets</a:t>
            </a:r>
          </a:p>
        </p:txBody>
      </p:sp>
    </p:spTree>
    <p:extLst>
      <p:ext uri="{BB962C8B-B14F-4D97-AF65-F5344CB8AC3E}">
        <p14:creationId xmlns:p14="http://schemas.microsoft.com/office/powerpoint/2010/main" val="68234341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261</TotalTime>
  <Words>155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Xamarin.Android.Lite</vt:lpstr>
      <vt:lpstr>What makes android build times slow?</vt:lpstr>
      <vt:lpstr>Demo</vt:lpstr>
      <vt:lpstr>Limitations?</vt:lpstr>
      <vt:lpstr>How does Xamarin.Android.Lite work?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Xamarin.Android.Lite</dc:title>
  <dc:creator>Jonathan Peppers</dc:creator>
  <cp:lastModifiedBy>Jonathan Peppers</cp:lastModifiedBy>
  <cp:revision>3</cp:revision>
  <dcterms:created xsi:type="dcterms:W3CDTF">2018-07-27T16:40:35Z</dcterms:created>
  <dcterms:modified xsi:type="dcterms:W3CDTF">2018-07-27T21:02:30Z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jopepper@microsoft.com</vt:lpwstr>
  </property>
  <property fmtid="{D5CDD505-2E9C-101B-9397-08002B2CF9AE}" pid="5" name="MSIP_Label_f42aa342-8706-4288-bd11-ebb85995028c_SetDate">
    <vt:lpwstr>2018-07-27T16:47:48.9594274Z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