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2F6-0F3B-49A7-B4F5-A826FDFE76D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193-E1A6-4204-B976-D1123F3E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2F6-0F3B-49A7-B4F5-A826FDFE76D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193-E1A6-4204-B976-D1123F3E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8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2F6-0F3B-49A7-B4F5-A826FDFE76D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193-E1A6-4204-B976-D1123F3E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1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2F6-0F3B-49A7-B4F5-A826FDFE76D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193-E1A6-4204-B976-D1123F3E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2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2F6-0F3B-49A7-B4F5-A826FDFE76D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193-E1A6-4204-B976-D1123F3E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2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2F6-0F3B-49A7-B4F5-A826FDFE76D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193-E1A6-4204-B976-D1123F3E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2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2F6-0F3B-49A7-B4F5-A826FDFE76D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193-E1A6-4204-B976-D1123F3E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4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2F6-0F3B-49A7-B4F5-A826FDFE76D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193-E1A6-4204-B976-D1123F3E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3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2F6-0F3B-49A7-B4F5-A826FDFE76D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193-E1A6-4204-B976-D1123F3E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9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2F6-0F3B-49A7-B4F5-A826FDFE76D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193-E1A6-4204-B976-D1123F3E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5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2F6-0F3B-49A7-B4F5-A826FDFE76D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193-E1A6-4204-B976-D1123F3E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9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C12F6-0F3B-49A7-B4F5-A826FDFE76D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23193-E1A6-4204-B976-D1123F3E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0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497" y="1733688"/>
            <a:ext cx="780290" cy="7802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853" y="5628939"/>
            <a:ext cx="780290" cy="7802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53" y="4463339"/>
            <a:ext cx="780290" cy="7802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853" y="4463339"/>
            <a:ext cx="780290" cy="7802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509" y="3289431"/>
            <a:ext cx="780290" cy="780290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endCxn id="5" idx="1"/>
          </p:cNvCxnSpPr>
          <p:nvPr/>
        </p:nvCxnSpPr>
        <p:spPr>
          <a:xfrm>
            <a:off x="2457451" y="2123833"/>
            <a:ext cx="2376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9" idx="1"/>
          </p:cNvCxnSpPr>
          <p:nvPr/>
        </p:nvCxnSpPr>
        <p:spPr>
          <a:xfrm>
            <a:off x="5159143" y="4853484"/>
            <a:ext cx="743710" cy="116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3"/>
            <a:endCxn id="15" idx="1"/>
          </p:cNvCxnSpPr>
          <p:nvPr/>
        </p:nvCxnSpPr>
        <p:spPr>
          <a:xfrm>
            <a:off x="5159143" y="4853484"/>
            <a:ext cx="74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3"/>
            <a:endCxn id="17" idx="1"/>
          </p:cNvCxnSpPr>
          <p:nvPr/>
        </p:nvCxnSpPr>
        <p:spPr>
          <a:xfrm flipV="1">
            <a:off x="5159143" y="3679576"/>
            <a:ext cx="657366" cy="117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120" y="4463339"/>
            <a:ext cx="780290" cy="780290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stCxn id="30" idx="3"/>
            <a:endCxn id="13" idx="1"/>
          </p:cNvCxnSpPr>
          <p:nvPr/>
        </p:nvCxnSpPr>
        <p:spPr>
          <a:xfrm>
            <a:off x="2659410" y="4853484"/>
            <a:ext cx="1719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43698" y="1800667"/>
            <a:ext cx="2669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Administrator uploads</a:t>
            </a:r>
          </a:p>
          <a:p>
            <a:r>
              <a:rPr lang="en-US" dirty="0"/>
              <a:t>New video to Blob Storage</a:t>
            </a:r>
          </a:p>
        </p:txBody>
      </p:sp>
      <p:cxnSp>
        <p:nvCxnSpPr>
          <p:cNvPr id="37" name="Straight Arrow Connector 36"/>
          <p:cNvCxnSpPr>
            <a:cxnSpLocks/>
            <a:stCxn id="5" idx="3"/>
            <a:endCxn id="44" idx="1"/>
          </p:cNvCxnSpPr>
          <p:nvPr/>
        </p:nvCxnSpPr>
        <p:spPr>
          <a:xfrm flipV="1">
            <a:off x="5613787" y="2123832"/>
            <a:ext cx="26945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347" y="1733687"/>
            <a:ext cx="780290" cy="78029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401" y="3212481"/>
            <a:ext cx="932181" cy="93419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401" y="4386389"/>
            <a:ext cx="932181" cy="93419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401" y="5550523"/>
            <a:ext cx="932181" cy="934190"/>
          </a:xfrm>
          <a:prstGeom prst="rect">
            <a:avLst/>
          </a:prstGeom>
        </p:spPr>
      </p:pic>
      <p:cxnSp>
        <p:nvCxnSpPr>
          <p:cNvPr id="55" name="Straight Arrow Connector 54"/>
          <p:cNvCxnSpPr>
            <a:stCxn id="44" idx="2"/>
            <a:endCxn id="51" idx="0"/>
          </p:cNvCxnSpPr>
          <p:nvPr/>
        </p:nvCxnSpPr>
        <p:spPr>
          <a:xfrm>
            <a:off x="8698492" y="2513977"/>
            <a:ext cx="0" cy="698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1" idx="2"/>
            <a:endCxn id="52" idx="0"/>
          </p:cNvCxnSpPr>
          <p:nvPr/>
        </p:nvCxnSpPr>
        <p:spPr>
          <a:xfrm>
            <a:off x="8698492" y="4146671"/>
            <a:ext cx="0" cy="239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2" idx="2"/>
            <a:endCxn id="53" idx="0"/>
          </p:cNvCxnSpPr>
          <p:nvPr/>
        </p:nvCxnSpPr>
        <p:spPr>
          <a:xfrm>
            <a:off x="8698492" y="5320579"/>
            <a:ext cx="0" cy="229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164581" y="1867646"/>
            <a:ext cx="2089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App does the</a:t>
            </a:r>
          </a:p>
          <a:p>
            <a:r>
              <a:rPr lang="en-US" dirty="0"/>
              <a:t>Serialization of tasks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164582" y="3264075"/>
            <a:ext cx="2329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up media encoding</a:t>
            </a:r>
          </a:p>
          <a:p>
            <a:r>
              <a:rPr lang="en-US" dirty="0"/>
              <a:t>With Media Services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164582" y="4409890"/>
            <a:ext cx="2282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Cognitive Services</a:t>
            </a:r>
          </a:p>
          <a:p>
            <a:r>
              <a:rPr lang="en-US" dirty="0"/>
              <a:t>To search content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164581" y="5628939"/>
            <a:ext cx="2177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the record into</a:t>
            </a:r>
          </a:p>
          <a:p>
            <a:r>
              <a:rPr lang="en-US" dirty="0"/>
              <a:t>The database</a:t>
            </a:r>
          </a:p>
        </p:txBody>
      </p:sp>
      <p:cxnSp>
        <p:nvCxnSpPr>
          <p:cNvPr id="66" name="Straight Arrow Connector 65"/>
          <p:cNvCxnSpPr>
            <a:stCxn id="51" idx="1"/>
            <a:endCxn id="17" idx="3"/>
          </p:cNvCxnSpPr>
          <p:nvPr/>
        </p:nvCxnSpPr>
        <p:spPr>
          <a:xfrm flipH="1">
            <a:off x="6596799" y="3679576"/>
            <a:ext cx="1635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2" idx="1"/>
            <a:endCxn id="15" idx="3"/>
          </p:cNvCxnSpPr>
          <p:nvPr/>
        </p:nvCxnSpPr>
        <p:spPr>
          <a:xfrm flipH="1">
            <a:off x="6683143" y="4853484"/>
            <a:ext cx="1549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3" idx="1"/>
            <a:endCxn id="9" idx="3"/>
          </p:cNvCxnSpPr>
          <p:nvPr/>
        </p:nvCxnSpPr>
        <p:spPr>
          <a:xfrm flipH="1">
            <a:off x="6683143" y="6017618"/>
            <a:ext cx="1549258" cy="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87449" y="5320579"/>
            <a:ext cx="2471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Mobile Client will access</a:t>
            </a:r>
          </a:p>
          <a:p>
            <a:pPr algn="ctr"/>
            <a:r>
              <a:rPr lang="en-US" dirty="0"/>
              <a:t>all sources through an </a:t>
            </a:r>
          </a:p>
          <a:p>
            <a:pPr algn="ctr"/>
            <a:r>
              <a:rPr lang="en-US" dirty="0"/>
              <a:t>Azure App Service</a:t>
            </a:r>
          </a:p>
        </p:txBody>
      </p:sp>
    </p:spTree>
    <p:extLst>
      <p:ext uri="{BB962C8B-B14F-4D97-AF65-F5344CB8AC3E}">
        <p14:creationId xmlns:p14="http://schemas.microsoft.com/office/powerpoint/2010/main" val="779306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Hall</dc:creator>
  <cp:lastModifiedBy>Adrian Hall-Personal</cp:lastModifiedBy>
  <cp:revision>5</cp:revision>
  <dcterms:created xsi:type="dcterms:W3CDTF">2017-02-01T09:08:01Z</dcterms:created>
  <dcterms:modified xsi:type="dcterms:W3CDTF">2017-02-09T05:47:28Z</dcterms:modified>
</cp:coreProperties>
</file>