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0AE7ED-A04E-4C02-8C68-68F8E8C5397A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DF159F-3FBE-485B-9336-520054556E81}" type="datetimeFigureOut">
              <a:rPr lang="en-AU" smtClean="0"/>
              <a:t>14/02/2013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Segoe UI" pitchFamily="34" charset="0"/>
                <a:cs typeface="Segoe UI" pitchFamily="34" charset="0"/>
              </a:rPr>
              <a:t>Op-i</a:t>
            </a:r>
            <a:endParaRPr lang="en-AU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Operational Intelligence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259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Opportunity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26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Hadoop</a:t>
            </a:r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 Value Equation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05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Opportunity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023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Opportunity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3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Architecture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C# client library</a:t>
            </a:r>
          </a:p>
          <a:p>
            <a:r>
              <a:rPr lang="en-AU" dirty="0" smtClean="0"/>
              <a:t>C server</a:t>
            </a:r>
          </a:p>
          <a:p>
            <a:r>
              <a:rPr lang="en-AU" dirty="0" smtClean="0"/>
              <a:t>C</a:t>
            </a:r>
            <a:r>
              <a:rPr lang="en-AU" smtClean="0"/>
              <a:t># server UI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31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400" b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Time</a:t>
            </a:r>
            <a:endParaRPr lang="en-AU" sz="5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event stream is recorded in absolute (UTC) timestamp order, stable sorted on arrival order from a client</a:t>
            </a:r>
          </a:p>
          <a:p>
            <a:r>
              <a:rPr lang="en-AU" dirty="0" smtClean="0"/>
              <a:t>Client clocks are trusted, but client tracking means that errors can be easily corrected by hand</a:t>
            </a:r>
          </a:p>
          <a:p>
            <a:r>
              <a:rPr lang="en-AU" dirty="0" smtClean="0"/>
              <a:t>Incoming events are buffered to disk per-client for a set time before being merged into the global stream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4179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54</TotalTime>
  <Words>77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Thermal</vt:lpstr>
      <vt:lpstr>Op-i</vt:lpstr>
      <vt:lpstr>Opportunity</vt:lpstr>
      <vt:lpstr>Hadoop Value Equation</vt:lpstr>
      <vt:lpstr>Opportunity</vt:lpstr>
      <vt:lpstr>Opportunity</vt:lpstr>
      <vt:lpstr>Architecture</vt:lpstr>
      <vt:lpstr>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Op-i</dc:title>
  <dc:creator>nblumhardt</dc:creator>
  <cp:lastModifiedBy>nblumhardt</cp:lastModifiedBy>
  <cp:revision>4</cp:revision>
  <dcterms:created xsi:type="dcterms:W3CDTF">2013-02-14T10:50:17Z</dcterms:created>
  <dcterms:modified xsi:type="dcterms:W3CDTF">2013-02-14T11:44:44Z</dcterms:modified>
</cp:coreProperties>
</file>