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76" y="-1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1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10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36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7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04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81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6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2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25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B689-F128-464E-BA62-3F9FDEB495C1}" type="datetimeFigureOut">
              <a:rPr lang="en-AU" smtClean="0"/>
              <a:t>23/03/2013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EDD2-D105-4AD6-8997-B7D620F89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2420888"/>
            <a:ext cx="3024000" cy="3024336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600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79644" y="2852936"/>
            <a:ext cx="2232248" cy="1152128"/>
          </a:xfrm>
          <a:prstGeom prst="wedgeRectCallout">
            <a:avLst>
              <a:gd name="adj1" fmla="val -28342"/>
              <a:gd name="adj2" fmla="val 72161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serilog</a:t>
            </a:r>
            <a:endParaRPr lang="en-AU" sz="3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847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nblumhardt</dc:creator>
  <cp:lastModifiedBy>nblumhardt</cp:lastModifiedBy>
  <cp:revision>3</cp:revision>
  <dcterms:created xsi:type="dcterms:W3CDTF">2013-03-23T11:03:56Z</dcterms:created>
  <dcterms:modified xsi:type="dcterms:W3CDTF">2013-03-23T11:25:07Z</dcterms:modified>
</cp:coreProperties>
</file>