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89" r:id="rId2"/>
    <p:sldId id="276" r:id="rId3"/>
    <p:sldId id="294" r:id="rId4"/>
    <p:sldId id="277" r:id="rId5"/>
    <p:sldId id="280" r:id="rId6"/>
    <p:sldId id="293" r:id="rId7"/>
    <p:sldId id="283" r:id="rId8"/>
    <p:sldId id="284" r:id="rId9"/>
    <p:sldId id="281" r:id="rId10"/>
    <p:sldId id="285" r:id="rId11"/>
    <p:sldId id="286" r:id="rId12"/>
    <p:sldId id="295" r:id="rId13"/>
    <p:sldId id="288" r:id="rId14"/>
    <p:sldId id="28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2"/>
    <a:srgbClr val="DE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660"/>
  </p:normalViewPr>
  <p:slideViewPr>
    <p:cSldViewPr>
      <p:cViewPr varScale="1">
        <p:scale>
          <a:sx n="70" d="100"/>
          <a:sy n="70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814B8-29AD-4BAF-B6AD-0F04D4A15CE5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BA7545-9092-4E32-B232-1F4A4A876477}">
      <dgm:prSet phldrT="[文本]"/>
      <dgm:spPr/>
      <dgm:t>
        <a:bodyPr/>
        <a:lstStyle/>
        <a:p>
          <a:r>
            <a:rPr lang="zh-CN" altLang="en-US" dirty="0" smtClean="0"/>
            <a:t>辛苦奋斗</a:t>
          </a:r>
          <a:endParaRPr lang="zh-CN" altLang="en-US" dirty="0"/>
        </a:p>
      </dgm:t>
    </dgm:pt>
    <dgm:pt modelId="{C8E28E34-FDFF-44D8-9A64-02E5566130FD}" type="parTrans" cxnId="{0E4DE095-ED93-4B15-943E-5D29AA64F220}">
      <dgm:prSet/>
      <dgm:spPr/>
      <dgm:t>
        <a:bodyPr/>
        <a:lstStyle/>
        <a:p>
          <a:endParaRPr lang="zh-CN" altLang="en-US"/>
        </a:p>
      </dgm:t>
    </dgm:pt>
    <dgm:pt modelId="{7F341370-C806-4862-8AAA-2B18818C5724}" type="sibTrans" cxnId="{0E4DE095-ED93-4B15-943E-5D29AA64F220}">
      <dgm:prSet/>
      <dgm:spPr/>
      <dgm:t>
        <a:bodyPr/>
        <a:lstStyle/>
        <a:p>
          <a:endParaRPr lang="zh-CN" altLang="en-US"/>
        </a:p>
      </dgm:t>
    </dgm:pt>
    <dgm:pt modelId="{E09DC147-386B-44F7-958E-D367C033E91B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快乐的生活</a:t>
          </a:r>
          <a:endParaRPr lang="zh-CN" altLang="en-US" dirty="0">
            <a:solidFill>
              <a:srgbClr val="FF0000"/>
            </a:solidFill>
          </a:endParaRPr>
        </a:p>
      </dgm:t>
    </dgm:pt>
    <dgm:pt modelId="{61D55BE5-ADAD-411C-86DA-AF087694DB62}" type="parTrans" cxnId="{47A2911C-E432-4349-B971-677339C03243}">
      <dgm:prSet/>
      <dgm:spPr/>
      <dgm:t>
        <a:bodyPr/>
        <a:lstStyle/>
        <a:p>
          <a:endParaRPr lang="zh-CN" altLang="en-US"/>
        </a:p>
      </dgm:t>
    </dgm:pt>
    <dgm:pt modelId="{A1F619BF-2978-4BBE-8A4E-E408D7CCF3A5}" type="sibTrans" cxnId="{47A2911C-E432-4349-B971-677339C03243}">
      <dgm:prSet/>
      <dgm:spPr/>
      <dgm:t>
        <a:bodyPr/>
        <a:lstStyle/>
        <a:p>
          <a:endParaRPr lang="zh-CN" altLang="en-US"/>
        </a:p>
      </dgm:t>
    </dgm:pt>
    <dgm:pt modelId="{20AA41D1-6F28-44BE-AD2B-05D903754602}">
      <dgm:prSet phldrT="[文本]"/>
      <dgm:spPr/>
      <dgm:t>
        <a:bodyPr/>
        <a:lstStyle/>
        <a:p>
          <a:r>
            <a:rPr lang="zh-CN" altLang="en-US" dirty="0" smtClean="0"/>
            <a:t>教给我太多</a:t>
          </a:r>
          <a:endParaRPr lang="zh-CN" altLang="en-US" dirty="0"/>
        </a:p>
      </dgm:t>
    </dgm:pt>
    <dgm:pt modelId="{6931F379-F8F5-4056-B50A-3A69651D4394}" type="parTrans" cxnId="{ECDA660D-ABDD-434F-91DF-DA40D9AD33DD}">
      <dgm:prSet/>
      <dgm:spPr/>
      <dgm:t>
        <a:bodyPr/>
        <a:lstStyle/>
        <a:p>
          <a:endParaRPr lang="zh-CN" altLang="en-US"/>
        </a:p>
      </dgm:t>
    </dgm:pt>
    <dgm:pt modelId="{F063875F-F21E-47D0-B566-93720D51B40F}" type="sibTrans" cxnId="{ECDA660D-ABDD-434F-91DF-DA40D9AD33DD}">
      <dgm:prSet/>
      <dgm:spPr/>
      <dgm:t>
        <a:bodyPr/>
        <a:lstStyle/>
        <a:p>
          <a:endParaRPr lang="zh-CN" altLang="en-US"/>
        </a:p>
      </dgm:t>
    </dgm:pt>
    <dgm:pt modelId="{354A29A9-F78C-4365-BFED-37F3AA22632A}">
      <dgm:prSet/>
      <dgm:spPr/>
      <dgm:t>
        <a:bodyPr/>
        <a:lstStyle/>
        <a:p>
          <a:endParaRPr lang="zh-CN" altLang="en-US" dirty="0"/>
        </a:p>
      </dgm:t>
    </dgm:pt>
    <dgm:pt modelId="{B307AD95-1729-4A4D-8D42-0BC313A24C34}" type="parTrans" cxnId="{B2229716-CFF2-4824-9C5E-F39E6BC74512}">
      <dgm:prSet/>
      <dgm:spPr/>
      <dgm:t>
        <a:bodyPr/>
        <a:lstStyle/>
        <a:p>
          <a:endParaRPr lang="zh-CN" altLang="en-US"/>
        </a:p>
      </dgm:t>
    </dgm:pt>
    <dgm:pt modelId="{E121C59F-0AEF-4E60-86A2-A1FBABE8BCBC}" type="sibTrans" cxnId="{B2229716-CFF2-4824-9C5E-F39E6BC74512}">
      <dgm:prSet/>
      <dgm:spPr/>
      <dgm:t>
        <a:bodyPr/>
        <a:lstStyle/>
        <a:p>
          <a:endParaRPr lang="zh-CN" altLang="en-US"/>
        </a:p>
      </dgm:t>
    </dgm:pt>
    <dgm:pt modelId="{D14C10B6-A423-4CFD-A956-3CD9611F96E0}">
      <dgm:prSet/>
      <dgm:spPr/>
      <dgm:t>
        <a:bodyPr/>
        <a:lstStyle/>
        <a:p>
          <a:endParaRPr lang="zh-CN" altLang="en-US" dirty="0"/>
        </a:p>
      </dgm:t>
    </dgm:pt>
    <dgm:pt modelId="{AA6B0B3B-6685-41BE-ABC4-8E0E7F8B5A5D}" type="parTrans" cxnId="{F7D2BD6D-CCB4-4979-BC73-98830A3DD20F}">
      <dgm:prSet/>
      <dgm:spPr/>
      <dgm:t>
        <a:bodyPr/>
        <a:lstStyle/>
        <a:p>
          <a:endParaRPr lang="zh-CN" altLang="en-US"/>
        </a:p>
      </dgm:t>
    </dgm:pt>
    <dgm:pt modelId="{C771AEC2-DEEE-4958-8270-A67D4029C163}" type="sibTrans" cxnId="{F7D2BD6D-CCB4-4979-BC73-98830A3DD20F}">
      <dgm:prSet/>
      <dgm:spPr/>
      <dgm:t>
        <a:bodyPr/>
        <a:lstStyle/>
        <a:p>
          <a:endParaRPr lang="zh-CN" altLang="en-US"/>
        </a:p>
      </dgm:t>
    </dgm:pt>
    <dgm:pt modelId="{13776DA2-EEC6-4A8F-840C-B47733F23471}">
      <dgm:prSet/>
      <dgm:spPr/>
      <dgm:t>
        <a:bodyPr/>
        <a:lstStyle/>
        <a:p>
          <a:endParaRPr lang="zh-CN" altLang="en-US" dirty="0"/>
        </a:p>
      </dgm:t>
    </dgm:pt>
    <dgm:pt modelId="{D1D2957B-C10A-49AB-9017-BC6DB70DD4B0}" type="parTrans" cxnId="{04E5C01E-8782-4CD5-AAB3-CE5E2A6D104B}">
      <dgm:prSet/>
      <dgm:spPr/>
      <dgm:t>
        <a:bodyPr/>
        <a:lstStyle/>
        <a:p>
          <a:endParaRPr lang="zh-CN" altLang="en-US"/>
        </a:p>
      </dgm:t>
    </dgm:pt>
    <dgm:pt modelId="{17EDD3EE-6ED5-443B-8FB6-68421148AD4F}" type="sibTrans" cxnId="{04E5C01E-8782-4CD5-AAB3-CE5E2A6D104B}">
      <dgm:prSet/>
      <dgm:spPr/>
      <dgm:t>
        <a:bodyPr/>
        <a:lstStyle/>
        <a:p>
          <a:endParaRPr lang="zh-CN" altLang="en-US"/>
        </a:p>
      </dgm:t>
    </dgm:pt>
    <dgm:pt modelId="{8037E16F-B409-449E-896D-C3DA992D5350}" type="pres">
      <dgm:prSet presAssocID="{AC6814B8-29AD-4BAF-B6AD-0F04D4A15C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D1C2A0-8AE6-4C6A-BD17-5FF644B516A8}" type="pres">
      <dgm:prSet presAssocID="{48BA7545-9092-4E32-B232-1F4A4A876477}" presName="parentLin" presStyleCnt="0"/>
      <dgm:spPr/>
      <dgm:t>
        <a:bodyPr/>
        <a:lstStyle/>
        <a:p>
          <a:endParaRPr lang="zh-CN" altLang="en-US"/>
        </a:p>
      </dgm:t>
    </dgm:pt>
    <dgm:pt modelId="{EB4053F7-2D97-41AC-9174-7EAA837CE78B}" type="pres">
      <dgm:prSet presAssocID="{48BA7545-9092-4E32-B232-1F4A4A87647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6DB666-B869-4E34-BC61-79AD586AA92D}" type="pres">
      <dgm:prSet presAssocID="{48BA7545-9092-4E32-B232-1F4A4A876477}" presName="parentText" presStyleLbl="node1" presStyleIdx="0" presStyleCnt="3" custLinFactNeighborX="16205" custLinFactNeighborY="10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E79D5-130D-4F41-B4E4-89E27804947B}" type="pres">
      <dgm:prSet presAssocID="{48BA7545-9092-4E32-B232-1F4A4A876477}" presName="negativeSpace" presStyleCnt="0"/>
      <dgm:spPr/>
      <dgm:t>
        <a:bodyPr/>
        <a:lstStyle/>
        <a:p>
          <a:endParaRPr lang="zh-CN" altLang="en-US"/>
        </a:p>
      </dgm:t>
    </dgm:pt>
    <dgm:pt modelId="{FED8688B-5062-4D2F-822A-A926CDE4AC3B}" type="pres">
      <dgm:prSet presAssocID="{48BA7545-9092-4E32-B232-1F4A4A8764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1B821-C609-4F4C-9D03-FEF9206E0457}" type="pres">
      <dgm:prSet presAssocID="{7F341370-C806-4862-8AAA-2B18818C5724}" presName="spaceBetweenRectangles" presStyleCnt="0"/>
      <dgm:spPr/>
      <dgm:t>
        <a:bodyPr/>
        <a:lstStyle/>
        <a:p>
          <a:endParaRPr lang="zh-CN" altLang="en-US"/>
        </a:p>
      </dgm:t>
    </dgm:pt>
    <dgm:pt modelId="{321BBC55-0C84-42D4-8C42-2E0606E85E33}" type="pres">
      <dgm:prSet presAssocID="{E09DC147-386B-44F7-958E-D367C033E91B}" presName="parentLin" presStyleCnt="0"/>
      <dgm:spPr/>
      <dgm:t>
        <a:bodyPr/>
        <a:lstStyle/>
        <a:p>
          <a:endParaRPr lang="zh-CN" altLang="en-US"/>
        </a:p>
      </dgm:t>
    </dgm:pt>
    <dgm:pt modelId="{A335AFCE-74CB-4668-B4F5-627352A8316F}" type="pres">
      <dgm:prSet presAssocID="{E09DC147-386B-44F7-958E-D367C033E91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7C38931-8FD5-46B9-AC22-D08D731D11DE}" type="pres">
      <dgm:prSet presAssocID="{E09DC147-386B-44F7-958E-D367C033E9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BDDEB-1CB8-4CA0-A5F7-33EBC6EBDD09}" type="pres">
      <dgm:prSet presAssocID="{E09DC147-386B-44F7-958E-D367C033E91B}" presName="negativeSpace" presStyleCnt="0"/>
      <dgm:spPr/>
      <dgm:t>
        <a:bodyPr/>
        <a:lstStyle/>
        <a:p>
          <a:endParaRPr lang="zh-CN" altLang="en-US"/>
        </a:p>
      </dgm:t>
    </dgm:pt>
    <dgm:pt modelId="{3C2D0555-6FE3-4F91-9010-55D8519B321C}" type="pres">
      <dgm:prSet presAssocID="{E09DC147-386B-44F7-958E-D367C033E91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1802E-0772-45FA-BFB2-13466A5C5172}" type="pres">
      <dgm:prSet presAssocID="{A1F619BF-2978-4BBE-8A4E-E408D7CCF3A5}" presName="spaceBetweenRectangles" presStyleCnt="0"/>
      <dgm:spPr/>
      <dgm:t>
        <a:bodyPr/>
        <a:lstStyle/>
        <a:p>
          <a:endParaRPr lang="zh-CN" altLang="en-US"/>
        </a:p>
      </dgm:t>
    </dgm:pt>
    <dgm:pt modelId="{67D47784-AA8F-4B06-B0BD-99BD1A49EE7F}" type="pres">
      <dgm:prSet presAssocID="{20AA41D1-6F28-44BE-AD2B-05D903754602}" presName="parentLin" presStyleCnt="0"/>
      <dgm:spPr/>
      <dgm:t>
        <a:bodyPr/>
        <a:lstStyle/>
        <a:p>
          <a:endParaRPr lang="zh-CN" altLang="en-US"/>
        </a:p>
      </dgm:t>
    </dgm:pt>
    <dgm:pt modelId="{0D679534-BA6A-471D-8D2A-0FCC385148E7}" type="pres">
      <dgm:prSet presAssocID="{20AA41D1-6F28-44BE-AD2B-05D9037546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C21DA3E-F058-4486-A5AF-7E71D2AA4977}" type="pres">
      <dgm:prSet presAssocID="{20AA41D1-6F28-44BE-AD2B-05D903754602}" presName="parentText" presStyleLbl="node1" presStyleIdx="2" presStyleCnt="3" custLinFactNeighborX="19403" custLinFactNeighborY="114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57EA8-6E49-44B1-80D9-F7B254EDB7C9}" type="pres">
      <dgm:prSet presAssocID="{20AA41D1-6F28-44BE-AD2B-05D903754602}" presName="negativeSpace" presStyleCnt="0"/>
      <dgm:spPr/>
      <dgm:t>
        <a:bodyPr/>
        <a:lstStyle/>
        <a:p>
          <a:endParaRPr lang="zh-CN" altLang="en-US"/>
        </a:p>
      </dgm:t>
    </dgm:pt>
    <dgm:pt modelId="{8C312A5D-7ECD-4196-9E28-D5EEC38CE2B1}" type="pres">
      <dgm:prSet presAssocID="{20AA41D1-6F28-44BE-AD2B-05D90375460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CBA31F-6533-4E31-88AB-219688E087E3}" type="presOf" srcId="{E09DC147-386B-44F7-958E-D367C033E91B}" destId="{A7C38931-8FD5-46B9-AC22-D08D731D11DE}" srcOrd="1" destOrd="0" presId="urn:microsoft.com/office/officeart/2005/8/layout/list1"/>
    <dgm:cxn modelId="{EE858C41-0147-49A8-ADD2-AA03EA535C85}" type="presOf" srcId="{E09DC147-386B-44F7-958E-D367C033E91B}" destId="{A335AFCE-74CB-4668-B4F5-627352A8316F}" srcOrd="0" destOrd="0" presId="urn:microsoft.com/office/officeart/2005/8/layout/list1"/>
    <dgm:cxn modelId="{6DF31522-7912-4F63-B660-9B9A11B88533}" type="presOf" srcId="{13776DA2-EEC6-4A8F-840C-B47733F23471}" destId="{8C312A5D-7ECD-4196-9E28-D5EEC38CE2B1}" srcOrd="0" destOrd="0" presId="urn:microsoft.com/office/officeart/2005/8/layout/list1"/>
    <dgm:cxn modelId="{04E5C01E-8782-4CD5-AAB3-CE5E2A6D104B}" srcId="{20AA41D1-6F28-44BE-AD2B-05D903754602}" destId="{13776DA2-EEC6-4A8F-840C-B47733F23471}" srcOrd="0" destOrd="0" parTransId="{D1D2957B-C10A-49AB-9017-BC6DB70DD4B0}" sibTransId="{17EDD3EE-6ED5-443B-8FB6-68421148AD4F}"/>
    <dgm:cxn modelId="{F7D2BD6D-CCB4-4979-BC73-98830A3DD20F}" srcId="{E09DC147-386B-44F7-958E-D367C033E91B}" destId="{D14C10B6-A423-4CFD-A956-3CD9611F96E0}" srcOrd="0" destOrd="0" parTransId="{AA6B0B3B-6685-41BE-ABC4-8E0E7F8B5A5D}" sibTransId="{C771AEC2-DEEE-4958-8270-A67D4029C163}"/>
    <dgm:cxn modelId="{B41696AA-9185-48C0-A498-6D4BCF51008E}" type="presOf" srcId="{48BA7545-9092-4E32-B232-1F4A4A876477}" destId="{EB4053F7-2D97-41AC-9174-7EAA837CE78B}" srcOrd="0" destOrd="0" presId="urn:microsoft.com/office/officeart/2005/8/layout/list1"/>
    <dgm:cxn modelId="{B2229716-CFF2-4824-9C5E-F39E6BC74512}" srcId="{48BA7545-9092-4E32-B232-1F4A4A876477}" destId="{354A29A9-F78C-4365-BFED-37F3AA22632A}" srcOrd="0" destOrd="0" parTransId="{B307AD95-1729-4A4D-8D42-0BC313A24C34}" sibTransId="{E121C59F-0AEF-4E60-86A2-A1FBABE8BCBC}"/>
    <dgm:cxn modelId="{F3E8B13D-1096-4A83-96AC-3BCA5009657B}" type="presOf" srcId="{20AA41D1-6F28-44BE-AD2B-05D903754602}" destId="{0D679534-BA6A-471D-8D2A-0FCC385148E7}" srcOrd="0" destOrd="0" presId="urn:microsoft.com/office/officeart/2005/8/layout/list1"/>
    <dgm:cxn modelId="{AFE9688E-DFC9-4DF6-9FF8-5150FCFDA126}" type="presOf" srcId="{48BA7545-9092-4E32-B232-1F4A4A876477}" destId="{BF6DB666-B869-4E34-BC61-79AD586AA92D}" srcOrd="1" destOrd="0" presId="urn:microsoft.com/office/officeart/2005/8/layout/list1"/>
    <dgm:cxn modelId="{0E4DE095-ED93-4B15-943E-5D29AA64F220}" srcId="{AC6814B8-29AD-4BAF-B6AD-0F04D4A15CE5}" destId="{48BA7545-9092-4E32-B232-1F4A4A876477}" srcOrd="0" destOrd="0" parTransId="{C8E28E34-FDFF-44D8-9A64-02E5566130FD}" sibTransId="{7F341370-C806-4862-8AAA-2B18818C5724}"/>
    <dgm:cxn modelId="{95D93E2D-AB57-460E-AD44-FF6CDEC9D444}" type="presOf" srcId="{354A29A9-F78C-4365-BFED-37F3AA22632A}" destId="{FED8688B-5062-4D2F-822A-A926CDE4AC3B}" srcOrd="0" destOrd="0" presId="urn:microsoft.com/office/officeart/2005/8/layout/list1"/>
    <dgm:cxn modelId="{47A2911C-E432-4349-B971-677339C03243}" srcId="{AC6814B8-29AD-4BAF-B6AD-0F04D4A15CE5}" destId="{E09DC147-386B-44F7-958E-D367C033E91B}" srcOrd="1" destOrd="0" parTransId="{61D55BE5-ADAD-411C-86DA-AF087694DB62}" sibTransId="{A1F619BF-2978-4BBE-8A4E-E408D7CCF3A5}"/>
    <dgm:cxn modelId="{18E5F819-0673-4556-AEB8-9648D9AF7D8A}" type="presOf" srcId="{20AA41D1-6F28-44BE-AD2B-05D903754602}" destId="{1C21DA3E-F058-4486-A5AF-7E71D2AA4977}" srcOrd="1" destOrd="0" presId="urn:microsoft.com/office/officeart/2005/8/layout/list1"/>
    <dgm:cxn modelId="{ECDA660D-ABDD-434F-91DF-DA40D9AD33DD}" srcId="{AC6814B8-29AD-4BAF-B6AD-0F04D4A15CE5}" destId="{20AA41D1-6F28-44BE-AD2B-05D903754602}" srcOrd="2" destOrd="0" parTransId="{6931F379-F8F5-4056-B50A-3A69651D4394}" sibTransId="{F063875F-F21E-47D0-B566-93720D51B40F}"/>
    <dgm:cxn modelId="{589184AB-4D7F-4D52-8113-28DA26F600C2}" type="presOf" srcId="{AC6814B8-29AD-4BAF-B6AD-0F04D4A15CE5}" destId="{8037E16F-B409-449E-896D-C3DA992D5350}" srcOrd="0" destOrd="0" presId="urn:microsoft.com/office/officeart/2005/8/layout/list1"/>
    <dgm:cxn modelId="{3B6D4352-89B1-4C4E-BA29-C619E4214D59}" type="presOf" srcId="{D14C10B6-A423-4CFD-A956-3CD9611F96E0}" destId="{3C2D0555-6FE3-4F91-9010-55D8519B321C}" srcOrd="0" destOrd="0" presId="urn:microsoft.com/office/officeart/2005/8/layout/list1"/>
    <dgm:cxn modelId="{33299303-8E79-439F-8ADD-D7796FFE731D}" type="presParOf" srcId="{8037E16F-B409-449E-896D-C3DA992D5350}" destId="{F6D1C2A0-8AE6-4C6A-BD17-5FF644B516A8}" srcOrd="0" destOrd="0" presId="urn:microsoft.com/office/officeart/2005/8/layout/list1"/>
    <dgm:cxn modelId="{ACEEC917-13BC-4870-A45B-FF5E8FD3DE55}" type="presParOf" srcId="{F6D1C2A0-8AE6-4C6A-BD17-5FF644B516A8}" destId="{EB4053F7-2D97-41AC-9174-7EAA837CE78B}" srcOrd="0" destOrd="0" presId="urn:microsoft.com/office/officeart/2005/8/layout/list1"/>
    <dgm:cxn modelId="{40F11C1C-B340-460F-BAD4-794104B8A5B7}" type="presParOf" srcId="{F6D1C2A0-8AE6-4C6A-BD17-5FF644B516A8}" destId="{BF6DB666-B869-4E34-BC61-79AD586AA92D}" srcOrd="1" destOrd="0" presId="urn:microsoft.com/office/officeart/2005/8/layout/list1"/>
    <dgm:cxn modelId="{08B41C80-06B2-4BA0-BF5B-92489BC74463}" type="presParOf" srcId="{8037E16F-B409-449E-896D-C3DA992D5350}" destId="{850E79D5-130D-4F41-B4E4-89E27804947B}" srcOrd="1" destOrd="0" presId="urn:microsoft.com/office/officeart/2005/8/layout/list1"/>
    <dgm:cxn modelId="{FDC957A8-2236-4357-8A77-B195136C2116}" type="presParOf" srcId="{8037E16F-B409-449E-896D-C3DA992D5350}" destId="{FED8688B-5062-4D2F-822A-A926CDE4AC3B}" srcOrd="2" destOrd="0" presId="urn:microsoft.com/office/officeart/2005/8/layout/list1"/>
    <dgm:cxn modelId="{441764C7-7CD0-4E5F-B3C5-793C83F23D72}" type="presParOf" srcId="{8037E16F-B409-449E-896D-C3DA992D5350}" destId="{F681B821-C609-4F4C-9D03-FEF9206E0457}" srcOrd="3" destOrd="0" presId="urn:microsoft.com/office/officeart/2005/8/layout/list1"/>
    <dgm:cxn modelId="{B5AF0DD3-498C-4A60-A19D-6A5F78E65CC4}" type="presParOf" srcId="{8037E16F-B409-449E-896D-C3DA992D5350}" destId="{321BBC55-0C84-42D4-8C42-2E0606E85E33}" srcOrd="4" destOrd="0" presId="urn:microsoft.com/office/officeart/2005/8/layout/list1"/>
    <dgm:cxn modelId="{D28AB595-2221-436D-98E6-C51001A95406}" type="presParOf" srcId="{321BBC55-0C84-42D4-8C42-2E0606E85E33}" destId="{A335AFCE-74CB-4668-B4F5-627352A8316F}" srcOrd="0" destOrd="0" presId="urn:microsoft.com/office/officeart/2005/8/layout/list1"/>
    <dgm:cxn modelId="{9B99366D-880D-4FFD-B423-6C476FA81B9A}" type="presParOf" srcId="{321BBC55-0C84-42D4-8C42-2E0606E85E33}" destId="{A7C38931-8FD5-46B9-AC22-D08D731D11DE}" srcOrd="1" destOrd="0" presId="urn:microsoft.com/office/officeart/2005/8/layout/list1"/>
    <dgm:cxn modelId="{68D65DE1-BFEC-4C42-997B-8D288FCDEA42}" type="presParOf" srcId="{8037E16F-B409-449E-896D-C3DA992D5350}" destId="{BCEBDDEB-1CB8-4CA0-A5F7-33EBC6EBDD09}" srcOrd="5" destOrd="0" presId="urn:microsoft.com/office/officeart/2005/8/layout/list1"/>
    <dgm:cxn modelId="{4C02C7B0-9DFD-42DB-A268-BBF0C4B4A5D7}" type="presParOf" srcId="{8037E16F-B409-449E-896D-C3DA992D5350}" destId="{3C2D0555-6FE3-4F91-9010-55D8519B321C}" srcOrd="6" destOrd="0" presId="urn:microsoft.com/office/officeart/2005/8/layout/list1"/>
    <dgm:cxn modelId="{0AB9C619-26C5-4734-B55D-602BC6875A77}" type="presParOf" srcId="{8037E16F-B409-449E-896D-C3DA992D5350}" destId="{7371802E-0772-45FA-BFB2-13466A5C5172}" srcOrd="7" destOrd="0" presId="urn:microsoft.com/office/officeart/2005/8/layout/list1"/>
    <dgm:cxn modelId="{F69C7D5C-1BBB-4F9B-9041-328B6266FB6A}" type="presParOf" srcId="{8037E16F-B409-449E-896D-C3DA992D5350}" destId="{67D47784-AA8F-4B06-B0BD-99BD1A49EE7F}" srcOrd="8" destOrd="0" presId="urn:microsoft.com/office/officeart/2005/8/layout/list1"/>
    <dgm:cxn modelId="{EC0C068F-5D19-40D2-9D4F-1B65F95AC2B1}" type="presParOf" srcId="{67D47784-AA8F-4B06-B0BD-99BD1A49EE7F}" destId="{0D679534-BA6A-471D-8D2A-0FCC385148E7}" srcOrd="0" destOrd="0" presId="urn:microsoft.com/office/officeart/2005/8/layout/list1"/>
    <dgm:cxn modelId="{D8A24C86-9D1A-40FE-B1C0-122F11000B4B}" type="presParOf" srcId="{67D47784-AA8F-4B06-B0BD-99BD1A49EE7F}" destId="{1C21DA3E-F058-4486-A5AF-7E71D2AA4977}" srcOrd="1" destOrd="0" presId="urn:microsoft.com/office/officeart/2005/8/layout/list1"/>
    <dgm:cxn modelId="{FE729F13-61E2-4696-B4CC-CA28F6A9BBE1}" type="presParOf" srcId="{8037E16F-B409-449E-896D-C3DA992D5350}" destId="{49157EA8-6E49-44B1-80D9-F7B254EDB7C9}" srcOrd="9" destOrd="0" presId="urn:microsoft.com/office/officeart/2005/8/layout/list1"/>
    <dgm:cxn modelId="{106E193A-90CF-4B3A-A4DA-F6E5609B040E}" type="presParOf" srcId="{8037E16F-B409-449E-896D-C3DA992D5350}" destId="{8C312A5D-7ECD-4196-9E28-D5EEC38CE2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814B8-29AD-4BAF-B6AD-0F04D4A15CE5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BA7545-9092-4E32-B232-1F4A4A876477}">
      <dgm:prSet phldrT="[文本]"/>
      <dgm:spPr/>
      <dgm:t>
        <a:bodyPr/>
        <a:lstStyle/>
        <a:p>
          <a:r>
            <a:rPr lang="zh-CN" altLang="en-US" dirty="0" smtClean="0"/>
            <a:t>新起点，新生活</a:t>
          </a:r>
          <a:endParaRPr lang="zh-CN" altLang="en-US" dirty="0"/>
        </a:p>
      </dgm:t>
    </dgm:pt>
    <dgm:pt modelId="{C8E28E34-FDFF-44D8-9A64-02E5566130FD}" type="parTrans" cxnId="{0E4DE095-ED93-4B15-943E-5D29AA64F220}">
      <dgm:prSet/>
      <dgm:spPr/>
      <dgm:t>
        <a:bodyPr/>
        <a:lstStyle/>
        <a:p>
          <a:endParaRPr lang="zh-CN" altLang="en-US"/>
        </a:p>
      </dgm:t>
    </dgm:pt>
    <dgm:pt modelId="{7F341370-C806-4862-8AAA-2B18818C5724}" type="sibTrans" cxnId="{0E4DE095-ED93-4B15-943E-5D29AA64F220}">
      <dgm:prSet/>
      <dgm:spPr/>
      <dgm:t>
        <a:bodyPr/>
        <a:lstStyle/>
        <a:p>
          <a:endParaRPr lang="zh-CN" altLang="en-US"/>
        </a:p>
      </dgm:t>
    </dgm:pt>
    <dgm:pt modelId="{E09DC147-386B-44F7-958E-D367C033E91B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适应大学生活</a:t>
          </a:r>
          <a:endParaRPr lang="zh-CN" altLang="en-US" dirty="0">
            <a:solidFill>
              <a:srgbClr val="FF0000"/>
            </a:solidFill>
          </a:endParaRPr>
        </a:p>
      </dgm:t>
    </dgm:pt>
    <dgm:pt modelId="{61D55BE5-ADAD-411C-86DA-AF087694DB62}" type="parTrans" cxnId="{47A2911C-E432-4349-B971-677339C03243}">
      <dgm:prSet/>
      <dgm:spPr/>
      <dgm:t>
        <a:bodyPr/>
        <a:lstStyle/>
        <a:p>
          <a:endParaRPr lang="zh-CN" altLang="en-US"/>
        </a:p>
      </dgm:t>
    </dgm:pt>
    <dgm:pt modelId="{A1F619BF-2978-4BBE-8A4E-E408D7CCF3A5}" type="sibTrans" cxnId="{47A2911C-E432-4349-B971-677339C03243}">
      <dgm:prSet/>
      <dgm:spPr/>
      <dgm:t>
        <a:bodyPr/>
        <a:lstStyle/>
        <a:p>
          <a:endParaRPr lang="zh-CN" altLang="en-US"/>
        </a:p>
      </dgm:t>
    </dgm:pt>
    <dgm:pt modelId="{20AA41D1-6F28-44BE-AD2B-05D903754602}">
      <dgm:prSet phldrT="[文本]"/>
      <dgm:spPr/>
      <dgm:t>
        <a:bodyPr/>
        <a:lstStyle/>
        <a:p>
          <a:r>
            <a:rPr lang="zh-CN" altLang="en-US" dirty="0" smtClean="0"/>
            <a:t>锻炼自己，完善自我</a:t>
          </a:r>
          <a:endParaRPr lang="zh-CN" altLang="en-US" dirty="0"/>
        </a:p>
      </dgm:t>
    </dgm:pt>
    <dgm:pt modelId="{6931F379-F8F5-4056-B50A-3A69651D4394}" type="parTrans" cxnId="{ECDA660D-ABDD-434F-91DF-DA40D9AD33DD}">
      <dgm:prSet/>
      <dgm:spPr/>
      <dgm:t>
        <a:bodyPr/>
        <a:lstStyle/>
        <a:p>
          <a:endParaRPr lang="zh-CN" altLang="en-US"/>
        </a:p>
      </dgm:t>
    </dgm:pt>
    <dgm:pt modelId="{F063875F-F21E-47D0-B566-93720D51B40F}" type="sibTrans" cxnId="{ECDA660D-ABDD-434F-91DF-DA40D9AD33DD}">
      <dgm:prSet/>
      <dgm:spPr/>
      <dgm:t>
        <a:bodyPr/>
        <a:lstStyle/>
        <a:p>
          <a:endParaRPr lang="zh-CN" altLang="en-US"/>
        </a:p>
      </dgm:t>
    </dgm:pt>
    <dgm:pt modelId="{354A29A9-F78C-4365-BFED-37F3AA22632A}">
      <dgm:prSet/>
      <dgm:spPr/>
      <dgm:t>
        <a:bodyPr/>
        <a:lstStyle/>
        <a:p>
          <a:endParaRPr lang="zh-CN" altLang="en-US" dirty="0"/>
        </a:p>
      </dgm:t>
    </dgm:pt>
    <dgm:pt modelId="{B307AD95-1729-4A4D-8D42-0BC313A24C34}" type="parTrans" cxnId="{B2229716-CFF2-4824-9C5E-F39E6BC74512}">
      <dgm:prSet/>
      <dgm:spPr/>
      <dgm:t>
        <a:bodyPr/>
        <a:lstStyle/>
        <a:p>
          <a:endParaRPr lang="zh-CN" altLang="en-US"/>
        </a:p>
      </dgm:t>
    </dgm:pt>
    <dgm:pt modelId="{E121C59F-0AEF-4E60-86A2-A1FBABE8BCBC}" type="sibTrans" cxnId="{B2229716-CFF2-4824-9C5E-F39E6BC74512}">
      <dgm:prSet/>
      <dgm:spPr/>
      <dgm:t>
        <a:bodyPr/>
        <a:lstStyle/>
        <a:p>
          <a:endParaRPr lang="zh-CN" altLang="en-US"/>
        </a:p>
      </dgm:t>
    </dgm:pt>
    <dgm:pt modelId="{D14C10B6-A423-4CFD-A956-3CD9611F96E0}">
      <dgm:prSet/>
      <dgm:spPr/>
      <dgm:t>
        <a:bodyPr/>
        <a:lstStyle/>
        <a:p>
          <a:endParaRPr lang="zh-CN" altLang="en-US" dirty="0"/>
        </a:p>
      </dgm:t>
    </dgm:pt>
    <dgm:pt modelId="{AA6B0B3B-6685-41BE-ABC4-8E0E7F8B5A5D}" type="parTrans" cxnId="{F7D2BD6D-CCB4-4979-BC73-98830A3DD20F}">
      <dgm:prSet/>
      <dgm:spPr/>
      <dgm:t>
        <a:bodyPr/>
        <a:lstStyle/>
        <a:p>
          <a:endParaRPr lang="zh-CN" altLang="en-US"/>
        </a:p>
      </dgm:t>
    </dgm:pt>
    <dgm:pt modelId="{C771AEC2-DEEE-4958-8270-A67D4029C163}" type="sibTrans" cxnId="{F7D2BD6D-CCB4-4979-BC73-98830A3DD20F}">
      <dgm:prSet/>
      <dgm:spPr/>
      <dgm:t>
        <a:bodyPr/>
        <a:lstStyle/>
        <a:p>
          <a:endParaRPr lang="zh-CN" altLang="en-US"/>
        </a:p>
      </dgm:t>
    </dgm:pt>
    <dgm:pt modelId="{13776DA2-EEC6-4A8F-840C-B47733F23471}">
      <dgm:prSet/>
      <dgm:spPr/>
      <dgm:t>
        <a:bodyPr/>
        <a:lstStyle/>
        <a:p>
          <a:endParaRPr lang="zh-CN" altLang="en-US" dirty="0"/>
        </a:p>
      </dgm:t>
    </dgm:pt>
    <dgm:pt modelId="{D1D2957B-C10A-49AB-9017-BC6DB70DD4B0}" type="parTrans" cxnId="{04E5C01E-8782-4CD5-AAB3-CE5E2A6D104B}">
      <dgm:prSet/>
      <dgm:spPr/>
      <dgm:t>
        <a:bodyPr/>
        <a:lstStyle/>
        <a:p>
          <a:endParaRPr lang="zh-CN" altLang="en-US"/>
        </a:p>
      </dgm:t>
    </dgm:pt>
    <dgm:pt modelId="{17EDD3EE-6ED5-443B-8FB6-68421148AD4F}" type="sibTrans" cxnId="{04E5C01E-8782-4CD5-AAB3-CE5E2A6D104B}">
      <dgm:prSet/>
      <dgm:spPr/>
      <dgm:t>
        <a:bodyPr/>
        <a:lstStyle/>
        <a:p>
          <a:endParaRPr lang="zh-CN" altLang="en-US"/>
        </a:p>
      </dgm:t>
    </dgm:pt>
    <dgm:pt modelId="{8037E16F-B409-449E-896D-C3DA992D5350}" type="pres">
      <dgm:prSet presAssocID="{AC6814B8-29AD-4BAF-B6AD-0F04D4A15C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D1C2A0-8AE6-4C6A-BD17-5FF644B516A8}" type="pres">
      <dgm:prSet presAssocID="{48BA7545-9092-4E32-B232-1F4A4A876477}" presName="parentLin" presStyleCnt="0"/>
      <dgm:spPr/>
      <dgm:t>
        <a:bodyPr/>
        <a:lstStyle/>
        <a:p>
          <a:endParaRPr lang="zh-CN" altLang="en-US"/>
        </a:p>
      </dgm:t>
    </dgm:pt>
    <dgm:pt modelId="{EB4053F7-2D97-41AC-9174-7EAA837CE78B}" type="pres">
      <dgm:prSet presAssocID="{48BA7545-9092-4E32-B232-1F4A4A87647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6DB666-B869-4E34-BC61-79AD586AA92D}" type="pres">
      <dgm:prSet presAssocID="{48BA7545-9092-4E32-B232-1F4A4A8764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E79D5-130D-4F41-B4E4-89E27804947B}" type="pres">
      <dgm:prSet presAssocID="{48BA7545-9092-4E32-B232-1F4A4A876477}" presName="negativeSpace" presStyleCnt="0"/>
      <dgm:spPr/>
      <dgm:t>
        <a:bodyPr/>
        <a:lstStyle/>
        <a:p>
          <a:endParaRPr lang="zh-CN" altLang="en-US"/>
        </a:p>
      </dgm:t>
    </dgm:pt>
    <dgm:pt modelId="{FED8688B-5062-4D2F-822A-A926CDE4AC3B}" type="pres">
      <dgm:prSet presAssocID="{48BA7545-9092-4E32-B232-1F4A4A8764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1B821-C609-4F4C-9D03-FEF9206E0457}" type="pres">
      <dgm:prSet presAssocID="{7F341370-C806-4862-8AAA-2B18818C5724}" presName="spaceBetweenRectangles" presStyleCnt="0"/>
      <dgm:spPr/>
      <dgm:t>
        <a:bodyPr/>
        <a:lstStyle/>
        <a:p>
          <a:endParaRPr lang="zh-CN" altLang="en-US"/>
        </a:p>
      </dgm:t>
    </dgm:pt>
    <dgm:pt modelId="{321BBC55-0C84-42D4-8C42-2E0606E85E33}" type="pres">
      <dgm:prSet presAssocID="{E09DC147-386B-44F7-958E-D367C033E91B}" presName="parentLin" presStyleCnt="0"/>
      <dgm:spPr/>
      <dgm:t>
        <a:bodyPr/>
        <a:lstStyle/>
        <a:p>
          <a:endParaRPr lang="zh-CN" altLang="en-US"/>
        </a:p>
      </dgm:t>
    </dgm:pt>
    <dgm:pt modelId="{A335AFCE-74CB-4668-B4F5-627352A8316F}" type="pres">
      <dgm:prSet presAssocID="{E09DC147-386B-44F7-958E-D367C033E91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7C38931-8FD5-46B9-AC22-D08D731D11DE}" type="pres">
      <dgm:prSet presAssocID="{E09DC147-386B-44F7-958E-D367C033E9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BDDEB-1CB8-4CA0-A5F7-33EBC6EBDD09}" type="pres">
      <dgm:prSet presAssocID="{E09DC147-386B-44F7-958E-D367C033E91B}" presName="negativeSpace" presStyleCnt="0"/>
      <dgm:spPr/>
      <dgm:t>
        <a:bodyPr/>
        <a:lstStyle/>
        <a:p>
          <a:endParaRPr lang="zh-CN" altLang="en-US"/>
        </a:p>
      </dgm:t>
    </dgm:pt>
    <dgm:pt modelId="{3C2D0555-6FE3-4F91-9010-55D8519B321C}" type="pres">
      <dgm:prSet presAssocID="{E09DC147-386B-44F7-958E-D367C033E91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1802E-0772-45FA-BFB2-13466A5C5172}" type="pres">
      <dgm:prSet presAssocID="{A1F619BF-2978-4BBE-8A4E-E408D7CCF3A5}" presName="spaceBetweenRectangles" presStyleCnt="0"/>
      <dgm:spPr/>
      <dgm:t>
        <a:bodyPr/>
        <a:lstStyle/>
        <a:p>
          <a:endParaRPr lang="zh-CN" altLang="en-US"/>
        </a:p>
      </dgm:t>
    </dgm:pt>
    <dgm:pt modelId="{67D47784-AA8F-4B06-B0BD-99BD1A49EE7F}" type="pres">
      <dgm:prSet presAssocID="{20AA41D1-6F28-44BE-AD2B-05D903754602}" presName="parentLin" presStyleCnt="0"/>
      <dgm:spPr/>
      <dgm:t>
        <a:bodyPr/>
        <a:lstStyle/>
        <a:p>
          <a:endParaRPr lang="zh-CN" altLang="en-US"/>
        </a:p>
      </dgm:t>
    </dgm:pt>
    <dgm:pt modelId="{0D679534-BA6A-471D-8D2A-0FCC385148E7}" type="pres">
      <dgm:prSet presAssocID="{20AA41D1-6F28-44BE-AD2B-05D9037546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C21DA3E-F058-4486-A5AF-7E71D2AA4977}" type="pres">
      <dgm:prSet presAssocID="{20AA41D1-6F28-44BE-AD2B-05D903754602}" presName="parentText" presStyleLbl="node1" presStyleIdx="2" presStyleCnt="3" custLinFactNeighborX="19403" custLinFactNeighborY="114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57EA8-6E49-44B1-80D9-F7B254EDB7C9}" type="pres">
      <dgm:prSet presAssocID="{20AA41D1-6F28-44BE-AD2B-05D903754602}" presName="negativeSpace" presStyleCnt="0"/>
      <dgm:spPr/>
      <dgm:t>
        <a:bodyPr/>
        <a:lstStyle/>
        <a:p>
          <a:endParaRPr lang="zh-CN" altLang="en-US"/>
        </a:p>
      </dgm:t>
    </dgm:pt>
    <dgm:pt modelId="{8C312A5D-7ECD-4196-9E28-D5EEC38CE2B1}" type="pres">
      <dgm:prSet presAssocID="{20AA41D1-6F28-44BE-AD2B-05D90375460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27E17-6F61-480D-B1CB-2C5D8A152C49}" type="presOf" srcId="{E09DC147-386B-44F7-958E-D367C033E91B}" destId="{A335AFCE-74CB-4668-B4F5-627352A8316F}" srcOrd="0" destOrd="0" presId="urn:microsoft.com/office/officeart/2005/8/layout/list1"/>
    <dgm:cxn modelId="{04E5C01E-8782-4CD5-AAB3-CE5E2A6D104B}" srcId="{20AA41D1-6F28-44BE-AD2B-05D903754602}" destId="{13776DA2-EEC6-4A8F-840C-B47733F23471}" srcOrd="0" destOrd="0" parTransId="{D1D2957B-C10A-49AB-9017-BC6DB70DD4B0}" sibTransId="{17EDD3EE-6ED5-443B-8FB6-68421148AD4F}"/>
    <dgm:cxn modelId="{F7D2BD6D-CCB4-4979-BC73-98830A3DD20F}" srcId="{E09DC147-386B-44F7-958E-D367C033E91B}" destId="{D14C10B6-A423-4CFD-A956-3CD9611F96E0}" srcOrd="0" destOrd="0" parTransId="{AA6B0B3B-6685-41BE-ABC4-8E0E7F8B5A5D}" sibTransId="{C771AEC2-DEEE-4958-8270-A67D4029C163}"/>
    <dgm:cxn modelId="{B2229716-CFF2-4824-9C5E-F39E6BC74512}" srcId="{48BA7545-9092-4E32-B232-1F4A4A876477}" destId="{354A29A9-F78C-4365-BFED-37F3AA22632A}" srcOrd="0" destOrd="0" parTransId="{B307AD95-1729-4A4D-8D42-0BC313A24C34}" sibTransId="{E121C59F-0AEF-4E60-86A2-A1FBABE8BCBC}"/>
    <dgm:cxn modelId="{8B8D41BA-7C68-47CC-A4C8-5AF3732BF11D}" type="presOf" srcId="{AC6814B8-29AD-4BAF-B6AD-0F04D4A15CE5}" destId="{8037E16F-B409-449E-896D-C3DA992D5350}" srcOrd="0" destOrd="0" presId="urn:microsoft.com/office/officeart/2005/8/layout/list1"/>
    <dgm:cxn modelId="{86C57BD3-B041-4738-AFB3-C0B9C6064552}" type="presOf" srcId="{20AA41D1-6F28-44BE-AD2B-05D903754602}" destId="{0D679534-BA6A-471D-8D2A-0FCC385148E7}" srcOrd="0" destOrd="0" presId="urn:microsoft.com/office/officeart/2005/8/layout/list1"/>
    <dgm:cxn modelId="{0E4DE095-ED93-4B15-943E-5D29AA64F220}" srcId="{AC6814B8-29AD-4BAF-B6AD-0F04D4A15CE5}" destId="{48BA7545-9092-4E32-B232-1F4A4A876477}" srcOrd="0" destOrd="0" parTransId="{C8E28E34-FDFF-44D8-9A64-02E5566130FD}" sibTransId="{7F341370-C806-4862-8AAA-2B18818C5724}"/>
    <dgm:cxn modelId="{03801639-3B3F-4FAB-966B-40BFADFF3486}" type="presOf" srcId="{D14C10B6-A423-4CFD-A956-3CD9611F96E0}" destId="{3C2D0555-6FE3-4F91-9010-55D8519B321C}" srcOrd="0" destOrd="0" presId="urn:microsoft.com/office/officeart/2005/8/layout/list1"/>
    <dgm:cxn modelId="{8E3D9FCF-B37E-481C-8F3B-F4233D2D6854}" type="presOf" srcId="{20AA41D1-6F28-44BE-AD2B-05D903754602}" destId="{1C21DA3E-F058-4486-A5AF-7E71D2AA4977}" srcOrd="1" destOrd="0" presId="urn:microsoft.com/office/officeart/2005/8/layout/list1"/>
    <dgm:cxn modelId="{CCA29619-FEA7-4101-A766-B1EFC0634E1F}" type="presOf" srcId="{E09DC147-386B-44F7-958E-D367C033E91B}" destId="{A7C38931-8FD5-46B9-AC22-D08D731D11DE}" srcOrd="1" destOrd="0" presId="urn:microsoft.com/office/officeart/2005/8/layout/list1"/>
    <dgm:cxn modelId="{D8DCEF9A-B0B6-420E-93EF-5F7D1DC7DAF6}" type="presOf" srcId="{48BA7545-9092-4E32-B232-1F4A4A876477}" destId="{EB4053F7-2D97-41AC-9174-7EAA837CE78B}" srcOrd="0" destOrd="0" presId="urn:microsoft.com/office/officeart/2005/8/layout/list1"/>
    <dgm:cxn modelId="{47A2911C-E432-4349-B971-677339C03243}" srcId="{AC6814B8-29AD-4BAF-B6AD-0F04D4A15CE5}" destId="{E09DC147-386B-44F7-958E-D367C033E91B}" srcOrd="1" destOrd="0" parTransId="{61D55BE5-ADAD-411C-86DA-AF087694DB62}" sibTransId="{A1F619BF-2978-4BBE-8A4E-E408D7CCF3A5}"/>
    <dgm:cxn modelId="{D04433C9-6928-487B-8C7C-75DA14A86F4F}" type="presOf" srcId="{354A29A9-F78C-4365-BFED-37F3AA22632A}" destId="{FED8688B-5062-4D2F-822A-A926CDE4AC3B}" srcOrd="0" destOrd="0" presId="urn:microsoft.com/office/officeart/2005/8/layout/list1"/>
    <dgm:cxn modelId="{E27F24D0-8053-4CB5-822F-B18134F47698}" type="presOf" srcId="{48BA7545-9092-4E32-B232-1F4A4A876477}" destId="{BF6DB666-B869-4E34-BC61-79AD586AA92D}" srcOrd="1" destOrd="0" presId="urn:microsoft.com/office/officeart/2005/8/layout/list1"/>
    <dgm:cxn modelId="{ECDA660D-ABDD-434F-91DF-DA40D9AD33DD}" srcId="{AC6814B8-29AD-4BAF-B6AD-0F04D4A15CE5}" destId="{20AA41D1-6F28-44BE-AD2B-05D903754602}" srcOrd="2" destOrd="0" parTransId="{6931F379-F8F5-4056-B50A-3A69651D4394}" sibTransId="{F063875F-F21E-47D0-B566-93720D51B40F}"/>
    <dgm:cxn modelId="{FCD9584B-BC21-49E7-B213-91886A729153}" type="presOf" srcId="{13776DA2-EEC6-4A8F-840C-B47733F23471}" destId="{8C312A5D-7ECD-4196-9E28-D5EEC38CE2B1}" srcOrd="0" destOrd="0" presId="urn:microsoft.com/office/officeart/2005/8/layout/list1"/>
    <dgm:cxn modelId="{6542CC13-F11B-489B-869D-4CF23E7C62D6}" type="presParOf" srcId="{8037E16F-B409-449E-896D-C3DA992D5350}" destId="{F6D1C2A0-8AE6-4C6A-BD17-5FF644B516A8}" srcOrd="0" destOrd="0" presId="urn:microsoft.com/office/officeart/2005/8/layout/list1"/>
    <dgm:cxn modelId="{6101D3A4-107C-4743-AEB4-1BCCA72609D3}" type="presParOf" srcId="{F6D1C2A0-8AE6-4C6A-BD17-5FF644B516A8}" destId="{EB4053F7-2D97-41AC-9174-7EAA837CE78B}" srcOrd="0" destOrd="0" presId="urn:microsoft.com/office/officeart/2005/8/layout/list1"/>
    <dgm:cxn modelId="{F4B9FDB0-4958-46A4-90ED-4D6F35A50EF2}" type="presParOf" srcId="{F6D1C2A0-8AE6-4C6A-BD17-5FF644B516A8}" destId="{BF6DB666-B869-4E34-BC61-79AD586AA92D}" srcOrd="1" destOrd="0" presId="urn:microsoft.com/office/officeart/2005/8/layout/list1"/>
    <dgm:cxn modelId="{31E9F1D9-B445-449D-8635-77CCF072FB43}" type="presParOf" srcId="{8037E16F-B409-449E-896D-C3DA992D5350}" destId="{850E79D5-130D-4F41-B4E4-89E27804947B}" srcOrd="1" destOrd="0" presId="urn:microsoft.com/office/officeart/2005/8/layout/list1"/>
    <dgm:cxn modelId="{3F9FD9CE-7F51-40C1-BA0D-31040B4B21C4}" type="presParOf" srcId="{8037E16F-B409-449E-896D-C3DA992D5350}" destId="{FED8688B-5062-4D2F-822A-A926CDE4AC3B}" srcOrd="2" destOrd="0" presId="urn:microsoft.com/office/officeart/2005/8/layout/list1"/>
    <dgm:cxn modelId="{274378D9-8A6A-4527-A1B8-7BBA4937CAC7}" type="presParOf" srcId="{8037E16F-B409-449E-896D-C3DA992D5350}" destId="{F681B821-C609-4F4C-9D03-FEF9206E0457}" srcOrd="3" destOrd="0" presId="urn:microsoft.com/office/officeart/2005/8/layout/list1"/>
    <dgm:cxn modelId="{2013D6B7-3EA9-426B-B29B-3075AAE8182D}" type="presParOf" srcId="{8037E16F-B409-449E-896D-C3DA992D5350}" destId="{321BBC55-0C84-42D4-8C42-2E0606E85E33}" srcOrd="4" destOrd="0" presId="urn:microsoft.com/office/officeart/2005/8/layout/list1"/>
    <dgm:cxn modelId="{AD361389-87B2-4ABF-B6E8-F03279EAAD30}" type="presParOf" srcId="{321BBC55-0C84-42D4-8C42-2E0606E85E33}" destId="{A335AFCE-74CB-4668-B4F5-627352A8316F}" srcOrd="0" destOrd="0" presId="urn:microsoft.com/office/officeart/2005/8/layout/list1"/>
    <dgm:cxn modelId="{FAC00241-2C46-4EFE-8512-07776AC09FCD}" type="presParOf" srcId="{321BBC55-0C84-42D4-8C42-2E0606E85E33}" destId="{A7C38931-8FD5-46B9-AC22-D08D731D11DE}" srcOrd="1" destOrd="0" presId="urn:microsoft.com/office/officeart/2005/8/layout/list1"/>
    <dgm:cxn modelId="{78773C0F-AD74-45C8-A58E-A9290415A19C}" type="presParOf" srcId="{8037E16F-B409-449E-896D-C3DA992D5350}" destId="{BCEBDDEB-1CB8-4CA0-A5F7-33EBC6EBDD09}" srcOrd="5" destOrd="0" presId="urn:microsoft.com/office/officeart/2005/8/layout/list1"/>
    <dgm:cxn modelId="{2622DB3F-4781-4ED7-B894-7E5AF010EA2B}" type="presParOf" srcId="{8037E16F-B409-449E-896D-C3DA992D5350}" destId="{3C2D0555-6FE3-4F91-9010-55D8519B321C}" srcOrd="6" destOrd="0" presId="urn:microsoft.com/office/officeart/2005/8/layout/list1"/>
    <dgm:cxn modelId="{128DFABF-9205-498C-8A10-CC6C4105AE4F}" type="presParOf" srcId="{8037E16F-B409-449E-896D-C3DA992D5350}" destId="{7371802E-0772-45FA-BFB2-13466A5C5172}" srcOrd="7" destOrd="0" presId="urn:microsoft.com/office/officeart/2005/8/layout/list1"/>
    <dgm:cxn modelId="{C8D5AF72-83A1-46A4-961A-15C82CCF0CF7}" type="presParOf" srcId="{8037E16F-B409-449E-896D-C3DA992D5350}" destId="{67D47784-AA8F-4B06-B0BD-99BD1A49EE7F}" srcOrd="8" destOrd="0" presId="urn:microsoft.com/office/officeart/2005/8/layout/list1"/>
    <dgm:cxn modelId="{09AA0DEB-39C4-4DC8-9628-55E3B9F7E4DD}" type="presParOf" srcId="{67D47784-AA8F-4B06-B0BD-99BD1A49EE7F}" destId="{0D679534-BA6A-471D-8D2A-0FCC385148E7}" srcOrd="0" destOrd="0" presId="urn:microsoft.com/office/officeart/2005/8/layout/list1"/>
    <dgm:cxn modelId="{D075AFE2-05F4-40B6-A1C3-3D55BF139BB4}" type="presParOf" srcId="{67D47784-AA8F-4B06-B0BD-99BD1A49EE7F}" destId="{1C21DA3E-F058-4486-A5AF-7E71D2AA4977}" srcOrd="1" destOrd="0" presId="urn:microsoft.com/office/officeart/2005/8/layout/list1"/>
    <dgm:cxn modelId="{EFF8D8BB-6CFB-44FF-831E-6663AD3E0CED}" type="presParOf" srcId="{8037E16F-B409-449E-896D-C3DA992D5350}" destId="{49157EA8-6E49-44B1-80D9-F7B254EDB7C9}" srcOrd="9" destOrd="0" presId="urn:microsoft.com/office/officeart/2005/8/layout/list1"/>
    <dgm:cxn modelId="{30C5BE35-D668-42AA-960E-92A2DABCF5AB}" type="presParOf" srcId="{8037E16F-B409-449E-896D-C3DA992D5350}" destId="{8C312A5D-7ECD-4196-9E28-D5EEC38CE2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DD1DF-4AC6-405D-A91E-BC39324D3B4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AB152148-D619-44CB-92C9-D8A250B389F9}">
      <dgm:prSet phldrT="[文本]" custT="1"/>
      <dgm:spPr/>
      <dgm:t>
        <a:bodyPr/>
        <a:lstStyle/>
        <a:p>
          <a:endParaRPr lang="zh-CN" altLang="en-US" sz="2000" b="1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gm:t>
    </dgm:pt>
    <dgm:pt modelId="{84D5B41D-B0CE-47FA-9026-1C4C0F68F43A}" type="parTrans" cxnId="{48A0626E-DDFB-4566-B89B-459E75CB408D}">
      <dgm:prSet/>
      <dgm:spPr/>
      <dgm:t>
        <a:bodyPr/>
        <a:lstStyle/>
        <a:p>
          <a:endParaRPr lang="zh-CN" altLang="en-US"/>
        </a:p>
      </dgm:t>
    </dgm:pt>
    <dgm:pt modelId="{ECE83F01-4162-4663-8B0C-80AB5044E625}" type="sibTrans" cxnId="{48A0626E-DDFB-4566-B89B-459E75CB408D}">
      <dgm:prSet/>
      <dgm:spPr/>
      <dgm:t>
        <a:bodyPr/>
        <a:lstStyle/>
        <a:p>
          <a:endParaRPr lang="zh-CN" altLang="en-US"/>
        </a:p>
      </dgm:t>
    </dgm:pt>
    <dgm:pt modelId="{EB2AE55B-D247-4206-94E8-8B7D1A7B9054}">
      <dgm:prSet/>
      <dgm:spPr/>
      <dgm:t>
        <a:bodyPr/>
        <a:lstStyle/>
        <a:p>
          <a:r>
            <a:rPr lang="zh-CN" altLang="en-US" b="1" dirty="0" smtClean="0">
              <a:solidFill>
                <a:schemeClr val="tx2">
                  <a:lumMod val="95000"/>
                  <a:lumOff val="5000"/>
                </a:schemeClr>
              </a:solidFill>
              <a:latin typeface="Adobe 黑体 Std R" pitchFamily="34" charset="-122"/>
              <a:ea typeface="Adobe 黑体 Std R" pitchFamily="34" charset="-122"/>
            </a:rPr>
            <a:t>专业知识有待深入学习</a:t>
          </a:r>
          <a:endParaRPr lang="zh-CN" altLang="en-US" b="1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gm:t>
    </dgm:pt>
    <dgm:pt modelId="{4A203B6F-E8E7-43AF-B210-39BA18169C2F}" type="parTrans" cxnId="{A98FCAAA-6FD4-41BA-AB17-841B5FBB0E2B}">
      <dgm:prSet/>
      <dgm:spPr/>
      <dgm:t>
        <a:bodyPr/>
        <a:lstStyle/>
        <a:p>
          <a:endParaRPr lang="zh-CN" altLang="en-US"/>
        </a:p>
      </dgm:t>
    </dgm:pt>
    <dgm:pt modelId="{D4309AC3-3295-40B3-90E9-CB0C71BC709F}" type="sibTrans" cxnId="{A98FCAAA-6FD4-41BA-AB17-841B5FBB0E2B}">
      <dgm:prSet/>
      <dgm:spPr/>
      <dgm:t>
        <a:bodyPr/>
        <a:lstStyle/>
        <a:p>
          <a:endParaRPr lang="zh-CN" altLang="en-US"/>
        </a:p>
      </dgm:t>
    </dgm:pt>
    <dgm:pt modelId="{FD3E4681-D9FF-444E-8706-380B77BEB138}">
      <dgm:prSet/>
      <dgm:spPr/>
      <dgm:t>
        <a:bodyPr/>
        <a:lstStyle/>
        <a:p>
          <a:r>
            <a:rPr lang="zh-CN" altLang="en-US" b="1" smtClean="0">
              <a:solidFill>
                <a:schemeClr val="tx2">
                  <a:lumMod val="95000"/>
                  <a:lumOff val="5000"/>
                </a:schemeClr>
              </a:solidFill>
              <a:latin typeface="Adobe 黑体 Std R" pitchFamily="34" charset="-122"/>
              <a:ea typeface="Adobe 黑体 Std R" pitchFamily="34" charset="-122"/>
            </a:rPr>
            <a:t>实践经验不足</a:t>
          </a:r>
          <a:endParaRPr lang="zh-CN" altLang="en-US"/>
        </a:p>
      </dgm:t>
    </dgm:pt>
    <dgm:pt modelId="{61D22001-A448-408D-BBE3-E2208A481890}" type="parTrans" cxnId="{52E95BBE-21CB-4771-8487-60774B84320C}">
      <dgm:prSet/>
      <dgm:spPr/>
      <dgm:t>
        <a:bodyPr/>
        <a:lstStyle/>
        <a:p>
          <a:endParaRPr lang="zh-CN" altLang="en-US"/>
        </a:p>
      </dgm:t>
    </dgm:pt>
    <dgm:pt modelId="{A2479135-CF81-45F9-B44F-8E192F4DB0CD}" type="sibTrans" cxnId="{52E95BBE-21CB-4771-8487-60774B84320C}">
      <dgm:prSet/>
      <dgm:spPr/>
      <dgm:t>
        <a:bodyPr/>
        <a:lstStyle/>
        <a:p>
          <a:endParaRPr lang="zh-CN" altLang="en-US"/>
        </a:p>
      </dgm:t>
    </dgm:pt>
    <dgm:pt modelId="{56D93047-5369-4C5A-BD77-889E95027EA0}">
      <dgm:prSet phldrT="[文本]"/>
      <dgm:spPr/>
      <dgm:t>
        <a:bodyPr/>
        <a:lstStyle/>
        <a:p>
          <a:endParaRPr lang="zh-CN" altLang="en-US" dirty="0"/>
        </a:p>
      </dgm:t>
    </dgm:pt>
    <dgm:pt modelId="{001F3EC7-DCB6-441F-A6AE-6755817F2723}" type="sibTrans" cxnId="{F81BB660-8407-4C53-8217-0465CD6FF8F7}">
      <dgm:prSet/>
      <dgm:spPr/>
      <dgm:t>
        <a:bodyPr/>
        <a:lstStyle/>
        <a:p>
          <a:endParaRPr lang="zh-CN" altLang="en-US"/>
        </a:p>
      </dgm:t>
    </dgm:pt>
    <dgm:pt modelId="{DFF3F712-37D3-4D79-9E2C-F57A5A140836}" type="parTrans" cxnId="{F81BB660-8407-4C53-8217-0465CD6FF8F7}">
      <dgm:prSet/>
      <dgm:spPr/>
      <dgm:t>
        <a:bodyPr/>
        <a:lstStyle/>
        <a:p>
          <a:endParaRPr lang="zh-CN" altLang="en-US"/>
        </a:p>
      </dgm:t>
    </dgm:pt>
    <dgm:pt modelId="{D0E85A16-40B4-4398-8B04-60C0369F7705}">
      <dgm:prSet/>
      <dgm:spPr/>
      <dgm:t>
        <a:bodyPr/>
        <a:lstStyle/>
        <a:p>
          <a:r>
            <a:rPr lang="zh-CN" altLang="en-US" b="1" dirty="0" smtClean="0">
              <a:latin typeface="Adobe 黑体 Std R" pitchFamily="34" charset="-122"/>
              <a:ea typeface="Adobe 黑体 Std R" pitchFamily="34" charset="-122"/>
            </a:rPr>
            <a:t>语言表达能力，组织能力有待加强</a:t>
          </a:r>
          <a:endParaRPr lang="zh-CN" altLang="en-US" b="1" dirty="0">
            <a:latin typeface="Adobe 黑体 Std R" pitchFamily="34" charset="-122"/>
            <a:ea typeface="Adobe 黑体 Std R" pitchFamily="34" charset="-122"/>
          </a:endParaRPr>
        </a:p>
      </dgm:t>
    </dgm:pt>
    <dgm:pt modelId="{9EAFCA1E-A7A6-40AF-8C19-F3708EA625C4}" type="sibTrans" cxnId="{7A5E3800-9484-4DAE-B6FF-82C61E2822B7}">
      <dgm:prSet/>
      <dgm:spPr/>
      <dgm:t>
        <a:bodyPr/>
        <a:lstStyle/>
        <a:p>
          <a:endParaRPr lang="zh-CN" altLang="en-US"/>
        </a:p>
      </dgm:t>
    </dgm:pt>
    <dgm:pt modelId="{85AE877D-CECD-4FD2-897B-F67983DFD1B1}" type="parTrans" cxnId="{7A5E3800-9484-4DAE-B6FF-82C61E2822B7}">
      <dgm:prSet/>
      <dgm:spPr/>
      <dgm:t>
        <a:bodyPr/>
        <a:lstStyle/>
        <a:p>
          <a:endParaRPr lang="zh-CN" altLang="en-US"/>
        </a:p>
      </dgm:t>
    </dgm:pt>
    <dgm:pt modelId="{6914E262-2557-4F9F-9846-F1E3B2FBB222}">
      <dgm:prSet phldrT="[文本]"/>
      <dgm:spPr/>
      <dgm:t>
        <a:bodyPr/>
        <a:lstStyle/>
        <a:p>
          <a:endParaRPr lang="zh-CN" altLang="en-US" b="1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gm:t>
    </dgm:pt>
    <dgm:pt modelId="{2557A2B5-EB75-4FE5-9B8E-4C7DDB9D2B0F}" type="sibTrans" cxnId="{BB50CC42-B883-42A2-8E15-1A2D68850216}">
      <dgm:prSet/>
      <dgm:spPr/>
      <dgm:t>
        <a:bodyPr/>
        <a:lstStyle/>
        <a:p>
          <a:endParaRPr lang="zh-CN" altLang="en-US"/>
        </a:p>
      </dgm:t>
    </dgm:pt>
    <dgm:pt modelId="{08B218B8-B8A5-4060-B5A7-BE63ABB4EEAC}" type="parTrans" cxnId="{BB50CC42-B883-42A2-8E15-1A2D68850216}">
      <dgm:prSet/>
      <dgm:spPr/>
      <dgm:t>
        <a:bodyPr/>
        <a:lstStyle/>
        <a:p>
          <a:endParaRPr lang="zh-CN" altLang="en-US"/>
        </a:p>
      </dgm:t>
    </dgm:pt>
    <dgm:pt modelId="{F80140E1-775C-4FBD-B026-7CBEF897EC3B}" type="pres">
      <dgm:prSet presAssocID="{2F7DD1DF-4AC6-405D-A91E-BC39324D3B44}" presName="diagram" presStyleCnt="0">
        <dgm:presLayoutVars>
          <dgm:dir/>
          <dgm:animLvl val="lvl"/>
          <dgm:resizeHandles val="exact"/>
        </dgm:presLayoutVars>
      </dgm:prSet>
      <dgm:spPr/>
    </dgm:pt>
    <dgm:pt modelId="{9E5D6554-BA1E-4E97-AAAA-D6BA559979C7}" type="pres">
      <dgm:prSet presAssocID="{6914E262-2557-4F9F-9846-F1E3B2FBB222}" presName="compNode" presStyleCnt="0"/>
      <dgm:spPr/>
    </dgm:pt>
    <dgm:pt modelId="{96D0FB32-25A4-4597-9F3C-B58088D22980}" type="pres">
      <dgm:prSet presAssocID="{6914E262-2557-4F9F-9846-F1E3B2FBB222}" presName="childRect" presStyleLbl="bgAcc1" presStyleIdx="0" presStyleCnt="3" custScaleX="337851" custLinFactNeighborX="47821" custLinFactNeighborY="-2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23D35-49F0-4018-BB0E-9B6C07D3DE97}" type="pres">
      <dgm:prSet presAssocID="{6914E262-2557-4F9F-9846-F1E3B2FBB22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9B984-3865-43E1-A8C4-A39ADF8A2D0E}" type="pres">
      <dgm:prSet presAssocID="{6914E262-2557-4F9F-9846-F1E3B2FBB222}" presName="parentRect" presStyleLbl="alignNode1" presStyleIdx="0" presStyleCnt="3" custScaleX="146431" custScaleY="110935" custLinFactY="-106599" custLinFactNeighborX="58093" custLinFactNeighborY="-200000"/>
      <dgm:spPr/>
      <dgm:t>
        <a:bodyPr/>
        <a:lstStyle/>
        <a:p>
          <a:endParaRPr lang="zh-CN" altLang="en-US"/>
        </a:p>
      </dgm:t>
    </dgm:pt>
    <dgm:pt modelId="{4543203B-B8F6-4EF2-8FE3-3BFC43BE8589}" type="pres">
      <dgm:prSet presAssocID="{6914E262-2557-4F9F-9846-F1E3B2FBB222}" presName="adorn" presStyleLbl="fgAccFollowNode1" presStyleIdx="0" presStyleCnt="3"/>
      <dgm:spPr/>
    </dgm:pt>
    <dgm:pt modelId="{FF1A9641-0813-4CFC-B028-B03C055CE1E4}" type="pres">
      <dgm:prSet presAssocID="{2557A2B5-EB75-4FE5-9B8E-4C7DDB9D2B0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E7C3AED-1408-4484-8864-A4556905DE75}" type="pres">
      <dgm:prSet presAssocID="{56D93047-5369-4C5A-BD77-889E95027EA0}" presName="compNode" presStyleCnt="0"/>
      <dgm:spPr/>
    </dgm:pt>
    <dgm:pt modelId="{92E8158C-B827-4DD5-B21A-71F351BEEBDC}" type="pres">
      <dgm:prSet presAssocID="{56D93047-5369-4C5A-BD77-889E95027EA0}" presName="childRect" presStyleLbl="bgAcc1" presStyleIdx="1" presStyleCnt="3" custScaleX="332551" custScaleY="109359" custLinFactX="-72410" custLinFactNeighborX="-100000" custLinFactNeighborY="30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1C7ED-EEEE-4761-9279-9F7AA7440443}" type="pres">
      <dgm:prSet presAssocID="{56D93047-5369-4C5A-BD77-889E95027EA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31564-4975-426F-9D6C-0FFBAC7080C3}" type="pres">
      <dgm:prSet presAssocID="{56D93047-5369-4C5A-BD77-889E95027EA0}" presName="parentRect" presStyleLbl="alignNode1" presStyleIdx="1" presStyleCnt="3" custLinFactY="-115002" custLinFactNeighborX="-14557" custLinFactNeighborY="-200000"/>
      <dgm:spPr/>
      <dgm:t>
        <a:bodyPr/>
        <a:lstStyle/>
        <a:p>
          <a:endParaRPr lang="zh-CN" altLang="en-US"/>
        </a:p>
      </dgm:t>
    </dgm:pt>
    <dgm:pt modelId="{E06601BA-32AB-4A39-AC9D-44D6D2CA6A0B}" type="pres">
      <dgm:prSet presAssocID="{56D93047-5369-4C5A-BD77-889E95027EA0}" presName="adorn" presStyleLbl="fgAccFollowNode1" presStyleIdx="1" presStyleCnt="3"/>
      <dgm:spPr/>
    </dgm:pt>
    <dgm:pt modelId="{56D7380A-79C8-4FB5-8247-5CD7198F0005}" type="pres">
      <dgm:prSet presAssocID="{001F3EC7-DCB6-441F-A6AE-6755817F272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5323CE3-9587-4294-8508-EA50D1D02E9E}" type="pres">
      <dgm:prSet presAssocID="{AB152148-D619-44CB-92C9-D8A250B389F9}" presName="compNode" presStyleCnt="0"/>
      <dgm:spPr/>
    </dgm:pt>
    <dgm:pt modelId="{A411C0DE-861A-4F5A-A6ED-2D00F60EEB4F}" type="pres">
      <dgm:prSet presAssocID="{AB152148-D619-44CB-92C9-D8A250B389F9}" presName="childRect" presStyleLbl="bgAcc1" presStyleIdx="2" presStyleCnt="3" custScaleX="219967" custScaleY="151108" custLinFactNeighborX="-1562" custLinFactNeighborY="28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D2C57-2298-4106-BB86-9A219730BA2F}" type="pres">
      <dgm:prSet presAssocID="{AB152148-D619-44CB-92C9-D8A250B389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6EDE6-D55C-4CB2-9931-AA501A5BA062}" type="pres">
      <dgm:prSet presAssocID="{AB152148-D619-44CB-92C9-D8A250B389F9}" presName="parentRect" presStyleLbl="alignNode1" presStyleIdx="2" presStyleCnt="3" custScaleX="156565" custLinFactY="-101430" custLinFactNeighborX="-4147" custLinFactNeighborY="-200000"/>
      <dgm:spPr/>
      <dgm:t>
        <a:bodyPr/>
        <a:lstStyle/>
        <a:p>
          <a:endParaRPr lang="zh-CN" altLang="en-US"/>
        </a:p>
      </dgm:t>
    </dgm:pt>
    <dgm:pt modelId="{15455DEF-FB1A-45E8-A0EC-0850BC7F0BC3}" type="pres">
      <dgm:prSet presAssocID="{AB152148-D619-44CB-92C9-D8A250B389F9}" presName="adorn" presStyleLbl="fgAccFollowNode1" presStyleIdx="2" presStyleCnt="3"/>
      <dgm:spPr/>
    </dgm:pt>
  </dgm:ptLst>
  <dgm:cxnLst>
    <dgm:cxn modelId="{F81BB660-8407-4C53-8217-0465CD6FF8F7}" srcId="{2F7DD1DF-4AC6-405D-A91E-BC39324D3B44}" destId="{56D93047-5369-4C5A-BD77-889E95027EA0}" srcOrd="1" destOrd="0" parTransId="{DFF3F712-37D3-4D79-9E2C-F57A5A140836}" sibTransId="{001F3EC7-DCB6-441F-A6AE-6755817F2723}"/>
    <dgm:cxn modelId="{35853BBD-C2F2-4A12-B054-685BCC6BAAE7}" type="presOf" srcId="{AB152148-D619-44CB-92C9-D8A250B389F9}" destId="{1816EDE6-D55C-4CB2-9931-AA501A5BA062}" srcOrd="1" destOrd="0" presId="urn:microsoft.com/office/officeart/2005/8/layout/bList2"/>
    <dgm:cxn modelId="{601EB140-3C60-4937-A14E-E50395E64B95}" type="presOf" srcId="{D0E85A16-40B4-4398-8B04-60C0369F7705}" destId="{96D0FB32-25A4-4597-9F3C-B58088D22980}" srcOrd="0" destOrd="0" presId="urn:microsoft.com/office/officeart/2005/8/layout/bList2"/>
    <dgm:cxn modelId="{5CE461C9-E255-44C2-B956-490D06279ABF}" type="presOf" srcId="{56D93047-5369-4C5A-BD77-889E95027EA0}" destId="{B961C7ED-EEEE-4761-9279-9F7AA7440443}" srcOrd="0" destOrd="0" presId="urn:microsoft.com/office/officeart/2005/8/layout/bList2"/>
    <dgm:cxn modelId="{45E6F65C-A6EA-4170-8B72-4DAD169977B2}" type="presOf" srcId="{2557A2B5-EB75-4FE5-9B8E-4C7DDB9D2B0F}" destId="{FF1A9641-0813-4CFC-B028-B03C055CE1E4}" srcOrd="0" destOrd="0" presId="urn:microsoft.com/office/officeart/2005/8/layout/bList2"/>
    <dgm:cxn modelId="{A57A11BE-116D-49DC-9193-A8E215A753FF}" type="presOf" srcId="{6914E262-2557-4F9F-9846-F1E3B2FBB222}" destId="{6E39B984-3865-43E1-A8C4-A39ADF8A2D0E}" srcOrd="1" destOrd="0" presId="urn:microsoft.com/office/officeart/2005/8/layout/bList2"/>
    <dgm:cxn modelId="{21624EFF-A385-475E-AA26-4B7D952F6FAD}" type="presOf" srcId="{6914E262-2557-4F9F-9846-F1E3B2FBB222}" destId="{EB123D35-49F0-4018-BB0E-9B6C07D3DE97}" srcOrd="0" destOrd="0" presId="urn:microsoft.com/office/officeart/2005/8/layout/bList2"/>
    <dgm:cxn modelId="{635C79A8-EA49-483B-8647-5CD630ACDAE4}" type="presOf" srcId="{56D93047-5369-4C5A-BD77-889E95027EA0}" destId="{EC631564-4975-426F-9D6C-0FFBAC7080C3}" srcOrd="1" destOrd="0" presId="urn:microsoft.com/office/officeart/2005/8/layout/bList2"/>
    <dgm:cxn modelId="{A98FCAAA-6FD4-41BA-AB17-841B5FBB0E2B}" srcId="{56D93047-5369-4C5A-BD77-889E95027EA0}" destId="{EB2AE55B-D247-4206-94E8-8B7D1A7B9054}" srcOrd="0" destOrd="0" parTransId="{4A203B6F-E8E7-43AF-B210-39BA18169C2F}" sibTransId="{D4309AC3-3295-40B3-90E9-CB0C71BC709F}"/>
    <dgm:cxn modelId="{7A5E3800-9484-4DAE-B6FF-82C61E2822B7}" srcId="{6914E262-2557-4F9F-9846-F1E3B2FBB222}" destId="{D0E85A16-40B4-4398-8B04-60C0369F7705}" srcOrd="0" destOrd="0" parTransId="{85AE877D-CECD-4FD2-897B-F67983DFD1B1}" sibTransId="{9EAFCA1E-A7A6-40AF-8C19-F3708EA625C4}"/>
    <dgm:cxn modelId="{48A0626E-DDFB-4566-B89B-459E75CB408D}" srcId="{2F7DD1DF-4AC6-405D-A91E-BC39324D3B44}" destId="{AB152148-D619-44CB-92C9-D8A250B389F9}" srcOrd="2" destOrd="0" parTransId="{84D5B41D-B0CE-47FA-9026-1C4C0F68F43A}" sibTransId="{ECE83F01-4162-4663-8B0C-80AB5044E625}"/>
    <dgm:cxn modelId="{C029EE99-F2D9-493A-801D-745080197BCB}" type="presOf" srcId="{EB2AE55B-D247-4206-94E8-8B7D1A7B9054}" destId="{92E8158C-B827-4DD5-B21A-71F351BEEBDC}" srcOrd="0" destOrd="0" presId="urn:microsoft.com/office/officeart/2005/8/layout/bList2"/>
    <dgm:cxn modelId="{52E95BBE-21CB-4771-8487-60774B84320C}" srcId="{AB152148-D619-44CB-92C9-D8A250B389F9}" destId="{FD3E4681-D9FF-444E-8706-380B77BEB138}" srcOrd="0" destOrd="0" parTransId="{61D22001-A448-408D-BBE3-E2208A481890}" sibTransId="{A2479135-CF81-45F9-B44F-8E192F4DB0CD}"/>
    <dgm:cxn modelId="{BB50CC42-B883-42A2-8E15-1A2D68850216}" srcId="{2F7DD1DF-4AC6-405D-A91E-BC39324D3B44}" destId="{6914E262-2557-4F9F-9846-F1E3B2FBB222}" srcOrd="0" destOrd="0" parTransId="{08B218B8-B8A5-4060-B5A7-BE63ABB4EEAC}" sibTransId="{2557A2B5-EB75-4FE5-9B8E-4C7DDB9D2B0F}"/>
    <dgm:cxn modelId="{16A36DA0-C09F-42CA-865D-3AB00B3AF1F9}" type="presOf" srcId="{FD3E4681-D9FF-444E-8706-380B77BEB138}" destId="{A411C0DE-861A-4F5A-A6ED-2D00F60EEB4F}" srcOrd="0" destOrd="0" presId="urn:microsoft.com/office/officeart/2005/8/layout/bList2"/>
    <dgm:cxn modelId="{88F740B0-DE52-4E56-9359-6DB0D02314CF}" type="presOf" srcId="{AB152148-D619-44CB-92C9-D8A250B389F9}" destId="{61FD2C57-2298-4106-BB86-9A219730BA2F}" srcOrd="0" destOrd="0" presId="urn:microsoft.com/office/officeart/2005/8/layout/bList2"/>
    <dgm:cxn modelId="{DC409CDA-C0C4-4B1B-AD08-5BAE048B2466}" type="presOf" srcId="{2F7DD1DF-4AC6-405D-A91E-BC39324D3B44}" destId="{F80140E1-775C-4FBD-B026-7CBEF897EC3B}" srcOrd="0" destOrd="0" presId="urn:microsoft.com/office/officeart/2005/8/layout/bList2"/>
    <dgm:cxn modelId="{3DC33498-2AA2-4497-95B7-0411CCAF4440}" type="presOf" srcId="{001F3EC7-DCB6-441F-A6AE-6755817F2723}" destId="{56D7380A-79C8-4FB5-8247-5CD7198F0005}" srcOrd="0" destOrd="0" presId="urn:microsoft.com/office/officeart/2005/8/layout/bList2"/>
    <dgm:cxn modelId="{72A8A183-94B3-4540-92FB-1751E3A3EB49}" type="presParOf" srcId="{F80140E1-775C-4FBD-B026-7CBEF897EC3B}" destId="{9E5D6554-BA1E-4E97-AAAA-D6BA559979C7}" srcOrd="0" destOrd="0" presId="urn:microsoft.com/office/officeart/2005/8/layout/bList2"/>
    <dgm:cxn modelId="{FD0D5545-4196-4F4E-BBE9-623C312A05A5}" type="presParOf" srcId="{9E5D6554-BA1E-4E97-AAAA-D6BA559979C7}" destId="{96D0FB32-25A4-4597-9F3C-B58088D22980}" srcOrd="0" destOrd="0" presId="urn:microsoft.com/office/officeart/2005/8/layout/bList2"/>
    <dgm:cxn modelId="{4AFCBEAC-8EBD-4BDC-9481-02E48E4513CE}" type="presParOf" srcId="{9E5D6554-BA1E-4E97-AAAA-D6BA559979C7}" destId="{EB123D35-49F0-4018-BB0E-9B6C07D3DE97}" srcOrd="1" destOrd="0" presId="urn:microsoft.com/office/officeart/2005/8/layout/bList2"/>
    <dgm:cxn modelId="{072636CB-7263-4DD4-8C01-6AB98C8A0B58}" type="presParOf" srcId="{9E5D6554-BA1E-4E97-AAAA-D6BA559979C7}" destId="{6E39B984-3865-43E1-A8C4-A39ADF8A2D0E}" srcOrd="2" destOrd="0" presId="urn:microsoft.com/office/officeart/2005/8/layout/bList2"/>
    <dgm:cxn modelId="{08F987D7-3229-46DB-ABC3-022B4D4F5A37}" type="presParOf" srcId="{9E5D6554-BA1E-4E97-AAAA-D6BA559979C7}" destId="{4543203B-B8F6-4EF2-8FE3-3BFC43BE8589}" srcOrd="3" destOrd="0" presId="urn:microsoft.com/office/officeart/2005/8/layout/bList2"/>
    <dgm:cxn modelId="{4F72AE7E-9460-44F4-986E-2D78CEB8DE83}" type="presParOf" srcId="{F80140E1-775C-4FBD-B026-7CBEF897EC3B}" destId="{FF1A9641-0813-4CFC-B028-B03C055CE1E4}" srcOrd="1" destOrd="0" presId="urn:microsoft.com/office/officeart/2005/8/layout/bList2"/>
    <dgm:cxn modelId="{5113E19A-6F0E-48DD-8E8C-92502D3E4C74}" type="presParOf" srcId="{F80140E1-775C-4FBD-B026-7CBEF897EC3B}" destId="{0E7C3AED-1408-4484-8864-A4556905DE75}" srcOrd="2" destOrd="0" presId="urn:microsoft.com/office/officeart/2005/8/layout/bList2"/>
    <dgm:cxn modelId="{96003290-85DA-4D8B-BCBD-E9F031B6B533}" type="presParOf" srcId="{0E7C3AED-1408-4484-8864-A4556905DE75}" destId="{92E8158C-B827-4DD5-B21A-71F351BEEBDC}" srcOrd="0" destOrd="0" presId="urn:microsoft.com/office/officeart/2005/8/layout/bList2"/>
    <dgm:cxn modelId="{69A0C698-35C0-42C9-AE2D-8DFD59147C95}" type="presParOf" srcId="{0E7C3AED-1408-4484-8864-A4556905DE75}" destId="{B961C7ED-EEEE-4761-9279-9F7AA7440443}" srcOrd="1" destOrd="0" presId="urn:microsoft.com/office/officeart/2005/8/layout/bList2"/>
    <dgm:cxn modelId="{7CBCAF16-C751-486F-A981-EC5B31117794}" type="presParOf" srcId="{0E7C3AED-1408-4484-8864-A4556905DE75}" destId="{EC631564-4975-426F-9D6C-0FFBAC7080C3}" srcOrd="2" destOrd="0" presId="urn:microsoft.com/office/officeart/2005/8/layout/bList2"/>
    <dgm:cxn modelId="{62005CDA-B782-42A8-A0EA-E82222DC6BEF}" type="presParOf" srcId="{0E7C3AED-1408-4484-8864-A4556905DE75}" destId="{E06601BA-32AB-4A39-AC9D-44D6D2CA6A0B}" srcOrd="3" destOrd="0" presId="urn:microsoft.com/office/officeart/2005/8/layout/bList2"/>
    <dgm:cxn modelId="{F7A4D26A-73DB-4048-9BE8-8C33AF238688}" type="presParOf" srcId="{F80140E1-775C-4FBD-B026-7CBEF897EC3B}" destId="{56D7380A-79C8-4FB5-8247-5CD7198F0005}" srcOrd="3" destOrd="0" presId="urn:microsoft.com/office/officeart/2005/8/layout/bList2"/>
    <dgm:cxn modelId="{B72B5E4E-D309-4B46-95A5-E7A8132EA825}" type="presParOf" srcId="{F80140E1-775C-4FBD-B026-7CBEF897EC3B}" destId="{A5323CE3-9587-4294-8508-EA50D1D02E9E}" srcOrd="4" destOrd="0" presId="urn:microsoft.com/office/officeart/2005/8/layout/bList2"/>
    <dgm:cxn modelId="{8D9A63A2-28BF-4786-B914-0FA21E89C827}" type="presParOf" srcId="{A5323CE3-9587-4294-8508-EA50D1D02E9E}" destId="{A411C0DE-861A-4F5A-A6ED-2D00F60EEB4F}" srcOrd="0" destOrd="0" presId="urn:microsoft.com/office/officeart/2005/8/layout/bList2"/>
    <dgm:cxn modelId="{AFD102B5-E64A-481F-BBF0-3862C76D3CBB}" type="presParOf" srcId="{A5323CE3-9587-4294-8508-EA50D1D02E9E}" destId="{61FD2C57-2298-4106-BB86-9A219730BA2F}" srcOrd="1" destOrd="0" presId="urn:microsoft.com/office/officeart/2005/8/layout/bList2"/>
    <dgm:cxn modelId="{7D8FCBE8-D035-48B6-BE1B-C2D00B1EB65B}" type="presParOf" srcId="{A5323CE3-9587-4294-8508-EA50D1D02E9E}" destId="{1816EDE6-D55C-4CB2-9931-AA501A5BA062}" srcOrd="2" destOrd="0" presId="urn:microsoft.com/office/officeart/2005/8/layout/bList2"/>
    <dgm:cxn modelId="{A2434B55-B05E-46B4-B3FE-0FBE8BDB6133}" type="presParOf" srcId="{A5323CE3-9587-4294-8508-EA50D1D02E9E}" destId="{15455DEF-FB1A-45E8-A0EC-0850BC7F0BC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BD046B-D931-4FEC-98D6-A0095E494B8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2D8E06-ABFA-41E8-9FEB-A56496C2BE8A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3200" b="1" dirty="0" smtClean="0">
              <a:latin typeface="方正粗圆_GBK" panose="03000509000000000000" pitchFamily="65" charset="-122"/>
              <a:ea typeface="方正粗圆_GBK" panose="03000509000000000000" pitchFamily="65" charset="-122"/>
            </a:rPr>
            <a:t>目标</a:t>
          </a:r>
          <a:endParaRPr lang="zh-CN" altLang="en-US" sz="3200" b="1" dirty="0"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8153974C-293A-4551-B065-D1DCA42753E2}" type="parTrans" cxnId="{82D7FE03-1479-42E8-9890-31BF2C7DBCCC}">
      <dgm:prSet/>
      <dgm:spPr/>
      <dgm:t>
        <a:bodyPr/>
        <a:lstStyle/>
        <a:p>
          <a:endParaRPr lang="zh-CN" altLang="en-US"/>
        </a:p>
      </dgm:t>
    </dgm:pt>
    <dgm:pt modelId="{9BBC6B33-D34B-4847-BD3E-203F050FEDBD}" type="sibTrans" cxnId="{82D7FE03-1479-42E8-9890-31BF2C7DBCCC}">
      <dgm:prSet/>
      <dgm:spPr/>
      <dgm:t>
        <a:bodyPr/>
        <a:lstStyle/>
        <a:p>
          <a:endParaRPr lang="zh-CN" altLang="en-US"/>
        </a:p>
      </dgm:t>
    </dgm:pt>
    <dgm:pt modelId="{3C05FDA5-191E-4A9E-8832-35C1612D43C1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变动性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FE7D899B-ACE9-439D-B833-8DAE1369BD07}" type="parTrans" cxnId="{E4955815-2AB6-43C7-A3A4-19A8F6CF1DA1}">
      <dgm:prSet/>
      <dgm:spPr/>
      <dgm:t>
        <a:bodyPr/>
        <a:lstStyle/>
        <a:p>
          <a:endParaRPr lang="zh-CN" altLang="en-US"/>
        </a:p>
      </dgm:t>
    </dgm:pt>
    <dgm:pt modelId="{BA6CDBA1-30F2-47DF-AEDD-54B5FE933FE6}" type="sibTrans" cxnId="{E4955815-2AB6-43C7-A3A4-19A8F6CF1DA1}">
      <dgm:prSet/>
      <dgm:spPr/>
      <dgm:t>
        <a:bodyPr/>
        <a:lstStyle/>
        <a:p>
          <a:endParaRPr lang="zh-CN" altLang="en-US"/>
        </a:p>
      </dgm:t>
    </dgm:pt>
    <dgm:pt modelId="{227DB0C4-2391-4FA9-8EC9-38769723202F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挑战性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7FC3CDDF-E473-4614-9854-D1F8D7239A7C}" type="parTrans" cxnId="{2C7ED172-6588-4FEB-B2A1-23F7D6C4C059}">
      <dgm:prSet/>
      <dgm:spPr/>
      <dgm:t>
        <a:bodyPr/>
        <a:lstStyle/>
        <a:p>
          <a:endParaRPr lang="zh-CN" altLang="en-US"/>
        </a:p>
      </dgm:t>
    </dgm:pt>
    <dgm:pt modelId="{921AAD99-A1A3-4D30-BABC-1680A6A8E75B}" type="sibTrans" cxnId="{2C7ED172-6588-4FEB-B2A1-23F7D6C4C059}">
      <dgm:prSet/>
      <dgm:spPr/>
      <dgm:t>
        <a:bodyPr/>
        <a:lstStyle/>
        <a:p>
          <a:endParaRPr lang="zh-CN" altLang="en-US"/>
        </a:p>
      </dgm:t>
    </dgm:pt>
    <dgm:pt modelId="{CE34FBFD-EE14-470F-A35F-4AF49AA834FA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激励性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C732152F-B309-4320-8301-5119CC20DD24}" type="parTrans" cxnId="{4B92CD26-845B-4C08-A3AF-DF89AA4D6A2F}">
      <dgm:prSet/>
      <dgm:spPr/>
      <dgm:t>
        <a:bodyPr/>
        <a:lstStyle/>
        <a:p>
          <a:endParaRPr lang="zh-CN" altLang="en-US"/>
        </a:p>
      </dgm:t>
    </dgm:pt>
    <dgm:pt modelId="{6B7C7CBE-3F95-4EC8-B00F-32C1D30E4C82}" type="sibTrans" cxnId="{4B92CD26-845B-4C08-A3AF-DF89AA4D6A2F}">
      <dgm:prSet/>
      <dgm:spPr/>
      <dgm:t>
        <a:bodyPr/>
        <a:lstStyle/>
        <a:p>
          <a:endParaRPr lang="zh-CN" altLang="en-US"/>
        </a:p>
      </dgm:t>
    </dgm:pt>
    <dgm:pt modelId="{1B14C74C-C281-4146-AD37-61DBD71E9D32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合作性</a:t>
          </a:r>
          <a:endParaRPr lang="zh-CN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01B9A63C-3907-4978-AAA5-D9432ECEA78E}" type="parTrans" cxnId="{F350603E-DC7D-4C5C-A57D-D7206D2340F4}">
      <dgm:prSet/>
      <dgm:spPr/>
      <dgm:t>
        <a:bodyPr/>
        <a:lstStyle/>
        <a:p>
          <a:endParaRPr lang="zh-CN" altLang="en-US"/>
        </a:p>
      </dgm:t>
    </dgm:pt>
    <dgm:pt modelId="{D55E914D-33BF-4FFB-A8B1-713A9EBED460}" type="sibTrans" cxnId="{F350603E-DC7D-4C5C-A57D-D7206D2340F4}">
      <dgm:prSet/>
      <dgm:spPr/>
      <dgm:t>
        <a:bodyPr/>
        <a:lstStyle/>
        <a:p>
          <a:endParaRPr lang="zh-CN" altLang="en-US"/>
        </a:p>
      </dgm:t>
    </dgm:pt>
    <dgm:pt modelId="{A566DE1E-66FD-455C-83B8-FAADB6CC8348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全程性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3E9B0F17-F3E9-42A3-9769-22E0E5CED636}" type="parTrans" cxnId="{90EA8ABD-25C3-4DC6-A74F-7508F2917BB7}">
      <dgm:prSet/>
      <dgm:spPr/>
      <dgm:t>
        <a:bodyPr/>
        <a:lstStyle/>
        <a:p>
          <a:endParaRPr lang="zh-CN" altLang="en-US"/>
        </a:p>
      </dgm:t>
    </dgm:pt>
    <dgm:pt modelId="{884B799D-3FD4-4FB8-8044-7CCFE7D8BB34}" type="sibTrans" cxnId="{90EA8ABD-25C3-4DC6-A74F-7508F2917BB7}">
      <dgm:prSet/>
      <dgm:spPr/>
      <dgm:t>
        <a:bodyPr/>
        <a:lstStyle/>
        <a:p>
          <a:endParaRPr lang="zh-CN" altLang="en-US"/>
        </a:p>
      </dgm:t>
    </dgm:pt>
    <dgm:pt modelId="{3FD489FA-9181-4938-8598-CBE9E38E380F}">
      <dgm:prSet phldrT="[文本]" custT="1"/>
      <dgm:spPr>
        <a:solidFill>
          <a:schemeClr val="accent3">
            <a:lumMod val="65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具体性</a:t>
          </a:r>
          <a:endParaRPr lang="zh-CN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gm:t>
    </dgm:pt>
    <dgm:pt modelId="{A1DB2819-BF27-4620-955C-07AB845B9207}" type="parTrans" cxnId="{7C20DCD7-A502-446F-B7D9-CDF9C520ACA7}">
      <dgm:prSet/>
      <dgm:spPr/>
      <dgm:t>
        <a:bodyPr/>
        <a:lstStyle/>
        <a:p>
          <a:endParaRPr lang="zh-CN" altLang="en-US"/>
        </a:p>
      </dgm:t>
    </dgm:pt>
    <dgm:pt modelId="{52DFDACF-BD8F-4E47-9C72-79EFB0C4519A}" type="sibTrans" cxnId="{7C20DCD7-A502-446F-B7D9-CDF9C520ACA7}">
      <dgm:prSet/>
      <dgm:spPr/>
      <dgm:t>
        <a:bodyPr/>
        <a:lstStyle/>
        <a:p>
          <a:endParaRPr lang="zh-CN" altLang="en-US"/>
        </a:p>
      </dgm:t>
    </dgm:pt>
    <dgm:pt modelId="{A8967AB3-B460-42AA-85F3-A0FE3E28E612}" type="pres">
      <dgm:prSet presAssocID="{2BBD046B-D931-4FEC-98D6-A0095E494B8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A45ABF-E0F0-44FF-A290-730B2021E26C}" type="pres">
      <dgm:prSet presAssocID="{9A2D8E06-ABFA-41E8-9FEB-A56496C2BE8A}" presName="centerShape" presStyleLbl="node0" presStyleIdx="0" presStyleCnt="1" custScaleX="139136"/>
      <dgm:spPr/>
      <dgm:t>
        <a:bodyPr/>
        <a:lstStyle/>
        <a:p>
          <a:endParaRPr lang="zh-CN" altLang="en-US"/>
        </a:p>
      </dgm:t>
    </dgm:pt>
    <dgm:pt modelId="{769D7F25-EB16-487F-B7A4-FC0B0402ACE7}" type="pres">
      <dgm:prSet presAssocID="{3C05FDA5-191E-4A9E-8832-35C1612D43C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7E6E0-06FD-4007-A32B-079A0B2302D4}" type="pres">
      <dgm:prSet presAssocID="{3C05FDA5-191E-4A9E-8832-35C1612D43C1}" presName="dummy" presStyleCnt="0"/>
      <dgm:spPr/>
    </dgm:pt>
    <dgm:pt modelId="{ED7685AE-9778-401F-B8B2-9D3F0085906D}" type="pres">
      <dgm:prSet presAssocID="{BA6CDBA1-30F2-47DF-AEDD-54B5FE933FE6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319D6731-823F-4ABB-9678-53FF142D1DDB}" type="pres">
      <dgm:prSet presAssocID="{227DB0C4-2391-4FA9-8EC9-38769723202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B2FEF-F899-4798-85AF-0135CBE3A8CA}" type="pres">
      <dgm:prSet presAssocID="{227DB0C4-2391-4FA9-8EC9-38769723202F}" presName="dummy" presStyleCnt="0"/>
      <dgm:spPr/>
    </dgm:pt>
    <dgm:pt modelId="{85BDD701-6BD0-477D-A526-C6DD2BA121FD}" type="pres">
      <dgm:prSet presAssocID="{921AAD99-A1A3-4D30-BABC-1680A6A8E75B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44EA850A-65C4-410C-A631-B784BAB5E839}" type="pres">
      <dgm:prSet presAssocID="{CE34FBFD-EE14-470F-A35F-4AF49AA834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4EFAF-1E1A-447C-9C5B-01A309577190}" type="pres">
      <dgm:prSet presAssocID="{CE34FBFD-EE14-470F-A35F-4AF49AA834FA}" presName="dummy" presStyleCnt="0"/>
      <dgm:spPr/>
    </dgm:pt>
    <dgm:pt modelId="{B3581F8B-1A9A-4438-9CAC-13F80C2C9A4F}" type="pres">
      <dgm:prSet presAssocID="{6B7C7CBE-3F95-4EC8-B00F-32C1D30E4C82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6B35C80-506A-4A04-8DC1-B7933A0CF03C}" type="pres">
      <dgm:prSet presAssocID="{1B14C74C-C281-4146-AD37-61DBD71E9D3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2AA0E-32DD-46F4-AAAF-52BAF0D6D61B}" type="pres">
      <dgm:prSet presAssocID="{1B14C74C-C281-4146-AD37-61DBD71E9D32}" presName="dummy" presStyleCnt="0"/>
      <dgm:spPr/>
    </dgm:pt>
    <dgm:pt modelId="{3D9A2B67-26D9-4427-9DBB-54906E910E56}" type="pres">
      <dgm:prSet presAssocID="{D55E914D-33BF-4FFB-A8B1-713A9EBED46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FF88E551-A9DB-4103-A1F9-5AD2DFE31D66}" type="pres">
      <dgm:prSet presAssocID="{A566DE1E-66FD-455C-83B8-FAADB6CC83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3E75F-2D4A-4ADE-BD7C-BA4EDD5D1D19}" type="pres">
      <dgm:prSet presAssocID="{A566DE1E-66FD-455C-83B8-FAADB6CC8348}" presName="dummy" presStyleCnt="0"/>
      <dgm:spPr/>
    </dgm:pt>
    <dgm:pt modelId="{3365C9CB-1FF8-438D-9A4A-7E0331DFBF41}" type="pres">
      <dgm:prSet presAssocID="{884B799D-3FD4-4FB8-8044-7CCFE7D8BB3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818C4D04-C884-4B89-9B16-8969F4840126}" type="pres">
      <dgm:prSet presAssocID="{3FD489FA-9181-4938-8598-CBE9E38E380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890A9-7995-4CDE-8D56-0A846CC72DCD}" type="pres">
      <dgm:prSet presAssocID="{3FD489FA-9181-4938-8598-CBE9E38E380F}" presName="dummy" presStyleCnt="0"/>
      <dgm:spPr/>
    </dgm:pt>
    <dgm:pt modelId="{BF17DDE7-00CB-4BA0-B52B-97F0B6C42094}" type="pres">
      <dgm:prSet presAssocID="{52DFDACF-BD8F-4E47-9C72-79EFB0C4519A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06B6C7A-05F3-4D4F-B63B-F9ED69AEC36C}" type="presOf" srcId="{3FD489FA-9181-4938-8598-CBE9E38E380F}" destId="{818C4D04-C884-4B89-9B16-8969F4840126}" srcOrd="0" destOrd="0" presId="urn:microsoft.com/office/officeart/2005/8/layout/radial6"/>
    <dgm:cxn modelId="{11E4C7B7-2236-4C93-B6DB-593036F189F7}" type="presOf" srcId="{2BBD046B-D931-4FEC-98D6-A0095E494B84}" destId="{A8967AB3-B460-42AA-85F3-A0FE3E28E612}" srcOrd="0" destOrd="0" presId="urn:microsoft.com/office/officeart/2005/8/layout/radial6"/>
    <dgm:cxn modelId="{82D7FE03-1479-42E8-9890-31BF2C7DBCCC}" srcId="{2BBD046B-D931-4FEC-98D6-A0095E494B84}" destId="{9A2D8E06-ABFA-41E8-9FEB-A56496C2BE8A}" srcOrd="0" destOrd="0" parTransId="{8153974C-293A-4551-B065-D1DCA42753E2}" sibTransId="{9BBC6B33-D34B-4847-BD3E-203F050FEDBD}"/>
    <dgm:cxn modelId="{BA75DA28-189F-47E8-854A-AF13D1BA51E6}" type="presOf" srcId="{884B799D-3FD4-4FB8-8044-7CCFE7D8BB34}" destId="{3365C9CB-1FF8-438D-9A4A-7E0331DFBF41}" srcOrd="0" destOrd="0" presId="urn:microsoft.com/office/officeart/2005/8/layout/radial6"/>
    <dgm:cxn modelId="{F350603E-DC7D-4C5C-A57D-D7206D2340F4}" srcId="{9A2D8E06-ABFA-41E8-9FEB-A56496C2BE8A}" destId="{1B14C74C-C281-4146-AD37-61DBD71E9D32}" srcOrd="3" destOrd="0" parTransId="{01B9A63C-3907-4978-AAA5-D9432ECEA78E}" sibTransId="{D55E914D-33BF-4FFB-A8B1-713A9EBED460}"/>
    <dgm:cxn modelId="{C7B626E1-54E6-4BD0-A479-8DC0BE66553E}" type="presOf" srcId="{227DB0C4-2391-4FA9-8EC9-38769723202F}" destId="{319D6731-823F-4ABB-9678-53FF142D1DDB}" srcOrd="0" destOrd="0" presId="urn:microsoft.com/office/officeart/2005/8/layout/radial6"/>
    <dgm:cxn modelId="{04E0ABE3-51F1-4750-A8A3-2583E561CA7A}" type="presOf" srcId="{921AAD99-A1A3-4D30-BABC-1680A6A8E75B}" destId="{85BDD701-6BD0-477D-A526-C6DD2BA121FD}" srcOrd="0" destOrd="0" presId="urn:microsoft.com/office/officeart/2005/8/layout/radial6"/>
    <dgm:cxn modelId="{CDB268FC-AA38-40E2-8077-58E9429C106B}" type="presOf" srcId="{6B7C7CBE-3F95-4EC8-B00F-32C1D30E4C82}" destId="{B3581F8B-1A9A-4438-9CAC-13F80C2C9A4F}" srcOrd="0" destOrd="0" presId="urn:microsoft.com/office/officeart/2005/8/layout/radial6"/>
    <dgm:cxn modelId="{2C7ED172-6588-4FEB-B2A1-23F7D6C4C059}" srcId="{9A2D8E06-ABFA-41E8-9FEB-A56496C2BE8A}" destId="{227DB0C4-2391-4FA9-8EC9-38769723202F}" srcOrd="1" destOrd="0" parTransId="{7FC3CDDF-E473-4614-9854-D1F8D7239A7C}" sibTransId="{921AAD99-A1A3-4D30-BABC-1680A6A8E75B}"/>
    <dgm:cxn modelId="{F16AD96E-505C-4778-99F4-369C10E90765}" type="presOf" srcId="{3C05FDA5-191E-4A9E-8832-35C1612D43C1}" destId="{769D7F25-EB16-487F-B7A4-FC0B0402ACE7}" srcOrd="0" destOrd="0" presId="urn:microsoft.com/office/officeart/2005/8/layout/radial6"/>
    <dgm:cxn modelId="{444F6DA7-A13E-4865-882B-2152CC7132AC}" type="presOf" srcId="{BA6CDBA1-30F2-47DF-AEDD-54B5FE933FE6}" destId="{ED7685AE-9778-401F-B8B2-9D3F0085906D}" srcOrd="0" destOrd="0" presId="urn:microsoft.com/office/officeart/2005/8/layout/radial6"/>
    <dgm:cxn modelId="{068739CC-16AC-4EEC-BAD4-5668F0228183}" type="presOf" srcId="{A566DE1E-66FD-455C-83B8-FAADB6CC8348}" destId="{FF88E551-A9DB-4103-A1F9-5AD2DFE31D66}" srcOrd="0" destOrd="0" presId="urn:microsoft.com/office/officeart/2005/8/layout/radial6"/>
    <dgm:cxn modelId="{A3766B25-5196-4CB1-AAC3-36D192F727EE}" type="presOf" srcId="{52DFDACF-BD8F-4E47-9C72-79EFB0C4519A}" destId="{BF17DDE7-00CB-4BA0-B52B-97F0B6C42094}" srcOrd="0" destOrd="0" presId="urn:microsoft.com/office/officeart/2005/8/layout/radial6"/>
    <dgm:cxn modelId="{44AE0B99-F23B-4AB3-B538-413EE7759C06}" type="presOf" srcId="{9A2D8E06-ABFA-41E8-9FEB-A56496C2BE8A}" destId="{07A45ABF-E0F0-44FF-A290-730B2021E26C}" srcOrd="0" destOrd="0" presId="urn:microsoft.com/office/officeart/2005/8/layout/radial6"/>
    <dgm:cxn modelId="{5C880B70-C1D8-40B1-BE28-04333C0B611D}" type="presOf" srcId="{1B14C74C-C281-4146-AD37-61DBD71E9D32}" destId="{96B35C80-506A-4A04-8DC1-B7933A0CF03C}" srcOrd="0" destOrd="0" presId="urn:microsoft.com/office/officeart/2005/8/layout/radial6"/>
    <dgm:cxn modelId="{3286156A-D33C-4ECF-A017-6B904CF3AA99}" type="presOf" srcId="{CE34FBFD-EE14-470F-A35F-4AF49AA834FA}" destId="{44EA850A-65C4-410C-A631-B784BAB5E839}" srcOrd="0" destOrd="0" presId="urn:microsoft.com/office/officeart/2005/8/layout/radial6"/>
    <dgm:cxn modelId="{7C20DCD7-A502-446F-B7D9-CDF9C520ACA7}" srcId="{9A2D8E06-ABFA-41E8-9FEB-A56496C2BE8A}" destId="{3FD489FA-9181-4938-8598-CBE9E38E380F}" srcOrd="5" destOrd="0" parTransId="{A1DB2819-BF27-4620-955C-07AB845B9207}" sibTransId="{52DFDACF-BD8F-4E47-9C72-79EFB0C4519A}"/>
    <dgm:cxn modelId="{E4955815-2AB6-43C7-A3A4-19A8F6CF1DA1}" srcId="{9A2D8E06-ABFA-41E8-9FEB-A56496C2BE8A}" destId="{3C05FDA5-191E-4A9E-8832-35C1612D43C1}" srcOrd="0" destOrd="0" parTransId="{FE7D899B-ACE9-439D-B833-8DAE1369BD07}" sibTransId="{BA6CDBA1-30F2-47DF-AEDD-54B5FE933FE6}"/>
    <dgm:cxn modelId="{90EA8ABD-25C3-4DC6-A74F-7508F2917BB7}" srcId="{9A2D8E06-ABFA-41E8-9FEB-A56496C2BE8A}" destId="{A566DE1E-66FD-455C-83B8-FAADB6CC8348}" srcOrd="4" destOrd="0" parTransId="{3E9B0F17-F3E9-42A3-9769-22E0E5CED636}" sibTransId="{884B799D-3FD4-4FB8-8044-7CCFE7D8BB34}"/>
    <dgm:cxn modelId="{4B92CD26-845B-4C08-A3AF-DF89AA4D6A2F}" srcId="{9A2D8E06-ABFA-41E8-9FEB-A56496C2BE8A}" destId="{CE34FBFD-EE14-470F-A35F-4AF49AA834FA}" srcOrd="2" destOrd="0" parTransId="{C732152F-B309-4320-8301-5119CC20DD24}" sibTransId="{6B7C7CBE-3F95-4EC8-B00F-32C1D30E4C82}"/>
    <dgm:cxn modelId="{228ADB1C-679A-4672-88EC-4F751A4A657C}" type="presOf" srcId="{D55E914D-33BF-4FFB-A8B1-713A9EBED460}" destId="{3D9A2B67-26D9-4427-9DBB-54906E910E56}" srcOrd="0" destOrd="0" presId="urn:microsoft.com/office/officeart/2005/8/layout/radial6"/>
    <dgm:cxn modelId="{EAFE416E-AEC5-4FC1-95B0-F1490F7E7B9B}" type="presParOf" srcId="{A8967AB3-B460-42AA-85F3-A0FE3E28E612}" destId="{07A45ABF-E0F0-44FF-A290-730B2021E26C}" srcOrd="0" destOrd="0" presId="urn:microsoft.com/office/officeart/2005/8/layout/radial6"/>
    <dgm:cxn modelId="{B411FD0C-FAFB-4301-B346-A778B76DFF16}" type="presParOf" srcId="{A8967AB3-B460-42AA-85F3-A0FE3E28E612}" destId="{769D7F25-EB16-487F-B7A4-FC0B0402ACE7}" srcOrd="1" destOrd="0" presId="urn:microsoft.com/office/officeart/2005/8/layout/radial6"/>
    <dgm:cxn modelId="{D888431D-9140-448E-92A4-B5C24821062B}" type="presParOf" srcId="{A8967AB3-B460-42AA-85F3-A0FE3E28E612}" destId="{4967E6E0-06FD-4007-A32B-079A0B2302D4}" srcOrd="2" destOrd="0" presId="urn:microsoft.com/office/officeart/2005/8/layout/radial6"/>
    <dgm:cxn modelId="{D97CF591-45FA-47A8-BC7D-B1E31DFD7813}" type="presParOf" srcId="{A8967AB3-B460-42AA-85F3-A0FE3E28E612}" destId="{ED7685AE-9778-401F-B8B2-9D3F0085906D}" srcOrd="3" destOrd="0" presId="urn:microsoft.com/office/officeart/2005/8/layout/radial6"/>
    <dgm:cxn modelId="{18C04DBF-3C54-4EB3-A485-15FD08C90861}" type="presParOf" srcId="{A8967AB3-B460-42AA-85F3-A0FE3E28E612}" destId="{319D6731-823F-4ABB-9678-53FF142D1DDB}" srcOrd="4" destOrd="0" presId="urn:microsoft.com/office/officeart/2005/8/layout/radial6"/>
    <dgm:cxn modelId="{2E02DBAD-BDE7-4341-B88F-73844A35CFBA}" type="presParOf" srcId="{A8967AB3-B460-42AA-85F3-A0FE3E28E612}" destId="{AB7B2FEF-F899-4798-85AF-0135CBE3A8CA}" srcOrd="5" destOrd="0" presId="urn:microsoft.com/office/officeart/2005/8/layout/radial6"/>
    <dgm:cxn modelId="{72581DF1-82B2-41B5-AAD4-D8BDB6612A91}" type="presParOf" srcId="{A8967AB3-B460-42AA-85F3-A0FE3E28E612}" destId="{85BDD701-6BD0-477D-A526-C6DD2BA121FD}" srcOrd="6" destOrd="0" presId="urn:microsoft.com/office/officeart/2005/8/layout/radial6"/>
    <dgm:cxn modelId="{9DF5E051-3041-46BC-9BA3-BCAD826ECBEE}" type="presParOf" srcId="{A8967AB3-B460-42AA-85F3-A0FE3E28E612}" destId="{44EA850A-65C4-410C-A631-B784BAB5E839}" srcOrd="7" destOrd="0" presId="urn:microsoft.com/office/officeart/2005/8/layout/radial6"/>
    <dgm:cxn modelId="{08E7630F-B9C1-4BFB-B5A1-148902C4AD6B}" type="presParOf" srcId="{A8967AB3-B460-42AA-85F3-A0FE3E28E612}" destId="{2844EFAF-1E1A-447C-9C5B-01A309577190}" srcOrd="8" destOrd="0" presId="urn:microsoft.com/office/officeart/2005/8/layout/radial6"/>
    <dgm:cxn modelId="{39D72441-68B5-4351-A3D9-D1DCA06C6AC6}" type="presParOf" srcId="{A8967AB3-B460-42AA-85F3-A0FE3E28E612}" destId="{B3581F8B-1A9A-4438-9CAC-13F80C2C9A4F}" srcOrd="9" destOrd="0" presId="urn:microsoft.com/office/officeart/2005/8/layout/radial6"/>
    <dgm:cxn modelId="{DC38AA04-B492-4033-9AB4-21E41A8F009C}" type="presParOf" srcId="{A8967AB3-B460-42AA-85F3-A0FE3E28E612}" destId="{96B35C80-506A-4A04-8DC1-B7933A0CF03C}" srcOrd="10" destOrd="0" presId="urn:microsoft.com/office/officeart/2005/8/layout/radial6"/>
    <dgm:cxn modelId="{72CE30AD-875C-4A9E-A173-62B6B4752860}" type="presParOf" srcId="{A8967AB3-B460-42AA-85F3-A0FE3E28E612}" destId="{8D62AA0E-32DD-46F4-AAAF-52BAF0D6D61B}" srcOrd="11" destOrd="0" presId="urn:microsoft.com/office/officeart/2005/8/layout/radial6"/>
    <dgm:cxn modelId="{139A082D-C0B4-481E-93DB-7BEF4EBB3D56}" type="presParOf" srcId="{A8967AB3-B460-42AA-85F3-A0FE3E28E612}" destId="{3D9A2B67-26D9-4427-9DBB-54906E910E56}" srcOrd="12" destOrd="0" presId="urn:microsoft.com/office/officeart/2005/8/layout/radial6"/>
    <dgm:cxn modelId="{1A591B9A-7C39-4F9C-AA94-AAB88F8CEFFC}" type="presParOf" srcId="{A8967AB3-B460-42AA-85F3-A0FE3E28E612}" destId="{FF88E551-A9DB-4103-A1F9-5AD2DFE31D66}" srcOrd="13" destOrd="0" presId="urn:microsoft.com/office/officeart/2005/8/layout/radial6"/>
    <dgm:cxn modelId="{580FBB95-0168-4369-8388-D726C68B3227}" type="presParOf" srcId="{A8967AB3-B460-42AA-85F3-A0FE3E28E612}" destId="{CB43E75F-2D4A-4ADE-BD7C-BA4EDD5D1D19}" srcOrd="14" destOrd="0" presId="urn:microsoft.com/office/officeart/2005/8/layout/radial6"/>
    <dgm:cxn modelId="{FC82B788-9D5C-484F-991D-597A79D19138}" type="presParOf" srcId="{A8967AB3-B460-42AA-85F3-A0FE3E28E612}" destId="{3365C9CB-1FF8-438D-9A4A-7E0331DFBF41}" srcOrd="15" destOrd="0" presId="urn:microsoft.com/office/officeart/2005/8/layout/radial6"/>
    <dgm:cxn modelId="{CFAF8BC2-3FDC-4D01-993C-D502FABCF951}" type="presParOf" srcId="{A8967AB3-B460-42AA-85F3-A0FE3E28E612}" destId="{818C4D04-C884-4B89-9B16-8969F4840126}" srcOrd="16" destOrd="0" presId="urn:microsoft.com/office/officeart/2005/8/layout/radial6"/>
    <dgm:cxn modelId="{D1CB3F3C-859F-4CDA-A52B-7DB7FCEA303B}" type="presParOf" srcId="{A8967AB3-B460-42AA-85F3-A0FE3E28E612}" destId="{51C890A9-7995-4CDE-8D56-0A846CC72DCD}" srcOrd="17" destOrd="0" presId="urn:microsoft.com/office/officeart/2005/8/layout/radial6"/>
    <dgm:cxn modelId="{58B75D4B-5D61-49C1-AAEC-79D46DB47DDE}" type="presParOf" srcId="{A8967AB3-B460-42AA-85F3-A0FE3E28E612}" destId="{BF17DDE7-00CB-4BA0-B52B-97F0B6C4209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688B-5062-4D2F-822A-A926CDE4AC3B}">
      <dsp:nvSpPr>
        <dsp:cNvPr id="0" name=""/>
        <dsp:cNvSpPr/>
      </dsp:nvSpPr>
      <dsp:spPr>
        <a:xfrm>
          <a:off x="0" y="529184"/>
          <a:ext cx="393762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603" tIns="708152" rIns="30560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0" y="529184"/>
        <a:ext cx="3937620" cy="856800"/>
      </dsp:txXfrm>
    </dsp:sp>
    <dsp:sp modelId="{BF6DB666-B869-4E34-BC61-79AD586AA92D}">
      <dsp:nvSpPr>
        <dsp:cNvPr id="0" name=""/>
        <dsp:cNvSpPr/>
      </dsp:nvSpPr>
      <dsp:spPr>
        <a:xfrm>
          <a:off x="228785" y="38174"/>
          <a:ext cx="2756334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183" tIns="0" rIns="10418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辛苦奋斗</a:t>
          </a:r>
          <a:endParaRPr lang="zh-CN" altLang="en-US" sz="3400" kern="1200" dirty="0"/>
        </a:p>
      </dsp:txBody>
      <dsp:txXfrm>
        <a:off x="277781" y="87170"/>
        <a:ext cx="2658342" cy="905688"/>
      </dsp:txXfrm>
    </dsp:sp>
    <dsp:sp modelId="{3C2D0555-6FE3-4F91-9010-55D8519B321C}">
      <dsp:nvSpPr>
        <dsp:cNvPr id="0" name=""/>
        <dsp:cNvSpPr/>
      </dsp:nvSpPr>
      <dsp:spPr>
        <a:xfrm>
          <a:off x="0" y="2071424"/>
          <a:ext cx="393762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603" tIns="708152" rIns="30560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0" y="2071424"/>
        <a:ext cx="3937620" cy="856800"/>
      </dsp:txXfrm>
    </dsp:sp>
    <dsp:sp modelId="{A7C38931-8FD5-46B9-AC22-D08D731D11DE}">
      <dsp:nvSpPr>
        <dsp:cNvPr id="0" name=""/>
        <dsp:cNvSpPr/>
      </dsp:nvSpPr>
      <dsp:spPr>
        <a:xfrm>
          <a:off x="196881" y="1569584"/>
          <a:ext cx="2756334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183" tIns="0" rIns="10418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rgbClr val="FF0000"/>
              </a:solidFill>
            </a:rPr>
            <a:t>快乐的生活</a:t>
          </a:r>
          <a:endParaRPr lang="zh-CN" altLang="en-US" sz="3400" kern="1200" dirty="0">
            <a:solidFill>
              <a:srgbClr val="FF0000"/>
            </a:solidFill>
          </a:endParaRPr>
        </a:p>
      </dsp:txBody>
      <dsp:txXfrm>
        <a:off x="245877" y="1618580"/>
        <a:ext cx="2658342" cy="905688"/>
      </dsp:txXfrm>
    </dsp:sp>
    <dsp:sp modelId="{8C312A5D-7ECD-4196-9E28-D5EEC38CE2B1}">
      <dsp:nvSpPr>
        <dsp:cNvPr id="0" name=""/>
        <dsp:cNvSpPr/>
      </dsp:nvSpPr>
      <dsp:spPr>
        <a:xfrm>
          <a:off x="0" y="3613664"/>
          <a:ext cx="393762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603" tIns="708152" rIns="30560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0" y="3613664"/>
        <a:ext cx="3937620" cy="856800"/>
      </dsp:txXfrm>
    </dsp:sp>
    <dsp:sp modelId="{1C21DA3E-F058-4486-A5AF-7E71D2AA4977}">
      <dsp:nvSpPr>
        <dsp:cNvPr id="0" name=""/>
        <dsp:cNvSpPr/>
      </dsp:nvSpPr>
      <dsp:spPr>
        <a:xfrm>
          <a:off x="235081" y="3226846"/>
          <a:ext cx="2756334" cy="1003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183" tIns="0" rIns="10418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教给我太多</a:t>
          </a:r>
          <a:endParaRPr lang="zh-CN" altLang="en-US" sz="3400" kern="1200" dirty="0"/>
        </a:p>
      </dsp:txBody>
      <dsp:txXfrm>
        <a:off x="284077" y="3275842"/>
        <a:ext cx="2658342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688B-5062-4D2F-822A-A926CDE4AC3B}">
      <dsp:nvSpPr>
        <dsp:cNvPr id="0" name=""/>
        <dsp:cNvSpPr/>
      </dsp:nvSpPr>
      <dsp:spPr>
        <a:xfrm>
          <a:off x="0" y="933824"/>
          <a:ext cx="476287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9652" tIns="541528" rIns="36965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 dirty="0"/>
        </a:p>
      </dsp:txBody>
      <dsp:txXfrm>
        <a:off x="0" y="933824"/>
        <a:ext cx="4762872" cy="655200"/>
      </dsp:txXfrm>
    </dsp:sp>
    <dsp:sp modelId="{BF6DB666-B869-4E34-BC61-79AD586AA92D}">
      <dsp:nvSpPr>
        <dsp:cNvPr id="0" name=""/>
        <dsp:cNvSpPr/>
      </dsp:nvSpPr>
      <dsp:spPr>
        <a:xfrm>
          <a:off x="238143" y="550064"/>
          <a:ext cx="333401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018" tIns="0" rIns="12601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新起点，新生活</a:t>
          </a:r>
          <a:endParaRPr lang="zh-CN" altLang="en-US" sz="2600" kern="1200" dirty="0"/>
        </a:p>
      </dsp:txBody>
      <dsp:txXfrm>
        <a:off x="275610" y="587531"/>
        <a:ext cx="3259076" cy="692586"/>
      </dsp:txXfrm>
    </dsp:sp>
    <dsp:sp modelId="{3C2D0555-6FE3-4F91-9010-55D8519B321C}">
      <dsp:nvSpPr>
        <dsp:cNvPr id="0" name=""/>
        <dsp:cNvSpPr/>
      </dsp:nvSpPr>
      <dsp:spPr>
        <a:xfrm>
          <a:off x="0" y="2113184"/>
          <a:ext cx="476287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9652" tIns="541528" rIns="36965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 dirty="0"/>
        </a:p>
      </dsp:txBody>
      <dsp:txXfrm>
        <a:off x="0" y="2113184"/>
        <a:ext cx="4762872" cy="655200"/>
      </dsp:txXfrm>
    </dsp:sp>
    <dsp:sp modelId="{A7C38931-8FD5-46B9-AC22-D08D731D11DE}">
      <dsp:nvSpPr>
        <dsp:cNvPr id="0" name=""/>
        <dsp:cNvSpPr/>
      </dsp:nvSpPr>
      <dsp:spPr>
        <a:xfrm>
          <a:off x="238143" y="1729424"/>
          <a:ext cx="333401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018" tIns="0" rIns="12601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rgbClr val="FF0000"/>
              </a:solidFill>
            </a:rPr>
            <a:t>适应大学生活</a:t>
          </a:r>
          <a:endParaRPr lang="zh-CN" altLang="en-US" sz="2600" kern="1200" dirty="0">
            <a:solidFill>
              <a:srgbClr val="FF0000"/>
            </a:solidFill>
          </a:endParaRPr>
        </a:p>
      </dsp:txBody>
      <dsp:txXfrm>
        <a:off x="275610" y="1766891"/>
        <a:ext cx="3259076" cy="692586"/>
      </dsp:txXfrm>
    </dsp:sp>
    <dsp:sp modelId="{8C312A5D-7ECD-4196-9E28-D5EEC38CE2B1}">
      <dsp:nvSpPr>
        <dsp:cNvPr id="0" name=""/>
        <dsp:cNvSpPr/>
      </dsp:nvSpPr>
      <dsp:spPr>
        <a:xfrm>
          <a:off x="0" y="3292544"/>
          <a:ext cx="476287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9652" tIns="541528" rIns="36965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 dirty="0"/>
        </a:p>
      </dsp:txBody>
      <dsp:txXfrm>
        <a:off x="0" y="3292544"/>
        <a:ext cx="4762872" cy="655200"/>
      </dsp:txXfrm>
    </dsp:sp>
    <dsp:sp modelId="{1C21DA3E-F058-4486-A5AF-7E71D2AA4977}">
      <dsp:nvSpPr>
        <dsp:cNvPr id="0" name=""/>
        <dsp:cNvSpPr/>
      </dsp:nvSpPr>
      <dsp:spPr>
        <a:xfrm>
          <a:off x="284350" y="2996742"/>
          <a:ext cx="333401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018" tIns="0" rIns="126018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锻炼自己，完善自我</a:t>
          </a:r>
          <a:endParaRPr lang="zh-CN" altLang="en-US" sz="2600" kern="1200" dirty="0"/>
        </a:p>
      </dsp:txBody>
      <dsp:txXfrm>
        <a:off x="321817" y="3034209"/>
        <a:ext cx="325907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FB32-25A4-4597-9F3C-B58088D22980}">
      <dsp:nvSpPr>
        <dsp:cNvPr id="0" name=""/>
        <dsp:cNvSpPr/>
      </dsp:nvSpPr>
      <dsp:spPr>
        <a:xfrm>
          <a:off x="2466087" y="452763"/>
          <a:ext cx="5222799" cy="11539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b="1" kern="1200" dirty="0" smtClean="0">
              <a:latin typeface="Adobe 黑体 Std R" pitchFamily="34" charset="-122"/>
              <a:ea typeface="Adobe 黑体 Std R" pitchFamily="34" charset="-122"/>
            </a:rPr>
            <a:t>语言表达能力，组织能力有待加强</a:t>
          </a:r>
          <a:endParaRPr lang="zh-CN" altLang="en-US" sz="2600" b="1" kern="1200" dirty="0">
            <a:latin typeface="Adobe 黑体 Std R" pitchFamily="34" charset="-122"/>
            <a:ea typeface="Adobe 黑体 Std R" pitchFamily="34" charset="-122"/>
          </a:endParaRPr>
        </a:p>
      </dsp:txBody>
      <dsp:txXfrm>
        <a:off x="2493126" y="479802"/>
        <a:ext cx="5168721" cy="1126934"/>
      </dsp:txXfrm>
    </dsp:sp>
    <dsp:sp modelId="{6E39B984-3865-43E1-A8C4-A39ADF8A2D0E}">
      <dsp:nvSpPr>
        <dsp:cNvPr id="0" name=""/>
        <dsp:cNvSpPr/>
      </dsp:nvSpPr>
      <dsp:spPr>
        <a:xfrm>
          <a:off x="4104451" y="92359"/>
          <a:ext cx="2263659" cy="550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kern="1200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sp:txBody>
      <dsp:txXfrm>
        <a:off x="4104451" y="92359"/>
        <a:ext cx="1594126" cy="550468"/>
      </dsp:txXfrm>
    </dsp:sp>
    <dsp:sp modelId="{4543203B-B8F6-4EF2-8FE3-3BFC43BE8589}">
      <dsp:nvSpPr>
        <dsp:cNvPr id="0" name=""/>
        <dsp:cNvSpPr/>
      </dsp:nvSpPr>
      <dsp:spPr>
        <a:xfrm>
          <a:off x="4697668" y="1719678"/>
          <a:ext cx="541060" cy="5410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8158C-B827-4DD5-B21A-71F351BEEBDC}">
      <dsp:nvSpPr>
        <dsp:cNvPr id="0" name=""/>
        <dsp:cNvSpPr/>
      </dsp:nvSpPr>
      <dsp:spPr>
        <a:xfrm>
          <a:off x="0" y="2684516"/>
          <a:ext cx="5140867" cy="12619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b="1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Adobe 黑体 Std R" pitchFamily="34" charset="-122"/>
              <a:ea typeface="Adobe 黑体 Std R" pitchFamily="34" charset="-122"/>
            </a:rPr>
            <a:t>专业知识有待深入学习</a:t>
          </a:r>
          <a:endParaRPr lang="zh-CN" altLang="en-US" sz="2600" b="1" kern="1200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sp:txBody>
      <dsp:txXfrm>
        <a:off x="29570" y="2714086"/>
        <a:ext cx="5081727" cy="1232403"/>
      </dsp:txXfrm>
    </dsp:sp>
    <dsp:sp modelId="{EC631564-4975-426F-9D6C-0FFBAC7080C3}">
      <dsp:nvSpPr>
        <dsp:cNvPr id="0" name=""/>
        <dsp:cNvSpPr/>
      </dsp:nvSpPr>
      <dsp:spPr>
        <a:xfrm>
          <a:off x="1573004" y="2294065"/>
          <a:ext cx="1545888" cy="49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46990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700" kern="1200" dirty="0"/>
        </a:p>
      </dsp:txBody>
      <dsp:txXfrm>
        <a:off x="1573004" y="2294065"/>
        <a:ext cx="1088653" cy="496208"/>
      </dsp:txXfrm>
    </dsp:sp>
    <dsp:sp modelId="{E06601BA-32AB-4A39-AC9D-44D6D2CA6A0B}">
      <dsp:nvSpPr>
        <dsp:cNvPr id="0" name=""/>
        <dsp:cNvSpPr/>
      </dsp:nvSpPr>
      <dsp:spPr>
        <a:xfrm>
          <a:off x="2930423" y="3935950"/>
          <a:ext cx="541060" cy="5410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1C0DE-861A-4F5A-A6ED-2D00F60EEB4F}">
      <dsp:nvSpPr>
        <dsp:cNvPr id="0" name=""/>
        <dsp:cNvSpPr/>
      </dsp:nvSpPr>
      <dsp:spPr>
        <a:xfrm>
          <a:off x="5251315" y="2856951"/>
          <a:ext cx="3400444" cy="174374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b="1" kern="1200" smtClean="0">
              <a:solidFill>
                <a:schemeClr val="tx2">
                  <a:lumMod val="95000"/>
                  <a:lumOff val="5000"/>
                </a:schemeClr>
              </a:solidFill>
              <a:latin typeface="Adobe 黑体 Std R" pitchFamily="34" charset="-122"/>
              <a:ea typeface="Adobe 黑体 Std R" pitchFamily="34" charset="-122"/>
            </a:rPr>
            <a:t>实践经验不足</a:t>
          </a:r>
          <a:endParaRPr lang="zh-CN" altLang="en-US" sz="2600" kern="1200"/>
        </a:p>
      </dsp:txBody>
      <dsp:txXfrm>
        <a:off x="5292173" y="2897809"/>
        <a:ext cx="3318728" cy="1702887"/>
      </dsp:txXfrm>
    </dsp:sp>
    <dsp:sp modelId="{1816EDE6-D55C-4CB2-9931-AA501A5BA062}">
      <dsp:nvSpPr>
        <dsp:cNvPr id="0" name=""/>
        <dsp:cNvSpPr/>
      </dsp:nvSpPr>
      <dsp:spPr>
        <a:xfrm>
          <a:off x="5701415" y="2481853"/>
          <a:ext cx="2420320" cy="49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2">
                <a:lumMod val="95000"/>
                <a:lumOff val="5000"/>
              </a:schemeClr>
            </a:solidFill>
            <a:latin typeface="Adobe 黑体 Std R" pitchFamily="34" charset="-122"/>
            <a:ea typeface="Adobe 黑体 Std R" pitchFamily="34" charset="-122"/>
          </a:endParaRPr>
        </a:p>
      </dsp:txBody>
      <dsp:txXfrm>
        <a:off x="5701415" y="2481853"/>
        <a:ext cx="1704450" cy="496208"/>
      </dsp:txXfrm>
    </dsp:sp>
    <dsp:sp modelId="{15455DEF-FB1A-45E8-A0EC-0850BC7F0BC3}">
      <dsp:nvSpPr>
        <dsp:cNvPr id="0" name=""/>
        <dsp:cNvSpPr/>
      </dsp:nvSpPr>
      <dsp:spPr>
        <a:xfrm>
          <a:off x="7335124" y="4056393"/>
          <a:ext cx="541060" cy="5410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7DDE7-00CB-4BA0-B52B-97F0B6C42094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5C9CB-1FF8-438D-9A4A-7E0331DFBF41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A2B67-26D9-4427-9DBB-54906E910E56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1F8B-1A9A-4438-9CAC-13F80C2C9A4F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DD701-6BD0-477D-A526-C6DD2BA121FD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685AE-9778-401F-B8B2-9D3F0085906D}">
      <dsp:nvSpPr>
        <dsp:cNvPr id="0" name=""/>
        <dsp:cNvSpPr/>
      </dsp:nvSpPr>
      <dsp:spPr>
        <a:xfrm>
          <a:off x="1475312" y="459312"/>
          <a:ext cx="3145375" cy="3145375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45ABF-E0F0-44FF-A290-730B2021E26C}">
      <dsp:nvSpPr>
        <dsp:cNvPr id="0" name=""/>
        <dsp:cNvSpPr/>
      </dsp:nvSpPr>
      <dsp:spPr>
        <a:xfrm>
          <a:off x="2067506" y="1327298"/>
          <a:ext cx="1960986" cy="1409402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latin typeface="方正粗圆_GBK" panose="03000509000000000000" pitchFamily="65" charset="-122"/>
              <a:ea typeface="方正粗圆_GBK" panose="03000509000000000000" pitchFamily="65" charset="-122"/>
            </a:rPr>
            <a:t>目标</a:t>
          </a:r>
          <a:endParaRPr lang="zh-CN" altLang="en-US" sz="3200" b="1" kern="1200" dirty="0"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2354686" y="1533700"/>
        <a:ext cx="1386626" cy="996598"/>
      </dsp:txXfrm>
    </dsp:sp>
    <dsp:sp modelId="{769D7F25-EB16-487F-B7A4-FC0B0402ACE7}">
      <dsp:nvSpPr>
        <dsp:cNvPr id="0" name=""/>
        <dsp:cNvSpPr/>
      </dsp:nvSpPr>
      <dsp:spPr>
        <a:xfrm>
          <a:off x="2554709" y="1538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变动性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2699190" y="146019"/>
        <a:ext cx="697619" cy="697619"/>
      </dsp:txXfrm>
    </dsp:sp>
    <dsp:sp modelId="{319D6731-823F-4ABB-9678-53FF142D1DDB}">
      <dsp:nvSpPr>
        <dsp:cNvPr id="0" name=""/>
        <dsp:cNvSpPr/>
      </dsp:nvSpPr>
      <dsp:spPr>
        <a:xfrm>
          <a:off x="3885938" y="770123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挑战性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4030419" y="914604"/>
        <a:ext cx="697619" cy="697619"/>
      </dsp:txXfrm>
    </dsp:sp>
    <dsp:sp modelId="{44EA850A-65C4-410C-A631-B784BAB5E839}">
      <dsp:nvSpPr>
        <dsp:cNvPr id="0" name=""/>
        <dsp:cNvSpPr/>
      </dsp:nvSpPr>
      <dsp:spPr>
        <a:xfrm>
          <a:off x="3885938" y="2307294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激励性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4030419" y="2451775"/>
        <a:ext cx="697619" cy="697619"/>
      </dsp:txXfrm>
    </dsp:sp>
    <dsp:sp modelId="{96B35C80-506A-4A04-8DC1-B7933A0CF03C}">
      <dsp:nvSpPr>
        <dsp:cNvPr id="0" name=""/>
        <dsp:cNvSpPr/>
      </dsp:nvSpPr>
      <dsp:spPr>
        <a:xfrm>
          <a:off x="2554709" y="3075879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合作性</a:t>
          </a:r>
          <a:endParaRPr lang="zh-CN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2699190" y="3220360"/>
        <a:ext cx="697619" cy="697619"/>
      </dsp:txXfrm>
    </dsp:sp>
    <dsp:sp modelId="{FF88E551-A9DB-4103-A1F9-5AD2DFE31D66}">
      <dsp:nvSpPr>
        <dsp:cNvPr id="0" name=""/>
        <dsp:cNvSpPr/>
      </dsp:nvSpPr>
      <dsp:spPr>
        <a:xfrm>
          <a:off x="1223480" y="2307294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全程性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1367961" y="2451775"/>
        <a:ext cx="697619" cy="697619"/>
      </dsp:txXfrm>
    </dsp:sp>
    <dsp:sp modelId="{818C4D04-C884-4B89-9B16-8969F4840126}">
      <dsp:nvSpPr>
        <dsp:cNvPr id="0" name=""/>
        <dsp:cNvSpPr/>
      </dsp:nvSpPr>
      <dsp:spPr>
        <a:xfrm>
          <a:off x="1223480" y="770123"/>
          <a:ext cx="986581" cy="986581"/>
        </a:xfrm>
        <a:prstGeom prst="ellipse">
          <a:avLst/>
        </a:prstGeom>
        <a:solidFill>
          <a:schemeClr val="accent3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rPr>
            <a:t>具体性</a:t>
          </a:r>
          <a:endParaRPr lang="zh-CN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方正粗圆_GBK" panose="03000509000000000000" pitchFamily="65" charset="-122"/>
            <a:ea typeface="方正粗圆_GBK" panose="03000509000000000000" pitchFamily="65" charset="-122"/>
          </a:endParaRPr>
        </a:p>
      </dsp:txBody>
      <dsp:txXfrm>
        <a:off x="1367961" y="914604"/>
        <a:ext cx="697619" cy="69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6480-1714-4892-A883-7E2EA796EEF7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258-3903-4E84-880F-464E8F1AF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47258-3903-4E84-880F-464E8F1AF3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5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BCBB7D-44E3-4024-8A0E-D0AB64D1F314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7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47258-3903-4E84-880F-464E8F1AF3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2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8D55B-2FA4-4D17-A1BC-D74784C8A8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E070F-17A7-4799-A597-9BF5B6BA95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ED12F-6F8E-48F0-9645-92402021B3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1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C5866-9A7F-4935-A878-0E5409CE27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9E93D-ABDE-4236-BF8D-042E939CBA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74C02-9F17-4A24-9FB6-D217A2C6D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B65C7-5086-45A6-8CFF-50C166A51B2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E4967-A406-4B88-89FF-128EBDA765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A4B35-6CF4-429A-ADE6-11934927A8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A6F44-2B0D-4741-8ED9-7B830F880D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7FAEF-86B7-4194-8770-DAEFC0253A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E1AB5B-31F9-4FDC-8A4B-B5CCF158CDF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&amp;tn=baiduimagedetail&amp;word=%B7%C9%C4%F1GIF&amp;in=11412&amp;cl=2&amp;lm=-1&amp;pn=0&amp;rn=1&amp;di=38358723075&amp;ln=353&amp;fr=&amp;fmq=&amp;ic=0&amp;s=0&amp;se=1&amp;sme=0&amp;tab=&amp;width=&amp;height=&amp;face=0&amp;is=&amp;istype=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diagramDrawing" Target="../diagrams/drawing2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indexb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7" descr="u=667741942,2456637071&amp;fm=15&amp;gp=0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35" y="116632"/>
            <a:ext cx="137552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7" descr="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25" y="1844675"/>
            <a:ext cx="65833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4292600"/>
            <a:ext cx="9144000" cy="2565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427668" y="4249117"/>
            <a:ext cx="7810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dist" eaLnBrk="1" hangingPunct="1">
              <a:spcBef>
                <a:spcPct val="50000"/>
              </a:spcBef>
            </a:pPr>
            <a:r>
              <a:rPr lang="zh-CN" altLang="en-US" sz="5400" b="1" dirty="0" smtClean="0">
                <a:solidFill>
                  <a:schemeClr val="bg1"/>
                </a:solidFill>
                <a:latin typeface="汉仪综艺体简" pitchFamily="1" charset="-122"/>
                <a:ea typeface="汉仪综艺体简" pitchFamily="1" charset="-122"/>
              </a:rPr>
              <a:t>私人定制</a:t>
            </a:r>
            <a:r>
              <a:rPr lang="en-US" altLang="zh-CN" sz="5400" b="1" dirty="0" smtClean="0">
                <a:solidFill>
                  <a:schemeClr val="bg1"/>
                </a:solidFill>
                <a:latin typeface="汉仪综艺体简" pitchFamily="1" charset="-122"/>
                <a:ea typeface="汉仪综艺体简" pitchFamily="1" charset="-122"/>
              </a:rPr>
              <a:t>—</a:t>
            </a:r>
            <a:r>
              <a:rPr lang="zh-CN" altLang="en-US" sz="5400" b="1" dirty="0" smtClean="0">
                <a:solidFill>
                  <a:schemeClr val="bg1"/>
                </a:solidFill>
                <a:latin typeface="汉仪综艺体简" pitchFamily="1" charset="-122"/>
                <a:ea typeface="汉仪综艺体简" pitchFamily="1" charset="-122"/>
              </a:rPr>
              <a:t>青春去哪儿</a:t>
            </a:r>
            <a:r>
              <a:rPr lang="en-US" altLang="zh-CN" sz="5400" b="1" dirty="0" smtClean="0">
                <a:solidFill>
                  <a:schemeClr val="bg1"/>
                </a:solidFill>
                <a:latin typeface="汉仪综艺体简" pitchFamily="1" charset="-122"/>
                <a:ea typeface="汉仪综艺体简" pitchFamily="1" charset="-122"/>
              </a:rPr>
              <a:t>?</a:t>
            </a:r>
            <a:endParaRPr lang="zh-CN" altLang="en-US" sz="5400" b="1" dirty="0">
              <a:solidFill>
                <a:schemeClr val="bg1"/>
              </a:solidFill>
              <a:latin typeface="汉仪综艺体简" pitchFamily="1" charset="-122"/>
              <a:ea typeface="汉仪综艺体简" pitchFamily="1" charset="-122"/>
            </a:endParaRP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0" y="5300663"/>
            <a:ext cx="9144000" cy="0"/>
          </a:xfrm>
          <a:prstGeom prst="line">
            <a:avLst/>
          </a:prstGeom>
          <a:noFill/>
          <a:ln w="381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827088" y="5300663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CHUANZAO YIPIAN TIANKONG RANG WO ZIYOUFEIXIANG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3558218" y="5494067"/>
            <a:ext cx="4679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信息与电子二学部</a:t>
            </a:r>
            <a:endParaRPr lang="en-US" altLang="zh-CN" sz="28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07011301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班</a:t>
            </a:r>
            <a:endParaRPr lang="en-US" altLang="zh-CN" sz="28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r" eaLnBrk="1" hangingPunct="1"/>
            <a:r>
              <a:rPr lang="zh-CN" altLang="en-US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杨知水</a:t>
            </a:r>
            <a:endParaRPr lang="zh-CN" altLang="en-US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-1" y="0"/>
            <a:ext cx="9144000" cy="42926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1126" y="3369271"/>
            <a:ext cx="388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汉仪综艺体简" pitchFamily="1" charset="-122"/>
                <a:ea typeface="汉仪综艺体简" pitchFamily="1" charset="-122"/>
              </a:rPr>
              <a:t>德育报告</a:t>
            </a:r>
          </a:p>
        </p:txBody>
      </p:sp>
    </p:spTree>
    <p:extLst>
      <p:ext uri="{BB962C8B-B14F-4D97-AF65-F5344CB8AC3E}">
        <p14:creationId xmlns:p14="http://schemas.microsoft.com/office/powerpoint/2010/main" val="4041639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27343 -0.20903 L 1.1283 -0.20903 " pathEditMode="relative" rAng="0" ptsTypes="AA">
                                      <p:cBhvr>
                                        <p:cTn id="29" dur="6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1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5903 -0.02222 C -0.05903 0.02454 -0.18316 0.06042 -0.33403 0.06042 C -0.48993 0.06042 -0.61389 0.02454 -0.61389 -0.02222 C -0.61389 -0.06898 -0.73785 -0.10486 -0.89375 -0.10486 C -1.04479 -0.10486 -1.16945 -0.06898 -1.16945 -0.02222 " pathEditMode="relative" rAng="0" ptsTypes="fffff">
                                      <p:cBhvr>
                                        <p:cTn id="31" dur="16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5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utoUpdateAnimBg="0"/>
      <p:bldP spid="3080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2183607" y="2208212"/>
            <a:ext cx="6254750" cy="1120775"/>
            <a:chOff x="0" y="0"/>
            <a:chExt cx="3940" cy="706"/>
          </a:xfrm>
        </p:grpSpPr>
        <p:pic>
          <p:nvPicPr>
            <p:cNvPr id="8" name="AutoShape 86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40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22" y="117"/>
              <a:ext cx="359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pic>
        <p:nvPicPr>
          <p:cNvPr id="13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" y="-19022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476672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6000" b="1" spc="-150" dirty="0">
              <a:solidFill>
                <a:srgbClr val="FF0000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棱台 1"/>
          <p:cNvSpPr/>
          <p:nvPr/>
        </p:nvSpPr>
        <p:spPr>
          <a:xfrm>
            <a:off x="-22366" y="4958854"/>
            <a:ext cx="2520280" cy="1899146"/>
          </a:xfrm>
          <a:prstGeom prst="bevel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学习阶段：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职业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准备期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944" y="629072"/>
            <a:ext cx="4456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目标计划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棱台 14"/>
          <p:cNvSpPr/>
          <p:nvPr/>
        </p:nvSpPr>
        <p:spPr>
          <a:xfrm>
            <a:off x="6623720" y="1358382"/>
            <a:ext cx="2520280" cy="1899146"/>
          </a:xfrm>
          <a:prstGeom prst="bevel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正式工作：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职业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稳定期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endParaRPr>
          </a:p>
        </p:txBody>
      </p:sp>
      <p:sp>
        <p:nvSpPr>
          <p:cNvPr id="16" name="棱台 15"/>
          <p:cNvSpPr/>
          <p:nvPr/>
        </p:nvSpPr>
        <p:spPr>
          <a:xfrm>
            <a:off x="3303922" y="3059708"/>
            <a:ext cx="2520280" cy="1899146"/>
          </a:xfrm>
          <a:prstGeom prst="bevel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实习阶段：</a:t>
            </a:r>
            <a:endParaRPr lang="en-US" altLang="zh-CN" sz="28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圆_GBK" panose="03000509000000000000" pitchFamily="65" charset="-122"/>
                <a:ea typeface="方正粗圆_GBK" panose="03000509000000000000" pitchFamily="65" charset="-122"/>
              </a:rPr>
              <a:t>职业探索期</a:t>
            </a:r>
            <a:endParaRPr lang="zh-CN" altLang="en-US" sz="28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圆_GBK" panose="03000509000000000000" pitchFamily="65" charset="-122"/>
              <a:ea typeface="方正粗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7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912" y="404664"/>
            <a:ext cx="4240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-15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凡事预则立不预则废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20800443"/>
              </p:ext>
            </p:extLst>
          </p:nvPr>
        </p:nvGraphicFramePr>
        <p:xfrm>
          <a:off x="3048000" y="16462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6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28725"/>
            <a:ext cx="4604370" cy="2874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7904" y="5013176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不为明天做准备的人永远不会有未来。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0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22410"/>
            <a:ext cx="4817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随梦出发！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woxiangx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504" y="6153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背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9944" y="629072"/>
            <a:ext cx="3808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结束语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0"/>
            <a:ext cx="3560444" cy="688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2492896"/>
            <a:ext cx="4968552" cy="191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黑体 Std R"/>
              </a:rPr>
              <a:t>既然选择了远方，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dobe 黑体 Std R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黑体 Std R"/>
              </a:rPr>
              <a:t>便只顾风雨兼程。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dobe 黑体 Std R"/>
            </a:endParaRPr>
          </a:p>
        </p:txBody>
      </p:sp>
      <p:pic>
        <p:nvPicPr>
          <p:cNvPr id="7" name="woxiangx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5144" y="602128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01528"/>
            <a:ext cx="5724128" cy="22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" y="4683536"/>
            <a:ext cx="9144000" cy="2286000"/>
          </a:xfrm>
          <a:prstGeom prst="rect">
            <a:avLst/>
          </a:prstGeom>
        </p:spPr>
      </p:pic>
      <p:pic>
        <p:nvPicPr>
          <p:cNvPr id="40" name="Picture 19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49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659" y="549548"/>
            <a:ext cx="4906888" cy="1143000"/>
          </a:xfrm>
        </p:spPr>
        <p:txBody>
          <a:bodyPr/>
          <a:lstStyle/>
          <a:p>
            <a:r>
              <a:rPr lang="zh-CN" alt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简介</a:t>
            </a:r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zh-CN" altLang="en-US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0514" y="2060848"/>
            <a:ext cx="4745902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专业：计算机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0514" y="3243325"/>
            <a:ext cx="4714485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特长与爱好：篮球，桥牌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5436" y="4365104"/>
            <a:ext cx="5121020" cy="954107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性格特点：开朗外向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，积极乐观，踏实沉稳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flipV="1">
            <a:off x="1799692" y="2322459"/>
            <a:ext cx="1770822" cy="118247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85103" y="3504935"/>
            <a:ext cx="870333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1799692" y="3485283"/>
            <a:ext cx="1755744" cy="1121779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83818" y="2654913"/>
            <a:ext cx="1858962" cy="1871663"/>
            <a:chOff x="0" y="0"/>
            <a:chExt cx="1171" cy="1179"/>
          </a:xfrm>
        </p:grpSpPr>
        <p:pic>
          <p:nvPicPr>
            <p:cNvPr id="36" name="Oval 5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71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77" y="180"/>
              <a:ext cx="817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/>
              <a:endParaRPr lang="ko-KR" altLang="en-US" sz="1800" b="0">
                <a:latin typeface="Gulim" pitchFamily="34" charset="-127"/>
                <a:ea typeface="Gulim" pitchFamily="34" charset="-127"/>
              </a:endParaRPr>
            </a:p>
          </p:txBody>
        </p:sp>
      </p:grpSp>
      <p:pic>
        <p:nvPicPr>
          <p:cNvPr id="38" name="Picture 61" descr="그림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" y="2653712"/>
            <a:ext cx="19335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7544" y="3140968"/>
            <a:ext cx="100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latin typeface="Adobe 黑体 Std R" pitchFamily="34" charset="-122"/>
                <a:ea typeface="Adobe 黑体 Std R" pitchFamily="34" charset="-122"/>
              </a:rPr>
              <a:t>我</a:t>
            </a:r>
            <a:endParaRPr lang="zh-CN" altLang="en-US" sz="6600" b="1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267" y="5660672"/>
            <a:ext cx="1728191" cy="11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9376" y="5703710"/>
            <a:ext cx="1728191" cy="11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9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76672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600" dirty="0" smtClean="0">
                <a:solidFill>
                  <a:srgbClr val="EEECE1">
                    <a:lumMod val="25000"/>
                  </a:srgbClr>
                </a:solidFill>
                <a:latin typeface="Adobe 黑体 Std R" pitchFamily="34" charset="-122"/>
                <a:ea typeface="Adobe 黑体 Std R" pitchFamily="34" charset="-122"/>
              </a:rPr>
              <a:t>回忆高中</a:t>
            </a:r>
            <a:endParaRPr lang="zh-CN" altLang="en-US" sz="6000" b="1" spc="-150" dirty="0">
              <a:solidFill>
                <a:srgbClr val="EEECE1">
                  <a:lumMod val="25000"/>
                </a:srgb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그림 49" descr="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1069"/>
            <a:ext cx="8715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47" descr="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24" y="2655544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43" descr="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05" y="4076700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241338117"/>
              </p:ext>
            </p:extLst>
          </p:nvPr>
        </p:nvGraphicFramePr>
        <p:xfrm>
          <a:off x="3923928" y="1379463"/>
          <a:ext cx="3937620" cy="449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矩形标注 7"/>
          <p:cNvSpPr/>
          <p:nvPr/>
        </p:nvSpPr>
        <p:spPr>
          <a:xfrm>
            <a:off x="6325" y="1268760"/>
            <a:ext cx="4248472" cy="1508373"/>
          </a:xfrm>
          <a:prstGeom prst="wedgeRectCallout">
            <a:avLst>
              <a:gd name="adj1" fmla="val 63241"/>
              <a:gd name="adj2" fmla="val 8509"/>
            </a:avLst>
          </a:prstGeom>
          <a:solidFill>
            <a:schemeClr val="accent1">
              <a:alpha val="45000"/>
            </a:schemeClr>
          </a:solidFill>
          <a:ln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刻苦的学习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来自家长和自己的压力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为了心中的大学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187624" y="3033410"/>
            <a:ext cx="2447292" cy="1239962"/>
          </a:xfrm>
          <a:prstGeom prst="wedgeRectCallout">
            <a:avLst>
              <a:gd name="adj1" fmla="val 63241"/>
              <a:gd name="adj2" fmla="val 8509"/>
            </a:avLst>
          </a:prstGeom>
          <a:solidFill>
            <a:schemeClr val="accent1">
              <a:alpha val="45000"/>
            </a:schemeClr>
          </a:solidFill>
          <a:ln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与同学们的相处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学校丰富多彩的活动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5" y="5660673"/>
            <a:ext cx="1728191" cy="1197327"/>
          </a:xfrm>
        </p:spPr>
      </p:pic>
      <p:sp>
        <p:nvSpPr>
          <p:cNvPr id="25" name="矩形标注 24"/>
          <p:cNvSpPr/>
          <p:nvPr/>
        </p:nvSpPr>
        <p:spPr>
          <a:xfrm>
            <a:off x="457200" y="4466369"/>
            <a:ext cx="3068997" cy="1239962"/>
          </a:xfrm>
          <a:prstGeom prst="wedgeRectCallout">
            <a:avLst>
              <a:gd name="adj1" fmla="val 63241"/>
              <a:gd name="adj2" fmla="val 8509"/>
            </a:avLst>
          </a:prstGeom>
          <a:solidFill>
            <a:schemeClr val="accent1">
              <a:alpha val="45000"/>
            </a:schemeClr>
          </a:solidFill>
          <a:ln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形成吃苦耐劳的品质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养成良好的学习习惯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培养独立生活的能力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5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F6DB666-B869-4E34-BC61-79AD586AA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graphicEl>
                                              <a:dgm id="{BF6DB666-B869-4E34-BC61-79AD586AA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BF6DB666-B869-4E34-BC61-79AD586AA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graphicEl>
                                              <a:dgm id="{BF6DB666-B869-4E34-BC61-79AD586AA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BF6DB666-B869-4E34-BC61-79AD586AA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ED8688B-5062-4D2F-822A-A926CDE4A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graphicEl>
                                              <a:dgm id="{FED8688B-5062-4D2F-822A-A926CDE4A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graphicEl>
                                              <a:dgm id="{FED8688B-5062-4D2F-822A-A926CDE4A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graphicEl>
                                              <a:dgm id="{FED8688B-5062-4D2F-822A-A926CDE4A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FED8688B-5062-4D2F-822A-A926CDE4A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7C38931-8FD5-46B9-AC22-D08D731D1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A7C38931-8FD5-46B9-AC22-D08D731D1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A7C38931-8FD5-46B9-AC22-D08D731D1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graphicEl>
                                              <a:dgm id="{A7C38931-8FD5-46B9-AC22-D08D731D1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graphicEl>
                                              <a:dgm id="{A7C38931-8FD5-46B9-AC22-D08D731D1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C2D0555-6FE3-4F91-9010-55D8519B3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graphicEl>
                                              <a:dgm id="{3C2D0555-6FE3-4F91-9010-55D8519B3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graphicEl>
                                              <a:dgm id="{3C2D0555-6FE3-4F91-9010-55D8519B3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graphicEl>
                                              <a:dgm id="{3C2D0555-6FE3-4F91-9010-55D8519B3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graphicEl>
                                              <a:dgm id="{3C2D0555-6FE3-4F91-9010-55D8519B3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C21DA3E-F058-4486-A5AF-7E71D2AA4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graphicEl>
                                              <a:dgm id="{1C21DA3E-F058-4486-A5AF-7E71D2AA4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graphicEl>
                                              <a:dgm id="{1C21DA3E-F058-4486-A5AF-7E71D2AA4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graphicEl>
                                              <a:dgm id="{1C21DA3E-F058-4486-A5AF-7E71D2AA4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graphicEl>
                                              <a:dgm id="{1C21DA3E-F058-4486-A5AF-7E71D2AA49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C312A5D-7ECD-4196-9E28-D5EEC38CE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graphicEl>
                                              <a:dgm id="{8C312A5D-7ECD-4196-9E28-D5EEC38CE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graphicEl>
                                              <a:dgm id="{8C312A5D-7ECD-4196-9E28-D5EEC38CE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graphicEl>
                                              <a:dgm id="{8C312A5D-7ECD-4196-9E28-D5EEC38CE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graphicEl>
                                              <a:dgm id="{8C312A5D-7ECD-4196-9E28-D5EEC38CE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/>
        </p:bldSub>
      </p:bldGraphic>
      <p:bldP spid="8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5564902"/>
            <a:ext cx="1728191" cy="11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910" y="5564903"/>
            <a:ext cx="1728191" cy="11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560" y="5564903"/>
            <a:ext cx="1728191" cy="11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9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76672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6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把握现在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그림 49" descr="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1069"/>
            <a:ext cx="8715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47" descr="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24" y="2655544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43" descr="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05" y="4429212"/>
            <a:ext cx="2019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1791127230"/>
              </p:ext>
            </p:extLst>
          </p:nvPr>
        </p:nvGraphicFramePr>
        <p:xfrm>
          <a:off x="3923928" y="1379463"/>
          <a:ext cx="4762872" cy="449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3" name="Picture 125"/>
          <p:cNvPicPr>
            <a:picLocks noChangeAspect="1" noChangeArrowheads="1"/>
          </p:cNvPicPr>
          <p:nvPr/>
        </p:nvPicPr>
        <p:blipFill>
          <a:blip r:embed="rId12" cstate="print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5" y="4287813"/>
            <a:ext cx="2335542" cy="6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" name="Group 166"/>
          <p:cNvGrpSpPr>
            <a:grpSpLocks/>
          </p:cNvGrpSpPr>
          <p:nvPr/>
        </p:nvGrpSpPr>
        <p:grpSpPr bwMode="auto">
          <a:xfrm>
            <a:off x="1113163" y="2532551"/>
            <a:ext cx="1834037" cy="1714581"/>
            <a:chOff x="1749" y="1113"/>
            <a:chExt cx="2187" cy="2184"/>
          </a:xfrm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35" name="Oval 6"/>
            <p:cNvSpPr>
              <a:spLocks noChangeArrowheads="1"/>
            </p:cNvSpPr>
            <p:nvPr/>
          </p:nvSpPr>
          <p:spPr bwMode="gray">
            <a:xfrm>
              <a:off x="1749" y="1113"/>
              <a:ext cx="2187" cy="2184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>
              <a:flatTx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6" name="Oval 8"/>
            <p:cNvSpPr>
              <a:spLocks noChangeArrowheads="1"/>
            </p:cNvSpPr>
            <p:nvPr/>
          </p:nvSpPr>
          <p:spPr bwMode="gray">
            <a:xfrm>
              <a:off x="1756" y="1119"/>
              <a:ext cx="2173" cy="2172"/>
            </a:xfrm>
            <a:prstGeom prst="ellipse">
              <a:avLst/>
            </a:prstGeom>
            <a:gradFill rotWithShape="1">
              <a:gsLst>
                <a:gs pos="0">
                  <a:srgbClr val="B6B6B6"/>
                </a:gs>
                <a:gs pos="75000">
                  <a:srgbClr val="9F9F9F">
                    <a:gamma/>
                    <a:tint val="28235"/>
                    <a:invGamma/>
                  </a:srgbClr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7" name="Oval 9"/>
            <p:cNvSpPr>
              <a:spLocks noChangeArrowheads="1"/>
            </p:cNvSpPr>
            <p:nvPr/>
          </p:nvSpPr>
          <p:spPr bwMode="gray">
            <a:xfrm>
              <a:off x="1980" y="1343"/>
              <a:ext cx="1726" cy="17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8" name="Oval 10"/>
            <p:cNvSpPr>
              <a:spLocks noChangeArrowheads="1"/>
            </p:cNvSpPr>
            <p:nvPr/>
          </p:nvSpPr>
          <p:spPr bwMode="gray">
            <a:xfrm>
              <a:off x="2196" y="1558"/>
              <a:ext cx="1293" cy="1294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100000">
                  <a:srgbClr val="333333">
                    <a:gamma/>
                    <a:tint val="38431"/>
                    <a:invGamma/>
                  </a:srgbClr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39" name="Oval 11"/>
            <p:cNvSpPr>
              <a:spLocks noChangeArrowheads="1"/>
            </p:cNvSpPr>
            <p:nvPr/>
          </p:nvSpPr>
          <p:spPr bwMode="gray">
            <a:xfrm>
              <a:off x="2400" y="1763"/>
              <a:ext cx="887" cy="88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40" name="Oval 12"/>
            <p:cNvSpPr>
              <a:spLocks noChangeArrowheads="1"/>
            </p:cNvSpPr>
            <p:nvPr/>
          </p:nvSpPr>
          <p:spPr bwMode="gray">
            <a:xfrm flipV="1">
              <a:off x="2577" y="1939"/>
              <a:ext cx="533" cy="53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rot="1080000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GB"/>
            </a:p>
          </p:txBody>
        </p:sp>
        <p:sp>
          <p:nvSpPr>
            <p:cNvPr id="141" name="Text Box 67"/>
            <p:cNvSpPr txBox="1">
              <a:spLocks noChangeArrowheads="1"/>
            </p:cNvSpPr>
            <p:nvPr/>
          </p:nvSpPr>
          <p:spPr bwMode="gray">
            <a:xfrm>
              <a:off x="2769" y="1209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gray">
            <a:xfrm>
              <a:off x="2769" y="1423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GB" dirty="0"/>
                <a:t>2</a:t>
              </a:r>
            </a:p>
          </p:txBody>
        </p:sp>
        <p:sp>
          <p:nvSpPr>
            <p:cNvPr id="143" name="Text Box 67"/>
            <p:cNvSpPr txBox="1">
              <a:spLocks noChangeArrowheads="1"/>
            </p:cNvSpPr>
            <p:nvPr/>
          </p:nvSpPr>
          <p:spPr bwMode="gray">
            <a:xfrm>
              <a:off x="2769" y="1628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4" name="Text Box 67"/>
            <p:cNvSpPr txBox="1">
              <a:spLocks noChangeArrowheads="1"/>
            </p:cNvSpPr>
            <p:nvPr/>
          </p:nvSpPr>
          <p:spPr bwMode="gray">
            <a:xfrm>
              <a:off x="2769" y="1850"/>
              <a:ext cx="167" cy="17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GB" dirty="0"/>
                <a:t>4</a:t>
              </a:r>
            </a:p>
          </p:txBody>
        </p:sp>
      </p:grpSp>
      <p:grpSp>
        <p:nvGrpSpPr>
          <p:cNvPr id="145" name="Group 117"/>
          <p:cNvGrpSpPr>
            <a:grpSpLocks/>
          </p:cNvGrpSpPr>
          <p:nvPr/>
        </p:nvGrpSpPr>
        <p:grpSpPr bwMode="auto">
          <a:xfrm>
            <a:off x="1462500" y="2996013"/>
            <a:ext cx="322026" cy="301465"/>
            <a:chOff x="-180" y="2946"/>
            <a:chExt cx="384" cy="384"/>
          </a:xfrm>
        </p:grpSpPr>
        <p:sp>
          <p:nvSpPr>
            <p:cNvPr id="146" name="Oval 113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7" name="Oval 115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BCBCB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8" name="Oval 116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35"/>
          <p:cNvGrpSpPr>
            <a:grpSpLocks/>
          </p:cNvGrpSpPr>
          <p:nvPr/>
        </p:nvGrpSpPr>
        <p:grpSpPr bwMode="auto">
          <a:xfrm>
            <a:off x="2321814" y="3181407"/>
            <a:ext cx="273551" cy="279439"/>
            <a:chOff x="-180" y="2946"/>
            <a:chExt cx="384" cy="384"/>
          </a:xfrm>
        </p:grpSpPr>
        <p:sp>
          <p:nvSpPr>
            <p:cNvPr id="150" name="Oval 136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1" name="Oval 137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2" name="Oval 138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39"/>
          <p:cNvGrpSpPr>
            <a:grpSpLocks/>
          </p:cNvGrpSpPr>
          <p:nvPr/>
        </p:nvGrpSpPr>
        <p:grpSpPr bwMode="auto">
          <a:xfrm rot="-6118518">
            <a:off x="1753166" y="3072141"/>
            <a:ext cx="266152" cy="321681"/>
            <a:chOff x="-180" y="2946"/>
            <a:chExt cx="384" cy="384"/>
          </a:xfrm>
        </p:grpSpPr>
        <p:sp>
          <p:nvSpPr>
            <p:cNvPr id="154" name="Oval 140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5" name="Oval 141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6D03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6" name="Oval 142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203"/>
          <p:cNvGrpSpPr>
            <a:grpSpLocks/>
          </p:cNvGrpSpPr>
          <p:nvPr/>
        </p:nvGrpSpPr>
        <p:grpSpPr bwMode="auto">
          <a:xfrm rot="9000762">
            <a:off x="673031" y="2680822"/>
            <a:ext cx="874669" cy="777214"/>
            <a:chOff x="3097" y="1092"/>
            <a:chExt cx="788" cy="748"/>
          </a:xfrm>
        </p:grpSpPr>
        <p:grpSp>
          <p:nvGrpSpPr>
            <p:cNvPr id="158" name="Group 204"/>
            <p:cNvGrpSpPr>
              <a:grpSpLocks/>
            </p:cNvGrpSpPr>
            <p:nvPr/>
          </p:nvGrpSpPr>
          <p:grpSpPr bwMode="auto">
            <a:xfrm>
              <a:off x="3146" y="1103"/>
              <a:ext cx="739" cy="737"/>
              <a:chOff x="3146" y="1103"/>
              <a:chExt cx="739" cy="737"/>
            </a:xfrm>
          </p:grpSpPr>
          <p:sp>
            <p:nvSpPr>
              <p:cNvPr id="169" name="Freeform 205"/>
              <p:cNvSpPr>
                <a:spLocks/>
              </p:cNvSpPr>
              <p:nvPr/>
            </p:nvSpPr>
            <p:spPr bwMode="gray">
              <a:xfrm rot="10521890">
                <a:off x="3146" y="1103"/>
                <a:ext cx="371" cy="414"/>
              </a:xfrm>
              <a:custGeom>
                <a:avLst/>
                <a:gdLst>
                  <a:gd name="T0" fmla="*/ 311 w 365"/>
                  <a:gd name="T1" fmla="*/ 291 h 456"/>
                  <a:gd name="T2" fmla="*/ 213 w 365"/>
                  <a:gd name="T3" fmla="*/ 192 h 456"/>
                  <a:gd name="T4" fmla="*/ 23 w 365"/>
                  <a:gd name="T5" fmla="*/ 38 h 456"/>
                  <a:gd name="T6" fmla="*/ 23 w 365"/>
                  <a:gd name="T7" fmla="*/ 78 h 456"/>
                  <a:gd name="T8" fmla="*/ 147 w 365"/>
                  <a:gd name="T9" fmla="*/ 251 h 456"/>
                  <a:gd name="T10" fmla="*/ 242 w 365"/>
                  <a:gd name="T11" fmla="*/ 347 h 456"/>
                  <a:gd name="T12" fmla="*/ 331 w 365"/>
                  <a:gd name="T13" fmla="*/ 409 h 456"/>
                  <a:gd name="T14" fmla="*/ 371 w 365"/>
                  <a:gd name="T15" fmla="*/ 374 h 456"/>
                  <a:gd name="T16" fmla="*/ 311 w 365"/>
                  <a:gd name="T17" fmla="*/ 291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60B"/>
                  </a:gs>
                  <a:gs pos="100000">
                    <a:srgbClr val="0061B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206"/>
              <p:cNvSpPr>
                <a:spLocks/>
              </p:cNvSpPr>
              <p:nvPr/>
            </p:nvSpPr>
            <p:spPr bwMode="gray">
              <a:xfrm rot="10521890">
                <a:off x="3376" y="1238"/>
                <a:ext cx="509" cy="347"/>
              </a:xfrm>
              <a:custGeom>
                <a:avLst/>
                <a:gdLst>
                  <a:gd name="T0" fmla="*/ 204 w 501"/>
                  <a:gd name="T1" fmla="*/ 0 h 383"/>
                  <a:gd name="T2" fmla="*/ 27 w 501"/>
                  <a:gd name="T3" fmla="*/ 45 h 383"/>
                  <a:gd name="T4" fmla="*/ 438 w 501"/>
                  <a:gd name="T5" fmla="*/ 347 h 383"/>
                  <a:gd name="T6" fmla="*/ 509 w 501"/>
                  <a:gd name="T7" fmla="*/ 287 h 383"/>
                  <a:gd name="T8" fmla="*/ 204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A2E1"/>
                  </a:gs>
                  <a:gs pos="100000">
                    <a:srgbClr val="A4C6E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207"/>
              <p:cNvSpPr>
                <a:spLocks/>
              </p:cNvSpPr>
              <p:nvPr/>
            </p:nvSpPr>
            <p:spPr bwMode="gray">
              <a:xfrm rot="10521890">
                <a:off x="3304" y="1309"/>
                <a:ext cx="389" cy="531"/>
              </a:xfrm>
              <a:custGeom>
                <a:avLst/>
                <a:gdLst>
                  <a:gd name="T0" fmla="*/ 128 w 383"/>
                  <a:gd name="T1" fmla="*/ 5 h 586"/>
                  <a:gd name="T2" fmla="*/ 0 w 383"/>
                  <a:gd name="T3" fmla="*/ 244 h 586"/>
                  <a:gd name="T4" fmla="*/ 305 w 383"/>
                  <a:gd name="T5" fmla="*/ 531 h 586"/>
                  <a:gd name="T6" fmla="*/ 389 w 383"/>
                  <a:gd name="T7" fmla="*/ 401 h 586"/>
                  <a:gd name="T8" fmla="*/ 128 w 383"/>
                  <a:gd name="T9" fmla="*/ 5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CB8E8"/>
                  </a:gs>
                  <a:gs pos="100000">
                    <a:srgbClr val="69A2E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208"/>
              <p:cNvSpPr>
                <a:spLocks/>
              </p:cNvSpPr>
              <p:nvPr/>
            </p:nvSpPr>
            <p:spPr bwMode="gray">
              <a:xfrm rot="10521890">
                <a:off x="3374" y="1172"/>
                <a:ext cx="305" cy="422"/>
              </a:xfrm>
              <a:custGeom>
                <a:avLst/>
                <a:gdLst>
                  <a:gd name="T0" fmla="*/ 0 w 300"/>
                  <a:gd name="T1" fmla="*/ 0 h 466"/>
                  <a:gd name="T2" fmla="*/ 41 w 300"/>
                  <a:gd name="T3" fmla="*/ 254 h 466"/>
                  <a:gd name="T4" fmla="*/ 273 w 300"/>
                  <a:gd name="T5" fmla="*/ 422 h 466"/>
                  <a:gd name="T6" fmla="*/ 305 w 300"/>
                  <a:gd name="T7" fmla="*/ 287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/>
                  </a:gs>
                  <a:gs pos="100000">
                    <a:srgbClr val="002D5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209"/>
              <p:cNvSpPr>
                <a:spLocks/>
              </p:cNvSpPr>
              <p:nvPr/>
            </p:nvSpPr>
            <p:spPr bwMode="gray">
              <a:xfrm rot="10521890">
                <a:off x="3244" y="1312"/>
                <a:ext cx="441" cy="321"/>
              </a:xfrm>
              <a:custGeom>
                <a:avLst/>
                <a:gdLst>
                  <a:gd name="T0" fmla="*/ 0 w 435"/>
                  <a:gd name="T1" fmla="*/ 34 h 354"/>
                  <a:gd name="T2" fmla="*/ 283 w 435"/>
                  <a:gd name="T3" fmla="*/ 32 h 354"/>
                  <a:gd name="T4" fmla="*/ 441 w 435"/>
                  <a:gd name="T5" fmla="*/ 272 h 354"/>
                  <a:gd name="T6" fmla="*/ 304 w 435"/>
                  <a:gd name="T7" fmla="*/ 321 h 354"/>
                  <a:gd name="T8" fmla="*/ 0 w 435"/>
                  <a:gd name="T9" fmla="*/ 34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100000">
                    <a:srgbClr val="0061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9" name="Group 210"/>
            <p:cNvGrpSpPr>
              <a:grpSpLocks/>
            </p:cNvGrpSpPr>
            <p:nvPr/>
          </p:nvGrpSpPr>
          <p:grpSpPr bwMode="auto">
            <a:xfrm>
              <a:off x="3097" y="1092"/>
              <a:ext cx="141" cy="122"/>
              <a:chOff x="3097" y="1092"/>
              <a:chExt cx="141" cy="122"/>
            </a:xfrm>
          </p:grpSpPr>
          <p:sp>
            <p:nvSpPr>
              <p:cNvPr id="167" name="Freeform 211"/>
              <p:cNvSpPr>
                <a:spLocks/>
              </p:cNvSpPr>
              <p:nvPr/>
            </p:nvSpPr>
            <p:spPr bwMode="gray">
              <a:xfrm rot="10521890">
                <a:off x="3097" y="1092"/>
                <a:ext cx="62" cy="61"/>
              </a:xfrm>
              <a:custGeom>
                <a:avLst/>
                <a:gdLst>
                  <a:gd name="T0" fmla="*/ 62 w 61"/>
                  <a:gd name="T1" fmla="*/ 61 h 68"/>
                  <a:gd name="T2" fmla="*/ 3 w 61"/>
                  <a:gd name="T3" fmla="*/ 14 h 68"/>
                  <a:gd name="T4" fmla="*/ 0 w 61"/>
                  <a:gd name="T5" fmla="*/ 12 h 68"/>
                  <a:gd name="T6" fmla="*/ 8 w 61"/>
                  <a:gd name="T7" fmla="*/ 0 h 68"/>
                  <a:gd name="T8" fmla="*/ 10 w 61"/>
                  <a:gd name="T9" fmla="*/ 3 h 68"/>
                  <a:gd name="T10" fmla="*/ 62 w 61"/>
                  <a:gd name="T11" fmla="*/ 60 h 68"/>
                  <a:gd name="T12" fmla="*/ 62 w 61"/>
                  <a:gd name="T13" fmla="*/ 61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4C00"/>
                  </a:gs>
                  <a:gs pos="100000">
                    <a:srgbClr val="FEA5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212"/>
              <p:cNvSpPr>
                <a:spLocks/>
              </p:cNvSpPr>
              <p:nvPr/>
            </p:nvSpPr>
            <p:spPr bwMode="gray">
              <a:xfrm rot="10521890">
                <a:off x="3131" y="1112"/>
                <a:ext cx="107" cy="102"/>
              </a:xfrm>
              <a:custGeom>
                <a:avLst/>
                <a:gdLst>
                  <a:gd name="T0" fmla="*/ 61 w 106"/>
                  <a:gd name="T1" fmla="*/ 0 h 113"/>
                  <a:gd name="T2" fmla="*/ 41 w 106"/>
                  <a:gd name="T3" fmla="*/ 37 h 113"/>
                  <a:gd name="T4" fmla="*/ 0 w 106"/>
                  <a:gd name="T5" fmla="*/ 51 h 113"/>
                  <a:gd name="T6" fmla="*/ 65 w 106"/>
                  <a:gd name="T7" fmla="*/ 96 h 113"/>
                  <a:gd name="T8" fmla="*/ 104 w 106"/>
                  <a:gd name="T9" fmla="*/ 60 h 113"/>
                  <a:gd name="T10" fmla="*/ 61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0" name="Group 213"/>
            <p:cNvGrpSpPr>
              <a:grpSpLocks/>
            </p:cNvGrpSpPr>
            <p:nvPr/>
          </p:nvGrpSpPr>
          <p:grpSpPr bwMode="auto">
            <a:xfrm rot="10521890">
              <a:off x="3136" y="1122"/>
              <a:ext cx="96" cy="86"/>
              <a:chOff x="2760" y="2156"/>
              <a:chExt cx="224" cy="225"/>
            </a:xfrm>
          </p:grpSpPr>
          <p:sp>
            <p:nvSpPr>
              <p:cNvPr id="161" name="Freeform 214"/>
              <p:cNvSpPr>
                <a:spLocks/>
              </p:cNvSpPr>
              <p:nvPr/>
            </p:nvSpPr>
            <p:spPr bwMode="gray">
              <a:xfrm>
                <a:off x="2781" y="2180"/>
                <a:ext cx="142" cy="130"/>
              </a:xfrm>
              <a:custGeom>
                <a:avLst/>
                <a:gdLst>
                  <a:gd name="T0" fmla="*/ 135 w 60"/>
                  <a:gd name="T1" fmla="*/ 0 h 55"/>
                  <a:gd name="T2" fmla="*/ 97 w 60"/>
                  <a:gd name="T3" fmla="*/ 97 h 55"/>
                  <a:gd name="T4" fmla="*/ 0 w 60"/>
                  <a:gd name="T5" fmla="*/ 118 h 55"/>
                  <a:gd name="T6" fmla="*/ 102 w 60"/>
                  <a:gd name="T7" fmla="*/ 99 h 55"/>
                  <a:gd name="T8" fmla="*/ 135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215"/>
              <p:cNvSpPr>
                <a:spLocks/>
              </p:cNvSpPr>
              <p:nvPr/>
            </p:nvSpPr>
            <p:spPr bwMode="gray">
              <a:xfrm>
                <a:off x="2760" y="2156"/>
                <a:ext cx="148" cy="137"/>
              </a:xfrm>
              <a:custGeom>
                <a:avLst/>
                <a:gdLst>
                  <a:gd name="T0" fmla="*/ 141 w 63"/>
                  <a:gd name="T1" fmla="*/ 0 h 58"/>
                  <a:gd name="T2" fmla="*/ 101 w 63"/>
                  <a:gd name="T3" fmla="*/ 102 h 58"/>
                  <a:gd name="T4" fmla="*/ 0 w 63"/>
                  <a:gd name="T5" fmla="*/ 125 h 58"/>
                  <a:gd name="T6" fmla="*/ 106 w 63"/>
                  <a:gd name="T7" fmla="*/ 106 h 58"/>
                  <a:gd name="T8" fmla="*/ 141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216"/>
              <p:cNvSpPr>
                <a:spLocks/>
              </p:cNvSpPr>
              <p:nvPr/>
            </p:nvSpPr>
            <p:spPr bwMode="gray">
              <a:xfrm>
                <a:off x="2800" y="2201"/>
                <a:ext cx="137" cy="123"/>
              </a:xfrm>
              <a:custGeom>
                <a:avLst/>
                <a:gdLst>
                  <a:gd name="T0" fmla="*/ 130 w 58"/>
                  <a:gd name="T1" fmla="*/ 0 h 52"/>
                  <a:gd name="T2" fmla="*/ 94 w 58"/>
                  <a:gd name="T3" fmla="*/ 92 h 52"/>
                  <a:gd name="T4" fmla="*/ 0 w 58"/>
                  <a:gd name="T5" fmla="*/ 114 h 52"/>
                  <a:gd name="T6" fmla="*/ 97 w 58"/>
                  <a:gd name="T7" fmla="*/ 95 h 52"/>
                  <a:gd name="T8" fmla="*/ 130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217"/>
              <p:cNvSpPr>
                <a:spLocks/>
              </p:cNvSpPr>
              <p:nvPr/>
            </p:nvSpPr>
            <p:spPr bwMode="gray">
              <a:xfrm>
                <a:off x="2856" y="2262"/>
                <a:ext cx="116" cy="104"/>
              </a:xfrm>
              <a:custGeom>
                <a:avLst/>
                <a:gdLst>
                  <a:gd name="T0" fmla="*/ 111 w 49"/>
                  <a:gd name="T1" fmla="*/ 0 h 44"/>
                  <a:gd name="T2" fmla="*/ 80 w 49"/>
                  <a:gd name="T3" fmla="*/ 78 h 44"/>
                  <a:gd name="T4" fmla="*/ 0 w 49"/>
                  <a:gd name="T5" fmla="*/ 95 h 44"/>
                  <a:gd name="T6" fmla="*/ 83 w 49"/>
                  <a:gd name="T7" fmla="*/ 80 h 44"/>
                  <a:gd name="T8" fmla="*/ 111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218"/>
              <p:cNvSpPr>
                <a:spLocks/>
              </p:cNvSpPr>
              <p:nvPr/>
            </p:nvSpPr>
            <p:spPr bwMode="gray">
              <a:xfrm>
                <a:off x="2840" y="2244"/>
                <a:ext cx="120" cy="111"/>
              </a:xfrm>
              <a:custGeom>
                <a:avLst/>
                <a:gdLst>
                  <a:gd name="T0" fmla="*/ 115 w 51"/>
                  <a:gd name="T1" fmla="*/ 0 h 47"/>
                  <a:gd name="T2" fmla="*/ 82 w 51"/>
                  <a:gd name="T3" fmla="*/ 83 h 47"/>
                  <a:gd name="T4" fmla="*/ 0 w 51"/>
                  <a:gd name="T5" fmla="*/ 99 h 47"/>
                  <a:gd name="T6" fmla="*/ 87 w 51"/>
                  <a:gd name="T7" fmla="*/ 85 h 47"/>
                  <a:gd name="T8" fmla="*/ 115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219"/>
              <p:cNvSpPr>
                <a:spLocks/>
              </p:cNvSpPr>
              <p:nvPr/>
            </p:nvSpPr>
            <p:spPr bwMode="gray">
              <a:xfrm>
                <a:off x="2873" y="2279"/>
                <a:ext cx="111" cy="102"/>
              </a:xfrm>
              <a:custGeom>
                <a:avLst/>
                <a:gdLst>
                  <a:gd name="T0" fmla="*/ 106 w 47"/>
                  <a:gd name="T1" fmla="*/ 0 h 43"/>
                  <a:gd name="T2" fmla="*/ 78 w 47"/>
                  <a:gd name="T3" fmla="*/ 76 h 43"/>
                  <a:gd name="T4" fmla="*/ 0 w 47"/>
                  <a:gd name="T5" fmla="*/ 93 h 43"/>
                  <a:gd name="T6" fmla="*/ 80 w 47"/>
                  <a:gd name="T7" fmla="*/ 78 h 43"/>
                  <a:gd name="T8" fmla="*/ 106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4" name="Group 257"/>
          <p:cNvGrpSpPr>
            <a:grpSpLocks/>
          </p:cNvGrpSpPr>
          <p:nvPr/>
        </p:nvGrpSpPr>
        <p:grpSpPr bwMode="auto">
          <a:xfrm>
            <a:off x="2410853" y="2820618"/>
            <a:ext cx="975302" cy="675155"/>
            <a:chOff x="3295" y="1211"/>
            <a:chExt cx="1163" cy="860"/>
          </a:xfrm>
        </p:grpSpPr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3420" y="1211"/>
              <a:ext cx="1038" cy="860"/>
              <a:chOff x="3420" y="1211"/>
              <a:chExt cx="1038" cy="860"/>
            </a:xfrm>
          </p:grpSpPr>
          <p:sp>
            <p:nvSpPr>
              <p:cNvPr id="186" name="Freeform 239"/>
              <p:cNvSpPr>
                <a:spLocks/>
              </p:cNvSpPr>
              <p:nvPr/>
            </p:nvSpPr>
            <p:spPr bwMode="gray">
              <a:xfrm rot="7223090">
                <a:off x="3448" y="1520"/>
                <a:ext cx="491" cy="548"/>
              </a:xfrm>
              <a:custGeom>
                <a:avLst/>
                <a:gdLst>
                  <a:gd name="T0" fmla="*/ 412 w 365"/>
                  <a:gd name="T1" fmla="*/ 386 h 456"/>
                  <a:gd name="T2" fmla="*/ 282 w 365"/>
                  <a:gd name="T3" fmla="*/ 255 h 456"/>
                  <a:gd name="T4" fmla="*/ 31 w 365"/>
                  <a:gd name="T5" fmla="*/ 50 h 456"/>
                  <a:gd name="T6" fmla="*/ 31 w 365"/>
                  <a:gd name="T7" fmla="*/ 103 h 456"/>
                  <a:gd name="T8" fmla="*/ 195 w 365"/>
                  <a:gd name="T9" fmla="*/ 332 h 456"/>
                  <a:gd name="T10" fmla="*/ 320 w 365"/>
                  <a:gd name="T11" fmla="*/ 459 h 456"/>
                  <a:gd name="T12" fmla="*/ 439 w 365"/>
                  <a:gd name="T13" fmla="*/ 542 h 456"/>
                  <a:gd name="T14" fmla="*/ 491 w 365"/>
                  <a:gd name="T15" fmla="*/ 495 h 456"/>
                  <a:gd name="T16" fmla="*/ 412 w 365"/>
                  <a:gd name="T17" fmla="*/ 386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60B"/>
                  </a:gs>
                  <a:gs pos="100000">
                    <a:srgbClr val="0061B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Freeform 240"/>
              <p:cNvSpPr>
                <a:spLocks/>
              </p:cNvSpPr>
              <p:nvPr/>
            </p:nvSpPr>
            <p:spPr bwMode="gray">
              <a:xfrm rot="7223090">
                <a:off x="3694" y="1318"/>
                <a:ext cx="674" cy="459"/>
              </a:xfrm>
              <a:custGeom>
                <a:avLst/>
                <a:gdLst>
                  <a:gd name="T0" fmla="*/ 270 w 501"/>
                  <a:gd name="T1" fmla="*/ 0 h 383"/>
                  <a:gd name="T2" fmla="*/ 36 w 501"/>
                  <a:gd name="T3" fmla="*/ 60 h 383"/>
                  <a:gd name="T4" fmla="*/ 580 w 501"/>
                  <a:gd name="T5" fmla="*/ 459 h 383"/>
                  <a:gd name="T6" fmla="*/ 674 w 501"/>
                  <a:gd name="T7" fmla="*/ 380 h 383"/>
                  <a:gd name="T8" fmla="*/ 270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A2E1"/>
                  </a:gs>
                  <a:gs pos="100000">
                    <a:srgbClr val="A4C6E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Freeform 241"/>
              <p:cNvSpPr>
                <a:spLocks/>
              </p:cNvSpPr>
              <p:nvPr/>
            </p:nvSpPr>
            <p:spPr bwMode="gray">
              <a:xfrm rot="7223090">
                <a:off x="3849" y="1463"/>
                <a:ext cx="515" cy="702"/>
              </a:xfrm>
              <a:custGeom>
                <a:avLst/>
                <a:gdLst>
                  <a:gd name="T0" fmla="*/ 169 w 383"/>
                  <a:gd name="T1" fmla="*/ 6 h 586"/>
                  <a:gd name="T2" fmla="*/ 0 w 383"/>
                  <a:gd name="T3" fmla="*/ 322 h 586"/>
                  <a:gd name="T4" fmla="*/ 403 w 383"/>
                  <a:gd name="T5" fmla="*/ 702 h 586"/>
                  <a:gd name="T6" fmla="*/ 515 w 383"/>
                  <a:gd name="T7" fmla="*/ 529 h 586"/>
                  <a:gd name="T8" fmla="*/ 169 w 383"/>
                  <a:gd name="T9" fmla="*/ 6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CB8E8"/>
                  </a:gs>
                  <a:gs pos="100000">
                    <a:srgbClr val="69A2E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Freeform 242"/>
              <p:cNvSpPr>
                <a:spLocks/>
              </p:cNvSpPr>
              <p:nvPr/>
            </p:nvSpPr>
            <p:spPr bwMode="gray">
              <a:xfrm rot="7223090">
                <a:off x="3719" y="1358"/>
                <a:ext cx="403" cy="559"/>
              </a:xfrm>
              <a:custGeom>
                <a:avLst/>
                <a:gdLst>
                  <a:gd name="T0" fmla="*/ 0 w 300"/>
                  <a:gd name="T1" fmla="*/ 0 h 466"/>
                  <a:gd name="T2" fmla="*/ 54 w 300"/>
                  <a:gd name="T3" fmla="*/ 336 h 466"/>
                  <a:gd name="T4" fmla="*/ 361 w 300"/>
                  <a:gd name="T5" fmla="*/ 559 h 466"/>
                  <a:gd name="T6" fmla="*/ 403 w 300"/>
                  <a:gd name="T7" fmla="*/ 380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/>
                  </a:gs>
                  <a:gs pos="100000">
                    <a:srgbClr val="002D5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Freeform 243"/>
              <p:cNvSpPr>
                <a:spLocks/>
              </p:cNvSpPr>
              <p:nvPr/>
            </p:nvSpPr>
            <p:spPr bwMode="gray">
              <a:xfrm rot="7223090">
                <a:off x="3679" y="1560"/>
                <a:ext cx="583" cy="425"/>
              </a:xfrm>
              <a:custGeom>
                <a:avLst/>
                <a:gdLst>
                  <a:gd name="T0" fmla="*/ 0 w 435"/>
                  <a:gd name="T1" fmla="*/ 44 h 354"/>
                  <a:gd name="T2" fmla="*/ 374 w 435"/>
                  <a:gd name="T3" fmla="*/ 42 h 354"/>
                  <a:gd name="T4" fmla="*/ 583 w 435"/>
                  <a:gd name="T5" fmla="*/ 360 h 354"/>
                  <a:gd name="T6" fmla="*/ 402 w 435"/>
                  <a:gd name="T7" fmla="*/ 425 h 354"/>
                  <a:gd name="T8" fmla="*/ 0 w 435"/>
                  <a:gd name="T9" fmla="*/ 44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100000">
                    <a:srgbClr val="0061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6" name="Group 256"/>
            <p:cNvGrpSpPr>
              <a:grpSpLocks/>
            </p:cNvGrpSpPr>
            <p:nvPr/>
          </p:nvGrpSpPr>
          <p:grpSpPr bwMode="auto">
            <a:xfrm>
              <a:off x="3295" y="1770"/>
              <a:ext cx="195" cy="143"/>
              <a:chOff x="3295" y="1770"/>
              <a:chExt cx="195" cy="143"/>
            </a:xfrm>
          </p:grpSpPr>
          <p:sp>
            <p:nvSpPr>
              <p:cNvPr id="184" name="Freeform 245"/>
              <p:cNvSpPr>
                <a:spLocks/>
              </p:cNvSpPr>
              <p:nvPr/>
            </p:nvSpPr>
            <p:spPr bwMode="gray">
              <a:xfrm rot="7223090">
                <a:off x="3295" y="1831"/>
                <a:ext cx="82" cy="81"/>
              </a:xfrm>
              <a:custGeom>
                <a:avLst/>
                <a:gdLst>
                  <a:gd name="T0" fmla="*/ 82 w 61"/>
                  <a:gd name="T1" fmla="*/ 81 h 68"/>
                  <a:gd name="T2" fmla="*/ 4 w 61"/>
                  <a:gd name="T3" fmla="*/ 19 h 68"/>
                  <a:gd name="T4" fmla="*/ 0 w 61"/>
                  <a:gd name="T5" fmla="*/ 15 h 68"/>
                  <a:gd name="T6" fmla="*/ 11 w 61"/>
                  <a:gd name="T7" fmla="*/ 0 h 68"/>
                  <a:gd name="T8" fmla="*/ 13 w 61"/>
                  <a:gd name="T9" fmla="*/ 4 h 68"/>
                  <a:gd name="T10" fmla="*/ 82 w 61"/>
                  <a:gd name="T11" fmla="*/ 80 h 68"/>
                  <a:gd name="T12" fmla="*/ 82 w 61"/>
                  <a:gd name="T13" fmla="*/ 81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4C00"/>
                  </a:gs>
                  <a:gs pos="100000">
                    <a:srgbClr val="FEA5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246"/>
              <p:cNvSpPr>
                <a:spLocks/>
              </p:cNvSpPr>
              <p:nvPr/>
            </p:nvSpPr>
            <p:spPr bwMode="gray">
              <a:xfrm rot="7223090">
                <a:off x="3352" y="1773"/>
                <a:ext cx="142" cy="135"/>
              </a:xfrm>
              <a:custGeom>
                <a:avLst/>
                <a:gdLst>
                  <a:gd name="T0" fmla="*/ 80 w 106"/>
                  <a:gd name="T1" fmla="*/ 0 h 113"/>
                  <a:gd name="T2" fmla="*/ 55 w 106"/>
                  <a:gd name="T3" fmla="*/ 49 h 113"/>
                  <a:gd name="T4" fmla="*/ 0 w 106"/>
                  <a:gd name="T5" fmla="*/ 67 h 113"/>
                  <a:gd name="T6" fmla="*/ 86 w 106"/>
                  <a:gd name="T7" fmla="*/ 127 h 113"/>
                  <a:gd name="T8" fmla="*/ 138 w 106"/>
                  <a:gd name="T9" fmla="*/ 80 h 113"/>
                  <a:gd name="T10" fmla="*/ 80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7" name="Group 255"/>
            <p:cNvGrpSpPr>
              <a:grpSpLocks/>
            </p:cNvGrpSpPr>
            <p:nvPr/>
          </p:nvGrpSpPr>
          <p:grpSpPr bwMode="auto">
            <a:xfrm>
              <a:off x="3357" y="1793"/>
              <a:ext cx="133" cy="92"/>
              <a:chOff x="3357" y="1793"/>
              <a:chExt cx="133" cy="92"/>
            </a:xfrm>
          </p:grpSpPr>
          <p:sp>
            <p:nvSpPr>
              <p:cNvPr id="178" name="Freeform 248"/>
              <p:cNvSpPr>
                <a:spLocks/>
              </p:cNvSpPr>
              <p:nvPr/>
            </p:nvSpPr>
            <p:spPr bwMode="gray">
              <a:xfrm rot="7223090">
                <a:off x="3402" y="1805"/>
                <a:ext cx="80" cy="66"/>
              </a:xfrm>
              <a:custGeom>
                <a:avLst/>
                <a:gdLst>
                  <a:gd name="T0" fmla="*/ 76 w 60"/>
                  <a:gd name="T1" fmla="*/ 0 h 55"/>
                  <a:gd name="T2" fmla="*/ 55 w 60"/>
                  <a:gd name="T3" fmla="*/ 49 h 55"/>
                  <a:gd name="T4" fmla="*/ 0 w 60"/>
                  <a:gd name="T5" fmla="*/ 60 h 55"/>
                  <a:gd name="T6" fmla="*/ 57 w 60"/>
                  <a:gd name="T7" fmla="*/ 50 h 55"/>
                  <a:gd name="T8" fmla="*/ 76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249"/>
              <p:cNvSpPr>
                <a:spLocks/>
              </p:cNvSpPr>
              <p:nvPr/>
            </p:nvSpPr>
            <p:spPr bwMode="gray">
              <a:xfrm rot="7223090">
                <a:off x="3414" y="1800"/>
                <a:ext cx="84" cy="69"/>
              </a:xfrm>
              <a:custGeom>
                <a:avLst/>
                <a:gdLst>
                  <a:gd name="T0" fmla="*/ 80 w 63"/>
                  <a:gd name="T1" fmla="*/ 0 h 58"/>
                  <a:gd name="T2" fmla="*/ 57 w 63"/>
                  <a:gd name="T3" fmla="*/ 51 h 58"/>
                  <a:gd name="T4" fmla="*/ 0 w 63"/>
                  <a:gd name="T5" fmla="*/ 63 h 58"/>
                  <a:gd name="T6" fmla="*/ 60 w 63"/>
                  <a:gd name="T7" fmla="*/ 54 h 58"/>
                  <a:gd name="T8" fmla="*/ 80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250"/>
              <p:cNvSpPr>
                <a:spLocks/>
              </p:cNvSpPr>
              <p:nvPr/>
            </p:nvSpPr>
            <p:spPr bwMode="gray">
              <a:xfrm rot="7223090">
                <a:off x="3390" y="1811"/>
                <a:ext cx="77" cy="62"/>
              </a:xfrm>
              <a:custGeom>
                <a:avLst/>
                <a:gdLst>
                  <a:gd name="T0" fmla="*/ 73 w 58"/>
                  <a:gd name="T1" fmla="*/ 0 h 52"/>
                  <a:gd name="T2" fmla="*/ 53 w 58"/>
                  <a:gd name="T3" fmla="*/ 47 h 52"/>
                  <a:gd name="T4" fmla="*/ 0 w 58"/>
                  <a:gd name="T5" fmla="*/ 57 h 52"/>
                  <a:gd name="T6" fmla="*/ 54 w 58"/>
                  <a:gd name="T7" fmla="*/ 48 h 52"/>
                  <a:gd name="T8" fmla="*/ 73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Freeform 251"/>
              <p:cNvSpPr>
                <a:spLocks/>
              </p:cNvSpPr>
              <p:nvPr/>
            </p:nvSpPr>
            <p:spPr bwMode="gray">
              <a:xfrm rot="7223090">
                <a:off x="3361" y="1825"/>
                <a:ext cx="66" cy="52"/>
              </a:xfrm>
              <a:custGeom>
                <a:avLst/>
                <a:gdLst>
                  <a:gd name="T0" fmla="*/ 63 w 49"/>
                  <a:gd name="T1" fmla="*/ 0 h 44"/>
                  <a:gd name="T2" fmla="*/ 46 w 49"/>
                  <a:gd name="T3" fmla="*/ 39 h 44"/>
                  <a:gd name="T4" fmla="*/ 0 w 49"/>
                  <a:gd name="T5" fmla="*/ 47 h 44"/>
                  <a:gd name="T6" fmla="*/ 47 w 49"/>
                  <a:gd name="T7" fmla="*/ 40 h 44"/>
                  <a:gd name="T8" fmla="*/ 63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252"/>
              <p:cNvSpPr>
                <a:spLocks/>
              </p:cNvSpPr>
              <p:nvPr/>
            </p:nvSpPr>
            <p:spPr bwMode="gray">
              <a:xfrm rot="7223090">
                <a:off x="3370" y="1819"/>
                <a:ext cx="68" cy="56"/>
              </a:xfrm>
              <a:custGeom>
                <a:avLst/>
                <a:gdLst>
                  <a:gd name="T0" fmla="*/ 65 w 51"/>
                  <a:gd name="T1" fmla="*/ 0 h 47"/>
                  <a:gd name="T2" fmla="*/ 47 w 51"/>
                  <a:gd name="T3" fmla="*/ 42 h 47"/>
                  <a:gd name="T4" fmla="*/ 0 w 51"/>
                  <a:gd name="T5" fmla="*/ 50 h 47"/>
                  <a:gd name="T6" fmla="*/ 49 w 51"/>
                  <a:gd name="T7" fmla="*/ 43 h 47"/>
                  <a:gd name="T8" fmla="*/ 65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Freeform 253"/>
              <p:cNvSpPr>
                <a:spLocks/>
              </p:cNvSpPr>
              <p:nvPr/>
            </p:nvSpPr>
            <p:spPr bwMode="gray">
              <a:xfrm rot="7223090">
                <a:off x="3351" y="1828"/>
                <a:ext cx="63" cy="52"/>
              </a:xfrm>
              <a:custGeom>
                <a:avLst/>
                <a:gdLst>
                  <a:gd name="T0" fmla="*/ 60 w 47"/>
                  <a:gd name="T1" fmla="*/ 0 h 43"/>
                  <a:gd name="T2" fmla="*/ 44 w 47"/>
                  <a:gd name="T3" fmla="*/ 39 h 43"/>
                  <a:gd name="T4" fmla="*/ 0 w 47"/>
                  <a:gd name="T5" fmla="*/ 47 h 43"/>
                  <a:gd name="T6" fmla="*/ 46 w 47"/>
                  <a:gd name="T7" fmla="*/ 40 h 43"/>
                  <a:gd name="T8" fmla="*/ 60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1" name="Group 295"/>
          <p:cNvGrpSpPr>
            <a:grpSpLocks/>
          </p:cNvGrpSpPr>
          <p:nvPr/>
        </p:nvGrpSpPr>
        <p:grpSpPr bwMode="auto">
          <a:xfrm>
            <a:off x="2093063" y="3655324"/>
            <a:ext cx="817644" cy="787419"/>
            <a:chOff x="2860" y="2298"/>
            <a:chExt cx="975" cy="1003"/>
          </a:xfrm>
        </p:grpSpPr>
        <p:grpSp>
          <p:nvGrpSpPr>
            <p:cNvPr id="192" name="Group 292"/>
            <p:cNvGrpSpPr>
              <a:grpSpLocks/>
            </p:cNvGrpSpPr>
            <p:nvPr/>
          </p:nvGrpSpPr>
          <p:grpSpPr bwMode="auto">
            <a:xfrm>
              <a:off x="2900" y="2334"/>
              <a:ext cx="935" cy="967"/>
              <a:chOff x="2900" y="2334"/>
              <a:chExt cx="935" cy="967"/>
            </a:xfrm>
          </p:grpSpPr>
          <p:sp>
            <p:nvSpPr>
              <p:cNvPr id="203" name="Freeform 277"/>
              <p:cNvSpPr>
                <a:spLocks/>
              </p:cNvSpPr>
              <p:nvPr/>
            </p:nvSpPr>
            <p:spPr bwMode="gray">
              <a:xfrm rot="-10756093">
                <a:off x="2900" y="2334"/>
                <a:ext cx="476" cy="532"/>
              </a:xfrm>
              <a:custGeom>
                <a:avLst/>
                <a:gdLst>
                  <a:gd name="T0" fmla="*/ 399 w 365"/>
                  <a:gd name="T1" fmla="*/ 375 h 456"/>
                  <a:gd name="T2" fmla="*/ 274 w 365"/>
                  <a:gd name="T3" fmla="*/ 247 h 456"/>
                  <a:gd name="T4" fmla="*/ 30 w 365"/>
                  <a:gd name="T5" fmla="*/ 49 h 456"/>
                  <a:gd name="T6" fmla="*/ 30 w 365"/>
                  <a:gd name="T7" fmla="*/ 100 h 456"/>
                  <a:gd name="T8" fmla="*/ 189 w 365"/>
                  <a:gd name="T9" fmla="*/ 322 h 456"/>
                  <a:gd name="T10" fmla="*/ 310 w 365"/>
                  <a:gd name="T11" fmla="*/ 446 h 456"/>
                  <a:gd name="T12" fmla="*/ 425 w 365"/>
                  <a:gd name="T13" fmla="*/ 526 h 456"/>
                  <a:gd name="T14" fmla="*/ 476 w 365"/>
                  <a:gd name="T15" fmla="*/ 481 h 456"/>
                  <a:gd name="T16" fmla="*/ 399 w 365"/>
                  <a:gd name="T17" fmla="*/ 375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B0505"/>
                  </a:gs>
                  <a:gs pos="100000">
                    <a:srgbClr val="4F020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04" name="Freeform 278"/>
              <p:cNvSpPr>
                <a:spLocks/>
              </p:cNvSpPr>
              <p:nvPr/>
            </p:nvSpPr>
            <p:spPr bwMode="gray">
              <a:xfrm rot="-10756093">
                <a:off x="3181" y="2543"/>
                <a:ext cx="654" cy="446"/>
              </a:xfrm>
              <a:custGeom>
                <a:avLst/>
                <a:gdLst>
                  <a:gd name="T0" fmla="*/ 262 w 501"/>
                  <a:gd name="T1" fmla="*/ 0 h 383"/>
                  <a:gd name="T2" fmla="*/ 35 w 501"/>
                  <a:gd name="T3" fmla="*/ 58 h 383"/>
                  <a:gd name="T4" fmla="*/ 563 w 501"/>
                  <a:gd name="T5" fmla="*/ 446 h 383"/>
                  <a:gd name="T6" fmla="*/ 654 w 501"/>
                  <a:gd name="T7" fmla="*/ 369 h 383"/>
                  <a:gd name="T8" fmla="*/ 262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05" name="Freeform 279"/>
              <p:cNvSpPr>
                <a:spLocks/>
              </p:cNvSpPr>
              <p:nvPr/>
            </p:nvSpPr>
            <p:spPr bwMode="gray">
              <a:xfrm rot="-10756093">
                <a:off x="3070" y="2619"/>
                <a:ext cx="499" cy="682"/>
              </a:xfrm>
              <a:custGeom>
                <a:avLst/>
                <a:gdLst>
                  <a:gd name="T0" fmla="*/ 164 w 383"/>
                  <a:gd name="T1" fmla="*/ 6 h 586"/>
                  <a:gd name="T2" fmla="*/ 0 w 383"/>
                  <a:gd name="T3" fmla="*/ 313 h 586"/>
                  <a:gd name="T4" fmla="*/ 391 w 383"/>
                  <a:gd name="T5" fmla="*/ 682 h 586"/>
                  <a:gd name="T6" fmla="*/ 499 w 383"/>
                  <a:gd name="T7" fmla="*/ 514 h 586"/>
                  <a:gd name="T8" fmla="*/ 164 w 383"/>
                  <a:gd name="T9" fmla="*/ 6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06" name="Freeform 280"/>
              <p:cNvSpPr>
                <a:spLocks/>
              </p:cNvSpPr>
              <p:nvPr/>
            </p:nvSpPr>
            <p:spPr bwMode="gray">
              <a:xfrm rot="-10756093">
                <a:off x="3183" y="2446"/>
                <a:ext cx="391" cy="542"/>
              </a:xfrm>
              <a:custGeom>
                <a:avLst/>
                <a:gdLst>
                  <a:gd name="T0" fmla="*/ 0 w 300"/>
                  <a:gd name="T1" fmla="*/ 0 h 466"/>
                  <a:gd name="T2" fmla="*/ 52 w 300"/>
                  <a:gd name="T3" fmla="*/ 326 h 466"/>
                  <a:gd name="T4" fmla="*/ 351 w 300"/>
                  <a:gd name="T5" fmla="*/ 542 h 466"/>
                  <a:gd name="T6" fmla="*/ 391 w 300"/>
                  <a:gd name="T7" fmla="*/ 369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40505"/>
                  </a:gs>
                  <a:gs pos="100000">
                    <a:srgbClr val="5B020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Freeform 281"/>
              <p:cNvSpPr>
                <a:spLocks/>
              </p:cNvSpPr>
              <p:nvPr/>
            </p:nvSpPr>
            <p:spPr bwMode="gray">
              <a:xfrm rot="-10756093">
                <a:off x="3006" y="2617"/>
                <a:ext cx="566" cy="413"/>
              </a:xfrm>
              <a:custGeom>
                <a:avLst/>
                <a:gdLst>
                  <a:gd name="T0" fmla="*/ 0 w 435"/>
                  <a:gd name="T1" fmla="*/ 43 h 354"/>
                  <a:gd name="T2" fmla="*/ 363 w 435"/>
                  <a:gd name="T3" fmla="*/ 41 h 354"/>
                  <a:gd name="T4" fmla="*/ 566 w 435"/>
                  <a:gd name="T5" fmla="*/ 350 h 354"/>
                  <a:gd name="T6" fmla="*/ 390 w 435"/>
                  <a:gd name="T7" fmla="*/ 413 h 354"/>
                  <a:gd name="T8" fmla="*/ 0 w 435"/>
                  <a:gd name="T9" fmla="*/ 4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D0303"/>
                  </a:gs>
                  <a:gs pos="100000">
                    <a:srgbClr val="32010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193" name="Group 294"/>
            <p:cNvGrpSpPr>
              <a:grpSpLocks/>
            </p:cNvGrpSpPr>
            <p:nvPr/>
          </p:nvGrpSpPr>
          <p:grpSpPr bwMode="auto">
            <a:xfrm>
              <a:off x="2860" y="2298"/>
              <a:ext cx="176" cy="164"/>
              <a:chOff x="2860" y="2298"/>
              <a:chExt cx="176" cy="164"/>
            </a:xfrm>
          </p:grpSpPr>
          <p:sp>
            <p:nvSpPr>
              <p:cNvPr id="201" name="Freeform 283"/>
              <p:cNvSpPr>
                <a:spLocks/>
              </p:cNvSpPr>
              <p:nvPr/>
            </p:nvSpPr>
            <p:spPr bwMode="gray">
              <a:xfrm rot="-10756093">
                <a:off x="2860" y="2298"/>
                <a:ext cx="80" cy="79"/>
              </a:xfrm>
              <a:custGeom>
                <a:avLst/>
                <a:gdLst>
                  <a:gd name="T0" fmla="*/ 80 w 61"/>
                  <a:gd name="T1" fmla="*/ 79 h 68"/>
                  <a:gd name="T2" fmla="*/ 4 w 61"/>
                  <a:gd name="T3" fmla="*/ 19 h 68"/>
                  <a:gd name="T4" fmla="*/ 0 w 61"/>
                  <a:gd name="T5" fmla="*/ 15 h 68"/>
                  <a:gd name="T6" fmla="*/ 10 w 61"/>
                  <a:gd name="T7" fmla="*/ 0 h 68"/>
                  <a:gd name="T8" fmla="*/ 13 w 61"/>
                  <a:gd name="T9" fmla="*/ 3 h 68"/>
                  <a:gd name="T10" fmla="*/ 80 w 61"/>
                  <a:gd name="T11" fmla="*/ 78 h 68"/>
                  <a:gd name="T12" fmla="*/ 80 w 61"/>
                  <a:gd name="T13" fmla="*/ 79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284"/>
              <p:cNvSpPr>
                <a:spLocks/>
              </p:cNvSpPr>
              <p:nvPr/>
            </p:nvSpPr>
            <p:spPr bwMode="gray">
              <a:xfrm rot="-10756093">
                <a:off x="2899" y="2331"/>
                <a:ext cx="137" cy="131"/>
              </a:xfrm>
              <a:custGeom>
                <a:avLst/>
                <a:gdLst>
                  <a:gd name="T0" fmla="*/ 78 w 106"/>
                  <a:gd name="T1" fmla="*/ 0 h 113"/>
                  <a:gd name="T2" fmla="*/ 53 w 106"/>
                  <a:gd name="T3" fmla="*/ 48 h 113"/>
                  <a:gd name="T4" fmla="*/ 0 w 106"/>
                  <a:gd name="T5" fmla="*/ 65 h 113"/>
                  <a:gd name="T6" fmla="*/ 83 w 106"/>
                  <a:gd name="T7" fmla="*/ 123 h 113"/>
                  <a:gd name="T8" fmla="*/ 133 w 106"/>
                  <a:gd name="T9" fmla="*/ 78 h 113"/>
                  <a:gd name="T10" fmla="*/ 78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194" name="Group 293"/>
            <p:cNvGrpSpPr>
              <a:grpSpLocks/>
            </p:cNvGrpSpPr>
            <p:nvPr/>
          </p:nvGrpSpPr>
          <p:grpSpPr bwMode="auto">
            <a:xfrm>
              <a:off x="2905" y="2343"/>
              <a:ext cx="124" cy="110"/>
              <a:chOff x="2905" y="2343"/>
              <a:chExt cx="124" cy="110"/>
            </a:xfrm>
          </p:grpSpPr>
          <p:sp>
            <p:nvSpPr>
              <p:cNvPr id="195" name="Freeform 286"/>
              <p:cNvSpPr>
                <a:spLocks/>
              </p:cNvSpPr>
              <p:nvPr/>
            </p:nvSpPr>
            <p:spPr bwMode="gray">
              <a:xfrm rot="-10756093">
                <a:off x="2939" y="2378"/>
                <a:ext cx="78" cy="63"/>
              </a:xfrm>
              <a:custGeom>
                <a:avLst/>
                <a:gdLst>
                  <a:gd name="T0" fmla="*/ 74 w 60"/>
                  <a:gd name="T1" fmla="*/ 0 h 55"/>
                  <a:gd name="T2" fmla="*/ 53 w 60"/>
                  <a:gd name="T3" fmla="*/ 47 h 55"/>
                  <a:gd name="T4" fmla="*/ 0 w 60"/>
                  <a:gd name="T5" fmla="*/ 57 h 55"/>
                  <a:gd name="T6" fmla="*/ 56 w 60"/>
                  <a:gd name="T7" fmla="*/ 48 h 55"/>
                  <a:gd name="T8" fmla="*/ 74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Freeform 287"/>
              <p:cNvSpPr>
                <a:spLocks/>
              </p:cNvSpPr>
              <p:nvPr/>
            </p:nvSpPr>
            <p:spPr bwMode="gray">
              <a:xfrm rot="-10756093">
                <a:off x="2947" y="2386"/>
                <a:ext cx="82" cy="67"/>
              </a:xfrm>
              <a:custGeom>
                <a:avLst/>
                <a:gdLst>
                  <a:gd name="T0" fmla="*/ 78 w 63"/>
                  <a:gd name="T1" fmla="*/ 0 h 58"/>
                  <a:gd name="T2" fmla="*/ 56 w 63"/>
                  <a:gd name="T3" fmla="*/ 50 h 58"/>
                  <a:gd name="T4" fmla="*/ 0 w 63"/>
                  <a:gd name="T5" fmla="*/ 61 h 58"/>
                  <a:gd name="T6" fmla="*/ 59 w 63"/>
                  <a:gd name="T7" fmla="*/ 52 h 58"/>
                  <a:gd name="T8" fmla="*/ 78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Freeform 288"/>
              <p:cNvSpPr>
                <a:spLocks/>
              </p:cNvSpPr>
              <p:nvPr/>
            </p:nvSpPr>
            <p:spPr bwMode="gray">
              <a:xfrm rot="-10756093">
                <a:off x="2931" y="2372"/>
                <a:ext cx="76" cy="60"/>
              </a:xfrm>
              <a:custGeom>
                <a:avLst/>
                <a:gdLst>
                  <a:gd name="T0" fmla="*/ 72 w 58"/>
                  <a:gd name="T1" fmla="*/ 0 h 52"/>
                  <a:gd name="T2" fmla="*/ 52 w 58"/>
                  <a:gd name="T3" fmla="*/ 45 h 52"/>
                  <a:gd name="T4" fmla="*/ 0 w 58"/>
                  <a:gd name="T5" fmla="*/ 55 h 52"/>
                  <a:gd name="T6" fmla="*/ 54 w 58"/>
                  <a:gd name="T7" fmla="*/ 46 h 52"/>
                  <a:gd name="T8" fmla="*/ 72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289"/>
              <p:cNvSpPr>
                <a:spLocks/>
              </p:cNvSpPr>
              <p:nvPr/>
            </p:nvSpPr>
            <p:spPr bwMode="gray">
              <a:xfrm rot="-10756093">
                <a:off x="2913" y="2349"/>
                <a:ext cx="64" cy="51"/>
              </a:xfrm>
              <a:custGeom>
                <a:avLst/>
                <a:gdLst>
                  <a:gd name="T0" fmla="*/ 61 w 49"/>
                  <a:gd name="T1" fmla="*/ 0 h 44"/>
                  <a:gd name="T2" fmla="*/ 44 w 49"/>
                  <a:gd name="T3" fmla="*/ 38 h 44"/>
                  <a:gd name="T4" fmla="*/ 0 w 49"/>
                  <a:gd name="T5" fmla="*/ 46 h 44"/>
                  <a:gd name="T6" fmla="*/ 46 w 49"/>
                  <a:gd name="T7" fmla="*/ 39 h 44"/>
                  <a:gd name="T8" fmla="*/ 61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290"/>
              <p:cNvSpPr>
                <a:spLocks/>
              </p:cNvSpPr>
              <p:nvPr/>
            </p:nvSpPr>
            <p:spPr bwMode="gray">
              <a:xfrm rot="-10756093">
                <a:off x="2918" y="2356"/>
                <a:ext cx="67" cy="54"/>
              </a:xfrm>
              <a:custGeom>
                <a:avLst/>
                <a:gdLst>
                  <a:gd name="T0" fmla="*/ 64 w 51"/>
                  <a:gd name="T1" fmla="*/ 0 h 47"/>
                  <a:gd name="T2" fmla="*/ 46 w 51"/>
                  <a:gd name="T3" fmla="*/ 40 h 47"/>
                  <a:gd name="T4" fmla="*/ 0 w 51"/>
                  <a:gd name="T5" fmla="*/ 48 h 47"/>
                  <a:gd name="T6" fmla="*/ 49 w 51"/>
                  <a:gd name="T7" fmla="*/ 41 h 47"/>
                  <a:gd name="T8" fmla="*/ 64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291"/>
              <p:cNvSpPr>
                <a:spLocks/>
              </p:cNvSpPr>
              <p:nvPr/>
            </p:nvSpPr>
            <p:spPr bwMode="gray">
              <a:xfrm rot="-10756093">
                <a:off x="2905" y="2343"/>
                <a:ext cx="61" cy="50"/>
              </a:xfrm>
              <a:custGeom>
                <a:avLst/>
                <a:gdLst>
                  <a:gd name="T0" fmla="*/ 58 w 47"/>
                  <a:gd name="T1" fmla="*/ 0 h 43"/>
                  <a:gd name="T2" fmla="*/ 43 w 47"/>
                  <a:gd name="T3" fmla="*/ 37 h 43"/>
                  <a:gd name="T4" fmla="*/ 0 w 47"/>
                  <a:gd name="T5" fmla="*/ 45 h 43"/>
                  <a:gd name="T6" fmla="*/ 44 w 47"/>
                  <a:gd name="T7" fmla="*/ 38 h 43"/>
                  <a:gd name="T8" fmla="*/ 58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8" name="Group 139"/>
          <p:cNvGrpSpPr>
            <a:grpSpLocks/>
          </p:cNvGrpSpPr>
          <p:nvPr/>
        </p:nvGrpSpPr>
        <p:grpSpPr bwMode="auto">
          <a:xfrm>
            <a:off x="2044465" y="3560795"/>
            <a:ext cx="211679" cy="266905"/>
            <a:chOff x="-180" y="2946"/>
            <a:chExt cx="384" cy="384"/>
          </a:xfrm>
        </p:grpSpPr>
        <p:sp>
          <p:nvSpPr>
            <p:cNvPr id="209" name="Oval 140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0" name="Oval 141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6D03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1" name="Oval 142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95"/>
          <p:cNvGrpSpPr>
            <a:grpSpLocks/>
          </p:cNvGrpSpPr>
          <p:nvPr/>
        </p:nvGrpSpPr>
        <p:grpSpPr bwMode="auto">
          <a:xfrm rot="-6503481">
            <a:off x="1760444" y="2368746"/>
            <a:ext cx="765438" cy="841127"/>
            <a:chOff x="2860" y="2298"/>
            <a:chExt cx="975" cy="1003"/>
          </a:xfrm>
        </p:grpSpPr>
        <p:grpSp>
          <p:nvGrpSpPr>
            <p:cNvPr id="213" name="Group 292"/>
            <p:cNvGrpSpPr>
              <a:grpSpLocks/>
            </p:cNvGrpSpPr>
            <p:nvPr/>
          </p:nvGrpSpPr>
          <p:grpSpPr bwMode="auto">
            <a:xfrm>
              <a:off x="2900" y="2334"/>
              <a:ext cx="935" cy="967"/>
              <a:chOff x="2900" y="2334"/>
              <a:chExt cx="935" cy="967"/>
            </a:xfrm>
          </p:grpSpPr>
          <p:sp>
            <p:nvSpPr>
              <p:cNvPr id="224" name="Freeform 277"/>
              <p:cNvSpPr>
                <a:spLocks/>
              </p:cNvSpPr>
              <p:nvPr/>
            </p:nvSpPr>
            <p:spPr bwMode="gray">
              <a:xfrm rot="-10756093">
                <a:off x="2900" y="2334"/>
                <a:ext cx="476" cy="532"/>
              </a:xfrm>
              <a:custGeom>
                <a:avLst/>
                <a:gdLst>
                  <a:gd name="T0" fmla="*/ 399 w 365"/>
                  <a:gd name="T1" fmla="*/ 375 h 456"/>
                  <a:gd name="T2" fmla="*/ 274 w 365"/>
                  <a:gd name="T3" fmla="*/ 247 h 456"/>
                  <a:gd name="T4" fmla="*/ 30 w 365"/>
                  <a:gd name="T5" fmla="*/ 49 h 456"/>
                  <a:gd name="T6" fmla="*/ 30 w 365"/>
                  <a:gd name="T7" fmla="*/ 100 h 456"/>
                  <a:gd name="T8" fmla="*/ 189 w 365"/>
                  <a:gd name="T9" fmla="*/ 322 h 456"/>
                  <a:gd name="T10" fmla="*/ 310 w 365"/>
                  <a:gd name="T11" fmla="*/ 446 h 456"/>
                  <a:gd name="T12" fmla="*/ 425 w 365"/>
                  <a:gd name="T13" fmla="*/ 526 h 456"/>
                  <a:gd name="T14" fmla="*/ 476 w 365"/>
                  <a:gd name="T15" fmla="*/ 481 h 456"/>
                  <a:gd name="T16" fmla="*/ 399 w 365"/>
                  <a:gd name="T17" fmla="*/ 375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B0505"/>
                  </a:gs>
                  <a:gs pos="100000">
                    <a:srgbClr val="4F020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25" name="Freeform 278"/>
              <p:cNvSpPr>
                <a:spLocks/>
              </p:cNvSpPr>
              <p:nvPr/>
            </p:nvSpPr>
            <p:spPr bwMode="gray">
              <a:xfrm rot="-10756093">
                <a:off x="3181" y="2543"/>
                <a:ext cx="654" cy="446"/>
              </a:xfrm>
              <a:custGeom>
                <a:avLst/>
                <a:gdLst>
                  <a:gd name="T0" fmla="*/ 262 w 501"/>
                  <a:gd name="T1" fmla="*/ 0 h 383"/>
                  <a:gd name="T2" fmla="*/ 35 w 501"/>
                  <a:gd name="T3" fmla="*/ 58 h 383"/>
                  <a:gd name="T4" fmla="*/ 563 w 501"/>
                  <a:gd name="T5" fmla="*/ 446 h 383"/>
                  <a:gd name="T6" fmla="*/ 654 w 501"/>
                  <a:gd name="T7" fmla="*/ 369 h 383"/>
                  <a:gd name="T8" fmla="*/ 262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26" name="Freeform 279"/>
              <p:cNvSpPr>
                <a:spLocks/>
              </p:cNvSpPr>
              <p:nvPr/>
            </p:nvSpPr>
            <p:spPr bwMode="gray">
              <a:xfrm rot="-10756093">
                <a:off x="3070" y="2619"/>
                <a:ext cx="499" cy="682"/>
              </a:xfrm>
              <a:custGeom>
                <a:avLst/>
                <a:gdLst>
                  <a:gd name="T0" fmla="*/ 164 w 383"/>
                  <a:gd name="T1" fmla="*/ 6 h 586"/>
                  <a:gd name="T2" fmla="*/ 0 w 383"/>
                  <a:gd name="T3" fmla="*/ 313 h 586"/>
                  <a:gd name="T4" fmla="*/ 391 w 383"/>
                  <a:gd name="T5" fmla="*/ 682 h 586"/>
                  <a:gd name="T6" fmla="*/ 499 w 383"/>
                  <a:gd name="T7" fmla="*/ 514 h 586"/>
                  <a:gd name="T8" fmla="*/ 164 w 383"/>
                  <a:gd name="T9" fmla="*/ 6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27" name="Freeform 280"/>
              <p:cNvSpPr>
                <a:spLocks/>
              </p:cNvSpPr>
              <p:nvPr/>
            </p:nvSpPr>
            <p:spPr bwMode="gray">
              <a:xfrm rot="-10756093">
                <a:off x="3183" y="2446"/>
                <a:ext cx="391" cy="542"/>
              </a:xfrm>
              <a:custGeom>
                <a:avLst/>
                <a:gdLst>
                  <a:gd name="T0" fmla="*/ 0 w 300"/>
                  <a:gd name="T1" fmla="*/ 0 h 466"/>
                  <a:gd name="T2" fmla="*/ 52 w 300"/>
                  <a:gd name="T3" fmla="*/ 326 h 466"/>
                  <a:gd name="T4" fmla="*/ 351 w 300"/>
                  <a:gd name="T5" fmla="*/ 542 h 466"/>
                  <a:gd name="T6" fmla="*/ 391 w 300"/>
                  <a:gd name="T7" fmla="*/ 369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40505"/>
                  </a:gs>
                  <a:gs pos="100000">
                    <a:srgbClr val="5B020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Freeform 281"/>
              <p:cNvSpPr>
                <a:spLocks/>
              </p:cNvSpPr>
              <p:nvPr/>
            </p:nvSpPr>
            <p:spPr bwMode="gray">
              <a:xfrm rot="-10756093">
                <a:off x="3006" y="2617"/>
                <a:ext cx="566" cy="413"/>
              </a:xfrm>
              <a:custGeom>
                <a:avLst/>
                <a:gdLst>
                  <a:gd name="T0" fmla="*/ 0 w 435"/>
                  <a:gd name="T1" fmla="*/ 43 h 354"/>
                  <a:gd name="T2" fmla="*/ 363 w 435"/>
                  <a:gd name="T3" fmla="*/ 41 h 354"/>
                  <a:gd name="T4" fmla="*/ 566 w 435"/>
                  <a:gd name="T5" fmla="*/ 350 h 354"/>
                  <a:gd name="T6" fmla="*/ 390 w 435"/>
                  <a:gd name="T7" fmla="*/ 413 h 354"/>
                  <a:gd name="T8" fmla="*/ 0 w 435"/>
                  <a:gd name="T9" fmla="*/ 43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D0303"/>
                  </a:gs>
                  <a:gs pos="100000">
                    <a:srgbClr val="32010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214" name="Group 294"/>
            <p:cNvGrpSpPr>
              <a:grpSpLocks/>
            </p:cNvGrpSpPr>
            <p:nvPr/>
          </p:nvGrpSpPr>
          <p:grpSpPr bwMode="auto">
            <a:xfrm>
              <a:off x="2860" y="2298"/>
              <a:ext cx="176" cy="164"/>
              <a:chOff x="2860" y="2298"/>
              <a:chExt cx="176" cy="164"/>
            </a:xfrm>
          </p:grpSpPr>
          <p:sp>
            <p:nvSpPr>
              <p:cNvPr id="222" name="Freeform 283"/>
              <p:cNvSpPr>
                <a:spLocks/>
              </p:cNvSpPr>
              <p:nvPr/>
            </p:nvSpPr>
            <p:spPr bwMode="gray">
              <a:xfrm rot="-10756093">
                <a:off x="2860" y="2298"/>
                <a:ext cx="80" cy="79"/>
              </a:xfrm>
              <a:custGeom>
                <a:avLst/>
                <a:gdLst>
                  <a:gd name="T0" fmla="*/ 80 w 61"/>
                  <a:gd name="T1" fmla="*/ 79 h 68"/>
                  <a:gd name="T2" fmla="*/ 4 w 61"/>
                  <a:gd name="T3" fmla="*/ 19 h 68"/>
                  <a:gd name="T4" fmla="*/ 0 w 61"/>
                  <a:gd name="T5" fmla="*/ 15 h 68"/>
                  <a:gd name="T6" fmla="*/ 10 w 61"/>
                  <a:gd name="T7" fmla="*/ 0 h 68"/>
                  <a:gd name="T8" fmla="*/ 13 w 61"/>
                  <a:gd name="T9" fmla="*/ 3 h 68"/>
                  <a:gd name="T10" fmla="*/ 80 w 61"/>
                  <a:gd name="T11" fmla="*/ 78 h 68"/>
                  <a:gd name="T12" fmla="*/ 80 w 61"/>
                  <a:gd name="T13" fmla="*/ 79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284"/>
              <p:cNvSpPr>
                <a:spLocks/>
              </p:cNvSpPr>
              <p:nvPr/>
            </p:nvSpPr>
            <p:spPr bwMode="gray">
              <a:xfrm rot="-10756093">
                <a:off x="2899" y="2331"/>
                <a:ext cx="137" cy="131"/>
              </a:xfrm>
              <a:custGeom>
                <a:avLst/>
                <a:gdLst>
                  <a:gd name="T0" fmla="*/ 78 w 106"/>
                  <a:gd name="T1" fmla="*/ 0 h 113"/>
                  <a:gd name="T2" fmla="*/ 53 w 106"/>
                  <a:gd name="T3" fmla="*/ 48 h 113"/>
                  <a:gd name="T4" fmla="*/ 0 w 106"/>
                  <a:gd name="T5" fmla="*/ 65 h 113"/>
                  <a:gd name="T6" fmla="*/ 83 w 106"/>
                  <a:gd name="T7" fmla="*/ 123 h 113"/>
                  <a:gd name="T8" fmla="*/ 133 w 106"/>
                  <a:gd name="T9" fmla="*/ 78 h 113"/>
                  <a:gd name="T10" fmla="*/ 78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215" name="Group 293"/>
            <p:cNvGrpSpPr>
              <a:grpSpLocks/>
            </p:cNvGrpSpPr>
            <p:nvPr/>
          </p:nvGrpSpPr>
          <p:grpSpPr bwMode="auto">
            <a:xfrm>
              <a:off x="2905" y="2343"/>
              <a:ext cx="124" cy="110"/>
              <a:chOff x="2905" y="2343"/>
              <a:chExt cx="124" cy="110"/>
            </a:xfrm>
          </p:grpSpPr>
          <p:sp>
            <p:nvSpPr>
              <p:cNvPr id="216" name="Freeform 286"/>
              <p:cNvSpPr>
                <a:spLocks/>
              </p:cNvSpPr>
              <p:nvPr/>
            </p:nvSpPr>
            <p:spPr bwMode="gray">
              <a:xfrm rot="-10756093">
                <a:off x="2939" y="2378"/>
                <a:ext cx="78" cy="63"/>
              </a:xfrm>
              <a:custGeom>
                <a:avLst/>
                <a:gdLst>
                  <a:gd name="T0" fmla="*/ 74 w 60"/>
                  <a:gd name="T1" fmla="*/ 0 h 55"/>
                  <a:gd name="T2" fmla="*/ 53 w 60"/>
                  <a:gd name="T3" fmla="*/ 47 h 55"/>
                  <a:gd name="T4" fmla="*/ 0 w 60"/>
                  <a:gd name="T5" fmla="*/ 57 h 55"/>
                  <a:gd name="T6" fmla="*/ 56 w 60"/>
                  <a:gd name="T7" fmla="*/ 48 h 55"/>
                  <a:gd name="T8" fmla="*/ 74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287"/>
              <p:cNvSpPr>
                <a:spLocks/>
              </p:cNvSpPr>
              <p:nvPr/>
            </p:nvSpPr>
            <p:spPr bwMode="gray">
              <a:xfrm rot="-10756093">
                <a:off x="2947" y="2386"/>
                <a:ext cx="82" cy="67"/>
              </a:xfrm>
              <a:custGeom>
                <a:avLst/>
                <a:gdLst>
                  <a:gd name="T0" fmla="*/ 78 w 63"/>
                  <a:gd name="T1" fmla="*/ 0 h 58"/>
                  <a:gd name="T2" fmla="*/ 56 w 63"/>
                  <a:gd name="T3" fmla="*/ 50 h 58"/>
                  <a:gd name="T4" fmla="*/ 0 w 63"/>
                  <a:gd name="T5" fmla="*/ 61 h 58"/>
                  <a:gd name="T6" fmla="*/ 59 w 63"/>
                  <a:gd name="T7" fmla="*/ 52 h 58"/>
                  <a:gd name="T8" fmla="*/ 78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288"/>
              <p:cNvSpPr>
                <a:spLocks/>
              </p:cNvSpPr>
              <p:nvPr/>
            </p:nvSpPr>
            <p:spPr bwMode="gray">
              <a:xfrm rot="-10756093">
                <a:off x="2931" y="2372"/>
                <a:ext cx="76" cy="60"/>
              </a:xfrm>
              <a:custGeom>
                <a:avLst/>
                <a:gdLst>
                  <a:gd name="T0" fmla="*/ 72 w 58"/>
                  <a:gd name="T1" fmla="*/ 0 h 52"/>
                  <a:gd name="T2" fmla="*/ 52 w 58"/>
                  <a:gd name="T3" fmla="*/ 45 h 52"/>
                  <a:gd name="T4" fmla="*/ 0 w 58"/>
                  <a:gd name="T5" fmla="*/ 55 h 52"/>
                  <a:gd name="T6" fmla="*/ 54 w 58"/>
                  <a:gd name="T7" fmla="*/ 46 h 52"/>
                  <a:gd name="T8" fmla="*/ 72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289"/>
              <p:cNvSpPr>
                <a:spLocks/>
              </p:cNvSpPr>
              <p:nvPr/>
            </p:nvSpPr>
            <p:spPr bwMode="gray">
              <a:xfrm rot="-10756093">
                <a:off x="2913" y="2349"/>
                <a:ext cx="64" cy="51"/>
              </a:xfrm>
              <a:custGeom>
                <a:avLst/>
                <a:gdLst>
                  <a:gd name="T0" fmla="*/ 61 w 49"/>
                  <a:gd name="T1" fmla="*/ 0 h 44"/>
                  <a:gd name="T2" fmla="*/ 44 w 49"/>
                  <a:gd name="T3" fmla="*/ 38 h 44"/>
                  <a:gd name="T4" fmla="*/ 0 w 49"/>
                  <a:gd name="T5" fmla="*/ 46 h 44"/>
                  <a:gd name="T6" fmla="*/ 46 w 49"/>
                  <a:gd name="T7" fmla="*/ 39 h 44"/>
                  <a:gd name="T8" fmla="*/ 61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290"/>
              <p:cNvSpPr>
                <a:spLocks/>
              </p:cNvSpPr>
              <p:nvPr/>
            </p:nvSpPr>
            <p:spPr bwMode="gray">
              <a:xfrm rot="-10756093">
                <a:off x="2918" y="2356"/>
                <a:ext cx="67" cy="54"/>
              </a:xfrm>
              <a:custGeom>
                <a:avLst/>
                <a:gdLst>
                  <a:gd name="T0" fmla="*/ 64 w 51"/>
                  <a:gd name="T1" fmla="*/ 0 h 47"/>
                  <a:gd name="T2" fmla="*/ 46 w 51"/>
                  <a:gd name="T3" fmla="*/ 40 h 47"/>
                  <a:gd name="T4" fmla="*/ 0 w 51"/>
                  <a:gd name="T5" fmla="*/ 48 h 47"/>
                  <a:gd name="T6" fmla="*/ 49 w 51"/>
                  <a:gd name="T7" fmla="*/ 41 h 47"/>
                  <a:gd name="T8" fmla="*/ 64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291"/>
              <p:cNvSpPr>
                <a:spLocks/>
              </p:cNvSpPr>
              <p:nvPr/>
            </p:nvSpPr>
            <p:spPr bwMode="gray">
              <a:xfrm rot="-10756093">
                <a:off x="2905" y="2343"/>
                <a:ext cx="61" cy="50"/>
              </a:xfrm>
              <a:custGeom>
                <a:avLst/>
                <a:gdLst>
                  <a:gd name="T0" fmla="*/ 58 w 47"/>
                  <a:gd name="T1" fmla="*/ 0 h 43"/>
                  <a:gd name="T2" fmla="*/ 43 w 47"/>
                  <a:gd name="T3" fmla="*/ 37 h 43"/>
                  <a:gd name="T4" fmla="*/ 0 w 47"/>
                  <a:gd name="T5" fmla="*/ 45 h 43"/>
                  <a:gd name="T6" fmla="*/ 44 w 47"/>
                  <a:gd name="T7" fmla="*/ 38 h 43"/>
                  <a:gd name="T8" fmla="*/ 58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" name="Group 135"/>
          <p:cNvGrpSpPr>
            <a:grpSpLocks/>
          </p:cNvGrpSpPr>
          <p:nvPr/>
        </p:nvGrpSpPr>
        <p:grpSpPr bwMode="auto">
          <a:xfrm rot="10115356">
            <a:off x="1504785" y="3685817"/>
            <a:ext cx="250036" cy="225343"/>
            <a:chOff x="-180" y="2946"/>
            <a:chExt cx="384" cy="384"/>
          </a:xfrm>
        </p:grpSpPr>
        <p:sp>
          <p:nvSpPr>
            <p:cNvPr id="230" name="Oval 136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1" name="Oval 137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2" name="Oval 138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6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4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1200">
                  <a:solidFill>
                    <a:srgbClr val="3C3C3C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3" name="Group 257"/>
          <p:cNvGrpSpPr>
            <a:grpSpLocks/>
          </p:cNvGrpSpPr>
          <p:nvPr/>
        </p:nvGrpSpPr>
        <p:grpSpPr bwMode="auto">
          <a:xfrm rot="8665492">
            <a:off x="851430" y="3859360"/>
            <a:ext cx="975302" cy="675155"/>
            <a:chOff x="3295" y="1211"/>
            <a:chExt cx="1163" cy="860"/>
          </a:xfrm>
        </p:grpSpPr>
        <p:grpSp>
          <p:nvGrpSpPr>
            <p:cNvPr id="234" name="Group 254"/>
            <p:cNvGrpSpPr>
              <a:grpSpLocks/>
            </p:cNvGrpSpPr>
            <p:nvPr/>
          </p:nvGrpSpPr>
          <p:grpSpPr bwMode="auto">
            <a:xfrm>
              <a:off x="3420" y="1211"/>
              <a:ext cx="1038" cy="860"/>
              <a:chOff x="3420" y="1211"/>
              <a:chExt cx="1038" cy="860"/>
            </a:xfrm>
          </p:grpSpPr>
          <p:sp>
            <p:nvSpPr>
              <p:cNvPr id="245" name="Freeform 239"/>
              <p:cNvSpPr>
                <a:spLocks/>
              </p:cNvSpPr>
              <p:nvPr/>
            </p:nvSpPr>
            <p:spPr bwMode="gray">
              <a:xfrm rot="7223090">
                <a:off x="3448" y="1520"/>
                <a:ext cx="491" cy="548"/>
              </a:xfrm>
              <a:custGeom>
                <a:avLst/>
                <a:gdLst>
                  <a:gd name="T0" fmla="*/ 412 w 365"/>
                  <a:gd name="T1" fmla="*/ 386 h 456"/>
                  <a:gd name="T2" fmla="*/ 282 w 365"/>
                  <a:gd name="T3" fmla="*/ 255 h 456"/>
                  <a:gd name="T4" fmla="*/ 31 w 365"/>
                  <a:gd name="T5" fmla="*/ 50 h 456"/>
                  <a:gd name="T6" fmla="*/ 31 w 365"/>
                  <a:gd name="T7" fmla="*/ 103 h 456"/>
                  <a:gd name="T8" fmla="*/ 195 w 365"/>
                  <a:gd name="T9" fmla="*/ 332 h 456"/>
                  <a:gd name="T10" fmla="*/ 320 w 365"/>
                  <a:gd name="T11" fmla="*/ 459 h 456"/>
                  <a:gd name="T12" fmla="*/ 439 w 365"/>
                  <a:gd name="T13" fmla="*/ 542 h 456"/>
                  <a:gd name="T14" fmla="*/ 491 w 365"/>
                  <a:gd name="T15" fmla="*/ 495 h 456"/>
                  <a:gd name="T16" fmla="*/ 412 w 365"/>
                  <a:gd name="T17" fmla="*/ 386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60B"/>
                  </a:gs>
                  <a:gs pos="100000">
                    <a:srgbClr val="0061B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gray">
              <a:xfrm rot="7223090">
                <a:off x="3694" y="1318"/>
                <a:ext cx="674" cy="459"/>
              </a:xfrm>
              <a:custGeom>
                <a:avLst/>
                <a:gdLst>
                  <a:gd name="T0" fmla="*/ 270 w 501"/>
                  <a:gd name="T1" fmla="*/ 0 h 383"/>
                  <a:gd name="T2" fmla="*/ 36 w 501"/>
                  <a:gd name="T3" fmla="*/ 60 h 383"/>
                  <a:gd name="T4" fmla="*/ 580 w 501"/>
                  <a:gd name="T5" fmla="*/ 459 h 383"/>
                  <a:gd name="T6" fmla="*/ 674 w 501"/>
                  <a:gd name="T7" fmla="*/ 380 h 383"/>
                  <a:gd name="T8" fmla="*/ 270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A2E1"/>
                  </a:gs>
                  <a:gs pos="100000">
                    <a:srgbClr val="A4C6E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gray">
              <a:xfrm rot="7223090">
                <a:off x="3849" y="1463"/>
                <a:ext cx="515" cy="702"/>
              </a:xfrm>
              <a:custGeom>
                <a:avLst/>
                <a:gdLst>
                  <a:gd name="T0" fmla="*/ 169 w 383"/>
                  <a:gd name="T1" fmla="*/ 6 h 586"/>
                  <a:gd name="T2" fmla="*/ 0 w 383"/>
                  <a:gd name="T3" fmla="*/ 322 h 586"/>
                  <a:gd name="T4" fmla="*/ 403 w 383"/>
                  <a:gd name="T5" fmla="*/ 702 h 586"/>
                  <a:gd name="T6" fmla="*/ 515 w 383"/>
                  <a:gd name="T7" fmla="*/ 529 h 586"/>
                  <a:gd name="T8" fmla="*/ 169 w 383"/>
                  <a:gd name="T9" fmla="*/ 6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CB8E8"/>
                  </a:gs>
                  <a:gs pos="100000">
                    <a:srgbClr val="69A2E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gray">
              <a:xfrm rot="7223090">
                <a:off x="3719" y="1358"/>
                <a:ext cx="403" cy="559"/>
              </a:xfrm>
              <a:custGeom>
                <a:avLst/>
                <a:gdLst>
                  <a:gd name="T0" fmla="*/ 0 w 300"/>
                  <a:gd name="T1" fmla="*/ 0 h 466"/>
                  <a:gd name="T2" fmla="*/ 54 w 300"/>
                  <a:gd name="T3" fmla="*/ 336 h 466"/>
                  <a:gd name="T4" fmla="*/ 361 w 300"/>
                  <a:gd name="T5" fmla="*/ 559 h 466"/>
                  <a:gd name="T6" fmla="*/ 403 w 300"/>
                  <a:gd name="T7" fmla="*/ 380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/>
                  </a:gs>
                  <a:gs pos="100000">
                    <a:srgbClr val="002D5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gray">
              <a:xfrm rot="7223090">
                <a:off x="3679" y="1560"/>
                <a:ext cx="583" cy="425"/>
              </a:xfrm>
              <a:custGeom>
                <a:avLst/>
                <a:gdLst>
                  <a:gd name="T0" fmla="*/ 0 w 435"/>
                  <a:gd name="T1" fmla="*/ 44 h 354"/>
                  <a:gd name="T2" fmla="*/ 374 w 435"/>
                  <a:gd name="T3" fmla="*/ 42 h 354"/>
                  <a:gd name="T4" fmla="*/ 583 w 435"/>
                  <a:gd name="T5" fmla="*/ 360 h 354"/>
                  <a:gd name="T6" fmla="*/ 402 w 435"/>
                  <a:gd name="T7" fmla="*/ 425 h 354"/>
                  <a:gd name="T8" fmla="*/ 0 w 435"/>
                  <a:gd name="T9" fmla="*/ 44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100000">
                    <a:srgbClr val="0061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" name="Group 256"/>
            <p:cNvGrpSpPr>
              <a:grpSpLocks/>
            </p:cNvGrpSpPr>
            <p:nvPr/>
          </p:nvGrpSpPr>
          <p:grpSpPr bwMode="auto">
            <a:xfrm>
              <a:off x="3295" y="1770"/>
              <a:ext cx="195" cy="143"/>
              <a:chOff x="3295" y="1770"/>
              <a:chExt cx="195" cy="143"/>
            </a:xfrm>
          </p:grpSpPr>
          <p:sp>
            <p:nvSpPr>
              <p:cNvPr id="243" name="Freeform 245"/>
              <p:cNvSpPr>
                <a:spLocks/>
              </p:cNvSpPr>
              <p:nvPr/>
            </p:nvSpPr>
            <p:spPr bwMode="gray">
              <a:xfrm rot="7223090">
                <a:off x="3295" y="1831"/>
                <a:ext cx="82" cy="81"/>
              </a:xfrm>
              <a:custGeom>
                <a:avLst/>
                <a:gdLst>
                  <a:gd name="T0" fmla="*/ 82 w 61"/>
                  <a:gd name="T1" fmla="*/ 81 h 68"/>
                  <a:gd name="T2" fmla="*/ 4 w 61"/>
                  <a:gd name="T3" fmla="*/ 19 h 68"/>
                  <a:gd name="T4" fmla="*/ 0 w 61"/>
                  <a:gd name="T5" fmla="*/ 15 h 68"/>
                  <a:gd name="T6" fmla="*/ 11 w 61"/>
                  <a:gd name="T7" fmla="*/ 0 h 68"/>
                  <a:gd name="T8" fmla="*/ 13 w 61"/>
                  <a:gd name="T9" fmla="*/ 4 h 68"/>
                  <a:gd name="T10" fmla="*/ 82 w 61"/>
                  <a:gd name="T11" fmla="*/ 80 h 68"/>
                  <a:gd name="T12" fmla="*/ 82 w 61"/>
                  <a:gd name="T13" fmla="*/ 81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4C00"/>
                  </a:gs>
                  <a:gs pos="100000">
                    <a:srgbClr val="FEA5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Freeform 246"/>
              <p:cNvSpPr>
                <a:spLocks/>
              </p:cNvSpPr>
              <p:nvPr/>
            </p:nvSpPr>
            <p:spPr bwMode="gray">
              <a:xfrm rot="7223090">
                <a:off x="3352" y="1773"/>
                <a:ext cx="142" cy="135"/>
              </a:xfrm>
              <a:custGeom>
                <a:avLst/>
                <a:gdLst>
                  <a:gd name="T0" fmla="*/ 80 w 106"/>
                  <a:gd name="T1" fmla="*/ 0 h 113"/>
                  <a:gd name="T2" fmla="*/ 55 w 106"/>
                  <a:gd name="T3" fmla="*/ 49 h 113"/>
                  <a:gd name="T4" fmla="*/ 0 w 106"/>
                  <a:gd name="T5" fmla="*/ 67 h 113"/>
                  <a:gd name="T6" fmla="*/ 86 w 106"/>
                  <a:gd name="T7" fmla="*/ 127 h 113"/>
                  <a:gd name="T8" fmla="*/ 138 w 106"/>
                  <a:gd name="T9" fmla="*/ 80 h 113"/>
                  <a:gd name="T10" fmla="*/ 80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" name="Group 255"/>
            <p:cNvGrpSpPr>
              <a:grpSpLocks/>
            </p:cNvGrpSpPr>
            <p:nvPr/>
          </p:nvGrpSpPr>
          <p:grpSpPr bwMode="auto">
            <a:xfrm>
              <a:off x="3357" y="1793"/>
              <a:ext cx="133" cy="92"/>
              <a:chOff x="3357" y="1793"/>
              <a:chExt cx="133" cy="92"/>
            </a:xfrm>
          </p:grpSpPr>
          <p:sp>
            <p:nvSpPr>
              <p:cNvPr id="237" name="Freeform 248"/>
              <p:cNvSpPr>
                <a:spLocks/>
              </p:cNvSpPr>
              <p:nvPr/>
            </p:nvSpPr>
            <p:spPr bwMode="gray">
              <a:xfrm rot="7223090">
                <a:off x="3402" y="1805"/>
                <a:ext cx="80" cy="66"/>
              </a:xfrm>
              <a:custGeom>
                <a:avLst/>
                <a:gdLst>
                  <a:gd name="T0" fmla="*/ 76 w 60"/>
                  <a:gd name="T1" fmla="*/ 0 h 55"/>
                  <a:gd name="T2" fmla="*/ 55 w 60"/>
                  <a:gd name="T3" fmla="*/ 49 h 55"/>
                  <a:gd name="T4" fmla="*/ 0 w 60"/>
                  <a:gd name="T5" fmla="*/ 60 h 55"/>
                  <a:gd name="T6" fmla="*/ 57 w 60"/>
                  <a:gd name="T7" fmla="*/ 50 h 55"/>
                  <a:gd name="T8" fmla="*/ 76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Freeform 249"/>
              <p:cNvSpPr>
                <a:spLocks/>
              </p:cNvSpPr>
              <p:nvPr/>
            </p:nvSpPr>
            <p:spPr bwMode="gray">
              <a:xfrm rot="7223090">
                <a:off x="3414" y="1800"/>
                <a:ext cx="84" cy="69"/>
              </a:xfrm>
              <a:custGeom>
                <a:avLst/>
                <a:gdLst>
                  <a:gd name="T0" fmla="*/ 80 w 63"/>
                  <a:gd name="T1" fmla="*/ 0 h 58"/>
                  <a:gd name="T2" fmla="*/ 57 w 63"/>
                  <a:gd name="T3" fmla="*/ 51 h 58"/>
                  <a:gd name="T4" fmla="*/ 0 w 63"/>
                  <a:gd name="T5" fmla="*/ 63 h 58"/>
                  <a:gd name="T6" fmla="*/ 60 w 63"/>
                  <a:gd name="T7" fmla="*/ 54 h 58"/>
                  <a:gd name="T8" fmla="*/ 80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Freeform 250"/>
              <p:cNvSpPr>
                <a:spLocks/>
              </p:cNvSpPr>
              <p:nvPr/>
            </p:nvSpPr>
            <p:spPr bwMode="gray">
              <a:xfrm rot="7223090">
                <a:off x="3390" y="1811"/>
                <a:ext cx="77" cy="62"/>
              </a:xfrm>
              <a:custGeom>
                <a:avLst/>
                <a:gdLst>
                  <a:gd name="T0" fmla="*/ 73 w 58"/>
                  <a:gd name="T1" fmla="*/ 0 h 52"/>
                  <a:gd name="T2" fmla="*/ 53 w 58"/>
                  <a:gd name="T3" fmla="*/ 47 h 52"/>
                  <a:gd name="T4" fmla="*/ 0 w 58"/>
                  <a:gd name="T5" fmla="*/ 57 h 52"/>
                  <a:gd name="T6" fmla="*/ 54 w 58"/>
                  <a:gd name="T7" fmla="*/ 48 h 52"/>
                  <a:gd name="T8" fmla="*/ 73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Freeform 251"/>
              <p:cNvSpPr>
                <a:spLocks/>
              </p:cNvSpPr>
              <p:nvPr/>
            </p:nvSpPr>
            <p:spPr bwMode="gray">
              <a:xfrm rot="7223090">
                <a:off x="3361" y="1825"/>
                <a:ext cx="66" cy="52"/>
              </a:xfrm>
              <a:custGeom>
                <a:avLst/>
                <a:gdLst>
                  <a:gd name="T0" fmla="*/ 63 w 49"/>
                  <a:gd name="T1" fmla="*/ 0 h 44"/>
                  <a:gd name="T2" fmla="*/ 46 w 49"/>
                  <a:gd name="T3" fmla="*/ 39 h 44"/>
                  <a:gd name="T4" fmla="*/ 0 w 49"/>
                  <a:gd name="T5" fmla="*/ 47 h 44"/>
                  <a:gd name="T6" fmla="*/ 47 w 49"/>
                  <a:gd name="T7" fmla="*/ 40 h 44"/>
                  <a:gd name="T8" fmla="*/ 63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Freeform 252"/>
              <p:cNvSpPr>
                <a:spLocks/>
              </p:cNvSpPr>
              <p:nvPr/>
            </p:nvSpPr>
            <p:spPr bwMode="gray">
              <a:xfrm rot="7223090">
                <a:off x="3370" y="1819"/>
                <a:ext cx="68" cy="56"/>
              </a:xfrm>
              <a:custGeom>
                <a:avLst/>
                <a:gdLst>
                  <a:gd name="T0" fmla="*/ 65 w 51"/>
                  <a:gd name="T1" fmla="*/ 0 h 47"/>
                  <a:gd name="T2" fmla="*/ 47 w 51"/>
                  <a:gd name="T3" fmla="*/ 42 h 47"/>
                  <a:gd name="T4" fmla="*/ 0 w 51"/>
                  <a:gd name="T5" fmla="*/ 50 h 47"/>
                  <a:gd name="T6" fmla="*/ 49 w 51"/>
                  <a:gd name="T7" fmla="*/ 43 h 47"/>
                  <a:gd name="T8" fmla="*/ 65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Freeform 253"/>
              <p:cNvSpPr>
                <a:spLocks/>
              </p:cNvSpPr>
              <p:nvPr/>
            </p:nvSpPr>
            <p:spPr bwMode="gray">
              <a:xfrm rot="7223090">
                <a:off x="3351" y="1828"/>
                <a:ext cx="63" cy="52"/>
              </a:xfrm>
              <a:custGeom>
                <a:avLst/>
                <a:gdLst>
                  <a:gd name="T0" fmla="*/ 60 w 47"/>
                  <a:gd name="T1" fmla="*/ 0 h 43"/>
                  <a:gd name="T2" fmla="*/ 44 w 47"/>
                  <a:gd name="T3" fmla="*/ 39 h 43"/>
                  <a:gd name="T4" fmla="*/ 0 w 47"/>
                  <a:gd name="T5" fmla="*/ 47 h 43"/>
                  <a:gd name="T6" fmla="*/ 46 w 47"/>
                  <a:gd name="T7" fmla="*/ 40 h 43"/>
                  <a:gd name="T8" fmla="*/ 60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0" presetID="2" presetClass="entr" presetSubtype="3" accel="4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3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" presetClass="entr" presetSubtype="6" accel="4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" presetID="2" presetClass="entr" presetSubtype="12" accel="4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2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7" presetID="2" presetClass="entr" presetSubtype="2" accel="4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accel="4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>
            <p:bldSub>
              <a:bldDgm/>
            </p:bldSub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6">
                                                <p:graphicEl>
                                                  <a:dgm id="{BF6DB666-B869-4E34-BC61-79AD586AA92D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6">
                                                <p:graphicEl>
                                                  <a:dgm id="{FED8688B-5062-4D2F-822A-A926CDE4AC3B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6">
                                                <p:graphicEl>
                                                  <a:dgm id="{A7C38931-8FD5-46B9-AC22-D08D731D11DE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6">
                                                <p:graphicEl>
                                                  <a:dgm id="{3C2D0555-6FE3-4F91-9010-55D8519B321C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>
                                                <p:graphicEl>
                                                  <a:dgm id="{1C21DA3E-F058-4486-A5AF-7E71D2AA4977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6">
                                                <p:graphicEl>
                                                  <a:dgm id="{8C312A5D-7ECD-4196-9E28-D5EEC38CE2B1}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0" presetID="2" presetClass="entr" presetSubtype="3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3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2" presetClass="entr" presetSubtype="6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8" presetID="2" presetClass="entr" presetSubtype="1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2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7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16" grpId="0">
            <p:bldSub>
              <a:bldDgm/>
            </p:bldSub>
          </p:bldGraphic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背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17" y="404664"/>
            <a:ext cx="2651967" cy="26519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-27384"/>
            <a:ext cx="2664296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92" y="2636912"/>
            <a:ext cx="2651967" cy="26519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381" y="1886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憧憬未来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198" y="3041576"/>
            <a:ext cx="2364612" cy="163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3395734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我的未来是什么样的？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2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5461"/>
            <a:ext cx="6638925" cy="55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16"/>
          <p:cNvSpPr txBox="1">
            <a:spLocks noChangeArrowheads="1"/>
          </p:cNvSpPr>
          <p:nvPr/>
        </p:nvSpPr>
        <p:spPr bwMode="auto">
          <a:xfrm>
            <a:off x="4223816" y="3544421"/>
            <a:ext cx="1504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SWOT</a:t>
            </a:r>
            <a:endParaRPr lang="zh-CN" altLang="en-US" sz="28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6" name="TextBox 17"/>
          <p:cNvSpPr txBox="1">
            <a:spLocks noChangeArrowheads="1"/>
          </p:cNvSpPr>
          <p:nvPr/>
        </p:nvSpPr>
        <p:spPr bwMode="auto">
          <a:xfrm>
            <a:off x="5354265" y="1341439"/>
            <a:ext cx="191786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3317" name="TextBox 19"/>
          <p:cNvSpPr txBox="1">
            <a:spLocks noChangeArrowheads="1"/>
          </p:cNvSpPr>
          <p:nvPr/>
        </p:nvSpPr>
        <p:spPr bwMode="auto">
          <a:xfrm>
            <a:off x="6621836" y="4819648"/>
            <a:ext cx="142073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48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劣势</a:t>
            </a:r>
            <a:endParaRPr lang="zh-CN" altLang="en-US" sz="48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8" name="TextBox 21"/>
          <p:cNvSpPr txBox="1">
            <a:spLocks noChangeArrowheads="1"/>
          </p:cNvSpPr>
          <p:nvPr/>
        </p:nvSpPr>
        <p:spPr bwMode="auto">
          <a:xfrm>
            <a:off x="2483768" y="5748338"/>
            <a:ext cx="145459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机会</a:t>
            </a:r>
          </a:p>
        </p:txBody>
      </p:sp>
      <p:sp>
        <p:nvSpPr>
          <p:cNvPr id="13319" name="TextBox 23"/>
          <p:cNvSpPr txBox="1">
            <a:spLocks noChangeArrowheads="1"/>
          </p:cNvSpPr>
          <p:nvPr/>
        </p:nvSpPr>
        <p:spPr bwMode="auto">
          <a:xfrm>
            <a:off x="1403648" y="2348880"/>
            <a:ext cx="16086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威胁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92" y="305138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SWOT</a:t>
            </a:r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分析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3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476672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优势（</a:t>
            </a:r>
            <a:r>
              <a:rPr lang="en-US" altLang="zh-CN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strength</a:t>
            </a:r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）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683295" y="1646635"/>
            <a:ext cx="6254750" cy="1122362"/>
            <a:chOff x="-862" y="-108"/>
            <a:chExt cx="3940" cy="707"/>
          </a:xfrm>
          <a:noFill/>
        </p:grpSpPr>
        <p:pic>
          <p:nvPicPr>
            <p:cNvPr id="13" name="AutoShape 86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2" y="-108"/>
              <a:ext cx="3940" cy="7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-635" y="172"/>
              <a:ext cx="3590" cy="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 anchor="ctr"/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sz="2400" b="1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  <a:cs typeface="Times New Roman" pitchFamily="18" charset="0"/>
                </a:rPr>
                <a:t>1.</a:t>
              </a:r>
              <a:r>
                <a:rPr lang="zh-CN" altLang="en-US" sz="2400" b="1" dirty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  <a:cs typeface="Times New Roman" pitchFamily="18" charset="0"/>
                </a:rPr>
                <a:t>性格开朗，社交能力强</a:t>
              </a:r>
            </a:p>
            <a:p>
              <a:endParaRPr lang="zh-CN" altLang="en-US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</p:grpSp>
      <p:pic>
        <p:nvPicPr>
          <p:cNvPr id="15" name="AutoShape 8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57726"/>
            <a:ext cx="625475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AutoShape 8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72" y="3880088"/>
            <a:ext cx="625475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2949575"/>
            <a:ext cx="472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448197" y="4103219"/>
            <a:ext cx="56991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 anchor="ctr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 管理</a:t>
            </a:r>
            <a:r>
              <a:rPr lang="zh-CN" altLang="en-US" sz="2400" b="1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与自我管理能力强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63688" y="2955925"/>
            <a:ext cx="56991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 anchor="ctr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专业就业面广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19" name="AutoShape 8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0" y="5002450"/>
            <a:ext cx="625475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133117" y="5199049"/>
            <a:ext cx="56991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 anchor="ctr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  <a:cs typeface="Times New Roman" pitchFamily="18" charset="0"/>
              </a:rPr>
              <a:t>爱好广泛，有体育特长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21" name="内容占位符 3" descr="right_f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452" y="4533811"/>
            <a:ext cx="2441725" cy="24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44" y="476672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-15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劣</a:t>
            </a:r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势（</a:t>
            </a:r>
            <a:r>
              <a:rPr lang="en-US" altLang="zh-CN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weakness</a:t>
            </a:r>
            <a:r>
              <a:rPr lang="zh-CN" altLang="en-US" sz="6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）</a:t>
            </a:r>
            <a:endParaRPr lang="zh-CN" altLang="en-US" sz="6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96060984"/>
              </p:ext>
            </p:extLst>
          </p:nvPr>
        </p:nvGraphicFramePr>
        <p:xfrm>
          <a:off x="467544" y="1124744"/>
          <a:ext cx="8676456" cy="508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2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9159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92" y="476672"/>
            <a:ext cx="9133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spc="-150" dirty="0" smtClean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机会</a:t>
            </a:r>
            <a:r>
              <a:rPr lang="en-US" altLang="zh-CN" sz="4000" b="1" spc="-150" dirty="0" smtClean="0">
                <a:latin typeface="Adobe 黑体 Std R" pitchFamily="34" charset="-122"/>
                <a:ea typeface="Adobe 黑体 Std R" pitchFamily="34" charset="-122"/>
              </a:rPr>
              <a:t>(opportunity</a:t>
            </a:r>
            <a:r>
              <a:rPr lang="en-US" altLang="zh-CN" sz="40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)</a:t>
            </a:r>
            <a:r>
              <a:rPr lang="en-US" altLang="zh-CN" sz="44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VS</a:t>
            </a:r>
            <a:r>
              <a:rPr lang="zh-CN" altLang="en-US" sz="4400" b="1" spc="-15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威胁</a:t>
            </a:r>
            <a:r>
              <a:rPr lang="en-US" altLang="zh-CN" sz="4400" b="1" spc="-15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(</a:t>
            </a:r>
            <a:r>
              <a:rPr lang="en-US" altLang="zh-CN" sz="4000" b="1" spc="-150" dirty="0" smtClean="0">
                <a:latin typeface="Adobe 黑体 Std R" pitchFamily="34" charset="-122"/>
                <a:ea typeface="Adobe 黑体 Std R" pitchFamily="34" charset="-122"/>
              </a:rPr>
              <a:t>threat)</a:t>
            </a:r>
            <a:endParaRPr lang="zh-CN" altLang="en-US" sz="4000" b="1" spc="-150" dirty="0">
              <a:latin typeface="Adobe 黑体 Std R" pitchFamily="34" charset="-122"/>
              <a:ea typeface="Adobe 黑体 Std R" pitchFamily="34" charset="-122"/>
            </a:endParaRPr>
          </a:p>
          <a:p>
            <a:pPr algn="dist"/>
            <a:endParaRPr lang="zh-CN" altLang="en-US" sz="4000" b="1" spc="-15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1154" y="2354925"/>
            <a:ext cx="6840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抓住一切能提升自己能力的机会！！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4212570"/>
            <a:ext cx="4804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FF0000"/>
                </a:solidFill>
                <a:latin typeface="Jokerman" pitchFamily="82" charset="0"/>
                <a:ea typeface="DotumChe" pitchFamily="49" charset="-127"/>
              </a:rPr>
              <a:t>Fighting</a:t>
            </a:r>
            <a:r>
              <a:rPr lang="zh-CN" altLang="en-US" sz="6600" dirty="0" smtClean="0">
                <a:solidFill>
                  <a:srgbClr val="FF0000"/>
                </a:solidFill>
                <a:latin typeface="Jokerman" pitchFamily="82" charset="0"/>
                <a:ea typeface="DotumChe" pitchFamily="49" charset="-127"/>
              </a:rPr>
              <a:t>！</a:t>
            </a:r>
            <a:endParaRPr lang="zh-CN" altLang="en-US" sz="6600" dirty="0">
              <a:solidFill>
                <a:srgbClr val="FF0000"/>
              </a:solidFill>
              <a:latin typeface="Jokerman" pitchFamily="82" charset="0"/>
              <a:ea typeface="DotumChe" pitchFamily="49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17734"/>
            <a:ext cx="4202619" cy="26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282</Words>
  <Application>Microsoft Office PowerPoint</Application>
  <PresentationFormat>全屏显示(4:3)</PresentationFormat>
  <Paragraphs>75</Paragraphs>
  <Slides>14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Adobe 繁黑體 Std B</vt:lpstr>
      <vt:lpstr>Adobe 黑体 Std R</vt:lpstr>
      <vt:lpstr>DotumChe</vt:lpstr>
      <vt:lpstr>Gulim</vt:lpstr>
      <vt:lpstr>方正粗圆_GBK</vt:lpstr>
      <vt:lpstr>汉仪综艺体简</vt:lpstr>
      <vt:lpstr>黑体</vt:lpstr>
      <vt:lpstr>宋体</vt:lpstr>
      <vt:lpstr>微软雅黑</vt:lpstr>
      <vt:lpstr>Agency FB</vt:lpstr>
      <vt:lpstr>Arial</vt:lpstr>
      <vt:lpstr>Calibri</vt:lpstr>
      <vt:lpstr>Jokerman</vt:lpstr>
      <vt:lpstr>Times New Roman</vt:lpstr>
      <vt:lpstr>1_默认设计模板</vt:lpstr>
      <vt:lpstr>PowerPoint 演示文稿</vt:lpstr>
      <vt:lpstr>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zhishui yang</cp:lastModifiedBy>
  <cp:revision>129</cp:revision>
  <dcterms:created xsi:type="dcterms:W3CDTF">2013-11-22T06:40:48Z</dcterms:created>
  <dcterms:modified xsi:type="dcterms:W3CDTF">2014-03-26T15:26:14Z</dcterms:modified>
</cp:coreProperties>
</file>