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AE79-C958-4456-BD56-F346A233EB46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C8A-A90C-4B8A-8580-588737C04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4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AE79-C958-4456-BD56-F346A233EB46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C8A-A90C-4B8A-8580-588737C04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59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AE79-C958-4456-BD56-F346A233EB46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C8A-A90C-4B8A-8580-588737C045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153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AE79-C958-4456-BD56-F346A233EB46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C8A-A90C-4B8A-8580-588737C04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42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AE79-C958-4456-BD56-F346A233EB46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C8A-A90C-4B8A-8580-588737C045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0656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AE79-C958-4456-BD56-F346A233EB46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C8A-A90C-4B8A-8580-588737C04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42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AE79-C958-4456-BD56-F346A233EB46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C8A-A90C-4B8A-8580-588737C04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05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AE79-C958-4456-BD56-F346A233EB46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C8A-A90C-4B8A-8580-588737C04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01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AE79-C958-4456-BD56-F346A233EB46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C8A-A90C-4B8A-8580-588737C04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97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AE79-C958-4456-BD56-F346A233EB46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C8A-A90C-4B8A-8580-588737C04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9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AE79-C958-4456-BD56-F346A233EB46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C8A-A90C-4B8A-8580-588737C04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06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AE79-C958-4456-BD56-F346A233EB46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C8A-A90C-4B8A-8580-588737C04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0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AE79-C958-4456-BD56-F346A233EB46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C8A-A90C-4B8A-8580-588737C04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85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AE79-C958-4456-BD56-F346A233EB46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C8A-A90C-4B8A-8580-588737C04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67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AE79-C958-4456-BD56-F346A233EB46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C8A-A90C-4B8A-8580-588737C04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92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C8A-A90C-4B8A-8580-588737C045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AE79-C958-4456-BD56-F346A233EB46}" type="datetimeFigureOut">
              <a:rPr lang="zh-CN" altLang="en-US" smtClean="0"/>
              <a:t>2014/3/28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41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1AE79-C958-4456-BD56-F346A233EB46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B28C8A-A90C-4B8A-8580-588737C04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59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3476" y="1705970"/>
            <a:ext cx="536795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青春去哪儿？</a:t>
            </a:r>
            <a:endParaRPr lang="zh-CN" alt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18162" y="4148918"/>
            <a:ext cx="395785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昌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洋</a:t>
            </a:r>
            <a:endParaRPr lang="en-US" altLang="zh-CN" sz="2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07011301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en-US" altLang="zh-CN" sz="2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149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4149" y="409433"/>
            <a:ext cx="1801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幼圆" panose="02010509060101010101" pitchFamily="49" charset="-122"/>
                <a:ea typeface="幼圆" panose="02010509060101010101" pitchFamily="49" charset="-122"/>
              </a:rPr>
              <a:t>明</a:t>
            </a:r>
            <a:r>
              <a:rPr lang="zh-CN" altLang="en-US" sz="4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天</a:t>
            </a:r>
            <a:endParaRPr lang="zh-CN" altLang="en-US" sz="4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10938" y="1528549"/>
            <a:ext cx="735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明天，有那么多挑战等着我们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……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5654" y="1590105"/>
            <a:ext cx="668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长风破浪会有时，直挂云帆济沧海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1" b="4954"/>
          <a:stretch/>
        </p:blipFill>
        <p:spPr>
          <a:xfrm>
            <a:off x="2815077" y="2390950"/>
            <a:ext cx="4476163" cy="425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32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6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4" presetClass="emph" presetSubtype="0" fill="hold" grpId="1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 build="allAtOnce"/>
      <p:bldP spid="6" grpI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7010" y="2370161"/>
            <a:ext cx="4631645" cy="1601337"/>
          </a:xfrm>
        </p:spPr>
        <p:txBody>
          <a:bodyPr>
            <a:normAutofit/>
          </a:bodyPr>
          <a:lstStyle/>
          <a:p>
            <a:r>
              <a:rPr lang="zh-CN" altLang="en-US" sz="7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谢谢！</a:t>
            </a:r>
            <a:endParaRPr lang="zh-CN" altLang="en-US" sz="7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91471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09935" y="1965279"/>
            <a:ext cx="86253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时光匆匆流逝</a:t>
            </a:r>
            <a:r>
              <a:rPr lang="zh-CN" altLang="en-US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，大一的第一个学期不知不觉便匆匆走过了。犹想昨天我们还是每天刷题的中学生，如今却在已经大学校园里为了将来而默默奋斗着</a:t>
            </a:r>
            <a:r>
              <a:rPr lang="en-US" altLang="zh-CN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……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46907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4149" y="409433"/>
            <a:ext cx="1801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昨天</a:t>
            </a:r>
            <a:endParaRPr lang="zh-CN" altLang="en-US" sz="4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25" y="1433045"/>
            <a:ext cx="3957885" cy="26596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13" y="593726"/>
            <a:ext cx="5545621" cy="30911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2" y="3135451"/>
            <a:ext cx="8227902" cy="34415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9" y="325598"/>
            <a:ext cx="11624706" cy="629198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4150" y="504275"/>
            <a:ext cx="5759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高考，却终于结束了这段美好的时光</a:t>
            </a:r>
            <a:endParaRPr lang="zh-CN" altLang="en-US" sz="3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6312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4149" y="409433"/>
            <a:ext cx="1801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幼圆" panose="02010509060101010101" pitchFamily="49" charset="-122"/>
                <a:ea typeface="幼圆" panose="02010509060101010101" pitchFamily="49" charset="-122"/>
              </a:rPr>
              <a:t>今</a:t>
            </a:r>
            <a:r>
              <a:rPr lang="zh-CN" altLang="en-US" sz="4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天</a:t>
            </a:r>
            <a:endParaRPr lang="zh-CN" altLang="en-US" sz="4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49" y="1294740"/>
            <a:ext cx="8511906" cy="48876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88729" y="868247"/>
            <a:ext cx="1661993" cy="57406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注定要开始一段新的美好旅程</a:t>
            </a:r>
          </a:p>
          <a:p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来到这里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363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4149" y="409433"/>
            <a:ext cx="1801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幼圆" panose="02010509060101010101" pitchFamily="49" charset="-122"/>
                <a:ea typeface="幼圆" panose="02010509060101010101" pitchFamily="49" charset="-122"/>
              </a:rPr>
              <a:t>今</a:t>
            </a:r>
            <a:r>
              <a:rPr lang="zh-CN" altLang="en-US" sz="4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天</a:t>
            </a:r>
            <a:endParaRPr lang="zh-CN" altLang="en-US" sz="4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23" y="2688609"/>
            <a:ext cx="5391866" cy="30244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429" y="2565779"/>
            <a:ext cx="5213167" cy="34781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05015" y="1256633"/>
            <a:ext cx="513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军训，大学第一课</a:t>
            </a:r>
            <a:endParaRPr lang="zh-CN" altLang="en-US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87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4149" y="409433"/>
            <a:ext cx="1801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幼圆" panose="02010509060101010101" pitchFamily="49" charset="-122"/>
                <a:ea typeface="幼圆" panose="02010509060101010101" pitchFamily="49" charset="-122"/>
              </a:rPr>
              <a:t>今</a:t>
            </a:r>
            <a:r>
              <a:rPr lang="zh-CN" altLang="en-US" sz="4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天</a:t>
            </a:r>
            <a:endParaRPr lang="zh-CN" altLang="en-US" sz="4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32848" y="1541748"/>
            <a:ext cx="9794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高远的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理想：</a:t>
            </a:r>
            <a:r>
              <a:rPr lang="zh-CN" altLang="en-US" sz="4000" dirty="0"/>
              <a:t>理想有多远我们就能走多远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" b="4793"/>
          <a:stretch/>
        </p:blipFill>
        <p:spPr>
          <a:xfrm>
            <a:off x="1853230" y="2401107"/>
            <a:ext cx="6198950" cy="388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7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4149" y="409433"/>
            <a:ext cx="1801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幼圆" panose="02010509060101010101" pitchFamily="49" charset="-122"/>
                <a:ea typeface="幼圆" panose="02010509060101010101" pitchFamily="49" charset="-122"/>
              </a:rPr>
              <a:t>今</a:t>
            </a:r>
            <a:r>
              <a:rPr lang="zh-CN" altLang="en-US" sz="4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天</a:t>
            </a:r>
            <a:endParaRPr lang="zh-CN" altLang="en-US" sz="4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19198" y="1555676"/>
            <a:ext cx="10313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精深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学术：</a:t>
            </a:r>
            <a:r>
              <a:rPr lang="zh-CN" altLang="en-US" sz="4000" dirty="0"/>
              <a:t>掌握精深的学术才能服务社会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427" y="2538697"/>
            <a:ext cx="6096000" cy="380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33" y="2667284"/>
            <a:ext cx="45720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3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4149" y="409433"/>
            <a:ext cx="1801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幼圆" panose="02010509060101010101" pitchFamily="49" charset="-122"/>
                <a:ea typeface="幼圆" panose="02010509060101010101" pitchFamily="49" charset="-122"/>
              </a:rPr>
              <a:t>今</a:t>
            </a:r>
            <a:r>
              <a:rPr lang="zh-CN" altLang="en-US" sz="4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天</a:t>
            </a:r>
            <a:endParaRPr lang="zh-CN" altLang="en-US" sz="4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9198" y="1555339"/>
            <a:ext cx="10026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强健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体魄：</a:t>
            </a:r>
            <a:r>
              <a:rPr lang="zh-CN" altLang="en-US" sz="4000" dirty="0"/>
              <a:t>强健的体魄是完成学业的基础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34" y="2873706"/>
            <a:ext cx="4942622" cy="32950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044" y="2873706"/>
            <a:ext cx="5313440" cy="356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5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4149" y="409433"/>
            <a:ext cx="1801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幼圆" panose="02010509060101010101" pitchFamily="49" charset="-122"/>
                <a:ea typeface="幼圆" panose="02010509060101010101" pitchFamily="49" charset="-122"/>
              </a:rPr>
              <a:t>今</a:t>
            </a:r>
            <a:r>
              <a:rPr lang="zh-CN" altLang="en-US" sz="4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天</a:t>
            </a:r>
            <a:endParaRPr lang="zh-CN" altLang="en-US" sz="4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2847" y="1568817"/>
            <a:ext cx="10122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恬美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心境：</a:t>
            </a:r>
            <a:r>
              <a:rPr lang="zh-CN" altLang="en-US" sz="4000" dirty="0"/>
              <a:t>恬美的心境是幸福生活的保证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8" b="4262"/>
          <a:stretch/>
        </p:blipFill>
        <p:spPr>
          <a:xfrm>
            <a:off x="3108190" y="2442949"/>
            <a:ext cx="6377004" cy="39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7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</TotalTime>
  <Words>153</Words>
  <Application>Microsoft Office PowerPoint</Application>
  <PresentationFormat>宽屏</PresentationFormat>
  <Paragraphs>25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方正姚体</vt:lpstr>
      <vt:lpstr>华文行楷</vt:lpstr>
      <vt:lpstr>华文新魏</vt:lpstr>
      <vt:lpstr>微软雅黑</vt:lpstr>
      <vt:lpstr>幼圆</vt:lpstr>
      <vt:lpstr>Arial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</dc:creator>
  <cp:lastModifiedBy>Lee</cp:lastModifiedBy>
  <cp:revision>14</cp:revision>
  <dcterms:created xsi:type="dcterms:W3CDTF">2014-03-28T10:59:07Z</dcterms:created>
  <dcterms:modified xsi:type="dcterms:W3CDTF">2014-03-28T14:51:10Z</dcterms:modified>
</cp:coreProperties>
</file>