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015"/>
    <a:srgbClr val="EA711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>
      <p:cViewPr varScale="1">
        <p:scale>
          <a:sx n="65" d="100"/>
          <a:sy n="65" d="100"/>
        </p:scale>
        <p:origin x="-15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449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449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F96FE-1EF0-45C8-A784-981F7EDFD71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z13.cn/jingdianyulu/5155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700808"/>
            <a:ext cx="7772400" cy="3024336"/>
          </a:xfrm>
        </p:spPr>
        <p:txBody>
          <a:bodyPr>
            <a:normAutofit/>
          </a:bodyPr>
          <a:lstStyle/>
          <a:p>
            <a:r>
              <a:rPr lang="zh-CN" altLang="en-US" sz="8800" b="1" dirty="0" smtClean="0"/>
              <a:t>德育开题报告</a:t>
            </a:r>
            <a:endParaRPr lang="zh-CN" altLang="en-US" sz="88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35896" y="5517232"/>
            <a:ext cx="6400800" cy="1752600"/>
          </a:xfrm>
        </p:spPr>
        <p:txBody>
          <a:bodyPr>
            <a:normAutofit/>
          </a:bodyPr>
          <a:lstStyle/>
          <a:p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图片 3" descr="u=3948894442,1413444681&amp;fm=23&amp;gp=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354150" cy="7920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03648" y="620688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EB8015"/>
                </a:solidFill>
              </a:rPr>
              <a:t>大一</a:t>
            </a:r>
            <a:endParaRPr lang="zh-CN" altLang="en-US" sz="6000" b="1" dirty="0">
              <a:solidFill>
                <a:srgbClr val="EB801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1988840"/>
            <a:ext cx="7128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EB8015"/>
                </a:solidFill>
              </a:rPr>
              <a:t>学习</a:t>
            </a:r>
            <a:endParaRPr lang="en-US" altLang="zh-CN" sz="4800" b="1" dirty="0" smtClean="0">
              <a:solidFill>
                <a:srgbClr val="EB8015"/>
              </a:solidFill>
            </a:endParaRPr>
          </a:p>
          <a:p>
            <a:r>
              <a:rPr lang="zh-CN" altLang="en-US" sz="4800" b="1" dirty="0" smtClean="0">
                <a:solidFill>
                  <a:srgbClr val="EB8015"/>
                </a:solidFill>
              </a:rPr>
              <a:t>参与</a:t>
            </a:r>
            <a:r>
              <a:rPr lang="zh-CN" altLang="en-US" sz="4800" b="1" dirty="0" smtClean="0">
                <a:solidFill>
                  <a:srgbClr val="EB8015"/>
                </a:solidFill>
              </a:rPr>
              <a:t>活动（兼职、义工）</a:t>
            </a:r>
            <a:endParaRPr lang="en-US" altLang="zh-CN" sz="4800" b="1" dirty="0" smtClean="0">
              <a:solidFill>
                <a:srgbClr val="EB8015"/>
              </a:solidFill>
            </a:endParaRPr>
          </a:p>
          <a:p>
            <a:r>
              <a:rPr lang="zh-CN" altLang="en-US" sz="4800" b="1" dirty="0" smtClean="0">
                <a:solidFill>
                  <a:srgbClr val="EB8015"/>
                </a:solidFill>
              </a:rPr>
              <a:t>交友</a:t>
            </a:r>
            <a:endParaRPr lang="en-US" altLang="zh-CN" sz="4800" b="1" dirty="0" smtClean="0">
              <a:solidFill>
                <a:srgbClr val="EB8015"/>
              </a:solidFill>
            </a:endParaRPr>
          </a:p>
          <a:p>
            <a:endParaRPr lang="zh-CN" altLang="en-US" sz="4800" b="1" dirty="0">
              <a:solidFill>
                <a:srgbClr val="EB80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91" name="Picture 7" descr="C:\Program Files\Tencent\QQ\Users\87417910\FileRecv\学生交流照片\2009MSU（密西西比州立大学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773400" y="-10134600"/>
            <a:ext cx="3240000" cy="2160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187624" y="332656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EB8015"/>
                </a:solidFill>
              </a:rPr>
              <a:t>大二</a:t>
            </a:r>
            <a:endParaRPr lang="zh-CN" altLang="en-US" sz="6000" b="1" dirty="0">
              <a:solidFill>
                <a:srgbClr val="EB801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1556792"/>
            <a:ext cx="73448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EB8015"/>
                </a:solidFill>
              </a:rPr>
              <a:t>学习</a:t>
            </a:r>
            <a:endParaRPr lang="en-US" altLang="zh-CN" sz="4800" b="1" dirty="0" smtClean="0">
              <a:solidFill>
                <a:srgbClr val="EB8015"/>
              </a:solidFill>
            </a:endParaRPr>
          </a:p>
          <a:p>
            <a:r>
              <a:rPr lang="zh-CN" altLang="en-US" sz="4800" b="1" dirty="0" smtClean="0">
                <a:solidFill>
                  <a:srgbClr val="EB8015"/>
                </a:solidFill>
              </a:rPr>
              <a:t>了解更多专业知识</a:t>
            </a:r>
            <a:endParaRPr lang="en-US" altLang="zh-CN" sz="4800" b="1" dirty="0" smtClean="0">
              <a:solidFill>
                <a:srgbClr val="EB8015"/>
              </a:solidFill>
            </a:endParaRPr>
          </a:p>
          <a:p>
            <a:r>
              <a:rPr lang="zh-CN" altLang="en-US" sz="4800" b="1" dirty="0" smtClean="0">
                <a:solidFill>
                  <a:srgbClr val="EB8015"/>
                </a:solidFill>
              </a:rPr>
              <a:t>雅</a:t>
            </a:r>
            <a:r>
              <a:rPr lang="zh-CN" altLang="en-US" sz="4800" b="1" dirty="0" smtClean="0">
                <a:solidFill>
                  <a:srgbClr val="EB8015"/>
                </a:solidFill>
              </a:rPr>
              <a:t>思</a:t>
            </a:r>
            <a:endParaRPr lang="en-US" altLang="zh-CN" sz="4800" b="1" dirty="0" smtClean="0">
              <a:solidFill>
                <a:srgbClr val="EB8015"/>
              </a:solidFill>
            </a:endParaRPr>
          </a:p>
          <a:p>
            <a:r>
              <a:rPr lang="zh-CN" altLang="en-US" sz="4800" b="1" dirty="0" smtClean="0">
                <a:solidFill>
                  <a:srgbClr val="EB8015"/>
                </a:solidFill>
              </a:rPr>
              <a:t>有</a:t>
            </a:r>
            <a:r>
              <a:rPr lang="zh-CN" altLang="en-US" sz="4800" b="1" dirty="0" smtClean="0">
                <a:solidFill>
                  <a:srgbClr val="EB8015"/>
                </a:solidFill>
              </a:rPr>
              <a:t>机会的话参加一些比赛</a:t>
            </a:r>
            <a:endParaRPr lang="en-US" altLang="zh-CN" sz="4800" b="1" dirty="0" smtClean="0">
              <a:solidFill>
                <a:srgbClr val="EB8015"/>
              </a:solidFill>
            </a:endParaRPr>
          </a:p>
          <a:p>
            <a:r>
              <a:rPr lang="zh-CN" altLang="en-US" sz="4800" b="1" dirty="0" smtClean="0">
                <a:solidFill>
                  <a:srgbClr val="EB8015"/>
                </a:solidFill>
              </a:rPr>
              <a:t>另一</a:t>
            </a:r>
            <a:r>
              <a:rPr lang="zh-CN" altLang="en-US" sz="4800" b="1" dirty="0" smtClean="0">
                <a:solidFill>
                  <a:srgbClr val="EB8015"/>
                </a:solidFill>
              </a:rPr>
              <a:t>门外语的学习</a:t>
            </a:r>
            <a:endParaRPr lang="zh-CN" altLang="en-US" sz="4800" b="1" dirty="0">
              <a:solidFill>
                <a:srgbClr val="EB80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99592" y="404664"/>
            <a:ext cx="468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EB8015"/>
                </a:solidFill>
              </a:rPr>
              <a:t>大三、大四</a:t>
            </a:r>
            <a:endParaRPr lang="zh-CN" altLang="en-US" sz="6000" b="1" dirty="0">
              <a:solidFill>
                <a:srgbClr val="EB801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1700808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EB8015"/>
                </a:solidFill>
              </a:rPr>
              <a:t>出国</a:t>
            </a:r>
            <a:r>
              <a:rPr lang="en-US" altLang="zh-CN" sz="4800" b="1" dirty="0" smtClean="0">
                <a:solidFill>
                  <a:srgbClr val="EB8015"/>
                </a:solidFill>
              </a:rPr>
              <a:t>or</a:t>
            </a:r>
            <a:r>
              <a:rPr lang="zh-CN" altLang="en-US" sz="4800" b="1" dirty="0" smtClean="0">
                <a:solidFill>
                  <a:srgbClr val="EB8015"/>
                </a:solidFill>
              </a:rPr>
              <a:t>考研</a:t>
            </a:r>
            <a:r>
              <a:rPr lang="en-US" altLang="zh-CN" sz="4800" b="1" dirty="0" smtClean="0">
                <a:solidFill>
                  <a:srgbClr val="EB8015"/>
                </a:solidFill>
              </a:rPr>
              <a:t>or</a:t>
            </a:r>
            <a:r>
              <a:rPr lang="zh-CN" altLang="en-US" sz="4800" b="1" dirty="0" smtClean="0">
                <a:solidFill>
                  <a:srgbClr val="EB8015"/>
                </a:solidFill>
              </a:rPr>
              <a:t>工作</a:t>
            </a:r>
            <a:endParaRPr lang="en-US" altLang="zh-CN" sz="4800" b="1" dirty="0" smtClean="0">
              <a:solidFill>
                <a:srgbClr val="EB8015"/>
              </a:solidFill>
            </a:endParaRPr>
          </a:p>
          <a:p>
            <a:r>
              <a:rPr lang="zh-CN" altLang="en-US" sz="4800" b="1" dirty="0" smtClean="0">
                <a:solidFill>
                  <a:srgbClr val="EB8015"/>
                </a:solidFill>
              </a:rPr>
              <a:t>实习</a:t>
            </a:r>
            <a:endParaRPr lang="en-US" altLang="zh-CN" sz="4800" b="1" dirty="0" smtClean="0">
              <a:solidFill>
                <a:srgbClr val="EB8015"/>
              </a:solidFill>
            </a:endParaRPr>
          </a:p>
          <a:p>
            <a:endParaRPr lang="zh-CN" altLang="en-US" sz="4800" b="1" dirty="0">
              <a:solidFill>
                <a:srgbClr val="EB80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北京理工大学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476250"/>
            <a:ext cx="3271838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71600" y="1556792"/>
            <a:ext cx="73448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chemeClr val="tx2">
                    <a:lumMod val="75000"/>
                  </a:schemeClr>
                </a:solidFill>
              </a:rPr>
              <a:t>梦想无论怎样模糊，总潜伏在我们心底，使我们的心境永远得不到宁静，直到这些梦想成为事实才止；像种子在地下一样，一定要萌芽滋长，伸出地面来，寻找阳光。</a:t>
            </a:r>
            <a:r>
              <a:rPr lang="en-US" altLang="zh-CN" sz="4000" b="1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sz="4000" b="1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林语堂</a:t>
            </a:r>
            <a:endParaRPr lang="zh-CN" alt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516688" y="960438"/>
            <a:ext cx="2627312" cy="3651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i="0">
              <a:ea typeface="宋体" pitchFamily="2" charset="-122"/>
            </a:endParaRPr>
          </a:p>
        </p:txBody>
      </p:sp>
      <p:pic>
        <p:nvPicPr>
          <p:cNvPr id="6" name="Picture 2" descr="北京理工大学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476250"/>
            <a:ext cx="3271838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占位符 4"/>
          <p:cNvSpPr>
            <a:spLocks noGrp="1"/>
          </p:cNvSpPr>
          <p:nvPr>
            <p:ph type="body" sz="half" idx="1"/>
          </p:nvPr>
        </p:nvSpPr>
        <p:spPr>
          <a:xfrm>
            <a:off x="1619672" y="1124744"/>
            <a:ext cx="8075240" cy="3972272"/>
          </a:xfrm>
        </p:spPr>
        <p:txBody>
          <a:bodyPr>
            <a:noAutofit/>
          </a:bodyPr>
          <a:lstStyle/>
          <a:p>
            <a:r>
              <a:rPr lang="zh-CN" altLang="en-US" sz="7200" dirty="0" smtClean="0">
                <a:solidFill>
                  <a:srgbClr val="EA7116"/>
                </a:solidFill>
              </a:rPr>
              <a:t>关于我</a:t>
            </a:r>
            <a:endParaRPr lang="en-US" altLang="zh-CN" sz="7200" dirty="0" smtClean="0">
              <a:solidFill>
                <a:srgbClr val="EA7116"/>
              </a:solidFill>
            </a:endParaRPr>
          </a:p>
          <a:p>
            <a:r>
              <a:rPr lang="zh-CN" altLang="en-US" sz="7200" dirty="0" smtClean="0">
                <a:solidFill>
                  <a:srgbClr val="EA7116"/>
                </a:solidFill>
              </a:rPr>
              <a:t>我</a:t>
            </a:r>
            <a:r>
              <a:rPr lang="zh-CN" altLang="en-US" sz="7200" dirty="0" smtClean="0">
                <a:solidFill>
                  <a:srgbClr val="EA7116"/>
                </a:solidFill>
              </a:rPr>
              <a:t>的曾经</a:t>
            </a:r>
            <a:endParaRPr lang="en-US" altLang="zh-CN" sz="7200" dirty="0" smtClean="0">
              <a:solidFill>
                <a:srgbClr val="EA7116"/>
              </a:solidFill>
            </a:endParaRPr>
          </a:p>
          <a:p>
            <a:r>
              <a:rPr lang="zh-CN" altLang="en-US" sz="7200" dirty="0" smtClean="0">
                <a:solidFill>
                  <a:srgbClr val="EA7116"/>
                </a:solidFill>
              </a:rPr>
              <a:t>我</a:t>
            </a:r>
            <a:r>
              <a:rPr lang="zh-CN" altLang="en-US" sz="7200" dirty="0" smtClean="0">
                <a:solidFill>
                  <a:srgbClr val="EA7116"/>
                </a:solidFill>
              </a:rPr>
              <a:t>的现状</a:t>
            </a:r>
            <a:endParaRPr lang="en-US" altLang="zh-CN" sz="7200" dirty="0" smtClean="0">
              <a:solidFill>
                <a:srgbClr val="EA7116"/>
              </a:solidFill>
            </a:endParaRPr>
          </a:p>
          <a:p>
            <a:r>
              <a:rPr lang="zh-CN" altLang="en-US" sz="7200" dirty="0" smtClean="0">
                <a:solidFill>
                  <a:srgbClr val="EA7116"/>
                </a:solidFill>
              </a:rPr>
              <a:t>我</a:t>
            </a:r>
            <a:r>
              <a:rPr lang="zh-CN" altLang="en-US" sz="7200" dirty="0" smtClean="0">
                <a:solidFill>
                  <a:srgbClr val="EA7116"/>
                </a:solidFill>
              </a:rPr>
              <a:t>的</a:t>
            </a:r>
            <a:r>
              <a:rPr lang="zh-CN" altLang="en-US" sz="7200" dirty="0" smtClean="0">
                <a:solidFill>
                  <a:srgbClr val="EA7116"/>
                </a:solidFill>
              </a:rPr>
              <a:t>梦</a:t>
            </a:r>
            <a:endParaRPr lang="zh-CN" altLang="en-US" sz="7200" dirty="0">
              <a:solidFill>
                <a:srgbClr val="EA71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我</a:t>
            </a:r>
            <a:endParaRPr lang="zh-CN" altLang="en-US" b="1" dirty="0"/>
          </a:p>
        </p:txBody>
      </p:sp>
      <p:pic>
        <p:nvPicPr>
          <p:cNvPr id="14" name="图片 13" descr="u=1415823770,3157661862&amp;fm=23&amp;gp=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3784476"/>
            <a:ext cx="4005826" cy="3073524"/>
          </a:xfrm>
          <a:prstGeom prst="rect">
            <a:avLst/>
          </a:prstGeom>
        </p:spPr>
      </p:pic>
      <p:pic>
        <p:nvPicPr>
          <p:cNvPr id="15" name="图片 14" descr="p21738346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90708" y="548680"/>
            <a:ext cx="3953292" cy="3861048"/>
          </a:xfrm>
          <a:prstGeom prst="rect">
            <a:avLst/>
          </a:prstGeom>
        </p:spPr>
      </p:pic>
      <p:pic>
        <p:nvPicPr>
          <p:cNvPr id="17" name="图片 16" descr="QQ图片2014030823494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052736"/>
            <a:ext cx="5391284" cy="3384376"/>
          </a:xfrm>
          <a:prstGeom prst="rect">
            <a:avLst/>
          </a:prstGeom>
        </p:spPr>
      </p:pic>
      <p:pic>
        <p:nvPicPr>
          <p:cNvPr id="18" name="图片 17" descr="u=442745536,3962346143&amp;fm=23&amp;gp=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560" y="4362450"/>
            <a:ext cx="3333750" cy="249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b="1" dirty="0" smtClean="0">
                <a:solidFill>
                  <a:srgbClr val="EA7116"/>
                </a:solidFill>
              </a:rPr>
              <a:t>杂七杂八的书（只要有兴趣）</a:t>
            </a:r>
            <a:r>
              <a:rPr lang="en-US" altLang="zh-CN" sz="4800" b="1" dirty="0" smtClean="0">
                <a:solidFill>
                  <a:srgbClr val="EA7116"/>
                </a:solidFill>
              </a:rPr>
              <a:t/>
            </a:r>
            <a:br>
              <a:rPr lang="en-US" altLang="zh-CN" sz="4800" b="1" dirty="0" smtClean="0">
                <a:solidFill>
                  <a:srgbClr val="EA7116"/>
                </a:solidFill>
              </a:rPr>
            </a:br>
            <a:r>
              <a:rPr lang="zh-CN" altLang="en-US" sz="4800" b="1" dirty="0" smtClean="0">
                <a:solidFill>
                  <a:srgbClr val="EA7116"/>
                </a:solidFill>
              </a:rPr>
              <a:t>羽毛球，篮球</a:t>
            </a:r>
            <a:r>
              <a:rPr lang="en-US" altLang="zh-CN" sz="4800" b="1" dirty="0" smtClean="0">
                <a:solidFill>
                  <a:srgbClr val="EA7116"/>
                </a:solidFill>
              </a:rPr>
              <a:t/>
            </a:r>
            <a:br>
              <a:rPr lang="en-US" altLang="zh-CN" sz="4800" b="1" dirty="0" smtClean="0">
                <a:solidFill>
                  <a:srgbClr val="EA7116"/>
                </a:solidFill>
              </a:rPr>
            </a:br>
            <a:r>
              <a:rPr lang="zh-CN" altLang="en-US" sz="4800" b="1" dirty="0" smtClean="0">
                <a:solidFill>
                  <a:srgbClr val="EA7116"/>
                </a:solidFill>
              </a:rPr>
              <a:t>纪录片神马的</a:t>
            </a:r>
            <a:r>
              <a:rPr lang="en-US" altLang="zh-CN" sz="4800" b="1" dirty="0" smtClean="0">
                <a:solidFill>
                  <a:srgbClr val="EA7116"/>
                </a:solidFill>
              </a:rPr>
              <a:t/>
            </a:r>
            <a:br>
              <a:rPr lang="en-US" altLang="zh-CN" sz="4800" b="1" dirty="0" smtClean="0">
                <a:solidFill>
                  <a:srgbClr val="EA7116"/>
                </a:solidFill>
              </a:rPr>
            </a:br>
            <a:r>
              <a:rPr lang="zh-CN" altLang="en-US" sz="4800" b="1" dirty="0" smtClean="0">
                <a:solidFill>
                  <a:srgbClr val="EA7116"/>
                </a:solidFill>
              </a:rPr>
              <a:t>各种</a:t>
            </a:r>
            <a:r>
              <a:rPr lang="zh-CN" altLang="en-US" sz="4800" b="1" dirty="0" smtClean="0">
                <a:solidFill>
                  <a:srgbClr val="EA7116"/>
                </a:solidFill>
              </a:rPr>
              <a:t>黑、各种调侃、部分腐</a:t>
            </a:r>
            <a:r>
              <a:rPr lang="en-US" altLang="zh-CN" sz="4800" b="1" dirty="0" smtClean="0">
                <a:solidFill>
                  <a:srgbClr val="EA7116"/>
                </a:solidFill>
              </a:rPr>
              <a:t/>
            </a:r>
            <a:br>
              <a:rPr lang="en-US" altLang="zh-CN" sz="4800" b="1" dirty="0" smtClean="0">
                <a:solidFill>
                  <a:srgbClr val="EA7116"/>
                </a:solidFill>
              </a:rPr>
            </a:br>
            <a:r>
              <a:rPr lang="zh-CN" altLang="en-US" sz="4800" b="1" dirty="0" smtClean="0">
                <a:solidFill>
                  <a:srgbClr val="EA7116"/>
                </a:solidFill>
              </a:rPr>
              <a:t>吐</a:t>
            </a:r>
            <a:r>
              <a:rPr lang="zh-CN" altLang="en-US" sz="4800" b="1" dirty="0" smtClean="0">
                <a:solidFill>
                  <a:srgbClr val="EA7116"/>
                </a:solidFill>
              </a:rPr>
              <a:t>槽狗血剧！</a:t>
            </a:r>
            <a:r>
              <a:rPr lang="en-US" altLang="zh-CN" sz="4800" b="1" dirty="0" smtClean="0">
                <a:solidFill>
                  <a:srgbClr val="EA7116"/>
                </a:solidFill>
              </a:rPr>
              <a:t/>
            </a:r>
            <a:br>
              <a:rPr lang="en-US" altLang="zh-CN" sz="4800" b="1" dirty="0" smtClean="0">
                <a:solidFill>
                  <a:srgbClr val="EA7116"/>
                </a:solidFill>
              </a:rPr>
            </a:br>
            <a:r>
              <a:rPr lang="zh-CN" altLang="en-US" sz="4800" b="1" dirty="0" smtClean="0">
                <a:solidFill>
                  <a:srgbClr val="EA7116"/>
                </a:solidFill>
              </a:rPr>
              <a:t>最</a:t>
            </a:r>
            <a:r>
              <a:rPr lang="zh-CN" altLang="en-US" sz="4800" b="1" dirty="0" smtClean="0">
                <a:solidFill>
                  <a:srgbClr val="EA7116"/>
                </a:solidFill>
              </a:rPr>
              <a:t>重要的是兴趣</a:t>
            </a:r>
            <a:r>
              <a:rPr lang="en-US" altLang="zh-CN" sz="4800" b="1" dirty="0" smtClean="0">
                <a:solidFill>
                  <a:srgbClr val="EA7116"/>
                </a:solidFill>
              </a:rPr>
              <a:t/>
            </a:r>
            <a:br>
              <a:rPr lang="en-US" altLang="zh-CN" sz="4800" b="1" dirty="0" smtClean="0">
                <a:solidFill>
                  <a:srgbClr val="EA7116"/>
                </a:solidFill>
              </a:rPr>
            </a:br>
            <a:r>
              <a:rPr lang="en-US" altLang="zh-CN" sz="4800" b="1" dirty="0" smtClean="0">
                <a:solidFill>
                  <a:srgbClr val="EA7116"/>
                </a:solidFill>
              </a:rPr>
              <a:t>------------------------------------------</a:t>
            </a:r>
            <a:br>
              <a:rPr lang="en-US" altLang="zh-CN" sz="4800" b="1" dirty="0" smtClean="0">
                <a:solidFill>
                  <a:srgbClr val="EA7116"/>
                </a:solidFill>
              </a:rPr>
            </a:br>
            <a:r>
              <a:rPr lang="en-US" altLang="zh-CN" sz="4800" b="1" dirty="0" smtClean="0">
                <a:solidFill>
                  <a:srgbClr val="EA7116"/>
                </a:solidFill>
              </a:rPr>
              <a:t>            </a:t>
            </a:r>
            <a:r>
              <a:rPr lang="zh-CN" altLang="en-US" sz="4800" b="1" dirty="0" smtClean="0"/>
              <a:t>下面说下不喜欢的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5184576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b="1" dirty="0" smtClean="0"/>
              <a:t>国产狗血剧</a:t>
            </a:r>
            <a:r>
              <a:rPr lang="en-US" altLang="zh-CN" sz="4800" b="1" dirty="0" smtClean="0"/>
              <a:t/>
            </a:r>
            <a:br>
              <a:rPr lang="en-US" altLang="zh-CN" sz="4800" b="1" dirty="0" smtClean="0"/>
            </a:br>
            <a:r>
              <a:rPr lang="zh-CN" altLang="en-US" sz="4800" b="1" dirty="0" smtClean="0"/>
              <a:t>各种爱出风头的。。。</a:t>
            </a:r>
            <a:r>
              <a:rPr lang="en-US" altLang="zh-CN" sz="4800" b="1" dirty="0" smtClean="0"/>
              <a:t/>
            </a:r>
            <a:br>
              <a:rPr lang="en-US" altLang="zh-CN" sz="4800" b="1" dirty="0" smtClean="0"/>
            </a:br>
            <a:r>
              <a:rPr lang="zh-CN" altLang="en-US" sz="4800" b="1" dirty="0" smtClean="0"/>
              <a:t>看不顺眼的</a:t>
            </a:r>
            <a:r>
              <a:rPr lang="en-US" altLang="zh-CN" sz="4800" b="1" dirty="0" smtClean="0"/>
              <a:t/>
            </a:r>
            <a:br>
              <a:rPr lang="en-US" altLang="zh-CN" sz="4800" b="1" dirty="0" smtClean="0"/>
            </a:br>
            <a:r>
              <a:rPr lang="en-US" altLang="zh-CN" sz="4800" b="1" dirty="0" smtClean="0"/>
              <a:t/>
            </a:r>
            <a:br>
              <a:rPr lang="en-US" altLang="zh-CN" sz="4800" b="1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59632" y="188640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EB8015"/>
                </a:solidFill>
              </a:rPr>
              <a:t>我的曾经</a:t>
            </a:r>
            <a:endParaRPr lang="zh-CN" altLang="en-US" sz="4800" b="1" dirty="0">
              <a:solidFill>
                <a:srgbClr val="EB801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1628800"/>
            <a:ext cx="80283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EB8015"/>
                </a:solidFill>
              </a:rPr>
              <a:t>我有一段既是轻松又是紧张的高中生活</a:t>
            </a:r>
            <a:endParaRPr lang="en-US" altLang="zh-CN" sz="3600" b="1" dirty="0" smtClean="0">
              <a:solidFill>
                <a:srgbClr val="EB8015"/>
              </a:solidFill>
            </a:endParaRPr>
          </a:p>
          <a:p>
            <a:r>
              <a:rPr lang="zh-CN" altLang="en-US" sz="3600" b="1" dirty="0" smtClean="0">
                <a:solidFill>
                  <a:srgbClr val="EB8015"/>
                </a:solidFill>
              </a:rPr>
              <a:t>有</a:t>
            </a:r>
            <a:r>
              <a:rPr lang="zh-CN" altLang="en-US" sz="3600" b="1" dirty="0" smtClean="0">
                <a:solidFill>
                  <a:srgbClr val="EB8015"/>
                </a:solidFill>
              </a:rPr>
              <a:t>一群相互勉励的伙伴</a:t>
            </a:r>
            <a:endParaRPr lang="en-US" altLang="zh-CN" sz="3600" b="1" dirty="0" smtClean="0">
              <a:solidFill>
                <a:srgbClr val="EB8015"/>
              </a:solidFill>
            </a:endParaRPr>
          </a:p>
          <a:p>
            <a:r>
              <a:rPr lang="zh-CN" altLang="en-US" sz="3600" b="1" dirty="0" smtClean="0">
                <a:solidFill>
                  <a:srgbClr val="EB8015"/>
                </a:solidFill>
              </a:rPr>
              <a:t>有一</a:t>
            </a:r>
            <a:r>
              <a:rPr lang="zh-CN" altLang="en-US" sz="3600" b="1" dirty="0" smtClean="0">
                <a:solidFill>
                  <a:srgbClr val="EB8015"/>
                </a:solidFill>
              </a:rPr>
              <a:t>个和我吃了两年午饭的饭友</a:t>
            </a:r>
            <a:endParaRPr lang="en-US" altLang="zh-CN" sz="3600" b="1" dirty="0" smtClean="0">
              <a:solidFill>
                <a:srgbClr val="EB8015"/>
              </a:solidFill>
            </a:endParaRPr>
          </a:p>
          <a:p>
            <a:r>
              <a:rPr lang="zh-CN" altLang="en-US" sz="3600" b="1" dirty="0" smtClean="0">
                <a:solidFill>
                  <a:srgbClr val="EB8015"/>
                </a:solidFill>
              </a:rPr>
              <a:t>有五</a:t>
            </a:r>
            <a:r>
              <a:rPr lang="zh-CN" altLang="en-US" sz="3600" b="1" dirty="0" smtClean="0">
                <a:solidFill>
                  <a:srgbClr val="EB8015"/>
                </a:solidFill>
              </a:rPr>
              <a:t>个整天开挂的舍友</a:t>
            </a:r>
            <a:endParaRPr lang="en-US" altLang="zh-CN" sz="3600" b="1" dirty="0" smtClean="0">
              <a:solidFill>
                <a:srgbClr val="EB8015"/>
              </a:solidFill>
            </a:endParaRPr>
          </a:p>
          <a:p>
            <a:r>
              <a:rPr lang="zh-CN" altLang="en-US" sz="3600" b="1" dirty="0" smtClean="0">
                <a:solidFill>
                  <a:srgbClr val="EB8015"/>
                </a:solidFill>
              </a:rPr>
              <a:t>有</a:t>
            </a:r>
            <a:r>
              <a:rPr lang="zh-CN" altLang="en-US" sz="3600" b="1" dirty="0" smtClean="0">
                <a:solidFill>
                  <a:srgbClr val="EB8015"/>
                </a:solidFill>
              </a:rPr>
              <a:t>可以约出来打球的球友</a:t>
            </a:r>
            <a:endParaRPr lang="en-US" altLang="zh-CN" sz="3600" b="1" dirty="0" smtClean="0">
              <a:solidFill>
                <a:srgbClr val="EB8015"/>
              </a:solidFill>
            </a:endParaRPr>
          </a:p>
          <a:p>
            <a:r>
              <a:rPr lang="en-US" altLang="zh-CN" sz="3600" b="1" dirty="0" err="1" smtClean="0">
                <a:solidFill>
                  <a:srgbClr val="EB8015"/>
                </a:solidFill>
              </a:rPr>
              <a:t>Blabla</a:t>
            </a:r>
            <a:r>
              <a:rPr lang="zh-CN" altLang="en-US" sz="3600" b="1" dirty="0" smtClean="0">
                <a:solidFill>
                  <a:srgbClr val="EB8015"/>
                </a:solidFill>
              </a:rPr>
              <a:t>。。。</a:t>
            </a:r>
            <a:endParaRPr lang="en-US" altLang="zh-CN" sz="3600" b="1" dirty="0" smtClean="0">
              <a:solidFill>
                <a:srgbClr val="EB8015"/>
              </a:solidFill>
            </a:endParaRPr>
          </a:p>
          <a:p>
            <a:endParaRPr lang="zh-CN" altLang="en-US" sz="3600" b="1" dirty="0">
              <a:solidFill>
                <a:srgbClr val="EB80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EB8015"/>
                </a:solidFill>
              </a:rPr>
              <a:t>我的现状</a:t>
            </a:r>
            <a:endParaRPr lang="zh-CN" altLang="en-US" sz="6000" b="1" dirty="0">
              <a:solidFill>
                <a:srgbClr val="EB801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844824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EB8015"/>
                </a:solidFill>
              </a:rPr>
              <a:t>很无聊</a:t>
            </a:r>
            <a:endParaRPr lang="en-US" altLang="zh-CN" sz="4800" b="1" dirty="0" smtClean="0">
              <a:solidFill>
                <a:srgbClr val="EB8015"/>
              </a:solidFill>
            </a:endParaRPr>
          </a:p>
          <a:p>
            <a:r>
              <a:rPr lang="zh-CN" altLang="en-US" sz="4800" b="1" dirty="0" smtClean="0">
                <a:solidFill>
                  <a:srgbClr val="EB8015"/>
                </a:solidFill>
              </a:rPr>
              <a:t>大学让我有点失望</a:t>
            </a:r>
            <a:endParaRPr lang="en-US" altLang="zh-CN" sz="4800" b="1" dirty="0" smtClean="0">
              <a:solidFill>
                <a:srgbClr val="EB8015"/>
              </a:solidFill>
            </a:endParaRPr>
          </a:p>
          <a:p>
            <a:r>
              <a:rPr lang="zh-CN" altLang="en-US" sz="4800" b="1" dirty="0" smtClean="0">
                <a:solidFill>
                  <a:srgbClr val="EB8015"/>
                </a:solidFill>
              </a:rPr>
              <a:t>我膜拜着学神，干着自己的事情</a:t>
            </a:r>
            <a:endParaRPr lang="en-US" altLang="zh-CN" sz="4800" b="1" dirty="0" smtClean="0">
              <a:solidFill>
                <a:srgbClr val="EB8015"/>
              </a:solidFill>
            </a:endParaRPr>
          </a:p>
          <a:p>
            <a:r>
              <a:rPr lang="zh-CN" altLang="en-US" sz="4800" b="1" dirty="0" smtClean="0">
                <a:solidFill>
                  <a:srgbClr val="EB8015"/>
                </a:solidFill>
              </a:rPr>
              <a:t>北京的交通让我止步校园</a:t>
            </a:r>
            <a:endParaRPr lang="en-US" altLang="zh-CN" sz="4800" b="1" dirty="0" smtClean="0">
              <a:solidFill>
                <a:srgbClr val="EB8015"/>
              </a:solidFill>
            </a:endParaRPr>
          </a:p>
          <a:p>
            <a:r>
              <a:rPr lang="zh-CN" altLang="en-US" sz="4800" b="1" dirty="0" smtClean="0">
                <a:solidFill>
                  <a:srgbClr val="EB8015"/>
                </a:solidFill>
              </a:rPr>
              <a:t>有点不愿意向外扩展朋友圈</a:t>
            </a:r>
            <a:endParaRPr lang="en-US" altLang="zh-CN" sz="4800" b="1" dirty="0" smtClean="0">
              <a:solidFill>
                <a:srgbClr val="EB8015"/>
              </a:solidFill>
            </a:endParaRPr>
          </a:p>
          <a:p>
            <a:endParaRPr lang="zh-CN" altLang="en-US" sz="4800" b="1" dirty="0">
              <a:solidFill>
                <a:srgbClr val="EB80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87624" y="188640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EB8015"/>
                </a:solidFill>
              </a:rPr>
              <a:t>我的梦</a:t>
            </a:r>
            <a:endParaRPr lang="zh-CN" altLang="en-US" sz="6000" b="1" dirty="0">
              <a:solidFill>
                <a:srgbClr val="EB801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1484784"/>
            <a:ext cx="74168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EB8015"/>
                </a:solidFill>
              </a:rPr>
              <a:t>它</a:t>
            </a:r>
            <a:r>
              <a:rPr lang="zh-CN" altLang="en-US" sz="4800" b="1" dirty="0" smtClean="0">
                <a:solidFill>
                  <a:srgbClr val="EB8015"/>
                </a:solidFill>
              </a:rPr>
              <a:t>很模糊，也有点乱</a:t>
            </a:r>
            <a:endParaRPr lang="en-US" altLang="zh-CN" sz="4800" b="1" dirty="0" smtClean="0">
              <a:solidFill>
                <a:srgbClr val="EB8015"/>
              </a:solidFill>
            </a:endParaRPr>
          </a:p>
          <a:p>
            <a:r>
              <a:rPr lang="zh-CN" altLang="en-US" sz="4800" b="1" dirty="0" smtClean="0">
                <a:solidFill>
                  <a:srgbClr val="EB8015"/>
                </a:solidFill>
              </a:rPr>
              <a:t>我想</a:t>
            </a:r>
            <a:r>
              <a:rPr lang="zh-CN" altLang="en-US" sz="4800" b="1" dirty="0" smtClean="0">
                <a:solidFill>
                  <a:srgbClr val="EB8015"/>
                </a:solidFill>
              </a:rPr>
              <a:t>做很多事情</a:t>
            </a:r>
            <a:endParaRPr lang="en-US" altLang="zh-CN" sz="4800" b="1" dirty="0" smtClean="0">
              <a:solidFill>
                <a:srgbClr val="EB8015"/>
              </a:solidFill>
            </a:endParaRPr>
          </a:p>
          <a:p>
            <a:r>
              <a:rPr lang="zh-CN" altLang="en-US" sz="4800" b="1" dirty="0" smtClean="0">
                <a:solidFill>
                  <a:srgbClr val="EB8015"/>
                </a:solidFill>
              </a:rPr>
              <a:t>靠</a:t>
            </a:r>
            <a:r>
              <a:rPr lang="zh-CN" altLang="en-US" sz="4800" b="1" dirty="0" smtClean="0">
                <a:solidFill>
                  <a:srgbClr val="EB8015"/>
                </a:solidFill>
              </a:rPr>
              <a:t>自己出国旅游</a:t>
            </a:r>
            <a:endParaRPr lang="en-US" altLang="zh-CN" sz="4800" b="1" dirty="0" smtClean="0">
              <a:solidFill>
                <a:srgbClr val="EB8015"/>
              </a:solidFill>
            </a:endParaRPr>
          </a:p>
          <a:p>
            <a:r>
              <a:rPr lang="zh-CN" altLang="en-US" sz="4800" b="1" dirty="0" smtClean="0">
                <a:solidFill>
                  <a:srgbClr val="EB8015"/>
                </a:solidFill>
              </a:rPr>
              <a:t>参与靠谱的社会活动</a:t>
            </a:r>
            <a:endParaRPr lang="en-US" altLang="zh-CN" sz="4800" b="1" dirty="0" smtClean="0">
              <a:solidFill>
                <a:srgbClr val="EB8015"/>
              </a:solidFill>
            </a:endParaRPr>
          </a:p>
          <a:p>
            <a:r>
              <a:rPr lang="zh-CN" altLang="en-US" sz="4800" b="1" dirty="0" smtClean="0">
                <a:solidFill>
                  <a:srgbClr val="EB8015"/>
                </a:solidFill>
              </a:rPr>
              <a:t>学好英语</a:t>
            </a:r>
            <a:endParaRPr lang="en-US" altLang="zh-CN" sz="4800" b="1" dirty="0" smtClean="0">
              <a:solidFill>
                <a:srgbClr val="EB8015"/>
              </a:solidFill>
            </a:endParaRPr>
          </a:p>
          <a:p>
            <a:r>
              <a:rPr lang="zh-CN" altLang="en-US" sz="4800" b="1" dirty="0" smtClean="0">
                <a:solidFill>
                  <a:srgbClr val="EB8015"/>
                </a:solidFill>
              </a:rPr>
              <a:t>学习除英语外的一门外语</a:t>
            </a:r>
            <a:endParaRPr lang="en-US" altLang="zh-CN" sz="4800" b="1" dirty="0" smtClean="0">
              <a:solidFill>
                <a:srgbClr val="EB8015"/>
              </a:solidFill>
            </a:endParaRPr>
          </a:p>
          <a:p>
            <a:endParaRPr lang="en-US" altLang="zh-CN" sz="4800" b="1" dirty="0" smtClean="0">
              <a:solidFill>
                <a:srgbClr val="EB80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239</Words>
  <Application>Microsoft Office PowerPoint</Application>
  <PresentationFormat>全屏显示(4:3)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德育开题报告</vt:lpstr>
      <vt:lpstr>幻灯片 2</vt:lpstr>
      <vt:lpstr>幻灯片 3</vt:lpstr>
      <vt:lpstr>我</vt:lpstr>
      <vt:lpstr>杂七杂八的书（只要有兴趣） 羽毛球，篮球 纪录片神马的 各种黑、各种调侃、部分腐 吐槽狗血剧！ 最重要的是兴趣 ------------------------------------------             下面说下不喜欢的 </vt:lpstr>
      <vt:lpstr>国产狗血剧 各种爱出风头的。。。 看不顺眼的   </vt:lpstr>
      <vt:lpstr>幻灯片 7</vt:lpstr>
      <vt:lpstr>我的现状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学校介绍</dc:title>
  <dc:creator>Kamerlinh</dc:creator>
  <cp:lastModifiedBy>Kamerlinh</cp:lastModifiedBy>
  <cp:revision>30</cp:revision>
  <dcterms:created xsi:type="dcterms:W3CDTF">2014-02-10T09:12:03Z</dcterms:created>
  <dcterms:modified xsi:type="dcterms:W3CDTF">2014-03-29T04:10:32Z</dcterms:modified>
</cp:coreProperties>
</file>