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9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过去，现在，未来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李皓琪 </a:t>
            </a:r>
            <a:r>
              <a:rPr lang="en-US" altLang="zh-CN" sz="2400" dirty="0" smtClean="0">
                <a:solidFill>
                  <a:schemeClr val="tx1"/>
                </a:solidFill>
              </a:rPr>
              <a:t>1120131750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031932" cy="6021288"/>
          </a:xfrm>
        </p:spPr>
      </p:pic>
    </p:spTree>
    <p:extLst>
      <p:ext uri="{BB962C8B-B14F-4D97-AF65-F5344CB8AC3E}">
        <p14:creationId xmlns:p14="http://schemas.microsoft.com/office/powerpoint/2010/main" val="3420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11182"/>
          </a:xfrm>
        </p:spPr>
      </p:pic>
    </p:spTree>
    <p:extLst>
      <p:ext uri="{BB962C8B-B14F-4D97-AF65-F5344CB8AC3E}">
        <p14:creationId xmlns:p14="http://schemas.microsoft.com/office/powerpoint/2010/main" val="3254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" y="0"/>
            <a:ext cx="9046065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7647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希望我的未来，会是在这里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全屏显示(4:3)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过去，现在，未来</vt:lpstr>
      <vt:lpstr>PowerPoint 演示文稿</vt:lpstr>
      <vt:lpstr>PowerPoint 演示文稿</vt:lpstr>
      <vt:lpstr>PowerPoint 演示文稿</vt:lpstr>
      <vt:lpstr>    希望我的未来，会是在这里……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过去，现在，未来</dc:title>
  <dc:creator>李皓琪</dc:creator>
  <cp:lastModifiedBy>李皓琪</cp:lastModifiedBy>
  <cp:revision>4</cp:revision>
  <dcterms:created xsi:type="dcterms:W3CDTF">2014-03-28T12:35:47Z</dcterms:created>
  <dcterms:modified xsi:type="dcterms:W3CDTF">2014-03-28T13:16:29Z</dcterms:modified>
</cp:coreProperties>
</file>