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0DED1-7C45-42CB-9C47-D5CBD53F5629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BFBD31-6EEE-49E6-866A-CD47104DB24D}">
      <dgm:prSet phldrT="[文本]" custT="1"/>
      <dgm:spPr/>
      <dgm:t>
        <a:bodyPr/>
        <a:lstStyle/>
        <a:p>
          <a:r>
            <a:rPr lang="zh-CN" altLang="en-US" sz="8000" dirty="0" smtClean="0">
              <a:latin typeface="楷体" panose="02010609060101010101" pitchFamily="49" charset="-122"/>
              <a:ea typeface="楷体" panose="02010609060101010101" pitchFamily="49" charset="-122"/>
            </a:rPr>
            <a:t>回首高中</a:t>
          </a:r>
          <a:endParaRPr lang="zh-CN" altLang="en-US" sz="80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D97E7FA-0F5E-47F0-AE4D-0B7F73D1F359}" type="parTrans" cxnId="{63433A83-DC36-40CC-99DC-069037C9CBA8}">
      <dgm:prSet/>
      <dgm:spPr/>
      <dgm:t>
        <a:bodyPr/>
        <a:lstStyle/>
        <a:p>
          <a:endParaRPr lang="zh-CN" altLang="en-US"/>
        </a:p>
      </dgm:t>
    </dgm:pt>
    <dgm:pt modelId="{A6E9EA83-348D-4F03-9583-DE6422E0EC0D}" type="sibTrans" cxnId="{63433A83-DC36-40CC-99DC-069037C9CBA8}">
      <dgm:prSet/>
      <dgm:spPr/>
      <dgm:t>
        <a:bodyPr/>
        <a:lstStyle/>
        <a:p>
          <a:endParaRPr lang="zh-CN" altLang="en-US"/>
        </a:p>
      </dgm:t>
    </dgm:pt>
    <dgm:pt modelId="{4C897B40-AF55-4AEF-B35A-65C92097FAC0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紧张而充实的生活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0E308C8-2FCC-432E-B4F8-16052F7F6BB7}" type="parTrans" cxnId="{88AAE15C-6369-4708-9343-FC709A15C50E}">
      <dgm:prSet/>
      <dgm:spPr/>
      <dgm:t>
        <a:bodyPr/>
        <a:lstStyle/>
        <a:p>
          <a:endParaRPr lang="zh-CN" altLang="en-US"/>
        </a:p>
      </dgm:t>
    </dgm:pt>
    <dgm:pt modelId="{C7B6D8B4-B680-4ABA-9231-C3C55B289504}" type="sibTrans" cxnId="{88AAE15C-6369-4708-9343-FC709A15C50E}">
      <dgm:prSet/>
      <dgm:spPr/>
      <dgm:t>
        <a:bodyPr/>
        <a:lstStyle/>
        <a:p>
          <a:endParaRPr lang="zh-CN" altLang="en-US"/>
        </a:p>
      </dgm:t>
    </dgm:pt>
    <dgm:pt modelId="{7BEB1246-32CA-423C-AE1E-0EF3DA35D180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魔鬼式的训练 坚持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E769B8B-F448-4B04-B7F2-E895F6A61020}" type="parTrans" cxnId="{03478375-76AA-4195-ABDC-3E534FBECF14}">
      <dgm:prSet/>
      <dgm:spPr/>
      <dgm:t>
        <a:bodyPr/>
        <a:lstStyle/>
        <a:p>
          <a:endParaRPr lang="zh-CN" altLang="en-US"/>
        </a:p>
      </dgm:t>
    </dgm:pt>
    <dgm:pt modelId="{A9D78C5A-0844-4314-AD58-1D9E25937C54}" type="sibTrans" cxnId="{03478375-76AA-4195-ABDC-3E534FBECF14}">
      <dgm:prSet/>
      <dgm:spPr/>
      <dgm:t>
        <a:bodyPr/>
        <a:lstStyle/>
        <a:p>
          <a:endParaRPr lang="zh-CN" altLang="en-US"/>
        </a:p>
      </dgm:t>
    </dgm:pt>
    <dgm:pt modelId="{77AFB988-1D4F-45BA-9801-D4CB3B560974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那时的梦想 大学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5CC3B4A-6D58-486D-AF76-C2F74CFD6E2E}" type="parTrans" cxnId="{C03D1ABD-E1C2-41A7-9F3D-78649FE5248F}">
      <dgm:prSet/>
      <dgm:spPr/>
      <dgm:t>
        <a:bodyPr/>
        <a:lstStyle/>
        <a:p>
          <a:endParaRPr lang="zh-CN" altLang="en-US"/>
        </a:p>
      </dgm:t>
    </dgm:pt>
    <dgm:pt modelId="{26F0B865-F488-4965-BA53-A7BE56D1F323}" type="sibTrans" cxnId="{C03D1ABD-E1C2-41A7-9F3D-78649FE5248F}">
      <dgm:prSet/>
      <dgm:spPr/>
      <dgm:t>
        <a:bodyPr/>
        <a:lstStyle/>
        <a:p>
          <a:endParaRPr lang="zh-CN" altLang="en-US"/>
        </a:p>
      </dgm:t>
    </dgm:pt>
    <dgm:pt modelId="{78D36F42-7C7E-4B2C-A5FE-654B39F8E023}" type="pres">
      <dgm:prSet presAssocID="{4DD0DED1-7C45-42CB-9C47-D5CBD53F5629}" presName="vert0" presStyleCnt="0">
        <dgm:presLayoutVars>
          <dgm:dir/>
          <dgm:animOne val="branch"/>
          <dgm:animLvl val="lvl"/>
        </dgm:presLayoutVars>
      </dgm:prSet>
      <dgm:spPr/>
    </dgm:pt>
    <dgm:pt modelId="{52EF55AE-65CC-4293-8390-8C25DD0B3B61}" type="pres">
      <dgm:prSet presAssocID="{C4BFBD31-6EEE-49E6-866A-CD47104DB24D}" presName="thickLine" presStyleLbl="alignNode1" presStyleIdx="0" presStyleCnt="1"/>
      <dgm:spPr/>
    </dgm:pt>
    <dgm:pt modelId="{690C7A46-5A1C-489E-8703-3BCA6F27901C}" type="pres">
      <dgm:prSet presAssocID="{C4BFBD31-6EEE-49E6-866A-CD47104DB24D}" presName="horz1" presStyleCnt="0"/>
      <dgm:spPr/>
    </dgm:pt>
    <dgm:pt modelId="{8C628378-9145-4CF4-BE18-B70AD24A55CE}" type="pres">
      <dgm:prSet presAssocID="{C4BFBD31-6EEE-49E6-866A-CD47104DB24D}" presName="tx1" presStyleLbl="revTx" presStyleIdx="0" presStyleCnt="4"/>
      <dgm:spPr/>
    </dgm:pt>
    <dgm:pt modelId="{743B65F6-7F93-4D0C-B33E-DBD66B1F866F}" type="pres">
      <dgm:prSet presAssocID="{C4BFBD31-6EEE-49E6-866A-CD47104DB24D}" presName="vert1" presStyleCnt="0"/>
      <dgm:spPr/>
    </dgm:pt>
    <dgm:pt modelId="{3A2ACC06-20DD-4AB8-8853-DC39609F2413}" type="pres">
      <dgm:prSet presAssocID="{4C897B40-AF55-4AEF-B35A-65C92097FAC0}" presName="vertSpace2a" presStyleCnt="0"/>
      <dgm:spPr/>
    </dgm:pt>
    <dgm:pt modelId="{93BE085D-817D-40BF-828E-60EC5C9DFD58}" type="pres">
      <dgm:prSet presAssocID="{4C897B40-AF55-4AEF-B35A-65C92097FAC0}" presName="horz2" presStyleCnt="0"/>
      <dgm:spPr/>
    </dgm:pt>
    <dgm:pt modelId="{02EE7273-1083-478A-9E02-CA55223D7A46}" type="pres">
      <dgm:prSet presAssocID="{4C897B40-AF55-4AEF-B35A-65C92097FAC0}" presName="horzSpace2" presStyleCnt="0"/>
      <dgm:spPr/>
    </dgm:pt>
    <dgm:pt modelId="{41522A4B-2121-424E-8F3A-6E6CAB9C57DE}" type="pres">
      <dgm:prSet presAssocID="{4C897B40-AF55-4AEF-B35A-65C92097FAC0}" presName="tx2" presStyleLbl="revTx" presStyleIdx="1" presStyleCnt="4"/>
      <dgm:spPr/>
    </dgm:pt>
    <dgm:pt modelId="{2312389E-411B-4689-A472-25F0FFB72F35}" type="pres">
      <dgm:prSet presAssocID="{4C897B40-AF55-4AEF-B35A-65C92097FAC0}" presName="vert2" presStyleCnt="0"/>
      <dgm:spPr/>
    </dgm:pt>
    <dgm:pt modelId="{78B49DE7-B2CB-41C1-949A-2197667B1FB8}" type="pres">
      <dgm:prSet presAssocID="{4C897B40-AF55-4AEF-B35A-65C92097FAC0}" presName="thinLine2b" presStyleLbl="callout" presStyleIdx="0" presStyleCnt="3"/>
      <dgm:spPr/>
    </dgm:pt>
    <dgm:pt modelId="{18F2CCC6-D860-41C2-A953-1104E8875882}" type="pres">
      <dgm:prSet presAssocID="{4C897B40-AF55-4AEF-B35A-65C92097FAC0}" presName="vertSpace2b" presStyleCnt="0"/>
      <dgm:spPr/>
    </dgm:pt>
    <dgm:pt modelId="{7FB8C6F2-5E01-4BE9-8B83-1F64695C3048}" type="pres">
      <dgm:prSet presAssocID="{7BEB1246-32CA-423C-AE1E-0EF3DA35D180}" presName="horz2" presStyleCnt="0"/>
      <dgm:spPr/>
    </dgm:pt>
    <dgm:pt modelId="{C0A750F3-173A-4450-8F9E-6D9828583550}" type="pres">
      <dgm:prSet presAssocID="{7BEB1246-32CA-423C-AE1E-0EF3DA35D180}" presName="horzSpace2" presStyleCnt="0"/>
      <dgm:spPr/>
    </dgm:pt>
    <dgm:pt modelId="{55D4EBF5-A8CD-4E2F-BF3D-8B72190EF16C}" type="pres">
      <dgm:prSet presAssocID="{7BEB1246-32CA-423C-AE1E-0EF3DA35D180}" presName="tx2" presStyleLbl="revTx" presStyleIdx="2" presStyleCnt="4"/>
      <dgm:spPr/>
    </dgm:pt>
    <dgm:pt modelId="{C29A216D-C925-45E7-A9B7-84B3CDD85F2F}" type="pres">
      <dgm:prSet presAssocID="{7BEB1246-32CA-423C-AE1E-0EF3DA35D180}" presName="vert2" presStyleCnt="0"/>
      <dgm:spPr/>
    </dgm:pt>
    <dgm:pt modelId="{C4A1E08C-CC9E-4682-94E3-FCB6D3E9A579}" type="pres">
      <dgm:prSet presAssocID="{7BEB1246-32CA-423C-AE1E-0EF3DA35D180}" presName="thinLine2b" presStyleLbl="callout" presStyleIdx="1" presStyleCnt="3"/>
      <dgm:spPr/>
    </dgm:pt>
    <dgm:pt modelId="{74E8EDBF-26D3-4926-8B62-6B916AC1AB10}" type="pres">
      <dgm:prSet presAssocID="{7BEB1246-32CA-423C-AE1E-0EF3DA35D180}" presName="vertSpace2b" presStyleCnt="0"/>
      <dgm:spPr/>
    </dgm:pt>
    <dgm:pt modelId="{C4A81DB9-337D-4F7E-B952-70B9AA94F243}" type="pres">
      <dgm:prSet presAssocID="{77AFB988-1D4F-45BA-9801-D4CB3B560974}" presName="horz2" presStyleCnt="0"/>
      <dgm:spPr/>
    </dgm:pt>
    <dgm:pt modelId="{3B81E0D8-BB67-493C-8447-8947352FD81E}" type="pres">
      <dgm:prSet presAssocID="{77AFB988-1D4F-45BA-9801-D4CB3B560974}" presName="horzSpace2" presStyleCnt="0"/>
      <dgm:spPr/>
    </dgm:pt>
    <dgm:pt modelId="{83D1F21A-0075-4CBE-919B-E3BD1168C4B5}" type="pres">
      <dgm:prSet presAssocID="{77AFB988-1D4F-45BA-9801-D4CB3B560974}" presName="tx2" presStyleLbl="revTx" presStyleIdx="3" presStyleCnt="4"/>
      <dgm:spPr/>
    </dgm:pt>
    <dgm:pt modelId="{31AE1103-7EB6-409A-A392-899DC58A0CC9}" type="pres">
      <dgm:prSet presAssocID="{77AFB988-1D4F-45BA-9801-D4CB3B560974}" presName="vert2" presStyleCnt="0"/>
      <dgm:spPr/>
    </dgm:pt>
    <dgm:pt modelId="{D7895EC7-31F8-4D36-9DD5-BEB897D58FB5}" type="pres">
      <dgm:prSet presAssocID="{77AFB988-1D4F-45BA-9801-D4CB3B560974}" presName="thinLine2b" presStyleLbl="callout" presStyleIdx="2" presStyleCnt="3"/>
      <dgm:spPr/>
    </dgm:pt>
    <dgm:pt modelId="{255307E7-E307-4875-852F-54E9ECF509CC}" type="pres">
      <dgm:prSet presAssocID="{77AFB988-1D4F-45BA-9801-D4CB3B560974}" presName="vertSpace2b" presStyleCnt="0"/>
      <dgm:spPr/>
    </dgm:pt>
  </dgm:ptLst>
  <dgm:cxnLst>
    <dgm:cxn modelId="{88AAE15C-6369-4708-9343-FC709A15C50E}" srcId="{C4BFBD31-6EEE-49E6-866A-CD47104DB24D}" destId="{4C897B40-AF55-4AEF-B35A-65C92097FAC0}" srcOrd="0" destOrd="0" parTransId="{B0E308C8-2FCC-432E-B4F8-16052F7F6BB7}" sibTransId="{C7B6D8B4-B680-4ABA-9231-C3C55B289504}"/>
    <dgm:cxn modelId="{0F855491-83BD-4766-978E-AA7925BA561C}" type="presOf" srcId="{4DD0DED1-7C45-42CB-9C47-D5CBD53F5629}" destId="{78D36F42-7C7E-4B2C-A5FE-654B39F8E023}" srcOrd="0" destOrd="0" presId="urn:microsoft.com/office/officeart/2008/layout/LinedList"/>
    <dgm:cxn modelId="{FD26A3BD-9B1A-4385-B154-0530E4BD9F7B}" type="presOf" srcId="{77AFB988-1D4F-45BA-9801-D4CB3B560974}" destId="{83D1F21A-0075-4CBE-919B-E3BD1168C4B5}" srcOrd="0" destOrd="0" presId="urn:microsoft.com/office/officeart/2008/layout/LinedList"/>
    <dgm:cxn modelId="{61D3D092-E4E5-479F-B4D0-A3BAAFE08F2E}" type="presOf" srcId="{C4BFBD31-6EEE-49E6-866A-CD47104DB24D}" destId="{8C628378-9145-4CF4-BE18-B70AD24A55CE}" srcOrd="0" destOrd="0" presId="urn:microsoft.com/office/officeart/2008/layout/LinedList"/>
    <dgm:cxn modelId="{03478375-76AA-4195-ABDC-3E534FBECF14}" srcId="{C4BFBD31-6EEE-49E6-866A-CD47104DB24D}" destId="{7BEB1246-32CA-423C-AE1E-0EF3DA35D180}" srcOrd="1" destOrd="0" parTransId="{8E769B8B-F448-4B04-B7F2-E895F6A61020}" sibTransId="{A9D78C5A-0844-4314-AD58-1D9E25937C54}"/>
    <dgm:cxn modelId="{8402023E-5585-4EAC-B23B-7C94C96AB090}" type="presOf" srcId="{7BEB1246-32CA-423C-AE1E-0EF3DA35D180}" destId="{55D4EBF5-A8CD-4E2F-BF3D-8B72190EF16C}" srcOrd="0" destOrd="0" presId="urn:microsoft.com/office/officeart/2008/layout/LinedList"/>
    <dgm:cxn modelId="{C03D1ABD-E1C2-41A7-9F3D-78649FE5248F}" srcId="{C4BFBD31-6EEE-49E6-866A-CD47104DB24D}" destId="{77AFB988-1D4F-45BA-9801-D4CB3B560974}" srcOrd="2" destOrd="0" parTransId="{D5CC3B4A-6D58-486D-AF76-C2F74CFD6E2E}" sibTransId="{26F0B865-F488-4965-BA53-A7BE56D1F323}"/>
    <dgm:cxn modelId="{63433A83-DC36-40CC-99DC-069037C9CBA8}" srcId="{4DD0DED1-7C45-42CB-9C47-D5CBD53F5629}" destId="{C4BFBD31-6EEE-49E6-866A-CD47104DB24D}" srcOrd="0" destOrd="0" parTransId="{1D97E7FA-0F5E-47F0-AE4D-0B7F73D1F359}" sibTransId="{A6E9EA83-348D-4F03-9583-DE6422E0EC0D}"/>
    <dgm:cxn modelId="{C8BF1858-764E-4E93-BA70-0A7D0649E811}" type="presOf" srcId="{4C897B40-AF55-4AEF-B35A-65C92097FAC0}" destId="{41522A4B-2121-424E-8F3A-6E6CAB9C57DE}" srcOrd="0" destOrd="0" presId="urn:microsoft.com/office/officeart/2008/layout/LinedList"/>
    <dgm:cxn modelId="{313D7683-78CA-45B9-B8EC-A9336C40C2DB}" type="presParOf" srcId="{78D36F42-7C7E-4B2C-A5FE-654B39F8E023}" destId="{52EF55AE-65CC-4293-8390-8C25DD0B3B61}" srcOrd="0" destOrd="0" presId="urn:microsoft.com/office/officeart/2008/layout/LinedList"/>
    <dgm:cxn modelId="{CA1647B6-44EA-43DE-8B29-6A36875CF93C}" type="presParOf" srcId="{78D36F42-7C7E-4B2C-A5FE-654B39F8E023}" destId="{690C7A46-5A1C-489E-8703-3BCA6F27901C}" srcOrd="1" destOrd="0" presId="urn:microsoft.com/office/officeart/2008/layout/LinedList"/>
    <dgm:cxn modelId="{41685571-AF42-4151-8831-8062FD8098CF}" type="presParOf" srcId="{690C7A46-5A1C-489E-8703-3BCA6F27901C}" destId="{8C628378-9145-4CF4-BE18-B70AD24A55CE}" srcOrd="0" destOrd="0" presId="urn:microsoft.com/office/officeart/2008/layout/LinedList"/>
    <dgm:cxn modelId="{E6EA99A6-1517-4116-A0E2-65802991559D}" type="presParOf" srcId="{690C7A46-5A1C-489E-8703-3BCA6F27901C}" destId="{743B65F6-7F93-4D0C-B33E-DBD66B1F866F}" srcOrd="1" destOrd="0" presId="urn:microsoft.com/office/officeart/2008/layout/LinedList"/>
    <dgm:cxn modelId="{70C744C9-0593-443B-B848-88E195066DBB}" type="presParOf" srcId="{743B65F6-7F93-4D0C-B33E-DBD66B1F866F}" destId="{3A2ACC06-20DD-4AB8-8853-DC39609F2413}" srcOrd="0" destOrd="0" presId="urn:microsoft.com/office/officeart/2008/layout/LinedList"/>
    <dgm:cxn modelId="{C8740CEE-8F32-46D3-99F2-E9C4BFF92A9A}" type="presParOf" srcId="{743B65F6-7F93-4D0C-B33E-DBD66B1F866F}" destId="{93BE085D-817D-40BF-828E-60EC5C9DFD58}" srcOrd="1" destOrd="0" presId="urn:microsoft.com/office/officeart/2008/layout/LinedList"/>
    <dgm:cxn modelId="{A43C2021-43FA-47B0-8B97-EBF578EDE822}" type="presParOf" srcId="{93BE085D-817D-40BF-828E-60EC5C9DFD58}" destId="{02EE7273-1083-478A-9E02-CA55223D7A46}" srcOrd="0" destOrd="0" presId="urn:microsoft.com/office/officeart/2008/layout/LinedList"/>
    <dgm:cxn modelId="{A98C7C44-92EF-4DA5-88D7-ED402EB4B839}" type="presParOf" srcId="{93BE085D-817D-40BF-828E-60EC5C9DFD58}" destId="{41522A4B-2121-424E-8F3A-6E6CAB9C57DE}" srcOrd="1" destOrd="0" presId="urn:microsoft.com/office/officeart/2008/layout/LinedList"/>
    <dgm:cxn modelId="{1038C8A6-A721-4E13-8971-17BAFD3534AA}" type="presParOf" srcId="{93BE085D-817D-40BF-828E-60EC5C9DFD58}" destId="{2312389E-411B-4689-A472-25F0FFB72F35}" srcOrd="2" destOrd="0" presId="urn:microsoft.com/office/officeart/2008/layout/LinedList"/>
    <dgm:cxn modelId="{443625FE-BDB7-4ADB-A9C7-57640343B780}" type="presParOf" srcId="{743B65F6-7F93-4D0C-B33E-DBD66B1F866F}" destId="{78B49DE7-B2CB-41C1-949A-2197667B1FB8}" srcOrd="2" destOrd="0" presId="urn:microsoft.com/office/officeart/2008/layout/LinedList"/>
    <dgm:cxn modelId="{F0926C66-D201-49C3-87AD-682739173A66}" type="presParOf" srcId="{743B65F6-7F93-4D0C-B33E-DBD66B1F866F}" destId="{18F2CCC6-D860-41C2-A953-1104E8875882}" srcOrd="3" destOrd="0" presId="urn:microsoft.com/office/officeart/2008/layout/LinedList"/>
    <dgm:cxn modelId="{6C505141-5A64-41CD-B233-6C45657336A7}" type="presParOf" srcId="{743B65F6-7F93-4D0C-B33E-DBD66B1F866F}" destId="{7FB8C6F2-5E01-4BE9-8B83-1F64695C3048}" srcOrd="4" destOrd="0" presId="urn:microsoft.com/office/officeart/2008/layout/LinedList"/>
    <dgm:cxn modelId="{08AB306F-5BEE-4CE2-9111-4E817B573C07}" type="presParOf" srcId="{7FB8C6F2-5E01-4BE9-8B83-1F64695C3048}" destId="{C0A750F3-173A-4450-8F9E-6D9828583550}" srcOrd="0" destOrd="0" presId="urn:microsoft.com/office/officeart/2008/layout/LinedList"/>
    <dgm:cxn modelId="{FDE033EB-EB5A-4A69-A4FF-3394CDB0FA7B}" type="presParOf" srcId="{7FB8C6F2-5E01-4BE9-8B83-1F64695C3048}" destId="{55D4EBF5-A8CD-4E2F-BF3D-8B72190EF16C}" srcOrd="1" destOrd="0" presId="urn:microsoft.com/office/officeart/2008/layout/LinedList"/>
    <dgm:cxn modelId="{AB5A38E4-AFE9-4518-A653-E7E2C1692671}" type="presParOf" srcId="{7FB8C6F2-5E01-4BE9-8B83-1F64695C3048}" destId="{C29A216D-C925-45E7-A9B7-84B3CDD85F2F}" srcOrd="2" destOrd="0" presId="urn:microsoft.com/office/officeart/2008/layout/LinedList"/>
    <dgm:cxn modelId="{701154E9-6F78-4BC3-8950-76B86E5784BD}" type="presParOf" srcId="{743B65F6-7F93-4D0C-B33E-DBD66B1F866F}" destId="{C4A1E08C-CC9E-4682-94E3-FCB6D3E9A579}" srcOrd="5" destOrd="0" presId="urn:microsoft.com/office/officeart/2008/layout/LinedList"/>
    <dgm:cxn modelId="{8FDB62B5-962F-4CA3-A0F6-BDBEF57CB010}" type="presParOf" srcId="{743B65F6-7F93-4D0C-B33E-DBD66B1F866F}" destId="{74E8EDBF-26D3-4926-8B62-6B916AC1AB10}" srcOrd="6" destOrd="0" presId="urn:microsoft.com/office/officeart/2008/layout/LinedList"/>
    <dgm:cxn modelId="{21EC1FAD-E599-428A-B6ED-9CA8F8F7ECAB}" type="presParOf" srcId="{743B65F6-7F93-4D0C-B33E-DBD66B1F866F}" destId="{C4A81DB9-337D-4F7E-B952-70B9AA94F243}" srcOrd="7" destOrd="0" presId="urn:microsoft.com/office/officeart/2008/layout/LinedList"/>
    <dgm:cxn modelId="{820BE60D-1342-470E-B0F9-655F6A42248D}" type="presParOf" srcId="{C4A81DB9-337D-4F7E-B952-70B9AA94F243}" destId="{3B81E0D8-BB67-493C-8447-8947352FD81E}" srcOrd="0" destOrd="0" presId="urn:microsoft.com/office/officeart/2008/layout/LinedList"/>
    <dgm:cxn modelId="{719501B2-2B2F-46A4-A817-D2B97E8E3BE7}" type="presParOf" srcId="{C4A81DB9-337D-4F7E-B952-70B9AA94F243}" destId="{83D1F21A-0075-4CBE-919B-E3BD1168C4B5}" srcOrd="1" destOrd="0" presId="urn:microsoft.com/office/officeart/2008/layout/LinedList"/>
    <dgm:cxn modelId="{E158CD4F-2CEB-41A8-95EE-ACCE9938CE7B}" type="presParOf" srcId="{C4A81DB9-337D-4F7E-B952-70B9AA94F243}" destId="{31AE1103-7EB6-409A-A392-899DC58A0CC9}" srcOrd="2" destOrd="0" presId="urn:microsoft.com/office/officeart/2008/layout/LinedList"/>
    <dgm:cxn modelId="{CE25DF96-C91A-484E-9861-FD854398CED6}" type="presParOf" srcId="{743B65F6-7F93-4D0C-B33E-DBD66B1F866F}" destId="{D7895EC7-31F8-4D36-9DD5-BEB897D58FB5}" srcOrd="8" destOrd="0" presId="urn:microsoft.com/office/officeart/2008/layout/LinedList"/>
    <dgm:cxn modelId="{47DD7320-A7B4-4E6A-A2FE-3F7BBAD48220}" type="presParOf" srcId="{743B65F6-7F93-4D0C-B33E-DBD66B1F866F}" destId="{255307E7-E307-4875-852F-54E9ECF509C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D0DED1-7C45-42CB-9C47-D5CBD53F5629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BFBD31-6EEE-49E6-866A-CD47104DB24D}">
      <dgm:prSet phldrT="[文本]" custT="1"/>
      <dgm:spPr/>
      <dgm:t>
        <a:bodyPr/>
        <a:lstStyle/>
        <a:p>
          <a:r>
            <a:rPr lang="zh-CN" altLang="en-US" sz="8000" dirty="0" smtClean="0">
              <a:latin typeface="楷体" panose="02010609060101010101" pitchFamily="49" charset="-122"/>
              <a:ea typeface="楷体" panose="02010609060101010101" pitchFamily="49" charset="-122"/>
            </a:rPr>
            <a:t>大学生活</a:t>
          </a:r>
          <a:endParaRPr lang="zh-CN" altLang="en-US" sz="80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D97E7FA-0F5E-47F0-AE4D-0B7F73D1F359}" type="parTrans" cxnId="{63433A83-DC36-40CC-99DC-069037C9CBA8}">
      <dgm:prSet/>
      <dgm:spPr/>
      <dgm:t>
        <a:bodyPr/>
        <a:lstStyle/>
        <a:p>
          <a:endParaRPr lang="zh-CN" altLang="en-US"/>
        </a:p>
      </dgm:t>
    </dgm:pt>
    <dgm:pt modelId="{A6E9EA83-348D-4F03-9583-DE6422E0EC0D}" type="sibTrans" cxnId="{63433A83-DC36-40CC-99DC-069037C9CBA8}">
      <dgm:prSet/>
      <dgm:spPr/>
      <dgm:t>
        <a:bodyPr/>
        <a:lstStyle/>
        <a:p>
          <a:endParaRPr lang="zh-CN" altLang="en-US"/>
        </a:p>
      </dgm:t>
    </dgm:pt>
    <dgm:pt modelId="{4C897B40-AF55-4AEF-B35A-65C92097FAC0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憧憬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0E308C8-2FCC-432E-B4F8-16052F7F6BB7}" type="parTrans" cxnId="{88AAE15C-6369-4708-9343-FC709A15C50E}">
      <dgm:prSet/>
      <dgm:spPr/>
      <dgm:t>
        <a:bodyPr/>
        <a:lstStyle/>
        <a:p>
          <a:endParaRPr lang="zh-CN" altLang="en-US"/>
        </a:p>
      </dgm:t>
    </dgm:pt>
    <dgm:pt modelId="{C7B6D8B4-B680-4ABA-9231-C3C55B289504}" type="sibTrans" cxnId="{88AAE15C-6369-4708-9343-FC709A15C50E}">
      <dgm:prSet/>
      <dgm:spPr/>
      <dgm:t>
        <a:bodyPr/>
        <a:lstStyle/>
        <a:p>
          <a:endParaRPr lang="zh-CN" altLang="en-US"/>
        </a:p>
      </dgm:t>
    </dgm:pt>
    <dgm:pt modelId="{7BEB1246-32CA-423C-AE1E-0EF3DA35D180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轻松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E769B8B-F448-4B04-B7F2-E895F6A61020}" type="parTrans" cxnId="{03478375-76AA-4195-ABDC-3E534FBECF14}">
      <dgm:prSet/>
      <dgm:spPr/>
      <dgm:t>
        <a:bodyPr/>
        <a:lstStyle/>
        <a:p>
          <a:endParaRPr lang="zh-CN" altLang="en-US"/>
        </a:p>
      </dgm:t>
    </dgm:pt>
    <dgm:pt modelId="{A9D78C5A-0844-4314-AD58-1D9E25937C54}" type="sibTrans" cxnId="{03478375-76AA-4195-ABDC-3E534FBECF14}">
      <dgm:prSet/>
      <dgm:spPr/>
      <dgm:t>
        <a:bodyPr/>
        <a:lstStyle/>
        <a:p>
          <a:endParaRPr lang="zh-CN" altLang="en-US"/>
        </a:p>
      </dgm:t>
    </dgm:pt>
    <dgm:pt modelId="{77AFB988-1D4F-45BA-9801-D4CB3B560974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迷茫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5CC3B4A-6D58-486D-AF76-C2F74CFD6E2E}" type="parTrans" cxnId="{C03D1ABD-E1C2-41A7-9F3D-78649FE5248F}">
      <dgm:prSet/>
      <dgm:spPr/>
      <dgm:t>
        <a:bodyPr/>
        <a:lstStyle/>
        <a:p>
          <a:endParaRPr lang="zh-CN" altLang="en-US"/>
        </a:p>
      </dgm:t>
    </dgm:pt>
    <dgm:pt modelId="{26F0B865-F488-4965-BA53-A7BE56D1F323}" type="sibTrans" cxnId="{C03D1ABD-E1C2-41A7-9F3D-78649FE5248F}">
      <dgm:prSet/>
      <dgm:spPr/>
      <dgm:t>
        <a:bodyPr/>
        <a:lstStyle/>
        <a:p>
          <a:endParaRPr lang="zh-CN" altLang="en-US"/>
        </a:p>
      </dgm:t>
    </dgm:pt>
    <dgm:pt modelId="{0AC95C0C-1D52-48F8-A5C6-314B8B9BC3CA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适应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65C6032F-687E-4474-85A9-CFA585ADC5DB}" type="parTrans" cxnId="{E2B38B8E-7883-4B99-8E93-A735AE809C44}">
      <dgm:prSet/>
      <dgm:spPr/>
      <dgm:t>
        <a:bodyPr/>
        <a:lstStyle/>
        <a:p>
          <a:endParaRPr lang="zh-CN" altLang="en-US"/>
        </a:p>
      </dgm:t>
    </dgm:pt>
    <dgm:pt modelId="{CC6B0FB0-3C5A-4DFA-A1B4-086EFD28D048}" type="sibTrans" cxnId="{E2B38B8E-7883-4B99-8E93-A735AE809C44}">
      <dgm:prSet/>
      <dgm:spPr/>
      <dgm:t>
        <a:bodyPr/>
        <a:lstStyle/>
        <a:p>
          <a:endParaRPr lang="zh-CN" altLang="en-US"/>
        </a:p>
      </dgm:t>
    </dgm:pt>
    <dgm:pt modelId="{6EA16DED-7CF6-4DF2-907C-27A82F4AC940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努力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722121F-08F8-46AB-9332-830D826BDB3F}" type="parTrans" cxnId="{29FEA350-3088-477E-B6C7-D864372E179A}">
      <dgm:prSet/>
      <dgm:spPr/>
      <dgm:t>
        <a:bodyPr/>
        <a:lstStyle/>
        <a:p>
          <a:endParaRPr lang="zh-CN" altLang="en-US"/>
        </a:p>
      </dgm:t>
    </dgm:pt>
    <dgm:pt modelId="{1DB03604-2D79-4C75-AF32-FE44A57A1802}" type="sibTrans" cxnId="{29FEA350-3088-477E-B6C7-D864372E179A}">
      <dgm:prSet/>
      <dgm:spPr/>
      <dgm:t>
        <a:bodyPr/>
        <a:lstStyle/>
        <a:p>
          <a:endParaRPr lang="zh-CN" altLang="en-US"/>
        </a:p>
      </dgm:t>
    </dgm:pt>
    <dgm:pt modelId="{78D36F42-7C7E-4B2C-A5FE-654B39F8E023}" type="pres">
      <dgm:prSet presAssocID="{4DD0DED1-7C45-42CB-9C47-D5CBD53F5629}" presName="vert0" presStyleCnt="0">
        <dgm:presLayoutVars>
          <dgm:dir/>
          <dgm:animOne val="branch"/>
          <dgm:animLvl val="lvl"/>
        </dgm:presLayoutVars>
      </dgm:prSet>
      <dgm:spPr/>
    </dgm:pt>
    <dgm:pt modelId="{52EF55AE-65CC-4293-8390-8C25DD0B3B61}" type="pres">
      <dgm:prSet presAssocID="{C4BFBD31-6EEE-49E6-866A-CD47104DB24D}" presName="thickLine" presStyleLbl="alignNode1" presStyleIdx="0" presStyleCnt="1" custLinFactNeighborY="1136"/>
      <dgm:spPr/>
    </dgm:pt>
    <dgm:pt modelId="{690C7A46-5A1C-489E-8703-3BCA6F27901C}" type="pres">
      <dgm:prSet presAssocID="{C4BFBD31-6EEE-49E6-866A-CD47104DB24D}" presName="horz1" presStyleCnt="0"/>
      <dgm:spPr/>
    </dgm:pt>
    <dgm:pt modelId="{8C628378-9145-4CF4-BE18-B70AD24A55CE}" type="pres">
      <dgm:prSet presAssocID="{C4BFBD31-6EEE-49E6-866A-CD47104DB24D}" presName="tx1" presStyleLbl="revTx" presStyleIdx="0" presStyleCnt="6"/>
      <dgm:spPr/>
    </dgm:pt>
    <dgm:pt modelId="{743B65F6-7F93-4D0C-B33E-DBD66B1F866F}" type="pres">
      <dgm:prSet presAssocID="{C4BFBD31-6EEE-49E6-866A-CD47104DB24D}" presName="vert1" presStyleCnt="0"/>
      <dgm:spPr/>
    </dgm:pt>
    <dgm:pt modelId="{3A2ACC06-20DD-4AB8-8853-DC39609F2413}" type="pres">
      <dgm:prSet presAssocID="{4C897B40-AF55-4AEF-B35A-65C92097FAC0}" presName="vertSpace2a" presStyleCnt="0"/>
      <dgm:spPr/>
    </dgm:pt>
    <dgm:pt modelId="{93BE085D-817D-40BF-828E-60EC5C9DFD58}" type="pres">
      <dgm:prSet presAssocID="{4C897B40-AF55-4AEF-B35A-65C92097FAC0}" presName="horz2" presStyleCnt="0"/>
      <dgm:spPr/>
    </dgm:pt>
    <dgm:pt modelId="{02EE7273-1083-478A-9E02-CA55223D7A46}" type="pres">
      <dgm:prSet presAssocID="{4C897B40-AF55-4AEF-B35A-65C92097FAC0}" presName="horzSpace2" presStyleCnt="0"/>
      <dgm:spPr/>
    </dgm:pt>
    <dgm:pt modelId="{41522A4B-2121-424E-8F3A-6E6CAB9C57DE}" type="pres">
      <dgm:prSet presAssocID="{4C897B40-AF55-4AEF-B35A-65C92097FAC0}" presName="tx2" presStyleLbl="revTx" presStyleIdx="1" presStyleCnt="6"/>
      <dgm:spPr/>
    </dgm:pt>
    <dgm:pt modelId="{2312389E-411B-4689-A472-25F0FFB72F35}" type="pres">
      <dgm:prSet presAssocID="{4C897B40-AF55-4AEF-B35A-65C92097FAC0}" presName="vert2" presStyleCnt="0"/>
      <dgm:spPr/>
    </dgm:pt>
    <dgm:pt modelId="{78B49DE7-B2CB-41C1-949A-2197667B1FB8}" type="pres">
      <dgm:prSet presAssocID="{4C897B40-AF55-4AEF-B35A-65C92097FAC0}" presName="thinLine2b" presStyleLbl="callout" presStyleIdx="0" presStyleCnt="5"/>
      <dgm:spPr/>
    </dgm:pt>
    <dgm:pt modelId="{18F2CCC6-D860-41C2-A953-1104E8875882}" type="pres">
      <dgm:prSet presAssocID="{4C897B40-AF55-4AEF-B35A-65C92097FAC0}" presName="vertSpace2b" presStyleCnt="0"/>
      <dgm:spPr/>
    </dgm:pt>
    <dgm:pt modelId="{7FB8C6F2-5E01-4BE9-8B83-1F64695C3048}" type="pres">
      <dgm:prSet presAssocID="{7BEB1246-32CA-423C-AE1E-0EF3DA35D180}" presName="horz2" presStyleCnt="0"/>
      <dgm:spPr/>
    </dgm:pt>
    <dgm:pt modelId="{C0A750F3-173A-4450-8F9E-6D9828583550}" type="pres">
      <dgm:prSet presAssocID="{7BEB1246-32CA-423C-AE1E-0EF3DA35D180}" presName="horzSpace2" presStyleCnt="0"/>
      <dgm:spPr/>
    </dgm:pt>
    <dgm:pt modelId="{55D4EBF5-A8CD-4E2F-BF3D-8B72190EF16C}" type="pres">
      <dgm:prSet presAssocID="{7BEB1246-32CA-423C-AE1E-0EF3DA35D180}" presName="tx2" presStyleLbl="revTx" presStyleIdx="2" presStyleCnt="6"/>
      <dgm:spPr/>
    </dgm:pt>
    <dgm:pt modelId="{C29A216D-C925-45E7-A9B7-84B3CDD85F2F}" type="pres">
      <dgm:prSet presAssocID="{7BEB1246-32CA-423C-AE1E-0EF3DA35D180}" presName="vert2" presStyleCnt="0"/>
      <dgm:spPr/>
    </dgm:pt>
    <dgm:pt modelId="{C4A1E08C-CC9E-4682-94E3-FCB6D3E9A579}" type="pres">
      <dgm:prSet presAssocID="{7BEB1246-32CA-423C-AE1E-0EF3DA35D180}" presName="thinLine2b" presStyleLbl="callout" presStyleIdx="1" presStyleCnt="5"/>
      <dgm:spPr/>
    </dgm:pt>
    <dgm:pt modelId="{74E8EDBF-26D3-4926-8B62-6B916AC1AB10}" type="pres">
      <dgm:prSet presAssocID="{7BEB1246-32CA-423C-AE1E-0EF3DA35D180}" presName="vertSpace2b" presStyleCnt="0"/>
      <dgm:spPr/>
    </dgm:pt>
    <dgm:pt modelId="{C4A81DB9-337D-4F7E-B952-70B9AA94F243}" type="pres">
      <dgm:prSet presAssocID="{77AFB988-1D4F-45BA-9801-D4CB3B560974}" presName="horz2" presStyleCnt="0"/>
      <dgm:spPr/>
    </dgm:pt>
    <dgm:pt modelId="{3B81E0D8-BB67-493C-8447-8947352FD81E}" type="pres">
      <dgm:prSet presAssocID="{77AFB988-1D4F-45BA-9801-D4CB3B560974}" presName="horzSpace2" presStyleCnt="0"/>
      <dgm:spPr/>
    </dgm:pt>
    <dgm:pt modelId="{83D1F21A-0075-4CBE-919B-E3BD1168C4B5}" type="pres">
      <dgm:prSet presAssocID="{77AFB988-1D4F-45BA-9801-D4CB3B560974}" presName="tx2" presStyleLbl="revTx" presStyleIdx="3" presStyleCnt="6"/>
      <dgm:spPr/>
    </dgm:pt>
    <dgm:pt modelId="{31AE1103-7EB6-409A-A392-899DC58A0CC9}" type="pres">
      <dgm:prSet presAssocID="{77AFB988-1D4F-45BA-9801-D4CB3B560974}" presName="vert2" presStyleCnt="0"/>
      <dgm:spPr/>
    </dgm:pt>
    <dgm:pt modelId="{D7895EC7-31F8-4D36-9DD5-BEB897D58FB5}" type="pres">
      <dgm:prSet presAssocID="{77AFB988-1D4F-45BA-9801-D4CB3B560974}" presName="thinLine2b" presStyleLbl="callout" presStyleIdx="2" presStyleCnt="5"/>
      <dgm:spPr/>
    </dgm:pt>
    <dgm:pt modelId="{255307E7-E307-4875-852F-54E9ECF509CC}" type="pres">
      <dgm:prSet presAssocID="{77AFB988-1D4F-45BA-9801-D4CB3B560974}" presName="vertSpace2b" presStyleCnt="0"/>
      <dgm:spPr/>
    </dgm:pt>
    <dgm:pt modelId="{F7B0E595-572B-4D8C-AF45-A2CE276C4481}" type="pres">
      <dgm:prSet presAssocID="{0AC95C0C-1D52-48F8-A5C6-314B8B9BC3CA}" presName="horz2" presStyleCnt="0"/>
      <dgm:spPr/>
    </dgm:pt>
    <dgm:pt modelId="{266B9760-C940-44EB-96D8-AA8B93D876F2}" type="pres">
      <dgm:prSet presAssocID="{0AC95C0C-1D52-48F8-A5C6-314B8B9BC3CA}" presName="horzSpace2" presStyleCnt="0"/>
      <dgm:spPr/>
    </dgm:pt>
    <dgm:pt modelId="{CED591C8-964D-4978-ACE4-D10F24A454C0}" type="pres">
      <dgm:prSet presAssocID="{0AC95C0C-1D52-48F8-A5C6-314B8B9BC3CA}" presName="tx2" presStyleLbl="revTx" presStyleIdx="4" presStyleCnt="6"/>
      <dgm:spPr/>
    </dgm:pt>
    <dgm:pt modelId="{421FC069-EC80-49D1-A197-03332BFFDACC}" type="pres">
      <dgm:prSet presAssocID="{0AC95C0C-1D52-48F8-A5C6-314B8B9BC3CA}" presName="vert2" presStyleCnt="0"/>
      <dgm:spPr/>
    </dgm:pt>
    <dgm:pt modelId="{00425EBA-679A-4547-849A-9BE826EF86FF}" type="pres">
      <dgm:prSet presAssocID="{0AC95C0C-1D52-48F8-A5C6-314B8B9BC3CA}" presName="thinLine2b" presStyleLbl="callout" presStyleIdx="3" presStyleCnt="5"/>
      <dgm:spPr/>
    </dgm:pt>
    <dgm:pt modelId="{E132AFF5-7361-4E35-886F-63C261A5F5EE}" type="pres">
      <dgm:prSet presAssocID="{0AC95C0C-1D52-48F8-A5C6-314B8B9BC3CA}" presName="vertSpace2b" presStyleCnt="0"/>
      <dgm:spPr/>
    </dgm:pt>
    <dgm:pt modelId="{2FEDC837-0334-4063-9769-E83A2D607509}" type="pres">
      <dgm:prSet presAssocID="{6EA16DED-7CF6-4DF2-907C-27A82F4AC940}" presName="horz2" presStyleCnt="0"/>
      <dgm:spPr/>
    </dgm:pt>
    <dgm:pt modelId="{ED64D40B-F980-4FDD-A5EE-8284C9877F2A}" type="pres">
      <dgm:prSet presAssocID="{6EA16DED-7CF6-4DF2-907C-27A82F4AC940}" presName="horzSpace2" presStyleCnt="0"/>
      <dgm:spPr/>
    </dgm:pt>
    <dgm:pt modelId="{ED21A898-47F5-42D7-AA05-F25338934615}" type="pres">
      <dgm:prSet presAssocID="{6EA16DED-7CF6-4DF2-907C-27A82F4AC940}" presName="tx2" presStyleLbl="revTx" presStyleIdx="5" presStyleCnt="6"/>
      <dgm:spPr/>
    </dgm:pt>
    <dgm:pt modelId="{6C53D3FF-44A4-493C-81E9-2FEB6A5847E2}" type="pres">
      <dgm:prSet presAssocID="{6EA16DED-7CF6-4DF2-907C-27A82F4AC940}" presName="vert2" presStyleCnt="0"/>
      <dgm:spPr/>
    </dgm:pt>
    <dgm:pt modelId="{26626971-17E0-4253-935F-F35C13CD6840}" type="pres">
      <dgm:prSet presAssocID="{6EA16DED-7CF6-4DF2-907C-27A82F4AC940}" presName="thinLine2b" presStyleLbl="callout" presStyleIdx="4" presStyleCnt="5"/>
      <dgm:spPr/>
    </dgm:pt>
    <dgm:pt modelId="{28E547E8-EB19-48F8-9C68-EB3548EBC365}" type="pres">
      <dgm:prSet presAssocID="{6EA16DED-7CF6-4DF2-907C-27A82F4AC940}" presName="vertSpace2b" presStyleCnt="0"/>
      <dgm:spPr/>
    </dgm:pt>
  </dgm:ptLst>
  <dgm:cxnLst>
    <dgm:cxn modelId="{88AAE15C-6369-4708-9343-FC709A15C50E}" srcId="{C4BFBD31-6EEE-49E6-866A-CD47104DB24D}" destId="{4C897B40-AF55-4AEF-B35A-65C92097FAC0}" srcOrd="0" destOrd="0" parTransId="{B0E308C8-2FCC-432E-B4F8-16052F7F6BB7}" sibTransId="{C7B6D8B4-B680-4ABA-9231-C3C55B289504}"/>
    <dgm:cxn modelId="{E2B38B8E-7883-4B99-8E93-A735AE809C44}" srcId="{C4BFBD31-6EEE-49E6-866A-CD47104DB24D}" destId="{0AC95C0C-1D52-48F8-A5C6-314B8B9BC3CA}" srcOrd="3" destOrd="0" parTransId="{65C6032F-687E-4474-85A9-CFA585ADC5DB}" sibTransId="{CC6B0FB0-3C5A-4DFA-A1B4-086EFD28D048}"/>
    <dgm:cxn modelId="{585CCD57-F14B-421D-9545-9233DE010E41}" type="presOf" srcId="{6EA16DED-7CF6-4DF2-907C-27A82F4AC940}" destId="{ED21A898-47F5-42D7-AA05-F25338934615}" srcOrd="0" destOrd="0" presId="urn:microsoft.com/office/officeart/2008/layout/LinedList"/>
    <dgm:cxn modelId="{63433A83-DC36-40CC-99DC-069037C9CBA8}" srcId="{4DD0DED1-7C45-42CB-9C47-D5CBD53F5629}" destId="{C4BFBD31-6EEE-49E6-866A-CD47104DB24D}" srcOrd="0" destOrd="0" parTransId="{1D97E7FA-0F5E-47F0-AE4D-0B7F73D1F359}" sibTransId="{A6E9EA83-348D-4F03-9583-DE6422E0EC0D}"/>
    <dgm:cxn modelId="{C03D1ABD-E1C2-41A7-9F3D-78649FE5248F}" srcId="{C4BFBD31-6EEE-49E6-866A-CD47104DB24D}" destId="{77AFB988-1D4F-45BA-9801-D4CB3B560974}" srcOrd="2" destOrd="0" parTransId="{D5CC3B4A-6D58-486D-AF76-C2F74CFD6E2E}" sibTransId="{26F0B865-F488-4965-BA53-A7BE56D1F323}"/>
    <dgm:cxn modelId="{43272C28-2AD1-4C01-8581-04008617CB42}" type="presOf" srcId="{7BEB1246-32CA-423C-AE1E-0EF3DA35D180}" destId="{55D4EBF5-A8CD-4E2F-BF3D-8B72190EF16C}" srcOrd="0" destOrd="0" presId="urn:microsoft.com/office/officeart/2008/layout/LinedList"/>
    <dgm:cxn modelId="{82AEF8D6-5DEE-402D-BEA0-C64933B61B65}" type="presOf" srcId="{4DD0DED1-7C45-42CB-9C47-D5CBD53F5629}" destId="{78D36F42-7C7E-4B2C-A5FE-654B39F8E023}" srcOrd="0" destOrd="0" presId="urn:microsoft.com/office/officeart/2008/layout/LinedList"/>
    <dgm:cxn modelId="{9202CED0-0DD1-4A54-BC2A-DFAE15633F6D}" type="presOf" srcId="{0AC95C0C-1D52-48F8-A5C6-314B8B9BC3CA}" destId="{CED591C8-964D-4978-ACE4-D10F24A454C0}" srcOrd="0" destOrd="0" presId="urn:microsoft.com/office/officeart/2008/layout/LinedList"/>
    <dgm:cxn modelId="{E5162182-A4C0-4022-9DF1-2CF576FA7D0F}" type="presOf" srcId="{4C897B40-AF55-4AEF-B35A-65C92097FAC0}" destId="{41522A4B-2121-424E-8F3A-6E6CAB9C57DE}" srcOrd="0" destOrd="0" presId="urn:microsoft.com/office/officeart/2008/layout/LinedList"/>
    <dgm:cxn modelId="{29FEA350-3088-477E-B6C7-D864372E179A}" srcId="{C4BFBD31-6EEE-49E6-866A-CD47104DB24D}" destId="{6EA16DED-7CF6-4DF2-907C-27A82F4AC940}" srcOrd="4" destOrd="0" parTransId="{F722121F-08F8-46AB-9332-830D826BDB3F}" sibTransId="{1DB03604-2D79-4C75-AF32-FE44A57A1802}"/>
    <dgm:cxn modelId="{00781D24-6F50-4804-9CA1-CA568599A1D5}" type="presOf" srcId="{C4BFBD31-6EEE-49E6-866A-CD47104DB24D}" destId="{8C628378-9145-4CF4-BE18-B70AD24A55CE}" srcOrd="0" destOrd="0" presId="urn:microsoft.com/office/officeart/2008/layout/LinedList"/>
    <dgm:cxn modelId="{03478375-76AA-4195-ABDC-3E534FBECF14}" srcId="{C4BFBD31-6EEE-49E6-866A-CD47104DB24D}" destId="{7BEB1246-32CA-423C-AE1E-0EF3DA35D180}" srcOrd="1" destOrd="0" parTransId="{8E769B8B-F448-4B04-B7F2-E895F6A61020}" sibTransId="{A9D78C5A-0844-4314-AD58-1D9E25937C54}"/>
    <dgm:cxn modelId="{C51AFB32-4F77-43C4-94E5-C12846174772}" type="presOf" srcId="{77AFB988-1D4F-45BA-9801-D4CB3B560974}" destId="{83D1F21A-0075-4CBE-919B-E3BD1168C4B5}" srcOrd="0" destOrd="0" presId="urn:microsoft.com/office/officeart/2008/layout/LinedList"/>
    <dgm:cxn modelId="{6BEF74FF-68F6-4E2D-8402-2855AEB9D107}" type="presParOf" srcId="{78D36F42-7C7E-4B2C-A5FE-654B39F8E023}" destId="{52EF55AE-65CC-4293-8390-8C25DD0B3B61}" srcOrd="0" destOrd="0" presId="urn:microsoft.com/office/officeart/2008/layout/LinedList"/>
    <dgm:cxn modelId="{A38DE081-AAA0-489C-A8EB-AC3724582C41}" type="presParOf" srcId="{78D36F42-7C7E-4B2C-A5FE-654B39F8E023}" destId="{690C7A46-5A1C-489E-8703-3BCA6F27901C}" srcOrd="1" destOrd="0" presId="urn:microsoft.com/office/officeart/2008/layout/LinedList"/>
    <dgm:cxn modelId="{934E8AA9-182E-4746-8487-926A55D88443}" type="presParOf" srcId="{690C7A46-5A1C-489E-8703-3BCA6F27901C}" destId="{8C628378-9145-4CF4-BE18-B70AD24A55CE}" srcOrd="0" destOrd="0" presId="urn:microsoft.com/office/officeart/2008/layout/LinedList"/>
    <dgm:cxn modelId="{7661C174-BE91-426F-A81F-87E3D820306E}" type="presParOf" srcId="{690C7A46-5A1C-489E-8703-3BCA6F27901C}" destId="{743B65F6-7F93-4D0C-B33E-DBD66B1F866F}" srcOrd="1" destOrd="0" presId="urn:microsoft.com/office/officeart/2008/layout/LinedList"/>
    <dgm:cxn modelId="{F794A2A4-11F3-4E96-A7D8-7E8ECFABAC42}" type="presParOf" srcId="{743B65F6-7F93-4D0C-B33E-DBD66B1F866F}" destId="{3A2ACC06-20DD-4AB8-8853-DC39609F2413}" srcOrd="0" destOrd="0" presId="urn:microsoft.com/office/officeart/2008/layout/LinedList"/>
    <dgm:cxn modelId="{333D3938-55B9-4A02-B006-CB5BA70CD4BC}" type="presParOf" srcId="{743B65F6-7F93-4D0C-B33E-DBD66B1F866F}" destId="{93BE085D-817D-40BF-828E-60EC5C9DFD58}" srcOrd="1" destOrd="0" presId="urn:microsoft.com/office/officeart/2008/layout/LinedList"/>
    <dgm:cxn modelId="{0A460441-BCA0-4E10-AD4E-CA86FF5D120E}" type="presParOf" srcId="{93BE085D-817D-40BF-828E-60EC5C9DFD58}" destId="{02EE7273-1083-478A-9E02-CA55223D7A46}" srcOrd="0" destOrd="0" presId="urn:microsoft.com/office/officeart/2008/layout/LinedList"/>
    <dgm:cxn modelId="{578D81ED-D925-4DB5-AA63-38E4694ACC02}" type="presParOf" srcId="{93BE085D-817D-40BF-828E-60EC5C9DFD58}" destId="{41522A4B-2121-424E-8F3A-6E6CAB9C57DE}" srcOrd="1" destOrd="0" presId="urn:microsoft.com/office/officeart/2008/layout/LinedList"/>
    <dgm:cxn modelId="{EB551C42-C049-49A3-90C6-6FE917B3AB03}" type="presParOf" srcId="{93BE085D-817D-40BF-828E-60EC5C9DFD58}" destId="{2312389E-411B-4689-A472-25F0FFB72F35}" srcOrd="2" destOrd="0" presId="urn:microsoft.com/office/officeart/2008/layout/LinedList"/>
    <dgm:cxn modelId="{BCE1630B-C4E8-4ADF-A757-FFDC859A9375}" type="presParOf" srcId="{743B65F6-7F93-4D0C-B33E-DBD66B1F866F}" destId="{78B49DE7-B2CB-41C1-949A-2197667B1FB8}" srcOrd="2" destOrd="0" presId="urn:microsoft.com/office/officeart/2008/layout/LinedList"/>
    <dgm:cxn modelId="{9806B7BC-DC2B-4514-A222-DB7BE2584AFD}" type="presParOf" srcId="{743B65F6-7F93-4D0C-B33E-DBD66B1F866F}" destId="{18F2CCC6-D860-41C2-A953-1104E8875882}" srcOrd="3" destOrd="0" presId="urn:microsoft.com/office/officeart/2008/layout/LinedList"/>
    <dgm:cxn modelId="{C401EF5E-633A-466C-B3F5-1AEDE98CE9E7}" type="presParOf" srcId="{743B65F6-7F93-4D0C-B33E-DBD66B1F866F}" destId="{7FB8C6F2-5E01-4BE9-8B83-1F64695C3048}" srcOrd="4" destOrd="0" presId="urn:microsoft.com/office/officeart/2008/layout/LinedList"/>
    <dgm:cxn modelId="{50632996-D9F8-4685-98E1-436823CED084}" type="presParOf" srcId="{7FB8C6F2-5E01-4BE9-8B83-1F64695C3048}" destId="{C0A750F3-173A-4450-8F9E-6D9828583550}" srcOrd="0" destOrd="0" presId="urn:microsoft.com/office/officeart/2008/layout/LinedList"/>
    <dgm:cxn modelId="{E0052B98-5191-42E5-97E1-03455188A453}" type="presParOf" srcId="{7FB8C6F2-5E01-4BE9-8B83-1F64695C3048}" destId="{55D4EBF5-A8CD-4E2F-BF3D-8B72190EF16C}" srcOrd="1" destOrd="0" presId="urn:microsoft.com/office/officeart/2008/layout/LinedList"/>
    <dgm:cxn modelId="{E28EA2D2-F232-4D98-A29D-487D3E503C7C}" type="presParOf" srcId="{7FB8C6F2-5E01-4BE9-8B83-1F64695C3048}" destId="{C29A216D-C925-45E7-A9B7-84B3CDD85F2F}" srcOrd="2" destOrd="0" presId="urn:microsoft.com/office/officeart/2008/layout/LinedList"/>
    <dgm:cxn modelId="{518CB171-E059-434D-9F8E-CD3C31B7D98F}" type="presParOf" srcId="{743B65F6-7F93-4D0C-B33E-DBD66B1F866F}" destId="{C4A1E08C-CC9E-4682-94E3-FCB6D3E9A579}" srcOrd="5" destOrd="0" presId="urn:microsoft.com/office/officeart/2008/layout/LinedList"/>
    <dgm:cxn modelId="{A51BCB27-F2F4-4372-8DDF-FF06B73D82F8}" type="presParOf" srcId="{743B65F6-7F93-4D0C-B33E-DBD66B1F866F}" destId="{74E8EDBF-26D3-4926-8B62-6B916AC1AB10}" srcOrd="6" destOrd="0" presId="urn:microsoft.com/office/officeart/2008/layout/LinedList"/>
    <dgm:cxn modelId="{6A067CF7-1463-4098-8384-48482A50F5AF}" type="presParOf" srcId="{743B65F6-7F93-4D0C-B33E-DBD66B1F866F}" destId="{C4A81DB9-337D-4F7E-B952-70B9AA94F243}" srcOrd="7" destOrd="0" presId="urn:microsoft.com/office/officeart/2008/layout/LinedList"/>
    <dgm:cxn modelId="{60AFBA9B-A95D-4D2F-8CF6-E8D56E743AC7}" type="presParOf" srcId="{C4A81DB9-337D-4F7E-B952-70B9AA94F243}" destId="{3B81E0D8-BB67-493C-8447-8947352FD81E}" srcOrd="0" destOrd="0" presId="urn:microsoft.com/office/officeart/2008/layout/LinedList"/>
    <dgm:cxn modelId="{079B95E3-4BA1-41DB-B584-94F90DC82D1B}" type="presParOf" srcId="{C4A81DB9-337D-4F7E-B952-70B9AA94F243}" destId="{83D1F21A-0075-4CBE-919B-E3BD1168C4B5}" srcOrd="1" destOrd="0" presId="urn:microsoft.com/office/officeart/2008/layout/LinedList"/>
    <dgm:cxn modelId="{B1E4BEF9-11B2-4A92-AE06-953D3EBD891B}" type="presParOf" srcId="{C4A81DB9-337D-4F7E-B952-70B9AA94F243}" destId="{31AE1103-7EB6-409A-A392-899DC58A0CC9}" srcOrd="2" destOrd="0" presId="urn:microsoft.com/office/officeart/2008/layout/LinedList"/>
    <dgm:cxn modelId="{CCE598B4-3523-45A3-B909-B17CE4B4F8B8}" type="presParOf" srcId="{743B65F6-7F93-4D0C-B33E-DBD66B1F866F}" destId="{D7895EC7-31F8-4D36-9DD5-BEB897D58FB5}" srcOrd="8" destOrd="0" presId="urn:microsoft.com/office/officeart/2008/layout/LinedList"/>
    <dgm:cxn modelId="{BAFC7B91-F6AE-47DD-972A-C0736D1C89A2}" type="presParOf" srcId="{743B65F6-7F93-4D0C-B33E-DBD66B1F866F}" destId="{255307E7-E307-4875-852F-54E9ECF509CC}" srcOrd="9" destOrd="0" presId="urn:microsoft.com/office/officeart/2008/layout/LinedList"/>
    <dgm:cxn modelId="{5EE20B60-95F8-4EEE-BDE0-8CC804F50910}" type="presParOf" srcId="{743B65F6-7F93-4D0C-B33E-DBD66B1F866F}" destId="{F7B0E595-572B-4D8C-AF45-A2CE276C4481}" srcOrd="10" destOrd="0" presId="urn:microsoft.com/office/officeart/2008/layout/LinedList"/>
    <dgm:cxn modelId="{3193A732-2095-497A-A6A7-369FC855A2B9}" type="presParOf" srcId="{F7B0E595-572B-4D8C-AF45-A2CE276C4481}" destId="{266B9760-C940-44EB-96D8-AA8B93D876F2}" srcOrd="0" destOrd="0" presId="urn:microsoft.com/office/officeart/2008/layout/LinedList"/>
    <dgm:cxn modelId="{DAC9331C-6CD2-40E3-9B99-D2A0AB2DA8BA}" type="presParOf" srcId="{F7B0E595-572B-4D8C-AF45-A2CE276C4481}" destId="{CED591C8-964D-4978-ACE4-D10F24A454C0}" srcOrd="1" destOrd="0" presId="urn:microsoft.com/office/officeart/2008/layout/LinedList"/>
    <dgm:cxn modelId="{D41BCAB4-D14B-4429-BD64-6AB1AD01D164}" type="presParOf" srcId="{F7B0E595-572B-4D8C-AF45-A2CE276C4481}" destId="{421FC069-EC80-49D1-A197-03332BFFDACC}" srcOrd="2" destOrd="0" presId="urn:microsoft.com/office/officeart/2008/layout/LinedList"/>
    <dgm:cxn modelId="{E4617D6A-E227-4768-AC70-463228D529ED}" type="presParOf" srcId="{743B65F6-7F93-4D0C-B33E-DBD66B1F866F}" destId="{00425EBA-679A-4547-849A-9BE826EF86FF}" srcOrd="11" destOrd="0" presId="urn:microsoft.com/office/officeart/2008/layout/LinedList"/>
    <dgm:cxn modelId="{F9E81EC2-E0EB-4A13-B519-3B3E0A3193F8}" type="presParOf" srcId="{743B65F6-7F93-4D0C-B33E-DBD66B1F866F}" destId="{E132AFF5-7361-4E35-886F-63C261A5F5EE}" srcOrd="12" destOrd="0" presId="urn:microsoft.com/office/officeart/2008/layout/LinedList"/>
    <dgm:cxn modelId="{15CB3243-CAEA-467B-9702-C18C2641C3D1}" type="presParOf" srcId="{743B65F6-7F93-4D0C-B33E-DBD66B1F866F}" destId="{2FEDC837-0334-4063-9769-E83A2D607509}" srcOrd="13" destOrd="0" presId="urn:microsoft.com/office/officeart/2008/layout/LinedList"/>
    <dgm:cxn modelId="{4A17A712-E2CC-4619-BB3F-6620C9991180}" type="presParOf" srcId="{2FEDC837-0334-4063-9769-E83A2D607509}" destId="{ED64D40B-F980-4FDD-A5EE-8284C9877F2A}" srcOrd="0" destOrd="0" presId="urn:microsoft.com/office/officeart/2008/layout/LinedList"/>
    <dgm:cxn modelId="{623C9E08-138D-4B86-93C3-18968074DF55}" type="presParOf" srcId="{2FEDC837-0334-4063-9769-E83A2D607509}" destId="{ED21A898-47F5-42D7-AA05-F25338934615}" srcOrd="1" destOrd="0" presId="urn:microsoft.com/office/officeart/2008/layout/LinedList"/>
    <dgm:cxn modelId="{89293D14-439C-40B9-A870-F882452F56C7}" type="presParOf" srcId="{2FEDC837-0334-4063-9769-E83A2D607509}" destId="{6C53D3FF-44A4-493C-81E9-2FEB6A5847E2}" srcOrd="2" destOrd="0" presId="urn:microsoft.com/office/officeart/2008/layout/LinedList"/>
    <dgm:cxn modelId="{91E528CC-A5C9-43F0-8BFB-879944045DF9}" type="presParOf" srcId="{743B65F6-7F93-4D0C-B33E-DBD66B1F866F}" destId="{26626971-17E0-4253-935F-F35C13CD6840}" srcOrd="14" destOrd="0" presId="urn:microsoft.com/office/officeart/2008/layout/LinedList"/>
    <dgm:cxn modelId="{5713F923-E57C-49AA-88D2-0CCF09D888BF}" type="presParOf" srcId="{743B65F6-7F93-4D0C-B33E-DBD66B1F866F}" destId="{28E547E8-EB19-48F8-9C68-EB3548EBC365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F55AE-65CC-4293-8390-8C25DD0B3B61}">
      <dsp:nvSpPr>
        <dsp:cNvPr id="0" name=""/>
        <dsp:cNvSpPr/>
      </dsp:nvSpPr>
      <dsp:spPr>
        <a:xfrm>
          <a:off x="0" y="0"/>
          <a:ext cx="8856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28378-9145-4CF4-BE18-B70AD24A55CE}">
      <dsp:nvSpPr>
        <dsp:cNvPr id="0" name=""/>
        <dsp:cNvSpPr/>
      </dsp:nvSpPr>
      <dsp:spPr>
        <a:xfrm>
          <a:off x="0" y="0"/>
          <a:ext cx="1771396" cy="6336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0" tIns="304800" rIns="304800" bIns="304800" numCol="1" spcCol="1270" anchor="t" anchorCtr="0">
          <a:noAutofit/>
        </a:bodyPr>
        <a:lstStyle/>
        <a:p>
          <a:pPr lvl="0" algn="l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回首高中</a:t>
          </a:r>
          <a:endParaRPr lang="zh-CN" altLang="en-US" sz="80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0" y="0"/>
        <a:ext cx="1771396" cy="6336703"/>
      </dsp:txXfrm>
    </dsp:sp>
    <dsp:sp modelId="{41522A4B-2121-424E-8F3A-6E6CAB9C57DE}">
      <dsp:nvSpPr>
        <dsp:cNvPr id="0" name=""/>
        <dsp:cNvSpPr/>
      </dsp:nvSpPr>
      <dsp:spPr>
        <a:xfrm>
          <a:off x="1904251" y="99010"/>
          <a:ext cx="6952732" cy="1980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紧张而充实的生活</a:t>
          </a:r>
          <a:endParaRPr lang="zh-CN" altLang="en-US" sz="60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904251" y="99010"/>
        <a:ext cx="6952732" cy="1980219"/>
      </dsp:txXfrm>
    </dsp:sp>
    <dsp:sp modelId="{78B49DE7-B2CB-41C1-949A-2197667B1FB8}">
      <dsp:nvSpPr>
        <dsp:cNvPr id="0" name=""/>
        <dsp:cNvSpPr/>
      </dsp:nvSpPr>
      <dsp:spPr>
        <a:xfrm>
          <a:off x="1771396" y="2079230"/>
          <a:ext cx="7085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4EBF5-A8CD-4E2F-BF3D-8B72190EF16C}">
      <dsp:nvSpPr>
        <dsp:cNvPr id="0" name=""/>
        <dsp:cNvSpPr/>
      </dsp:nvSpPr>
      <dsp:spPr>
        <a:xfrm>
          <a:off x="1904251" y="2178241"/>
          <a:ext cx="6952732" cy="1980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魔鬼式的训练 坚持</a:t>
          </a:r>
          <a:endParaRPr lang="zh-CN" altLang="en-US" sz="60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904251" y="2178241"/>
        <a:ext cx="6952732" cy="1980219"/>
      </dsp:txXfrm>
    </dsp:sp>
    <dsp:sp modelId="{C4A1E08C-CC9E-4682-94E3-FCB6D3E9A579}">
      <dsp:nvSpPr>
        <dsp:cNvPr id="0" name=""/>
        <dsp:cNvSpPr/>
      </dsp:nvSpPr>
      <dsp:spPr>
        <a:xfrm>
          <a:off x="1771396" y="4158461"/>
          <a:ext cx="7085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1F21A-0075-4CBE-919B-E3BD1168C4B5}">
      <dsp:nvSpPr>
        <dsp:cNvPr id="0" name=""/>
        <dsp:cNvSpPr/>
      </dsp:nvSpPr>
      <dsp:spPr>
        <a:xfrm>
          <a:off x="1904251" y="4257472"/>
          <a:ext cx="6952732" cy="1980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那时的梦想 大学</a:t>
          </a:r>
          <a:endParaRPr lang="zh-CN" altLang="en-US" sz="60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904251" y="4257472"/>
        <a:ext cx="6952732" cy="1980219"/>
      </dsp:txXfrm>
    </dsp:sp>
    <dsp:sp modelId="{D7895EC7-31F8-4D36-9DD5-BEB897D58FB5}">
      <dsp:nvSpPr>
        <dsp:cNvPr id="0" name=""/>
        <dsp:cNvSpPr/>
      </dsp:nvSpPr>
      <dsp:spPr>
        <a:xfrm>
          <a:off x="1771396" y="6237692"/>
          <a:ext cx="7085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F55AE-65CC-4293-8390-8C25DD0B3B61}">
      <dsp:nvSpPr>
        <dsp:cNvPr id="0" name=""/>
        <dsp:cNvSpPr/>
      </dsp:nvSpPr>
      <dsp:spPr>
        <a:xfrm>
          <a:off x="0" y="71984"/>
          <a:ext cx="8856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28378-9145-4CF4-BE18-B70AD24A55CE}">
      <dsp:nvSpPr>
        <dsp:cNvPr id="0" name=""/>
        <dsp:cNvSpPr/>
      </dsp:nvSpPr>
      <dsp:spPr>
        <a:xfrm>
          <a:off x="0" y="0"/>
          <a:ext cx="1771396" cy="6336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0" tIns="304800" rIns="304800" bIns="304800" numCol="1" spcCol="1270" anchor="t" anchorCtr="0">
          <a:noAutofit/>
        </a:bodyPr>
        <a:lstStyle/>
        <a:p>
          <a:pPr lvl="0" algn="l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大学生活</a:t>
          </a:r>
          <a:endParaRPr lang="zh-CN" altLang="en-US" sz="80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0" y="0"/>
        <a:ext cx="1771396" cy="6336703"/>
      </dsp:txXfrm>
    </dsp:sp>
    <dsp:sp modelId="{41522A4B-2121-424E-8F3A-6E6CAB9C57DE}">
      <dsp:nvSpPr>
        <dsp:cNvPr id="0" name=""/>
        <dsp:cNvSpPr/>
      </dsp:nvSpPr>
      <dsp:spPr>
        <a:xfrm>
          <a:off x="1904251" y="59716"/>
          <a:ext cx="6952732" cy="119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憧憬</a:t>
          </a:r>
          <a:endParaRPr lang="zh-CN" altLang="en-US" sz="53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904251" y="59716"/>
        <a:ext cx="6952732" cy="1194320"/>
      </dsp:txXfrm>
    </dsp:sp>
    <dsp:sp modelId="{78B49DE7-B2CB-41C1-949A-2197667B1FB8}">
      <dsp:nvSpPr>
        <dsp:cNvPr id="0" name=""/>
        <dsp:cNvSpPr/>
      </dsp:nvSpPr>
      <dsp:spPr>
        <a:xfrm>
          <a:off x="1771396" y="1254036"/>
          <a:ext cx="7085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4EBF5-A8CD-4E2F-BF3D-8B72190EF16C}">
      <dsp:nvSpPr>
        <dsp:cNvPr id="0" name=""/>
        <dsp:cNvSpPr/>
      </dsp:nvSpPr>
      <dsp:spPr>
        <a:xfrm>
          <a:off x="1904251" y="1313752"/>
          <a:ext cx="6952732" cy="119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轻松</a:t>
          </a:r>
          <a:endParaRPr lang="zh-CN" altLang="en-US" sz="53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904251" y="1313752"/>
        <a:ext cx="6952732" cy="1194320"/>
      </dsp:txXfrm>
    </dsp:sp>
    <dsp:sp modelId="{C4A1E08C-CC9E-4682-94E3-FCB6D3E9A579}">
      <dsp:nvSpPr>
        <dsp:cNvPr id="0" name=""/>
        <dsp:cNvSpPr/>
      </dsp:nvSpPr>
      <dsp:spPr>
        <a:xfrm>
          <a:off x="1771396" y="2508072"/>
          <a:ext cx="7085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1F21A-0075-4CBE-919B-E3BD1168C4B5}">
      <dsp:nvSpPr>
        <dsp:cNvPr id="0" name=""/>
        <dsp:cNvSpPr/>
      </dsp:nvSpPr>
      <dsp:spPr>
        <a:xfrm>
          <a:off x="1904251" y="2567788"/>
          <a:ext cx="6952732" cy="119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迷茫</a:t>
          </a:r>
          <a:endParaRPr lang="zh-CN" altLang="en-US" sz="53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904251" y="2567788"/>
        <a:ext cx="6952732" cy="1194320"/>
      </dsp:txXfrm>
    </dsp:sp>
    <dsp:sp modelId="{D7895EC7-31F8-4D36-9DD5-BEB897D58FB5}">
      <dsp:nvSpPr>
        <dsp:cNvPr id="0" name=""/>
        <dsp:cNvSpPr/>
      </dsp:nvSpPr>
      <dsp:spPr>
        <a:xfrm>
          <a:off x="1771396" y="3762108"/>
          <a:ext cx="7085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591C8-964D-4978-ACE4-D10F24A454C0}">
      <dsp:nvSpPr>
        <dsp:cNvPr id="0" name=""/>
        <dsp:cNvSpPr/>
      </dsp:nvSpPr>
      <dsp:spPr>
        <a:xfrm>
          <a:off x="1904251" y="3821824"/>
          <a:ext cx="6952732" cy="119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适应</a:t>
          </a:r>
          <a:endParaRPr lang="zh-CN" altLang="en-US" sz="53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904251" y="3821824"/>
        <a:ext cx="6952732" cy="1194320"/>
      </dsp:txXfrm>
    </dsp:sp>
    <dsp:sp modelId="{00425EBA-679A-4547-849A-9BE826EF86FF}">
      <dsp:nvSpPr>
        <dsp:cNvPr id="0" name=""/>
        <dsp:cNvSpPr/>
      </dsp:nvSpPr>
      <dsp:spPr>
        <a:xfrm>
          <a:off x="1771396" y="5016144"/>
          <a:ext cx="7085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1A898-47F5-42D7-AA05-F25338934615}">
      <dsp:nvSpPr>
        <dsp:cNvPr id="0" name=""/>
        <dsp:cNvSpPr/>
      </dsp:nvSpPr>
      <dsp:spPr>
        <a:xfrm>
          <a:off x="1904251" y="5075860"/>
          <a:ext cx="6952732" cy="119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努力</a:t>
          </a:r>
          <a:endParaRPr lang="zh-CN" altLang="en-US" sz="53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904251" y="5075860"/>
        <a:ext cx="6952732" cy="1194320"/>
      </dsp:txXfrm>
    </dsp:sp>
    <dsp:sp modelId="{26626971-17E0-4253-935F-F35C13CD6840}">
      <dsp:nvSpPr>
        <dsp:cNvPr id="0" name=""/>
        <dsp:cNvSpPr/>
      </dsp:nvSpPr>
      <dsp:spPr>
        <a:xfrm>
          <a:off x="1771396" y="6270180"/>
          <a:ext cx="70855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92896"/>
            <a:ext cx="9144000" cy="1470025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为梦而拼</a:t>
            </a:r>
            <a:endParaRPr lang="zh-CN" altLang="en-US" sz="9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1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13967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7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  <a:endParaRPr lang="zh-CN" altLang="en-US" sz="7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66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2013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级计算机一班</a:t>
            </a:r>
            <a:endParaRPr lang="en-US" altLang="zh-CN" sz="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魏晓翔</a:t>
            </a:r>
          </a:p>
        </p:txBody>
      </p:sp>
    </p:spTree>
    <p:extLst>
      <p:ext uri="{BB962C8B-B14F-4D97-AF65-F5344CB8AC3E}">
        <p14:creationId xmlns:p14="http://schemas.microsoft.com/office/powerpoint/2010/main" val="3933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44778110"/>
              </p:ext>
            </p:extLst>
          </p:nvPr>
        </p:nvGraphicFramePr>
        <p:xfrm>
          <a:off x="107504" y="260648"/>
          <a:ext cx="8856984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1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73053632"/>
              </p:ext>
            </p:extLst>
          </p:nvPr>
        </p:nvGraphicFramePr>
        <p:xfrm>
          <a:off x="107504" y="188640"/>
          <a:ext cx="8856984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4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最重要任务 学习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人生的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态度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交友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课余时间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学好基础课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编程 新的语言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实验室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争取保研</a:t>
            </a:r>
          </a:p>
        </p:txBody>
      </p:sp>
    </p:spTree>
    <p:extLst>
      <p:ext uri="{BB962C8B-B14F-4D97-AF65-F5344CB8AC3E}">
        <p14:creationId xmlns:p14="http://schemas.microsoft.com/office/powerpoint/2010/main" val="113824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未来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实现自己的理想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为自己深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爱的祖国能腾飞贡献自己的力量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报效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国家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4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坚持自己的梦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就一定会实现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用努力浇灌的花苞会开出鲜艳的花朵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7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追逐梦想的人</a:t>
            </a:r>
            <a:endParaRPr lang="zh-CN" altLang="en-US" sz="4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4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103</Words>
  <Application>Microsoft Office PowerPoint</Application>
  <PresentationFormat>全屏显示(4:3)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为梦而拼</vt:lpstr>
      <vt:lpstr>PowerPoint 演示文稿</vt:lpstr>
      <vt:lpstr>PowerPoint 演示文稿</vt:lpstr>
      <vt:lpstr>PowerPoint 演示文稿</vt:lpstr>
      <vt:lpstr>大学</vt:lpstr>
      <vt:lpstr>PowerPoint 演示文稿</vt:lpstr>
      <vt:lpstr>未来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如果下一次</dc:creator>
  <cp:lastModifiedBy>lenovo</cp:lastModifiedBy>
  <cp:revision>7</cp:revision>
  <dcterms:created xsi:type="dcterms:W3CDTF">2014-03-27T12:50:27Z</dcterms:created>
  <dcterms:modified xsi:type="dcterms:W3CDTF">2014-03-27T16:03:09Z</dcterms:modified>
</cp:coreProperties>
</file>