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24F7-A6E4-4D31-AE94-76E51C64E971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1D2D-0FE5-4044-8587-049251623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1D2D-0FE5-4044-8587-049251623F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1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03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33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3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5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9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75972C-751B-40B1-B960-A2CFA43151CE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D655-0651-4FBF-BB69-30C8C956F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79974" y="2631244"/>
            <a:ext cx="5789441" cy="1338263"/>
          </a:xfrm>
        </p:spPr>
        <p:txBody>
          <a:bodyPr>
            <a:normAutofit fontScale="90000"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Adobe 明體 Std L" panose="02020300000000000000" pitchFamily="18" charset="-128"/>
                <a:ea typeface="Adobe 明體 Std L" panose="02020300000000000000" pitchFamily="18" charset="-128"/>
              </a:rPr>
              <a:t>青春去哪了</a:t>
            </a:r>
            <a:endParaRPr lang="zh-CN" altLang="en-US" sz="8800" dirty="0">
              <a:solidFill>
                <a:srgbClr val="00B050"/>
              </a:solidFill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0882" y="5996580"/>
            <a:ext cx="8825658" cy="86142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</a:t>
            </a: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级计算机学院 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07011301</a:t>
            </a: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班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邢博文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2888" y="2855742"/>
            <a:ext cx="34421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昨天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4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0809" cy="3010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64" y="0"/>
            <a:ext cx="3698436" cy="2770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7988"/>
            <a:ext cx="5009344" cy="23700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16200000">
            <a:off x="5306857" y="-307804"/>
            <a:ext cx="2400657" cy="331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4800" dirty="0" smtClean="0"/>
              <a:t>昨天的努力让我们坐在了这里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229222" y="3181879"/>
            <a:ext cx="455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但这</a:t>
            </a:r>
            <a:r>
              <a:rPr lang="zh-CN" altLang="en-US" sz="4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并不是目的</a:t>
            </a:r>
            <a:endParaRPr lang="zh-CN" altLang="en-US" sz="4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3722" y="3181879"/>
            <a:ext cx="61053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今天的我们仍需努力，为了能辉煌的离去</a:t>
            </a:r>
            <a:endParaRPr lang="zh-CN" altLang="en-US" sz="66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6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7963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今天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55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0221" y="456124"/>
            <a:ext cx="1159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今天的自己越来越颓废了</a:t>
            </a:r>
            <a:endParaRPr lang="zh-CN" altLang="en-US" sz="8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1168" y="2089904"/>
            <a:ext cx="83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现在过得生活跟高考前想的差的太多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0123" y="2896075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我想不只我是自己这样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2031" y="4058753"/>
            <a:ext cx="654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其实心里明白自己该怎么做，但是总是被懒惰打败，只有考砸了，看不懂书了，才知道疼，结果一切都晚了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67951" y="5373858"/>
            <a:ext cx="86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从明天开始鼓起勇气做一个优秀的自己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5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7963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明天</a:t>
            </a:r>
            <a:endParaRPr lang="zh-CN" altLang="en-US" sz="5400" b="1" cap="none" spc="0" dirty="0">
              <a:ln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8700" y="165100"/>
            <a:ext cx="651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给</a:t>
            </a:r>
            <a:r>
              <a:rPr lang="zh-CN" altLang="en-US" sz="3200" dirty="0"/>
              <a:t>自己制定一</a:t>
            </a:r>
            <a:r>
              <a:rPr lang="zh-CN" altLang="en-US" sz="3200" dirty="0" smtClean="0"/>
              <a:t>个切实可行的目标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8700" y="1003300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培养一些好的兴趣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28700" y="1803400"/>
            <a:ext cx="736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多了解一些跟专业有关的知识，有比较明确的专业方向，平时多看看有关方向的书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3784600"/>
            <a:ext cx="317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多锻炼身体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25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7964" y="29673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7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4B9447"/>
      </a:dk1>
      <a:lt1>
        <a:sysClr val="window" lastClr="FFFBF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4B9447"/>
      </a:dk1>
      <a:lt1>
        <a:sysClr val="window" lastClr="FFFB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</TotalTime>
  <Words>161</Words>
  <Application>Microsoft Office PowerPoint</Application>
  <PresentationFormat>宽屏</PresentationFormat>
  <Paragraphs>20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楷体 Std R</vt:lpstr>
      <vt:lpstr>Adobe 明體 Std L</vt:lpstr>
      <vt:lpstr>宋体</vt:lpstr>
      <vt:lpstr>Arial</vt:lpstr>
      <vt:lpstr>Calibri</vt:lpstr>
      <vt:lpstr>Century Gothic</vt:lpstr>
      <vt:lpstr>Wingdings 3</vt:lpstr>
      <vt:lpstr>离子</vt:lpstr>
      <vt:lpstr>青春去哪了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青春去哪了</dc:title>
  <dc:creator>SkyUN.Org</dc:creator>
  <cp:lastModifiedBy>SkyUN.Org</cp:lastModifiedBy>
  <cp:revision>8</cp:revision>
  <dcterms:created xsi:type="dcterms:W3CDTF">2014-03-25T14:45:01Z</dcterms:created>
  <dcterms:modified xsi:type="dcterms:W3CDTF">2014-03-28T12:33:02Z</dcterms:modified>
</cp:coreProperties>
</file>