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6451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70312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1412758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751802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258928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14156596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8" name="Footer Placeholder 7"/>
          <p:cNvSpPr>
            <a:spLocks noGrp="1"/>
          </p:cNvSpPr>
          <p:nvPr>
            <p:ph type="ftr" sz="quarter" idx="11"/>
          </p:nvPr>
        </p:nvSpPr>
        <p:spPr>
          <a:xfrm>
            <a:off x="561111" y="6391838"/>
            <a:ext cx="3644282" cy="304801"/>
          </a:xfrm>
        </p:spPr>
        <p:txBody>
          <a:bodyPr/>
          <a:lstStyle/>
          <a:p>
            <a:endParaRPr lang="zh-CN" altLang="en-US"/>
          </a:p>
        </p:txBody>
      </p:sp>
      <p:sp>
        <p:nvSpPr>
          <p:cNvPr id="9" name="Slide Number Placeholder 8"/>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96980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950615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38173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5107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49887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1926477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76660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91111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436699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247847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5DB3168-7505-4752-8A02-2BFA83D232AB}" type="datetimeFigureOut">
              <a:rPr lang="zh-CN" altLang="en-US" smtClean="0"/>
              <a:t>2014/3/28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124809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DB3168-7505-4752-8A02-2BFA83D232AB}" type="datetimeFigureOut">
              <a:rPr lang="zh-CN" altLang="en-US" smtClean="0"/>
              <a:t>2014/3/28</a:t>
            </a:fld>
            <a:endParaRPr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6F0605C-B164-4537-84FD-A3A570507CCC}" type="slidenum">
              <a:rPr lang="zh-CN" altLang="en-US" smtClean="0"/>
              <a:t>‹#›</a:t>
            </a:fld>
            <a:endParaRPr lang="zh-CN" altLang="en-US"/>
          </a:p>
        </p:txBody>
      </p:sp>
    </p:spTree>
    <p:extLst>
      <p:ext uri="{BB962C8B-B14F-4D97-AF65-F5344CB8AC3E}">
        <p14:creationId xmlns:p14="http://schemas.microsoft.com/office/powerpoint/2010/main" val="33961925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8000" dirty="0" smtClean="0"/>
              <a:t>昨天 今天 明天</a:t>
            </a:r>
            <a:endParaRPr lang="zh-CN" altLang="en-US" sz="8000" dirty="0"/>
          </a:p>
        </p:txBody>
      </p:sp>
      <p:sp>
        <p:nvSpPr>
          <p:cNvPr id="3" name="副标题 2"/>
          <p:cNvSpPr>
            <a:spLocks noGrp="1"/>
          </p:cNvSpPr>
          <p:nvPr>
            <p:ph type="subTitle" idx="1"/>
          </p:nvPr>
        </p:nvSpPr>
        <p:spPr/>
        <p:txBody>
          <a:bodyPr/>
          <a:lstStyle/>
          <a:p>
            <a:r>
              <a:rPr lang="en-US" altLang="zh-CN" dirty="0" smtClean="0"/>
              <a:t>                                                            </a:t>
            </a:r>
            <a:r>
              <a:rPr lang="en-US" altLang="zh-CN" sz="3600" dirty="0" smtClean="0"/>
              <a:t>----</a:t>
            </a:r>
            <a:r>
              <a:rPr lang="zh-CN" altLang="en-US" sz="3600" dirty="0" smtClean="0"/>
              <a:t>德育开题报告</a:t>
            </a:r>
            <a:endParaRPr lang="zh-CN" altLang="en-US" sz="3600" dirty="0"/>
          </a:p>
        </p:txBody>
      </p:sp>
    </p:spTree>
    <p:extLst>
      <p:ext uri="{BB962C8B-B14F-4D97-AF65-F5344CB8AC3E}">
        <p14:creationId xmlns:p14="http://schemas.microsoft.com/office/powerpoint/2010/main" val="3427951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endParaRPr lang="zh-CN" altLang="en-US" dirty="0"/>
          </a:p>
        </p:txBody>
      </p:sp>
      <p:pic>
        <p:nvPicPr>
          <p:cNvPr id="4" name="内容占位符 3"/>
          <p:cNvPicPr>
            <a:picLocks noGrp="1" noChangeAspect="1"/>
          </p:cNvPicPr>
          <p:nvPr>
            <p:ph idx="1"/>
          </p:nvPr>
        </p:nvPicPr>
        <p:blipFill rotWithShape="1">
          <a:blip r:embed="rId2">
            <a:extLst>
              <a:ext uri="{28A0092B-C50C-407E-A947-70E740481C1C}">
                <a14:useLocalDpi xmlns:a14="http://schemas.microsoft.com/office/drawing/2010/main" val="0"/>
              </a:ext>
            </a:extLst>
          </a:blip>
          <a:srcRect t="211" b="-211"/>
          <a:stretch/>
        </p:blipFill>
        <p:spPr>
          <a:xfrm>
            <a:off x="-351689" y="-859582"/>
            <a:ext cx="13251766" cy="8806011"/>
          </a:xfrm>
        </p:spPr>
      </p:pic>
      <p:sp>
        <p:nvSpPr>
          <p:cNvPr id="5" name="文本框 4"/>
          <p:cNvSpPr txBox="1"/>
          <p:nvPr/>
        </p:nvSpPr>
        <p:spPr>
          <a:xfrm>
            <a:off x="3798276" y="1327150"/>
            <a:ext cx="4051495" cy="1015663"/>
          </a:xfrm>
          <a:prstGeom prst="rect">
            <a:avLst/>
          </a:prstGeom>
          <a:noFill/>
        </p:spPr>
        <p:txBody>
          <a:bodyPr wrap="square" rtlCol="0">
            <a:spAutoFit/>
          </a:bodyPr>
          <a:lstStyle/>
          <a:p>
            <a:r>
              <a:rPr lang="zh-CN" altLang="en-US" sz="6000" dirty="0" smtClean="0"/>
              <a:t>谢谢观看</a:t>
            </a:r>
            <a:endParaRPr lang="zh-CN" altLang="en-US" sz="6000" dirty="0"/>
          </a:p>
        </p:txBody>
      </p:sp>
    </p:spTree>
    <p:extLst>
      <p:ext uri="{BB962C8B-B14F-4D97-AF65-F5344CB8AC3E}">
        <p14:creationId xmlns:p14="http://schemas.microsoft.com/office/powerpoint/2010/main" val="1019794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7200" dirty="0" smtClean="0"/>
              <a:t>昨天</a:t>
            </a:r>
            <a:endParaRPr lang="zh-CN" altLang="en-US" sz="72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7749" y="1859995"/>
            <a:ext cx="6556762" cy="4917572"/>
          </a:xfrm>
        </p:spPr>
      </p:pic>
    </p:spTree>
    <p:extLst>
      <p:ext uri="{BB962C8B-B14F-4D97-AF65-F5344CB8AC3E}">
        <p14:creationId xmlns:p14="http://schemas.microsoft.com/office/powerpoint/2010/main" val="3969784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ormAutofit fontScale="90000"/>
          </a:bodyPr>
          <a:lstStyle/>
          <a:p>
            <a:r>
              <a:rPr lang="zh-CN" altLang="en-US" sz="5400" dirty="0" smtClean="0"/>
              <a:t>      昨天的我像只考拉</a:t>
            </a:r>
            <a:endParaRPr lang="zh-CN" altLang="en-US" sz="5400" dirty="0"/>
          </a:p>
        </p:txBody>
      </p:sp>
      <p:sp>
        <p:nvSpPr>
          <p:cNvPr id="3" name="内容占位符 2"/>
          <p:cNvSpPr>
            <a:spLocks noGrp="1"/>
          </p:cNvSpPr>
          <p:nvPr>
            <p:ph idx="1"/>
          </p:nvPr>
        </p:nvSpPr>
        <p:spPr/>
        <p:txBody>
          <a:bodyPr>
            <a:normAutofit fontScale="92500" lnSpcReduction="10000"/>
          </a:bodyPr>
          <a:lstStyle/>
          <a:p>
            <a:r>
              <a:rPr lang="en-US" altLang="zh-CN" dirty="0" smtClean="0"/>
              <a:t>  </a:t>
            </a:r>
            <a:r>
              <a:rPr lang="zh-CN" altLang="en-US" sz="3600" dirty="0"/>
              <a:t>考</a:t>
            </a:r>
            <a:r>
              <a:rPr lang="zh-CN" altLang="en-US" sz="3600" dirty="0" smtClean="0"/>
              <a:t>拉</a:t>
            </a:r>
            <a:r>
              <a:rPr lang="en-US" altLang="zh-CN" sz="3600" dirty="0" smtClean="0"/>
              <a:t>—</a:t>
            </a:r>
            <a:r>
              <a:rPr lang="zh-CN" altLang="en-US" sz="3600" dirty="0" smtClean="0"/>
              <a:t>澳大利亚的国宝。它最为人熟知的就是它每天超长的睡眠时间。一天二十四个小时中有十八个小时在睡觉，剩下的四个小时它也没有做一些“对人生的思考”，而是将它花在了填饱肚子上。</a:t>
            </a:r>
            <a:endParaRPr lang="en-US" altLang="zh-CN" sz="3600" dirty="0" smtClean="0"/>
          </a:p>
          <a:p>
            <a:r>
              <a:rPr lang="zh-CN" altLang="en-US" sz="3600" dirty="0" smtClean="0"/>
              <a:t>在大一上学期时我就如同一只考拉，每天庸庸碌碌重复着前一天枯燥而颓废的生活。</a:t>
            </a:r>
            <a:endParaRPr lang="zh-CN" altLang="en-US" dirty="0"/>
          </a:p>
        </p:txBody>
      </p:sp>
    </p:spTree>
    <p:extLst>
      <p:ext uri="{BB962C8B-B14F-4D97-AF65-F5344CB8AC3E}">
        <p14:creationId xmlns:p14="http://schemas.microsoft.com/office/powerpoint/2010/main" val="156409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3200" dirty="0" smtClean="0"/>
              <a:t>刚刚结束高中紧张生活的我们带着心中的憧憬来到那个一直向往或无奈之下选择的大学。在辛苦的奔波</a:t>
            </a:r>
            <a:endParaRPr lang="zh-CN" altLang="en-US" sz="3200" dirty="0"/>
          </a:p>
        </p:txBody>
      </p:sp>
      <p:sp>
        <p:nvSpPr>
          <p:cNvPr id="3" name="内容占位符 2"/>
          <p:cNvSpPr>
            <a:spLocks noGrp="1"/>
          </p:cNvSpPr>
          <p:nvPr>
            <p:ph idx="1"/>
          </p:nvPr>
        </p:nvSpPr>
        <p:spPr/>
        <p:txBody>
          <a:bodyPr>
            <a:normAutofit/>
          </a:bodyPr>
          <a:lstStyle/>
          <a:p>
            <a:r>
              <a:rPr lang="zh-CN" altLang="en-US" sz="3200" dirty="0">
                <a:solidFill>
                  <a:srgbClr val="90C226"/>
                </a:solidFill>
                <a:ea typeface="方正姚体" panose="02010601030101010101" pitchFamily="2" charset="-122"/>
              </a:rPr>
              <a:t>之后却看见一所远远不及预期的学校，这种事无疑是让</a:t>
            </a:r>
            <a:r>
              <a:rPr lang="zh-CN" altLang="en-US" sz="3200" dirty="0" smtClean="0"/>
              <a:t>人心情糟透了。而我正遇到了这样的事。开学的第一天，经过近</a:t>
            </a:r>
            <a:r>
              <a:rPr lang="en-US" altLang="zh-CN" sz="3200" dirty="0" smtClean="0"/>
              <a:t>1000</a:t>
            </a:r>
            <a:r>
              <a:rPr lang="zh-CN" altLang="en-US" sz="3200" dirty="0" smtClean="0"/>
              <a:t>公里的行程来到北理工。行程的艰辛，夏日的酷暑和对大学的不满意让我几乎崩溃了。开学时的不舒心很快被大学“轻松”生活所带</a:t>
            </a:r>
            <a:endParaRPr lang="zh-CN" altLang="en-US" sz="3200" dirty="0"/>
          </a:p>
        </p:txBody>
      </p:sp>
    </p:spTree>
    <p:extLst>
      <p:ext uri="{BB962C8B-B14F-4D97-AF65-F5344CB8AC3E}">
        <p14:creationId xmlns:p14="http://schemas.microsoft.com/office/powerpoint/2010/main" val="3464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smtClean="0">
                <a:solidFill>
                  <a:prstClr val="black">
                    <a:lumMod val="75000"/>
                    <a:lumOff val="25000"/>
                  </a:prstClr>
                </a:solidFill>
                <a:ea typeface="华文新魏" panose="02010800040101010101" pitchFamily="2" charset="-122"/>
              </a:rPr>
              <a:t>来</a:t>
            </a:r>
            <a:r>
              <a:rPr lang="zh-CN" altLang="en-US" sz="4000" dirty="0">
                <a:solidFill>
                  <a:prstClr val="black">
                    <a:lumMod val="75000"/>
                    <a:lumOff val="25000"/>
                  </a:prstClr>
                </a:solidFill>
                <a:ea typeface="华文新魏" panose="02010800040101010101" pitchFamily="2" charset="-122"/>
              </a:rPr>
              <a:t>的闲适所取代。没有了老师的督促，没有了家长的唠叨，</a:t>
            </a:r>
            <a:endParaRPr lang="zh-CN" altLang="en-US" sz="4000" dirty="0"/>
          </a:p>
        </p:txBody>
      </p:sp>
      <p:sp>
        <p:nvSpPr>
          <p:cNvPr id="3" name="内容占位符 2"/>
          <p:cNvSpPr>
            <a:spLocks noGrp="1"/>
          </p:cNvSpPr>
          <p:nvPr>
            <p:ph idx="1"/>
          </p:nvPr>
        </p:nvSpPr>
        <p:spPr/>
        <p:txBody>
          <a:bodyPr>
            <a:normAutofit lnSpcReduction="10000"/>
          </a:bodyPr>
          <a:lstStyle/>
          <a:p>
            <a:pPr lvl="0">
              <a:buClr>
                <a:srgbClr val="90C226"/>
              </a:buClr>
            </a:pPr>
            <a:r>
              <a:rPr lang="zh-CN" altLang="en-US" sz="4000" dirty="0" smtClean="0">
                <a:solidFill>
                  <a:prstClr val="black">
                    <a:lumMod val="75000"/>
                    <a:lumOff val="25000"/>
                  </a:prstClr>
                </a:solidFill>
              </a:rPr>
              <a:t>没有</a:t>
            </a:r>
            <a:r>
              <a:rPr lang="zh-CN" altLang="en-US" sz="4000" dirty="0">
                <a:solidFill>
                  <a:prstClr val="black">
                    <a:lumMod val="75000"/>
                    <a:lumOff val="25000"/>
                  </a:prstClr>
                </a:solidFill>
              </a:rPr>
              <a:t>了做不完的题目，也没有了不停的考试；取而代之的是一周只有十几节课，轻松的双休日，电子设备带来的便捷。一切看上去都是那么的美好。就是在这种美好中，我渐渐的开始了颓废的生活。</a:t>
            </a:r>
          </a:p>
          <a:p>
            <a:endParaRPr lang="zh-CN" altLang="en-US" sz="4000" dirty="0"/>
          </a:p>
        </p:txBody>
      </p:sp>
    </p:spTree>
    <p:extLst>
      <p:ext uri="{BB962C8B-B14F-4D97-AF65-F5344CB8AC3E}">
        <p14:creationId xmlns:p14="http://schemas.microsoft.com/office/powerpoint/2010/main" val="29872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8000" dirty="0" smtClean="0"/>
              <a:t>今天  </a:t>
            </a:r>
            <a:endParaRPr lang="zh-CN" altLang="en-US" sz="80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2088667"/>
            <a:ext cx="7132320" cy="4769333"/>
          </a:xfrm>
        </p:spPr>
      </p:pic>
    </p:spTree>
    <p:extLst>
      <p:ext uri="{BB962C8B-B14F-4D97-AF65-F5344CB8AC3E}">
        <p14:creationId xmlns:p14="http://schemas.microsoft.com/office/powerpoint/2010/main" val="419125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4000" dirty="0" smtClean="0"/>
              <a:t>今天的我像只蜜蜂</a:t>
            </a:r>
            <a:endParaRPr lang="zh-CN" altLang="en-US" sz="4000" dirty="0"/>
          </a:p>
        </p:txBody>
      </p:sp>
      <p:sp>
        <p:nvSpPr>
          <p:cNvPr id="3" name="内容占位符 2"/>
          <p:cNvSpPr>
            <a:spLocks noGrp="1"/>
          </p:cNvSpPr>
          <p:nvPr>
            <p:ph idx="1"/>
          </p:nvPr>
        </p:nvSpPr>
        <p:spPr/>
        <p:txBody>
          <a:bodyPr>
            <a:normAutofit/>
          </a:bodyPr>
          <a:lstStyle/>
          <a:p>
            <a:r>
              <a:rPr lang="zh-CN" altLang="en-US" sz="4000" dirty="0" smtClean="0"/>
              <a:t>经历了大一上的“艰辛”生活，大一下学期的我渐渐的走上了正轨，虽然没有做到像学霸那样每天到图书馆或教室自习，但我也能够没天认真的听课，认真的完成作业。</a:t>
            </a:r>
            <a:endParaRPr lang="zh-CN" altLang="en-US" sz="4000" dirty="0"/>
          </a:p>
        </p:txBody>
      </p:sp>
    </p:spTree>
    <p:extLst>
      <p:ext uri="{BB962C8B-B14F-4D97-AF65-F5344CB8AC3E}">
        <p14:creationId xmlns:p14="http://schemas.microsoft.com/office/powerpoint/2010/main" val="356062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sz="5400" dirty="0" smtClean="0"/>
              <a:t>明天</a:t>
            </a:r>
            <a:endParaRPr lang="zh-CN" altLang="en-US" sz="5400"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455" y="1847221"/>
            <a:ext cx="6673446" cy="5010779"/>
          </a:xfrm>
        </p:spPr>
      </p:pic>
    </p:spTree>
    <p:extLst>
      <p:ext uri="{BB962C8B-B14F-4D97-AF65-F5344CB8AC3E}">
        <p14:creationId xmlns:p14="http://schemas.microsoft.com/office/powerpoint/2010/main" val="1939784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                </a:t>
            </a:r>
            <a:r>
              <a:rPr lang="zh-CN" altLang="en-US" sz="4400" dirty="0" smtClean="0"/>
              <a:t>明天的我如同朝阳</a:t>
            </a:r>
            <a:endParaRPr lang="zh-CN" altLang="en-US" sz="4400" dirty="0"/>
          </a:p>
        </p:txBody>
      </p:sp>
      <p:sp>
        <p:nvSpPr>
          <p:cNvPr id="3" name="内容占位符 2"/>
          <p:cNvSpPr>
            <a:spLocks noGrp="1"/>
          </p:cNvSpPr>
          <p:nvPr>
            <p:ph idx="1"/>
          </p:nvPr>
        </p:nvSpPr>
        <p:spPr>
          <a:xfrm>
            <a:off x="564793" y="2357537"/>
            <a:ext cx="8596668" cy="3880773"/>
          </a:xfrm>
        </p:spPr>
        <p:txBody>
          <a:bodyPr>
            <a:normAutofit/>
          </a:bodyPr>
          <a:lstStyle/>
          <a:p>
            <a:r>
              <a:rPr lang="zh-CN" altLang="en-US" sz="4000" dirty="0" smtClean="0"/>
              <a:t>大学的四年生活中，我们会收获到很多。在未来的日子里我会好好珍惜大学给我带来的一切，用它来创造一个朝阳般的未来。</a:t>
            </a:r>
            <a:endParaRPr lang="zh-CN" altLang="en-US" sz="4000" dirty="0"/>
          </a:p>
        </p:txBody>
      </p:sp>
    </p:spTree>
    <p:extLst>
      <p:ext uri="{BB962C8B-B14F-4D97-AF65-F5344CB8AC3E}">
        <p14:creationId xmlns:p14="http://schemas.microsoft.com/office/powerpoint/2010/main" val="1719991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380</Words>
  <Application>Microsoft Office PowerPoint</Application>
  <PresentationFormat>宽屏</PresentationFormat>
  <Paragraphs>18</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方正姚体</vt:lpstr>
      <vt:lpstr>华文新魏</vt:lpstr>
      <vt:lpstr>宋体</vt:lpstr>
      <vt:lpstr>Arial</vt:lpstr>
      <vt:lpstr>Century Gothic</vt:lpstr>
      <vt:lpstr>Wingdings 3</vt:lpstr>
      <vt:lpstr>离子会议室</vt:lpstr>
      <vt:lpstr>昨天 今天 明天</vt:lpstr>
      <vt:lpstr>                       昨天</vt:lpstr>
      <vt:lpstr>      昨天的我像只考拉</vt:lpstr>
      <vt:lpstr>刚刚结束高中紧张生活的我们带着心中的憧憬来到那个一直向往或无奈之下选择的大学。在辛苦的奔波</vt:lpstr>
      <vt:lpstr>来的闲适所取代。没有了老师的督促，没有了家长的唠叨，</vt:lpstr>
      <vt:lpstr>                          今天  </vt:lpstr>
      <vt:lpstr>                今天的我像只蜜蜂</vt:lpstr>
      <vt:lpstr>                        明天</vt:lpstr>
      <vt:lpstr>                明天的我如同朝阳</vt:lpstr>
      <vt:lpstr>                         </vt:lpstr>
    </vt:vector>
  </TitlesOfParts>
  <Company>灵隐寺</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昨天 今天 明天</dc:title>
  <dc:creator>JOKER</dc:creator>
  <cp:lastModifiedBy>JOKER</cp:lastModifiedBy>
  <cp:revision>12</cp:revision>
  <dcterms:created xsi:type="dcterms:W3CDTF">2014-03-28T14:13:57Z</dcterms:created>
  <dcterms:modified xsi:type="dcterms:W3CDTF">2014-03-28T15:49:45Z</dcterms:modified>
</cp:coreProperties>
</file>