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  <p:sldId id="259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7856F-35A5-4700-AEB0-C71FB269D45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87930-15D5-4970-840A-BE4F4B7D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4405-2675-4385-A4EE-38C396D40227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21BCS7126_Akhilesh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9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1EEE-CFF8-47AE-A857-C44EDD9F31AD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21BCS7126_Akhilesh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72E9-ACD0-4B18-BAB9-BFB80AC3788F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21BCS7126_Akhilesh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46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4CC2-7A71-4606-AA88-3DD49F17FE3C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21BCS7126_Akhilesh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9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6BE9-526B-4B70-81F1-5801774CFF9D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21BCS7126_Akhilesh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330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756-1C07-44F9-8D52-9CEF8FA9F010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21BCS7126_Akhilesh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6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DA51-6CF9-4B0C-AB92-4259F74E6AF8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21BCS7126_Akhilesh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88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2091-FBD9-490F-B1F9-8472CE3CEAAA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21BCS7126_Akhilesh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5F46-275B-4A59-9605-C0387C639138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21BCS7126_Akhilesh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6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9981-682D-4413-9036-CE1753B5E2D2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21BCS7126_Akhilesh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4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36E7-58DC-4A1D-9DFA-85EE646066D6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21BCS7126_Akhilesh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4CEB-86E5-476D-A89F-656654CBE06F}" type="datetime1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21BCS7126_Akhilesh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0CF2-FF27-4358-967D-B5029EEA31D9}" type="datetime1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21BCS7126_Akhilesh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9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530-26DC-435E-9110-CB359BD75108}" type="datetime1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21BCS7126_Akhilesh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5734-EB9C-49DF-80DA-925CA2E1D379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21BCS7126_Akhilesh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6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0B48-78B3-46EA-A41E-0F9A9631CC80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21BCS7126_Akhilesh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6701D-07DA-4C75-98E6-6AAD236BBFB5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21BCS7126_Akhilesh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12A7D7-A1FD-4652-A3C4-F19566DD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5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707D-48B8-F0F2-F547-761B7F3F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Hospital Patient Trends 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7261F-CE64-D11B-D1DB-518E8AE79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101" y="4407569"/>
            <a:ext cx="8277902" cy="3429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Akhilesh Kumar Singh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Email:akhileshcuians@gmail.com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Phone:8960837471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Experience: 0 yrs (Fresher)</a:t>
            </a:r>
          </a:p>
        </p:txBody>
      </p:sp>
    </p:spTree>
    <p:extLst>
      <p:ext uri="{BB962C8B-B14F-4D97-AF65-F5344CB8AC3E}">
        <p14:creationId xmlns:p14="http://schemas.microsoft.com/office/powerpoint/2010/main" val="102195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633C-753B-97C5-6DA7-63E52A41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08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BEEC-499E-D9B4-17FC-2989708C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2927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Group Missing Data: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data is missing randomly.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is missing because of other data.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is missing for unknown reasons.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if missing data is related to certain patient groups or variables.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Fix Missing Data: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Delete: Remove rows or columns if very little data is missing and it’s not important.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 Values: Fill missing data with:</a:t>
            </a:r>
          </a:p>
          <a:p>
            <a:pPr marL="342900" marR="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Average, most common value, or similar data.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Predictions using other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6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F6A0-4D78-37D4-F828-F6A27596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08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7101-B815-7E2D-105F-9C51A052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Fix Wrong Data: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if data fits expected values (e.g., valid age range, correct date formats).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Correct mistakes (e.g., typos, formatting issues) or replace wrong values.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Standardize data to ensure consistency (e.g., units, date formats).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duplicate records to avoid errors.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Handle Outliers: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values that are too high or low to be realistic.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 whether to keep, correct, or remove outliers based on context.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9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4593-1B1D-48EF-38AE-F8B3640B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65CF5-5CC3-5FB7-5991-8E2B95B9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 Test and Validate: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checks to ensure the cleaned data makes sense and matches expectations.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the data in small analyses to confirm it works properly.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 Document and Share: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down all changes, methods, and assumptions for transparency.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 the cleaned dataset and explanation with stakeholders or experts for review.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7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DC2F-E66B-424D-4961-64265633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medical information&#10;&#10;Description automatically generated">
            <a:extLst>
              <a:ext uri="{FF2B5EF4-FFF2-40B4-BE49-F238E27FC236}">
                <a16:creationId xmlns:a16="http://schemas.microsoft.com/office/drawing/2014/main" id="{EBBBFFA4-1923-7F6F-7D77-DEA6B3230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278"/>
            <a:ext cx="12186170" cy="642046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568378-3093-00A0-1BC3-AEC0CF67017D}"/>
              </a:ext>
            </a:extLst>
          </p:cNvPr>
          <p:cNvSpPr txBox="1"/>
          <p:nvPr/>
        </p:nvSpPr>
        <p:spPr>
          <a:xfrm>
            <a:off x="-7831" y="49613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297727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E5B6-618A-053C-FBD3-DA97E7CE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" y="117988"/>
            <a:ext cx="8596668" cy="1320800"/>
          </a:xfrm>
        </p:spPr>
        <p:txBody>
          <a:bodyPr/>
          <a:lstStyle/>
          <a:p>
            <a:r>
              <a:rPr lang="en-US" dirty="0"/>
              <a:t>Screenshot Of Stroke trends</a:t>
            </a:r>
          </a:p>
        </p:txBody>
      </p:sp>
      <p:pic>
        <p:nvPicPr>
          <p:cNvPr id="5" name="Content Placeholder 4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8EE32086-B807-2EB8-163C-EBDBC0578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" y="914399"/>
            <a:ext cx="9854241" cy="5518956"/>
          </a:xfrm>
        </p:spPr>
      </p:pic>
    </p:spTree>
    <p:extLst>
      <p:ext uri="{BB962C8B-B14F-4D97-AF65-F5344CB8AC3E}">
        <p14:creationId xmlns:p14="http://schemas.microsoft.com/office/powerpoint/2010/main" val="126978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CF3E-9223-CA4F-B390-3B2DEE36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Cancer trends</a:t>
            </a:r>
          </a:p>
        </p:txBody>
      </p:sp>
      <p:pic>
        <p:nvPicPr>
          <p:cNvPr id="5" name="Content Placeholder 4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5E0436B5-8AD3-D694-E641-256D495FD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0" y="1270000"/>
            <a:ext cx="9416755" cy="5286477"/>
          </a:xfrm>
        </p:spPr>
      </p:pic>
    </p:spTree>
    <p:extLst>
      <p:ext uri="{BB962C8B-B14F-4D97-AF65-F5344CB8AC3E}">
        <p14:creationId xmlns:p14="http://schemas.microsoft.com/office/powerpoint/2010/main" val="154783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6903-39C7-184D-9701-29D87786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5575"/>
            <a:ext cx="8596668" cy="1320800"/>
          </a:xfrm>
        </p:spPr>
        <p:txBody>
          <a:bodyPr/>
          <a:lstStyle/>
          <a:p>
            <a:r>
              <a:rPr lang="en-US" dirty="0"/>
              <a:t>Screenshots of </a:t>
            </a:r>
            <a:r>
              <a:rPr lang="en-US" dirty="0" err="1"/>
              <a:t>Asthama</a:t>
            </a:r>
            <a:r>
              <a:rPr lang="en-US" dirty="0"/>
              <a:t> trends</a:t>
            </a:r>
          </a:p>
        </p:txBody>
      </p:sp>
      <p:pic>
        <p:nvPicPr>
          <p:cNvPr id="5" name="Content Placeholder 4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B8CE18F4-41A7-FE3F-4037-3C5574CBC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" y="1061884"/>
            <a:ext cx="9329330" cy="5312440"/>
          </a:xfrm>
        </p:spPr>
      </p:pic>
    </p:spTree>
    <p:extLst>
      <p:ext uri="{BB962C8B-B14F-4D97-AF65-F5344CB8AC3E}">
        <p14:creationId xmlns:p14="http://schemas.microsoft.com/office/powerpoint/2010/main" val="295277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F20A-D556-34B8-61E1-AA190362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761"/>
          </a:xfrm>
        </p:spPr>
        <p:txBody>
          <a:bodyPr/>
          <a:lstStyle/>
          <a:p>
            <a:r>
              <a:rPr lang="en-US" dirty="0"/>
              <a:t>Codebase Environment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668E640-501D-6CA8-F39A-BE4174BA6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50" y="1836124"/>
            <a:ext cx="3758977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C2995-A408-910A-8DFD-FF74E3C90FB4}"/>
              </a:ext>
            </a:extLst>
          </p:cNvPr>
          <p:cNvSpPr txBox="1"/>
          <p:nvPr/>
        </p:nvSpPr>
        <p:spPr>
          <a:xfrm>
            <a:off x="5152103" y="3105834"/>
            <a:ext cx="368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this data set is downloaded </a:t>
            </a:r>
            <a:br>
              <a:rPr lang="en-US" dirty="0"/>
            </a:br>
            <a:r>
              <a:rPr lang="en-US" dirty="0"/>
              <a:t>of 500 rows with random data </a:t>
            </a:r>
          </a:p>
        </p:txBody>
      </p:sp>
    </p:spTree>
    <p:extLst>
      <p:ext uri="{BB962C8B-B14F-4D97-AF65-F5344CB8AC3E}">
        <p14:creationId xmlns:p14="http://schemas.microsoft.com/office/powerpoint/2010/main" val="221558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9F22-D278-3DD7-91A7-703632BB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Codebase Environment</a:t>
            </a:r>
          </a:p>
        </p:txBody>
      </p:sp>
      <p:pic>
        <p:nvPicPr>
          <p:cNvPr id="5" name="Content Placeholder 4" descr="A graph of age distribution&#10;&#10;Description automatically generated">
            <a:extLst>
              <a:ext uri="{FF2B5EF4-FFF2-40B4-BE49-F238E27FC236}">
                <a16:creationId xmlns:a16="http://schemas.microsoft.com/office/drawing/2014/main" id="{EE624733-8EEB-DA1A-848B-27C4C1C29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97" y="1553498"/>
            <a:ext cx="6004579" cy="4012432"/>
          </a:xfrm>
        </p:spPr>
      </p:pic>
      <p:pic>
        <p:nvPicPr>
          <p:cNvPr id="9" name="Picture 8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E928CF69-1D78-CDFA-E2AD-D7FF96BA9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8" y="881257"/>
            <a:ext cx="3312929" cy="535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7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E895-D7CA-5C9E-7C58-02005F45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Codebase Environment</a:t>
            </a:r>
          </a:p>
        </p:txBody>
      </p:sp>
      <p:pic>
        <p:nvPicPr>
          <p:cNvPr id="7" name="Picture 6" descr="A pie chart with numbers and words&#10;&#10;Description automatically generated">
            <a:extLst>
              <a:ext uri="{FF2B5EF4-FFF2-40B4-BE49-F238E27FC236}">
                <a16:creationId xmlns:a16="http://schemas.microsoft.com/office/drawing/2014/main" id="{E836E5D7-18F8-FE8F-1399-EDB140FA1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35" y="1786326"/>
            <a:ext cx="4748373" cy="4462074"/>
          </a:xfrm>
          <a:prstGeom prst="rect">
            <a:avLst/>
          </a:prstGeom>
        </p:spPr>
      </p:pic>
      <p:pic>
        <p:nvPicPr>
          <p:cNvPr id="11" name="Picture 10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78DA0514-5EBD-59C7-C43A-602FDC831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466" y="1930400"/>
            <a:ext cx="3797134" cy="39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9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BAD0-1922-CF0F-D995-F0117349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CBDE-DB32-F2D0-F611-9B37F343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1317"/>
            <a:ext cx="8596668" cy="4360046"/>
          </a:xfrm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 Understand the Data: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what each column means and identify the important ones.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purpose of the analysis to know which data is most critical.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Check Missing/Inaccurate Data: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how much data is missing or wrong and note where the problem is.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 for patterns in missing data (e.g., specific rows or columns).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visual tools like heatmaps or charts to highlight missing values.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055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390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Symbol</vt:lpstr>
      <vt:lpstr>Trebuchet MS</vt:lpstr>
      <vt:lpstr>Wingdings</vt:lpstr>
      <vt:lpstr>Wingdings 3</vt:lpstr>
      <vt:lpstr>Facet</vt:lpstr>
      <vt:lpstr>Hospital Patient Trends Insight</vt:lpstr>
      <vt:lpstr>PowerPoint Presentation</vt:lpstr>
      <vt:lpstr>Screenshot Of Stroke trends</vt:lpstr>
      <vt:lpstr>Screenshots of Cancer trends</vt:lpstr>
      <vt:lpstr>Screenshots of Asthama trends</vt:lpstr>
      <vt:lpstr>Codebase Environment</vt:lpstr>
      <vt:lpstr>Codebase Environment</vt:lpstr>
      <vt:lpstr>Codebase Environment</vt:lpstr>
      <vt:lpstr>Challenges</vt:lpstr>
      <vt:lpstr>Challenges</vt:lpstr>
      <vt:lpstr>Challenges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Akhilesh singh</dc:creator>
  <cp:lastModifiedBy>Akhilesh singh</cp:lastModifiedBy>
  <cp:revision>4</cp:revision>
  <dcterms:created xsi:type="dcterms:W3CDTF">2025-01-26T21:05:50Z</dcterms:created>
  <dcterms:modified xsi:type="dcterms:W3CDTF">2025-01-26T21:38:40Z</dcterms:modified>
</cp:coreProperties>
</file>