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9" Type="http://schemas.openxmlformats.org/officeDocument/2006/relationships/image" Target="../media/image756.png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782956" y="96964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10500" y="2985052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38380" y="2410816"/>
            <a:ext cx="8285" cy="539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93803" y="1690230"/>
            <a:ext cx="2716697" cy="2015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708412" cy="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639"/>
            <a:ext cx="2708414" cy="2151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518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17</cp:revision>
  <dcterms:created xsi:type="dcterms:W3CDTF">2022-07-20T02:04:09Z</dcterms:created>
  <dcterms:modified xsi:type="dcterms:W3CDTF">2022-08-10T20:31:37Z</dcterms:modified>
</cp:coreProperties>
</file>