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7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1" d="100"/>
          <a:sy n="71" d="100"/>
        </p:scale>
        <p:origin x="355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3.2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24575,'2'60'0,"13"72"0,2 18 0,-15 98 0,-2-205 0,1-22 0,6 37 0,-3-32 0,-2-15-1365,1-3-5461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15240,'4'31'1431,"-2"53"155,-1-62-818,0 121 232,0-110-634,9 141 73,-7-135-444,17 178-49,-16-178-206,17 136-786,-13-113 144,-7-59 537,0-5-130,2-3 328,-1 1-1,0-1 1,0 0-1,0 0 1,1-6-1,8-26-161,23-71-1886,-3 9-7371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6.8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13720,'0'0'4801,"2"7"-4536,1 1-230,-2-4-33,1 0 0,-1 1-1,0-1 1,-1 0 0,1 9-1,4 26-7,1 17 6,9 69 24,-12-100 64,7 112 46,-8-110-14,10 110 26,-9-111-140,0-6-21,17 93-224,-16-93 209,11 45-709,-13-56 255,1 1 0,1-1 0,-1 0 0,2 0 0,5 10 0,-9-19 462,-1 1-1,1 0 1,0 0 0,-1-1 0,1 1 0,0-1 0,-1 1 0,1 0 0,0-1 0,-1 1 0,1-1 0,0 0 0,0 1 0,0-1 0,0 0 0,-1 1 0,1-1 0,0 0 0,0 0 0,0 0 0,0 0 0,0 0 0,1 0 0,1 0-96,0-1 1,1 0 0,-1 1-1,6-4 1,2 0-1186,27-6-7470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0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427 30 12640,'-3'-1'238,"0"1"-1,1 0 1,-1-1 0,0 1 0,0-1 0,0 0 0,0 0 0,0 0 0,1 0 0,-4-3 0,2 2 102,1 0 1,-1 1-1,0-1 1,0 1-1,0 0 0,0 0 1,0 0-1,-7 0 1,-69-4 243,74 4-581,-1 1 0,0-1 1,0 2-1,-7 0 0,-2 1 1,-25 2-3,25-1-6,-65 27-1,66-22-14,-40 40-22,55-48 37,-1 0 0,1 1 0,0-1 0,-1 0 1,1 1-1,-1-1 0,1 1 0,0-1 0,-1 1 0,1-1 1,0 1-1,0-1 0,-1 1 0,1-1 0,0 1 0,0-1 0,0 1 1,0 1-1,-1 2-6,1 1 0,0-1 0,1 1-1,-1-1 1,1 0 0,0 1 0,0-1 0,0 0 0,3 7 0,-3-11 10,-1 1-1,0-1 0,0 1 1,1 0-1,-1-1 1,0 1-1,1-1 1,-1 1-1,1-1 0,-1 1 1,0-1-1,1 0 1,-1 1-1,1-1 1,-1 0-1,2 1 0,4 3 0,1 0-1,-1 0 1,1-1-1,0 1 1,0-2-1,0 1 1,1-1-1,11 2 1,57 10 72,-70-14 28,0 1-1,0 1 1,0-1-1,9 4 1,-3-1-26,20 7 42,-21-5 174,-2 1-191,-1 0 0,-1 1 0,12 13 0,-14-11 89,-2 1-121,0 0 0,-1 0 0,0 18 0,-3-16 115,-4 6-122,-2 0 0,0 0-1,-17 31 1,9-25-122,14-25 41,1 1-1,0-1 1,-1 1 0,1 0-1,-1-1 1,1 1 0,-1-1-1,1 1 1,-1-1 0,0 1-1,1-1 1,-1 0 0,0 1-1,-14 6-269,-24 9 0,38-16 248,1 0 1,-1 0 0,1 0 0,-1 1 0,1-1-1,-1 0 1,1 0 0,-1 0 0,0 0-1,1 0 1,-1 0 0,1 0 0,-1 0-1,1 0 1,-1-1 0,0 1 0,1 0-1,-1 0 1,1 0 0,-1-1 0,0 1-1,-14-8-259,1 0-1,0-1 0,-15-13 1,28 22 284,-1-1 1,1 0 0,0 0-1,0 0 1,1 0-1,-1 0 1,0 0 0,0 0-1,0 0 1,1-1 0,-1 1-1,0-2 1,-38-106-1720,35 99 1127,-35-101-9654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1.2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 13272,'5'71'240,"-6"-52"960,-14 92 333,10-83-1065,-21 134-68,20-124-1233,-30 170-225,31-174 772,0 88-1789,2-13-6578</inkml:trace>
  <inkml:trace contextRef="#ctx0" brushRef="#br0" timeOffset="1">315 142 12912,'-3'14'632,"3"-11"-332,-1 0 1,0 0-1,1 0 0,-1 0 1,0 0-1,-3 4 0,-3 3 110,7-9-368,-1-1 0,1 0 0,0 1 0,-1-1 0,1 0 0,0 0 0,-1 1 0,1-1 0,0 0 1,-1 0-1,1 0 0,0 1 0,-1-1 0,1 0 0,-1 0 0,1 0 0,-1 0 0,0 0 0,-76 21 921,58-17-948,-83-1-115,72-2-2421,-30 2-5725,140-7 6216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1.5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541 1 16495,'-8'2'1520,"-107"32"107,88-25-1092,-101 40 90,102-37-730,-99 55-137,123-65 143,-1-1-1,0 1 0,0 0 0,1 0 1,-5 4-1,-6 7-139,0 0 0,-19 27 0,28-35 223,0 1 0,0 0 0,1 0 0,0 1 0,0-1-1,0 1 1,1-1 0,0 1 0,0 0 0,1 0-1,0 0 1,0 8 0,1-13 8,0 0 0,0 1 0,1-1 0,-1 0 0,1 1 1,-1-1-1,1 0 0,0 0 0,0 0 0,0 0 0,0 0 0,0 0 0,1 0 0,-1 0 0,0 0 0,1-1 0,2 3 0,4 1 28,6 0 154,1-1 0,26 5 0,33 1 618,-60-8-864,5 2 520,77 26 174,-79-23-220,51 37 156,-67-43-532,0-1 0,-1 1-1,1-1 1,0 1 0,-1 0 0,1-1-1,0 1 1,-1 0 0,1-1-1,-1 1 1,1 0 0,-1 0 0,1 1-1,2 5 35,-1 0-1,0 0 1,0 1-1,-1-1 1,0 0-1,0 1 1,0 9-1,-1-16-46,0-1-1,-1 1 0,1 0 0,0 0 0,0-1 1,0 1-1,0 0 0,0 0 0,-1-1 1,1 1-1,0 0 0,-1 0 0,1-1 0,-1 1 1,1 0-1,0-1 0,-2 2 0,2-2-12,-5 6 55,0 1 0,0-1 0,-8 6 0,2-3-35,-20 12-1,31-21-19,-2 1-3,1 0 1,-1 0-1,0 0 1,0 0-1,0 0 1,0 0-1,0-1 1,0 1-1,-3 0 1,-66 11-20,-13-8-119,35 0-3108,-43 5-7688,215-22 8237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3.3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83 253 14256,'19'33'272,"-16"-23"1089,7 71 445,-10-60-964,-11 93 272,8-90-612,-6 36 3,-2 11-402,-6 33-86,16-100-1,1 1-1,-1-1 1,0 0-1,0 0 0,-3 6 1,0-2-2,4-6-13,-1-1-1,1 0 1,-1 1 0,1-1 0,-1 0 0,1 0-1,-1 0 1,0 1 0,0-1 0,0 0 0,1 0 0,-3 1-1,3-2 0,0 0 0,0 0 0,0 0 0,-1 0 0,1 0 0,0 0 0,0 0 0,0 0 0,-1 0 0,1 0 0,0 0 0,0 0 0,0 0 0,-1 0 0,1 0 0,0 0 0,0-1 0,0 1 0,0 0 0,-1 0 0,1 0 0,0 0 0,0 0 0,0 0 0,0-1 0,0 1 0,-1 0 0,-4-10 0,-5-19-1,7 12-6,-5-41 1,-2-29 4,10-92 5,0 172 1,1 0-1,0-1 1,2-6 0,47-186 36,-49 195-26,1 1 1,-1-1-1,1 0 0,0 0 1,4-6-1,36-59 73,7 11-35,-47 57-33,-1 0 1,1 0-1,0 1 0,0-1 0,-1 0 1,1 1-1,0 0 0,4-3 0,3-1 25,-1 1-1,1 0 0,12-4 1,-13 6-23,0 0 0,0 1 0,16 0 0,-22 1 3,-1-1 1,1 1 0,0 1-1,-1-1 1,1 0 0,0 0-1,0 1 1,-1-1 0,3 1-1,8 3 100,21 10-1,13 13-32,-30-13 115,49 64 86,-63-77-264,-1 1-1,0-1 1,0 1-1,0 0 1,0-1-1,-1 1 1,2 3-1,3 12 67,-2 1 0,4 30 0,-7-47-87,0 0 0,0 0 1,0 0-1,0 0 0,0 0 1,0 1-1,0-1 0,-1 0 1,1 0-1,0 0 0,-2 2 1,2-3-8,-2 7 30,-2 0 1,-7 13 0,9-16-29,-1 0 0,0-1 0,0 1 0,0-1 0,-1 0 0,1 0 0,-1 0 0,0 0 0,-4 2 0,-1-1-1,0-1 0,1 1 0,-2-2 1,1 1-1,-14 1 0,-38 3-66,56-7 44,-23 0-404,-107-15-227,115 11-82,17 3 617,-3 0 3,1-1-1,0 0 0,0 0 0,-1 0 1,1-1-1,-6-4 0,-1 1-2465,-15-6-7139,63 28 7299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3.6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0 13624,'0'0'4865,"1"10"-3727,1 1-963,0-1 128,-1 0 1,1 16 0,0 84 633,-2-82-564,0 143 142,0-130-182,-2 202 110,0-197-230,-6 170 13,6-197-258,0 0-197,2 37 0,0-51 88,0-3 101,0-1 1,0 1-1,0 0 1,0 0-1,0-1 0,1 1 1,-1 0-1,1 0 1,-1-1-1,1 1 1,1 2-1,-2-4-28,1 0-1,0 0 0,-1 0 0,1 0 0,-1 0 1,1 0-1,-1 0 0,1 0 0,-1 0 0,1 0 1,-1 0-1,1 0 0,-1-1 0,1 1 1,-1 0-1,1 0 0,-1-1 0,1 1 0,-1 0 1,0 0-1,1-1 0,2-1-118,-1-1 1,0 1-1,0 0 0,0-1 1,0 1-1,0-1 1,-1 1-1,3-5 0,10-29-858,-3-5-1418,-3 4-8403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4.0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 15152,'-25'16'3277,"16"-12"-2922,1 0 1,-1 1 0,1 0-1,-12 10 1,10-8-246,-12 8 263,-34 32 0,41-34-353,-1 2-38,-58 65 2,62-64 24,-28 59 20,40-74-23,0 0-1,-1 0 1,1 0 0,-1 0 0,1 0 0,0 0 0,0 0 0,-1 0-1,1 0 1,0 0 0,0 0 0,0 1 0,0 0 0,2 14 34,1-1 0,0 1 0,6 17 0,-9-31 10,1 0 1,0 0-1,0 0 1,0 0-1,0 0 1,3 3-1,73 83 419,-56-71-208,102 75 75,-97-73-222,117 90 27,-119-89-120,46 57-73,-62-64-332,-5-5 288,-1 0 0,1 0 0,-2 0 0,1 0 0,0 10 0,1-2-2939,5 19-7247,-19-81 7743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7.3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84 15416,'19'4'199,"-9"-1"308,0-1 0,13 1-1,41 4 1380,-57-7-1632,0 0-1,0 0 1,0 0 0,0 0-1,0-1 1,12-4 0,8 0 100,-26 4-316,10-1-6,-1 0 0,15-6 0,-21 7-204,0-1 0,-1 0 0,1 0 0,-1 0 0,1 0 0,-1 0 0,0-1 0,0 0 0,0 1 0,0-1 0,0 0 0,3-4 0,-5 4-11,1-1 0,-1 1 0,1 0 0,-1 0 1,0-1-1,1-4 0,-2 7 153,0 1 0,0-1 0,0 1 1,0-1-1,0 0 0,0 1 0,0-1 0,0 1 1,1-1-1,-1 0 0,0 1 0,1-1 0,-1 1 1,0-1-1,1 1 0,-1-1 0,0 1 0,1-1 1,-1 1-1,1 0 0,-1-1 0,1 0 0,4-2-1932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7.7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726 92 13896,'-32'-36'2030,"27"31"-1890,-9-7 603,6 6-576,0 1 1,0 1-1,0 0 1,-1 0-1,1 0 0,-14-2 1,-10 1-135,18 5-80,-23 3 1,24-1 41,-22 5 0,12 1 7,1 2-1,-34 18 0,55-28-1,-18 13 20,-71 63 22,73-59 46,-64 76 45,66-74-20,-87 129 155,79-110-234,16-23 74,1 6-19,-4 31 0,10-37 131,0-9-141,1 5 20,1 0 0,0 1 0,0-1 1,1 0-1,9 20 0,55 99 1173,-60-116-1211,-5-9 10,1 0 0,0 0 0,0-1 0,0 1-1,4 3 1,30 36 389,-30-38-200,-5-5-231,1-1 0,-1 1 0,1 0 0,0 0-1,-1-1 1,1 0 0,-1 1 0,1-1 0,0 0-1,-1 0 1,1 0 0,-1-1 0,1 1 0,0-1-1,-1 1 1,1-1 0,-1 0 0,1 0 0,3-2-1,14-13 156,37-20 100,-41 28-270,-15 7-14,0 1 1,0-1 0,-1 1 0,1-1-1,0 1 1,0 0 0,0-1-1,0 1 1,0 0 0,0 0 0,0 0-1,0 0 1,0 0 0,0 0 0,2 0-1,2 1 2,50-4-706,-49 0-141,69-50-1656,-51 34 2371,-8 8-2295,16-12-6596,-74 53 6777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8.1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666 0 14704,'-11'18'317,"6"-14"1271,-43 16 534,32-17-1062,-110 7 275,96-10-1022,-130-10-138,130 8-1180,-97-7-341,91 7-1382,-40-3-6023,177 11 6599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8.7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5 12552,'0'0'1368,"0"6"-228,0 1-965,-1 21 790,-21 124 883,21-143-1865,-6 34 228,3 1 0,1 0-1,4 74 1,0-111-179,-1-5-10,0 1 0,0-1-1,1 1 1,-1-1 0,1 1 0,-1-1-1,1 1 1,0-1 0,2 4-1,-3-6-16,0 0 0,0 0 0,0 0 0,0 0-1,0 0 1,0 0 0,0 0 0,0 0-1,0 0 1,0 0 0,1 0 0,-1 0-1,0 0 1,0 0 0,0 0 0,0 0 0,0 0-1,0 0 1,0 0 0,0 0 0,0 0-1,0 0 1,0 0 0,1 0 0,-1 0-1,0 0 1,0 0 0,0 0 0,0 0 0,0 0-1,0 0 1,0 0 0,0 0 0,0-1-1,0 1 1,0 0 0,0 0 0,0 0-1,0 0 1,0 0 0,0 0 0,0 0 0,0 0-1,0 0 1,0 0 0,0-1 0,0 1-1,0 0 1,0 0 0,0 0 0,0 0 0,0 0-1,0 0 1,0 0 0,0 0 0,0 0-1,2-12 136,1-11 28,0-12-110,-1-3-40,-1-14-12,0-4-1,2-4-2,2 2 2,3 4-4,-5 41 1,1 1-1,0 0 0,0 0 1,8-13-1,-5 17 34,-7 7-18,2 0-5,-1 0 0,0-1 0,1 1 0,-1 0 0,1 0 0,-1 0-1,1 0 1,0 1 0,-1-1 0,1 0 0,0 1 0,-1-1 0,1 1 0,0-1 0,0 1 0,-1 0 0,1 0 0,0 0 0,0 0 0,0 0 0,0 0 0,-1 0 0,4 1 0,0 2 39,-1-1 0,1 1 0,-1 0 0,0 1 0,0-1 0,0 1 0,0-1 0,-1 1 1,1 0-1,-1 1 0,3 4 0,-3-4-17,0 0-1,0 0 1,0 1 0,-1-1-1,0 1 1,0 0 0,-1-1 0,1 1-1,-1 0 1,0 10 0,-1-14-30,0-1 0,0 0 0,0 0 0,0 0 0,0 1 0,-1-1 1,1 0-1,0 0 0,-1 0 0,0 2 0,0-3-5,1 0 1,0 0-1,0 0 1,0 0-1,-1 0 1,1 0-1,0 0 1,0-1-1,0 1 1,-1 0-1,1 0 1,0 0-1,0-1 1,0 1-1,0 0 0,0 0 1,-1 0-1,1-1 1,0 1-1,0 0 1,0 0-1,0 0 1,0-1-1,0 1 1,-1-4-15,1 1 1,-1-1-1,1 1 1,0-1-1,0 1 0,0-1 1,1 1-1,-1-1 1,1 1-1,0-1 1,2-5-1,-1 3 7,2-4-59,11-11 1,-11 15 62,0 1 0,8-9 0,-7 11 11,0-1 0,0 1-1,0 0 1,0 1 0,1-1 0,8-2 0,-14 5-3,1 0 10,-1 0 0,0-1 0,1 1 0,-1 0 1,1 0-1,-1 0 0,1 0 0,-1 0 0,1 0 0,-1 0 1,1 0-1,-1 0 0,1 0 0,-1 0 0,2 0 0,6 3 61,0-1-1,0 1 0,13 7 1,-13-3 53,27 38 46,-30-34-94,10 57 31,-14-53-38,-1-8-73,0 5-26,-1-1 0,0 1 0,-1-1 0,0 0 0,-1 0 0,-4 12 0,3-10-155,-1 2-183,-1 0 0,-9 19-1,8-25-294,5-6 97,15-7 321,15-7-2087,13-5-9105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7.2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939 54 13360,'-18'56'256,"16"-51"288,0-4 193,1-1-652,0-1 1,-1 1-1,1 0 0,0-1 1,-1 0-1,1 1 0,0-1 1,0 0-1,-1 1 1,1-1-1,0 0 0,0 0 1,0 0-1,0 0 0,0 0 1,0 0-1,0 0 1,0-2-1,0 1 16,-7-4 800,-46-17 284,39 18-690,-83-13 171,73 14-324,-129-10 118,121 12-232,-132-3 56,131 4-256,-142-8-16,146 9-144,-60 3-151,90-2 232,-1-1 1,1 0-1,-1 0 0,1 0 1,-1 0-1,1 0 1,-1 0-1,1 0 0,-1 0 1,1 0-1,-1 0 0,1 0 1,-1 0-1,1 0 0,-1 0 1,1-1-1,-1 1 0,1 0 1,-1 0-1,0-1 1,2-3-139,11-4 4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9.2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155 102 13720,'11'29'270,"-9"-20"1084,-2 51 425,-2-39-1357,0 0-1,-1 0 1,-7 20-1,6-25-301,-1 7 326,-25 96 93,24-95-526,-29 93 13,23-85-14,11-28-12,-1 0 1,0-1-1,0 1 1,0-1-1,-3 5 0,5-8 0,0 1 0,-1-1 0,1 0 0,0 0 0,0 1 0,-1-1 0,1 0 0,0 0 0,0 0 0,-1 1 0,1-1 0,0 0 0,-1 0 0,1 0 0,0 0 0,0 0 0,-1 0 0,1 1 0,0-1 0,-1 0 0,1 0 0,0 0 0,-1 0 0,1 0 0,0 0 0,-1 0 0,1 0 0,0-1 0,-1 1 0,1 0 0,0 0 0,-1 0 0,1 0 0,0 0 0,-1 0 0,1-1 0,0 1 0,0 0 0,-1 0 0,1 0 0,0-1 0,-1 1 0,0-2 0,-1 0 0,1-1 0,0 1 0,0 0 0,-1 0 0,2-1 0,-1 1 0,-1-5 0,-5-23 0,-3-36 0,9 53-1,-1-13-6,8-113-6,-2 110-14,28-108-14,-22 112-6,46-77-7,-44 87 60,2 2 13,1 1-1,21-13 0,-35 24-2,0 1-1,-1-1 1,1 1 0,0 0-1,0-1 1,0 1 0,-1 0-1,1-1 1,0 1 0,0 0-1,0 0 1,0 0-1,-1 0 1,2 0 0,7 0 39,0 1 1,0 0 0,-1 1 0,1 0 0,12 4-1,-20-5-33,0-1 0,0 0 0,0 1 0,0-1-1,0 1 1,0-1 0,0 1 0,0 0 0,0-1 0,0 2-1,9 8 86,-1 1 0,10 16-1,-14-15 56,-3 3-92,0-1 1,0 31 0,-5-30-3,-24 63 17,24-71-92,0-1 0,0 1 0,-1-1 1,0 0-1,0 0 0,0-1 0,-8 9 0,7-10-47,5-3 32,0-1 1,-1 0 0,1 1-1,0-1 1,-1 0-1,1 1 1,0-1 0,-1 0-1,1 0 1,-1 1-1,1-1 1,0 0 0,-1 0-1,1 0 1,-1 1-1,1-1 1,-1 0 0,1 0-1,-1 0 1,1 0 0,0 0-1,-1 0 1,0 0-1,-14 0-171,1-1 0,-1-1-1,-23-5 1,37 6 95,-1 1-1,1 0 1,-1-1 0,0 1-1,1-1 1,-1 0 0,-2-1-1,-4-4-98,1 0-1,0 0 0,0-1 0,-13-15 0,20 22 184,0 0 0,-1-1 0,1 1 0,-1-1 0,1 1 0,0-1 0,0 1-1,-1-1 1,1 1 0,0-1 0,0 0 0,0 1 0,-1-1 0,1 1 0,0-2 0,0-1-61,0 1 1,1-1 0,-1 1 0,1-1-1,-1 1 1,1-1 0,0 1-1,0-1 1,0 1 0,0 0-1,2-3 1,2-5-1438,9-30-9181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9.5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 1 13448,'5'14'70,"-1"-1"424,-1 1 0,3 16 0,8 87 1224,-12-87-885,7 160 242,-9-143-702,-3 92 1,-3 16-304,3-97-90,-18 179-77,16-199-268,5-30 247,-6 35-491,-14 53 0,14-78-139,3-15 628,3-4 115,0 1 0,0 0 0,-1 0 0,1 0 0,0 0 0,0 0 0,0 0 0,0 0 1,0 0-1,0 0 0,0-1 0,0 1 0,0 0 0,0 0 0,0 0 0,0 0 0,0 0 0,0 0 0,0 0 0,0-1 0,0 1 0,0 0 0,0 0 0,0 0 0,0 0 0,0 0 0,0 0 0,0-1 1,0 1-1,0 0 0,0 0 0,0 0 0,0 0 0,0 0 0,0 0 0,0 0 0,0 0 0,0-1 0,1 1 0,-1 0 0,0 0 0,0 0 0,0 0 0,0 0 0,0 0 0,0 0 0,0 0 0,36-60-2153,-2 3-7595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9.9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 50 12728,'-59'-6'2544,"54"4"-2365,4 2-119,0-1 0,0 1 0,0 0 0,0 0 0,0-1 1,0 1-1,0 0 0,0 0 0,0 0 0,0 0 0,0 0 0,0 1 0,0-1 0,0 0 1,0 0-1,-2 1 0,-73 23 998,74-23-1011,1-1 0,-1 1 0,0 0 0,1 0 0,-1-1-1,1 1 1,-1 0 0,-1 2 0,-69 63 473,70-64-514,1-1-1,-1 1 1,1-1 0,0 1 0,0 0 0,0 0 0,-2 3-1,-10 26 53,-10 37 0,22-66-15,0 1 1,1-1-1,-1 0 0,1 1 0,0-1 0,0 4 0,1 14 95,1-1 1,9 34 0,-11-52-115,0 1 1,1-1 0,-1 0-1,1 1 1,-1-1 0,1 0-1,0 0 1,0 1 0,1 1-1,6 6 42,0 0 0,1-1 0,0 0 0,12 8 0,-21-16-60,1 0 1,-1 1-1,0-1 1,1 0-1,-1 1 0,1-1 1,-1 0-1,1 0 1,-1 1-1,1-1 1,-1 0-1,1 0 1,-1 0-1,1 0 1,-1 0-1,1 0 1,-1 0-1,1 0 0,-1 0 1,1 0-1,-1 0 1,0 0-1,1 0 1,-1 0-1,2-1 1,6-2 28,0 0-1,0-1 1,0 0 0,0 0 0,-1-1 0,11-8 0,-17 12-9,1-1 1,-1 1 0,1-1-1,-1 1 1,0-1 0,3-2-1,44-85 208,-41 68-186,0-14-22,0-38 1,-7 53-74,-1 11-27,0-4-68,0-1 0,-1 1 1,-1 0-1,-7-22 1,5 22-305,-14-22 1,19 35 419,0 0-1,0 0 1,0-1-1,0 1 1,0 0-1,0 0 1,0-1-1,-1 1 1,1 0 0,0 0-1,0 0 1,0 0-1,0-1 1,-1 1-1,1 0 1,0 0-1,0 0 1,0 0-1,-1 0 1,1 0-1,0-1 1,0 1 0,0 0-1,-1 0 1,1 0-1,0 0 1,0 0-1,0 0 1,-1 0-1,1 0 1,-1 0-1,0 0-35,-1 1-1,0-1 1,0 1-1,1-1 1,-1 1-1,0-1 0,1 1 1,-1 0-1,0 0 1,1 0-1,-1 0 0,1 0 1,0 0-1,-1 0 1,1 1-1,-2 1 0,-6 4-2119,-7 2-5829,38-21 6021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0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470 1 13448,'0'0'1416,"-6"5"-236,-20 15-752,24-19-309,1 0 1,-1 0 0,1 0 0,0 1 0,-1-1 0,1 0 0,-1 3 0,-58 80 1147,57-80-1124,1 0 1,-1 0-1,-2 8 0,-63 147 595,54-117-490,-23 85 4,1 18-158,22-86 128,-48 242 59,51-246-228,7-35-38,-51 215 52,25-125-102,24-96-478,6-14 512,0 1 1,0-1-1,0 0 1,0 0-1,-1 0 1,1 0-1,0 1 0,0-1 1,0 0-1,0 0 1,-1 0-1,1 0 1,0 0-1,0 1 1,0-1-1,-1 0 1,1 0-1,0 0 1,0 0-1,0 0 1,-1 0-1,1 0 0,0 0 1,0 0-1,0 0 1,-1 0-1,1 0 1,0 0-1,0 0 1,-1 0-1,0-1-65,1 0-1,-1 0 1,0 0-1,0 0 0,1 0 1,-1-1-1,1 1 1,-1 0-1,1 0 1,0-1-1,-1 1 1,1 0-1,0 0 0,0-1 1,0 1-1,0-3 1,-3-101-1004,4 74 850,2-61 0,4-52-1982,2-76-8591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0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13536,'0'12'179,"1"15"1291,5 39 362,0 18 63,-3-19-1494,5 60-135,-7-101-644,2 0 101,2 63-1088,-5-69 372,-5-7-1331,3 3-5189,5-33 5648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1.1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1 199 12824,'0'0'3576,"5"3"-2843,2 1-620,19 10 538,-9-3-253,1-1 0,23 10 0,-33-17-351,19 4 352,21-2 27,-47-5-418,-1 0 0,1 0 0,-1 0 0,1 0-1,-1 0 1,0 0 0,1 0 0,-1 0-1,1 0 1,-1 0 0,1 0 0,-1-1-1,0 1 1,1 0 0,-1 0 0,1 0 0,-1-1-1,3-1 12,0-1 1,0 1-1,0-1 0,0 0 0,-1 0 0,1 0 0,-1 0 0,3-5 0,-3-2 1,1-20 0,-4 20-17,-2-21 0,-3 8 6,-1 0 0,0 0 0,-16-32 0,9 28 15,14 27-18,0-1 0,0 1 0,0-1 0,-1 1 0,1 0 0,0-1 0,0 1 0,0-1 0,-1 1 0,1 0 0,0-1 0,-1 1 0,1 0 0,0-1 0,-1 1 0,1 0 0,-1-1 0,-1 1 6,0-1-1,0 0 1,1 1 0,-1-1 0,0 1 0,0-1-1,0 1 1,0 0 0,0 0 0,0 0 0,0 0-1,1 0 1,-4 1 0,5-1-7,0 0 1,-1 0-1,1 0 0,0 0 1,0 0-1,-1 0 0,1 0 1,0 0-1,0 0 0,-1 1 1,1-1-1,0 0 0,0 0 1,0 0-1,0 0 0,-1 0 1,1 1-1,0-1 0,0 0 1,0 0-1,0 0 0,0 1 1,-1-1-1,1 0 0,0 0 1,0 1-1,0-1 0,0 0 1,-5 13 67,1-1 0,-4 20 1,6-16 74,2 82 46,1-77-132,17 95 15,-13-95-82,20 67-109,-20-76-444,-2-7 419,0-1 0,0 0 1,1 0-1,-1 0 0,8 5 1,-11-9 119,0 1 0,1-1 0,-1 0 0,0 0 0,0 0 0,0 0 0,0 0 0,0 0 0,0 0 0,0 0 0,1 0 0,-1 0 1,0 0-1,0 0 0,0 1 0,0-1 0,0 0 0,0 0 0,1 0 0,-1 0 0,0 0 0,0 0 0,0 0 0,0 0 0,0 0 0,1 0 0,-1-1 0,0 1 0,0 0 1,0 0-1,0 0 0,0 0 0,0 0 0,1 0 0,-1 0 0,0 0 0,0 0 0,0 0 0,0 0 0,0 0 0,0-1 0,0 1 0,1 0 0,2-3-112,0-1 0,0 1 0,-1-1 0,1 0 0,-1 1 0,0-1 0,3-7 0,1 1-107,41-52-2153,-6 4-8155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1.4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58 13984,'19'15'1455,"-1"1"1,31 33-1,-28-22-1259,-11-16 99,19 15 3,9 5-238,-22-21-59,0-1-1,31 12 0,-43-20 1,-3 0-1,0-1 1,0 1-1,0-1 1,0 0 0,0 1-1,0-1 1,0 0-1,0 0 1,1 1-1,-1-1 1,1 0-1,9-1 3,1-1-1,-1 1 0,19-7 1,-29 8-3,0 0 1,-1 0-1,1-1 1,0 1-1,-1 0 0,1-1 1,0 1-1,-1-1 1,1 1-1,-1-1 1,1 1-1,0-1 1,-1 1-1,1-2 0,4-5 1,0 0-1,-1 0 1,1 0-1,-2-1 0,1 0 1,2-8-1,-4 1-27,-4-5 10,-1-1 0,-5-22-1,6 34-13,-1 0 1,0 0-1,-1 0 0,0 1 0,0-1 0,-8-10 0,9 14 22,3 4 7,0 1 1,-1-1-1,1 1 0,-1-1 1,1 0-1,0 1 0,-1-1 1,1 1-1,-1 0 0,1-1 1,-1 1-1,1-1 0,-1 1 1,1 0-1,-2-1 0,-5-2-3,0 0 0,0 1 0,-1 0 0,1 1 0,-13-2 0,19 3 5,0 0 1,0 0-1,0 0 1,0 0-1,0 0 1,1 0-1,-1 0 1,0 1 0,0-1-1,0 0 1,0 0-1,1 1 1,-1-1-1,-1 1 1,-18 11 33,-36 28 1,54-39-10,1 0 0,0 0 0,0 0-1,0 0 1,-1 0 0,1 0 0,1 1 0,-1-1 0,0 0 0,-1 2-1,-7 17 96,0 1-1,-7 26 0,16-45-106,-1-1 0,1 1 1,0-1-1,0 1 0,0 0 1,-1-1-1,1 1 0,1 0 1,-1-1-1,0 3 0,6 23 89,16 50-1,-21-74-79,0 0 1,0-1-1,1 1 0,-1 0 0,3 3 0,16 20 44,33 33-1,-53-58-76,1 0-1,0 0 1,0 0 0,0 0 0,1 0-1,-1-1 1,0 1 0,0 0 0,0-1-1,0 1 1,1 0 0,1 0-1,5 1-36,1 1-1,15 2 0,-15-4-1,1-1 1,14-1 0,-23 1-5,1 0 0,-1-1 0,0 1 0,1 0 1,-1 0-1,0-1 0,1 1 0,-1-1 0,0 1 1,2-1-1,7-5-91,0-1 0,0 1 0,-1-2 0,14-12-1,-21 18-305,1-1 0,0 1-1,-1 0 1,6-4-1,30-21-8277,-88 63 6552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2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278 1 17119,'19'68'324,"-19"-66"-121,1 0 0,-1 0-1,1 0 1,-1 0 0,0 0-1,0 0 1,0 3 0,-5 110 1942,5-110-1902,-1 0 1,1-1-1,-4 10 0,-41 145 981,33-122-942,-75 175-68,70-174-854,-60 101-288,67-120 128,6-11 535,0 0 80,0 1-1,1-1 0,-4 12 0,2-7-2410,-8 18-7067,31-72 7259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3.2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 0 15064,'11'10'195,"-6"-6"187,0 0-1,0 0 0,9 4 1,138 72 3474,-132-69-3450,90 57 102,-106-66-491,-1 0 0,0 0-1,0 0 1,0 1 0,4 3-1,100 102 170,-103-105-132,-1 1 1,0-1 0,-1 1-1,1 0 1,3 7 0,44 79 277,-1 13-214,-46-97-66,0 0 0,-1 0 0,0 0 0,2 10 0,17 82 208,-12 0-170,-8-95-72,-1 0 1,0 0 0,0 0-1,0 0 1,0 1 0,0-1-1,-1 0 1,1 0 0,-2 3-1,-3 12 76,-15 35-1,12-38-84,0-1 0,-14 18 0,22-31-12,-1 0 0,0 0 1,0 1-1,0-1 1,0 0-1,1 0 0,-1-1 1,0 1-1,-1 0 1,1 0-1,0 0 0,0-1 1,0 1-1,0 0 1,-1-1-1,1 1 0,0-1 1,0 1-1,-3-1 1,4 0 2,-17 6-16,-1-1 0,-25 3 0,13-5-29,-34-2 0,64-1 45,-4 0-40,1 0 0,0 0 0,-1 0 0,1-1 0,0 1 0,0-1 0,-1 0 0,1 0 0,-6-2 0,9 3 40,-92-40-400,-3-18 138,95 58 262,-5-3-152,0 0 0,0-1 0,0 0 0,1 0 0,-5-5 0,9 9 152,-66-72-908,11-7 689,44 63-1048,-13-15-1,-48-60-8310,168 212 7193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3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58 261 13360,'51'20'1361,"-41"-17"-966,1 0 0,0 0 0,0-1 0,0 0 0,17 0 0,-3-5-300,-15 0-82,1-3-24,0-1 0,14-11 0,-24 18-11,-1-1 0,1 0-1,0 1 1,-1-1 0,1 0-1,-1 0 1,1 1 0,-1-1-1,1 0 1,0-1 0,23-56-277,-22 45 252,-4-22 1,-6-10 36,6 35 56,0 1-1,-1-1 1,-1 1-1,0-1 0,-6-11 1,9 19-33,0 0-1,-1 0 1,1 0 0,0 0 0,-1 1 0,1-1-1,-1 0 1,0 1 0,0-1 0,0 1 0,1-1-1,-1 1 1,0 0 0,-1 0 0,1 0 0,0 0-1,0 0 1,0 0 0,-1 1 0,1-1 0,0 1-1,0-1 1,-1 1 0,1 0 0,-1 0 0,1 0-1,-5 1 1,-15 6 132,12-1 297,-54 48 184,51-40-164,-47 62 176,50-60-236,-20 62 147,28-64-234,1 17 3,2-28-310,-1 1 0,1-1 0,-1 1 0,1-1 0,0 0 0,0 1 0,3 5 0,-2-7-12,0 1-1,1-1 1,-1 1-1,0-1 1,1 0-1,-1 0 1,1 0-1,0 0 1,0 0-1,0-1 1,0 1-1,0-1 1,0 0-1,0 0 1,4 1-1,4 0-355,7-4 159,-1-1-1,20-6 0,27-14-1491,-16 5-855,-3 1-5904,-104 39 6351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9.3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11032,'0'0'8983,"3"4"-8936,3 8-33,-1 0 0,0 0 1,0 1-1,-2 0 0,4 17 0,7 58 33,-11-65 6,26 376 106,-18-33-14,-11-362-134,0 0-1,1 1 1,-1-1-1,1 0 1,0 0-1,2 6 1,-2-8 9,-1 0 0,0 0 0,0 0 0,0 0 0,0-1 0,0 1 0,0 0 0,-1 2 1,1-3 42,1-4-25,0-1-34,19-80-13,-11 41 4,3-3 3,10-29 18,-17 62 64,11-14 166,38-49 0,-30 49-206,-23 26-38,0 0 0,-1 0 0,1 0 0,0 0-1,0 1 1,1-1 0,-1 0 0,0 1 0,0-1 0,2 0-1,94-41 27,-94 41-24,0 0-1,0 0 1,0 0 0,1 1-1,4-1 1,120-9 25,-124 9-30,0 1 0,0 0 0,0 1 0,7 0 0,115 27-2,-103-20-4,3 4 4,-1 1-1,45 31 0,-59-36 3,-1 0 0,1 1 0,-2 1 0,1-1 0,-1 2-1,0-1 1,-1 1 0,-1 0 0,9 16 0,-10-12 5,-1 0 0,0 1 0,-1 0 1,0-1-1,-2 1 0,0 1 0,0-1 0,-2 0 1,0 0-1,-1 1 0,-3 20 0,0-24 176,-6 5-58,-19 27 0,28-44-104,0 0-1,0 0 1,0 1-1,0-1 1,-1 0-1,1 0 1,-3 1-1,-18 12 94,-32 14 0,35-23 157,-92 9 101,87-13-154,-103-13 65,103 8-192,-182-53 5,202 56-304,-26-10 382,9 5-3542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4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442 9 13808,'0'0'33,"0"-1"1,0 1 0,0 0 0,0-1 0,0 1 0,0-1-1,-1 1 1,1 0 0,0-1 0,0 1 0,0 0 0,-1-1-1,1 1 1,0 0 0,0-1 0,-1 1 0,1 0 0,0 0-1,-1-1 1,1 1 0,0 0 0,-1 0 0,1 0 0,0 0 0,-1-1-1,1 1 1,-1 0 0,1 0 0,0 0 0,-1 0 0,1 0-1,-1 0 1,1 0 0,0 0 0,-1 0 0,1 0 0,-1 0-1,1 0 1,0 0 0,-1 1 0,-20 4 2038,16-4-1772,-7 3 123,0 1-1,0 0 0,-21 12 1,-23 19-77,55-35-360,-14 10 40,-58 53 10,61-51-16,-32 47 28,38-48 74,4-3-72,-1 0 0,1 1 1,-1 14-1,5-14 205,1-5-227,1 0 1,0 1-1,-1-2 1,1 1-1,1 0 1,-1-1-1,1 0 1,0 0-1,0 0 0,0-1 1,0 0-1,0 0 1,10 4-1,34 10 228,-44-15-239,133 50 661,-136-51-658,1 0-1,-1 0 1,0 0-1,0 0 1,-1 1 0,1-1-1,0 1 1,0-1-1,-1 1 1,1 0 0,-1-1-1,1 1 1,-1 0-1,0 0 1,0 0 0,0 0-1,2 4 1,-2-4-6,-1-1-5,0 0 1,1 1-1,-1-1 1,0 0 0,0 0-1,0 1 1,0-1-1,0 0 1,0 0-1,0 1 1,0-1 0,0 0-1,-1 0 1,1 1-1,-1-1 1,1 0-1,-1 0 1,1 0-1,-1 0 1,1 1 0,-1-1-1,0 0 1,0 0-1,0 0 1,-1 1-1,2-2-1,-8 5 60,-68 19 8,58-21-128,-72 6-135,88-9 115,0 0 1,0 0-1,0 0 0,0 0 0,0 0 1,0 0-1,0-1 0,-2 0 1,-98-35-825,71 24-1968,-31-10-6692,144 51 7199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4.5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 2 15688,'0'0'1521,"-7"-1"-249,-20 0-858,10 3 388,-105 26 256,118-27-966,-1 0 0,1 0 0,0 0 0,-7 4 0,-58 29 368,-17 18-368,49-24-83,-58 59 0,92-85 2,1 0 0,0 1 0,-1-1 0,1 1 0,1-1 0,-1 1 0,-1 3 0,3-6-11,-31 60 92,24-41-52,-5 24 0,12-43-40,-1 2 25,0-1 1,1 1 0,0 0-1,-1 0 1,1 0 0,0 0-1,0 0 1,0 0 0,0 0-1,0 0 1,1 3 0,3 17 130,7 29 0,18 26-43,-29-77-113,1 1 17,-1 1 0,1 0 0,0 0 0,0 0 0,0 0 0,0-1 0,0 1 0,0 0 0,1-1 0,-1 1 0,0-1 0,1 0 0,-1 1 0,3 0 0,-4-2-17,15 12 86,0 0 0,20 11 0,-13-12-56,35 13-1,-54-23-25,0 0 0,1 1 0,0-1 1,-1-1-1,1 1 0,0 0 0,4-1 0,-8 0-4,84 4 34,3-11-29,-81 6-6,0 0-1,-1 0 1,9-3 0,52-18-1,-5-8-108,-52 25-1480,19-7 0,47-19-9470,-176 72 8323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6.4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305 141 12464,'0'0'1624,"1"4"-271,2 15-884,-3-7 524,-15 86 273,9-73-900,-30 124 94,26-110-358,-22 82 3,-5 15-38,22-82 159,-61 195 80,63-206-138,-37 110 92,43-133 8,4-11-159,1-2-52,0 1 0,0-1 0,0 8 0,8-30 34,1 0-75,14-50-4,37-150-11,-50 183-10,6-24-63,59-255-26,-57 250 18,64-206-6,-76 253 109,8-17 0,27-57 24,-1 17 37,-37 69-42,0 0-1,1-1 1,-1 1 0,1 0-1,-1 0 1,1 0-1,0 0 1,2-1 0,3-5 84,2 1 0,14-10 0,-18 14-103,1 1 0,-1-1 0,0 1 0,1 1 0,6-3 0,-11 4-9,0 0 0,-1 0 0,1 0 0,0-1 0,0 1 0,-1 0 0,1 0 0,0 0 0,-1 0 0,1 0 0,0 0 0,0 1 0,-1-1 0,1 0 0,0 0 0,-1 0 0,1 1 0,0-1 0,-1 0 0,1 1 0,0 0 0,8 3 64,-1 0 0,-1 1 0,11 8 0,-4-1-26,17 20 1,-29-30-22,0 1-1,1 0 1,-1 0 0,0 0-1,-1 0 1,4 6 0,36 79 187,-1 17-122,-24-61 166,56 178 76,-59-179-238,43 170 23,-15-40-90,-41-172-44,1 1 1,-1-1-1,0 0 0,1 0 0,-1 0 0,0 1 0,0-1 0,0 0 1,0 0-1,0 1 0,0-1 0,0 0 0,-1 0 0,1 2 1,-1-3 3,1 0 0,0 0 0,-1 0 0,1 0 0,0 0 1,-1 0-1,1 0 0,0 0 0,-1 0 0,1 0 0,0 0 1,-1 0-1,1-1 0,0 1 0,-1 0 0,1 0 0,0 0 1,-1 0-1,1-1 0,0 1 0,0 0 0,-1 0 0,1-1 1,0 1-1,0 0 0,0 0 0,-1-1 0,1 0 0,-18-23-366,7 4-549,-14-32 0,20 39 764,-3-3-416,-4-12-4,-14-40 0,1-8-1986,0 6-8889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6.8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408 1 14168,'0'3'150,"0"-2"-50,1 0 0,-1 0 0,0-1 0,0 1 0,0 0-1,0 0 1,0 0 0,0-1 0,0 1 0,0 0 0,-1 0 0,1-1 0,0 1-1,0 0 1,-1 0 0,1-1 0,0 1 0,-1 0 0,1-1 0,-1 1-1,1 0 1,-1-1 0,1 1 0,-1-1 0,1 1 0,-1-1 0,0 1 0,1-1-1,-1 1 1,0-1 0,1 0 0,-1 1 0,0-1 0,1 0 0,-1 0 0,0 1-1,0-1 1,1 0 0,-1 0 0,0 0 0,-1 0 0,-82 6 998,-12-4-1113,57-2-788,-51 0-100,63 0-1334,-27 0-6152,126 0 6301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7.2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84 345 14168,'-1'17'158,"0"-11"91,1 0-1,-1 0 1,0 0-1,-4 10 1,-20 51 1972,14-40-1445,5-15-669,4-7 17,0 1-1,0-1 1,-2 8-1,-15 48 389,15-37-452,4-24-58,1 0-1,-1 0 0,0 0 1,0 0-1,0 0 0,0 0 1,1 0-1,-1 0 0,0 0 1,0 0-1,0 0 0,0 0 1,1 0-1,-1 0 0,0 0 1,0 0-1,0 0 0,0-1 1,1 1-1,-1 0 0,0 0 1,0 0-1,0 0 0,0 0 1,0 0-1,0 0 0,1-1 1,-1 1-1,0 0 0,0 0 1,0 0-1,0 0 0,0 0 1,0-1-1,11-13 3,10-15 1,-3 1-57,30-38-9,-42 57 24,0 1 0,11-11 0,-6 7 21,26-27 4,-19 22 22,33-23 0,-39 33 92,2 3-40,0 0 1,18-2 0,-31 6-41,0 0 0,-1 0 0,1 0 0,0 0 0,0 0 0,-1 0 0,1 0 0,0 0 0,-1 0 0,1 1 0,0-1 0,0 0 0,0 1 0,8 3 84,-1 0 1,1 1 0,11 9-1,-12-5 156,0 5-80,10 26 0,-15-28 46,-1 6-90,-1 0 1,0 0 0,-2 0-1,-2 22 1,3-40-131,0 1 0,0-1-1,0 0 1,0 1 0,0-1 0,0 1 0,-1-1 0,1 0-1,0 1 1,0-1 0,0 0 0,0 1 0,-1-1 0,1 0-1,0 1 1,0-1 0,-1 0 0,1 1 0,0-1 0,-1 0-1,1 0 1,0 1 0,-1-1 0,1 0 0,0 0 0,-1 0-1,0 1 1,1-1 0,0 0-1,0-1 1,-1 1-1,1 0 1,0 0-1,0 0 1,-1 0-1,1 0 1,0-1-1,0 1 0,-1 0 1,1 0-1,0 0 1,0-1-1,0 1 1,0 0-1,-1 0 1,1-1-1,0 1 1,0 0-1,0 0 1,0-1-1,0 1 1,0 0-1,0-1 1,0 1-1,0 0 0,0 0 1,0-1-1,0 1 1,0 0-1,0-1 1,0 1-1,0-11 109,5-16 0,-5 24-108,1 1 0,-1-1 0,1 1-1,0-1 1,0 0 0,0 1-1,0 0 1,3-5 0,2-2 2,11-22 12,-9 19 44,46-44 46,-53 55-92,1 0 1,-1 0-1,0 0 0,0 0 0,1 0 0,-1 0 0,3 0 1,63-26 216,-66 27-219,0 0-1,0-1 1,1 1-1,-1 0 1,0 0-1,0 0 1,0 0 0,0 0-1,0 0 1,2 0-1,10 2 70,1 0 0,20 8-1,-33-10-76,0 0 0,-1 0 0,1 1 0,0-1 0,-1 0 0,1 1 0,0-1 0,-1 1 0,1-1 0,0 1 0,-1-1 0,1 1 0,0 0 0,6 9 36,0-1-1,0 1 0,7 15 1,-9-11 22,-5-13-65,3 10 2,-1 1 0,0-1-1,-1 0 1,-1 0 0,0 23 0,-12 56-645,11-87 711,-1 17-1277,2-18 745,0-3-5,4-12-360,3-15 390,-2 15-696,44-63-291,24-22 649,-66 89 717,7-11-283,60-100-83,-60 95 343,53-91 2,-56 96 173,35-53 106,-46 73-187,0-1-1,1 1 0,-1 0 1,0-1-1,0 1 0,0 0 1,0 0-1,0-1 1,0 1-1,1 0 0,-1 0 1,0-1-1,0 1 0,1 0 1,-1 0-1,0-1 1,0 1-1,0 0 0,1 0 1,-1 0-1,0 0 0,1 0 1,-1-1-1,0 1 1,0 0-1,1 0 0,-1 0 1,0 0-1,1 0 0,0 0 1,0 0 11,1 1 1,-1-1 0,1 0-1,-1 1 1,1 0 0,-1-1-1,0 1 1,1 0-1,-1 0 1,0 0 0,1-1-1,-1 1 1,0 1 0,0-1-1,0 0 1,0 0-1,0 0 1,0 1 0,0-1-1,0 0 1,0 1 0,0 2-1,0-3 15,-1 0-1,1 0 1,-1 0-1,1 0 1,-1 0-1,0 1 1,0-1-1,1 0 1,-1 0-1,0 2 1,7 115 558,-7-83-238,-5 75 0,-2 17-226,3-78 172,-17 181 46,17-191-432,-5 107-169,9-129-516,0-14 578,2 10-212,1-10 192,2-6-74,27-42-452,-20 28-812,28-41-9048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7.6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799 163 14968,'-63'0'316,"45"-2"1263,-110-25 523,98 19-1074,-143-34 152,137 33-1472,-148-31-200,128 28-2422,-55-11-6539,259 54 7127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38.0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0 16943,'0'0'0,"-8"41"0,-1-24-64,-7-2 88,-11 16-12223,54-62 12199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0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920 1 13448,'-10'5'102,"6"-3"51,1 0 0,0 0 0,-1-1 1,1 0-1,-1 1 0,1-1 0,-7 1 1,-76 14 1316,26-5-139,-41 5-733,-83 8-254,166-22-343,-26 5 8,-26 10 65,69-17-57,0 0 0,1 0 0,-1 0-1,1 0 1,-1 0 0,1 0 0,-1 1-1,1-1 1,-1 0 0,1 0 0,-1 1-1,1-1 1,-1 0 0,1 1 0,0-1-1,-1 1 1,0-1 0,0 2 11,-1 0 0,1 0 1,0 1-1,-1-1 0,1 0 0,0 0 1,0 1-1,0-1 0,1 1 1,-1-1-1,1 0 0,-1 1 0,1 3 1,0-6-21,0 1 0,0-1 0,0 1 1,0-1-1,0 1 0,0-1 0,0 1 1,0-1-1,0 1 0,1-1 0,-1 1 0,0-1 1,0 1-1,1-1 0,-1 1 0,0-1 1,1 1-1,13 17 111,22 24 0,-7-12 302,-4-5-143,47 36 1,43 28 147,-90-68-84,119 103 138,-140-121-415,0 1 0,0-1 1,0 1-1,5 8 0,38 54 262,-8 4-212,-37-69-96,-1 1 0,0 0 0,-1 0 0,1 0 0,0 0 0,0 0 0,-1 0 0,1 0 0,-1 0 0,0 0 0,0 0 1,0 3-1,1 14 107,-3 37 0,-2-36-94,-9 35 0,13-55-32,-1 2 6,0 1 1,0 0 0,0-1-1,0 1 1,0-1 0,0 1-1,-1-1 1,1 1 0,-3 1-1,-9 14 28,-24 26-1,17-25-28,-25 18 1,43-35-7,0 0-1,0-1 1,0 1 0,-1-1 0,1 1 0,0-1 0,-1 0 0,1 0 0,-1 0 0,-4 1 0,-16 4-3,-40 6 0,32-9-55,-34-3 0,65 0 59,-3 0-58,-1 0 1,1 0-1,-1 0 0,1-1 0,-1 0 0,0 1 0,1-1 0,0-1 1,-5-1-1,8 3 58,-29-10-288,-38-22 1,-30-31 19,88 57 12,1 0 1,-9-9-1,-53-55-510,10-3 580,22 29-2310,-41-43-7007,184 203 7135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0.9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0 11480,'1'0'163,"0"0"0,0 0 0,0 0 0,0 1 1,0-1-1,1 0 0,-1 1 0,0-1 0,0 1 1,0-1-1,0 1 0,0-1 0,0 1 0,0 0 1,0-1-1,-1 1 0,1 0 0,0 0 0,1 1 1,-1 0 259,1 1 0,-1-1 0,1 1 0,-1-1 0,0 1 0,0 0 0,0 0 0,0 5 0,9 76 797,-8-62-560,1 114 230,-3-104-402,-10 156 157,7-145-370,-5 78 3,-3 30-222,1-27-56,2-36-96,6-63-384,1 27-1908,2-68 2179,2 6-18,35-74-2378,-2 5-9061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1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922 5 14792,'-46'31'305,"45"-30"-178,0 0 0,0-1 1,0 1-1,0 0 0,0-1 0,0 1 0,-1-1 1,1 0-1,0 1 0,0-1 0,-2 0 0,-113 24 1884,86-21-1116,-149-3 37,136-3-1666,-79-11 1,-13-6 426,55 9-2412,-75-9-5761,362 47 6400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9.9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452 55 12912,'-17'-7'168,"-23"-9"1112,-27-4 318,65 20-1514,1-1 0,-1 1 0,1 0 0,-1 0-1,0-1 1,1 1 0,-1 0 0,-1 1 0,-81 10 894,82-11-935,1 1 0,-1-1-1,0 1 1,0-1 0,0 1-1,1 0 1,-4 2 0,-20 13 165,-32 28 0,42-29-202,-41 70 21,48-66 68,-25 77 67,29-76 60,-8 75 72,12-77-172,0-9-64,0 3-3,1 0 1,0 0-1,0 0 0,2-1 1,5 20-1,-4-19 5,1-1-1,0 0 1,1 0-1,0 0 1,1-1-1,11 14 0,4-7-17,-22-16-34,1-1 1,-1 1-1,1-1 1,0 0-1,-1 1 1,1-1-1,0 0 1,-1 1 0,1-1-1,0 0 1,0 0-1,-1 0 1,1 0-1,1 1 1,18 0 75,35-1 1,-37-3-32,89-22 33,-87 18 22,75-32 45,-77 31-58,58-44 43,-74 51-121,0-1 0,0 1 0,-1-1 0,1 0 0,2-3 0,54-80 121,-57 83-130,0 0 0,0 0-1,0 0 1,0 0 0,0-1-1,-1 1 1,2-3 0,4-31 32,1-40 0,-7 54-34,-1 15-4,-1-22 3,-1 0 0,-9-33-1,12 59-1,-17-57-12,15 52-13,-1 1 0,-1-1 0,1 1 0,-1-1 0,0 1 0,-8-10 0,12 17-2,-1-1 0,0 0 0,1 0 0,-1 0 0,0 1 0,1-1-1,-1 0 1,0 1 0,0-1 0,0 0 0,0 1 0,1-1 0,-1 1 0,0 0 0,0-1-1,0 1 1,0 0 0,0-1 0,0 1 0,0 0 0,0 0 0,0 0 0,0 0-1,0 0 1,0 0 0,0 0 0,0 0 0,0 1 0,0-1 0,0 0 0,0 1-1,0-1 1,0 0 0,0 1 0,0-1 0,0 1 0,0-1 0,1 1 0,-1 0-1,0-1 1,0 1 0,0 1 0,-15 13-199,11-7-475,0 6 208,0 0 0,1 1 1,0 0-1,1 0 0,1 0 1,-1 18-1,0 15-10443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1.7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230 216 14256,'0'0'3503,"-8"0"-2789,-24 2-497,31-2-175,-1 0-1,1 1 1,0-1-1,-1 0 0,1 0 1,-1 1-1,1-1 1,-3 2-1,-76 35 406,65-27-452,-3 7 7,-23 30 1,40-45 1,0-1 0,0 0 0,0 1-1,0-1 1,1 1 0,-1-1 0,0 1 0,0 1 0,-2 11 24,-1 0 1,2 0 0,-1 18-1,5-18 312,3 0-184,1 0-1,13 22 1,-11-26 137,-1-6-219,1 1 0,-1-1-1,1-1 1,13 6-1,-20-9-71,-1 0 1,0 0-1,1 0 0,-1 0 0,0 0 0,0 0 0,1 1 0,-1-1 0,0 0 0,0 0 0,1 0 0,-1 0 0,0 0 1,1 0-1,-1 0 0,0 0 0,0 0 0,1-1 0,-1 1 0,0 0 0,1 0 0,-1 0 0,0 0 0,0 0 1,1 0-1,-1-1 0,0 1 0,0 0 0,1 0 0,-1 0 0,0 0 0,0-1 0,0 1 0,0 0 0,1 0 0,-1-1 1,0 1-1,0-1 0,6-8 14,0 0 1,-1-1 0,0 0-1,0 0 1,3-14 0,-7 21-20,0-1 1,0 1-1,0 0 1,-1-6 0,3-128-30,-5 109-80,-20-115-104,6 65 132,16 78 83,0-1 0,0 0 0,-1 1-1,1-1 1,0 1 0,0-1 0,0 0 0,0 1 0,0-1 0,0 1 0,0-1 0,0 0 0,0 1 0,0-1 0,0 0 0,1 0 0,0 2-1,9 17 2,48 88 18,-42-76 44,101 151 39,-93-145 12,93 109 43,-98-124-54,-4-5-42,32 22 1,-47-38-62,1 1 0,-1-1 0,0 0 1,0 0-1,0 0 0,1 1 0,-1-1 0,0 0 0,0 0 0,1 0 0,-1 0 1,0 0-1,1 1 0,-1-1 0,0 0 0,0 0 0,1 0 0,-1 0 0,0 0 1,1 0-1,-1 0 0,0 0 0,0 0 0,1 0 0,-1 0 0,0 0 0,1 0 1,-1-1-1,2 1-8,0-2 0,-1 1 0,1 0 1,0 0-1,-1 0 0,1-1 0,-1 1 1,0-1-1,1 1 0,-1-1 1,0 1-1,0-1 0,0 0 0,0 1 1,0-1-1,-1 0 0,2-4 0,-2 5-57,1 0 0,-1 0 0,0-1 0,1 1 0,-1 0 0,0-1 0,0 1 0,0 0 0,0-2 0,-9-118-904,6 93 78,-12-111-226,13 113 860,2-117-2095,0 11-7887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2.1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14880,'1'75'306,"0"42"3010,-2-87-3063,1 5 727,-1 205 284,1-190-824,0 192 26,1-199-780,-1-32 186,12 162-1016,-9-143 398,0-20 421,-1-9-549,2-12-145,3-26 495,12-94-1779,-1 8-7537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2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642 88 14704,'-53'6'296,"36"-6"1183,-104-16 384,92 11-1428,-135-24-17,133 23-958,-89-14-156,85 15-1591,-37-7-6145,168 28 6336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2.8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13088,'5'16'16,"-3"-9"336,0 0 0,0 0 0,0 13 0,3 110 3146,-5-87-3173,0-38-88,0 1 0,0-1-1,1 1 1,1 10 0,1-3-54,3 29 372,0-5-103,-6-37-448,0 0 0,0 1 0,0-1 0,0 0 0,0 0 0,0 0 0,0 0 0,0 0 0,0 0 0,0 0 0,0 0 0,0 0 1,0 0-1,0 1 0,0-1 0,0 0 0,0 0 0,0 0 0,0 0 0,0 0 0,0 0 0,0 0 0,0 0 0,0 0 0,1 0 0,-1 0 0,0 0 1,0 0-1,0 0 0,0 0 0,0 1 0,0-1 0,0 0 0,0 0 0,0 0 0,0 0 0,0 0 0,1 0 0,-1 0 0,0 0 0,0 0 0,0 0 0,0 0 1,0 0-1,0 0 0,0 0 0,0 0 0,0 0 0,1 0 0,-1-1 0,0 1 0,0 0 0,0 0 0,0 0 0,0 0 0,0 0 0,0 0 0,0 0 0,0 0 1,0 0-1,4-4 48,-2 1-33,8-13 40,-9 14-49,32-62 66,-22 44-1,22-29 0,-25 38-49,-4 5 15,1 0 1,0 0 0,0 0 0,0 1-1,1 0 1,0 0 0,6-4-1,-4 4-4,0 0 163,-6 4-185,1 1 0,-1-1-1,0 1 1,0 0 0,1 0-1,-1-1 1,0 2 0,0-1-1,0 0 1,1 0 0,-1 1-1,0-1 1,0 1 0,0-1-1,1 1 1,-1 0 0,0 0-1,0 0 1,0 0 0,-1 0-1,1 1 1,0-1 0,0 0-1,-1 1 1,1 0 0,0-1-1,-1 1 1,0 0 0,2 1-1,3 6 38,-1 1-1,1-1 0,-2 1 1,7 17-1,8 42 184,-7-14-167,8 24-80,-19-75-62,0 1 0,0-1 0,1 1 0,0-1 0,-1 1 0,5 5 0,0 1-1,10 19-170,-8-20-689,-2-4 645,0 0 0,1-1-1,12 8 1,-8-10 102,14-2-745,28-1-1,-46-1 217,74 0-11070</inkml:trace>
  <inkml:trace contextRef="#ctx0" brushRef="#br0" timeOffset="1">581 13 14072,'-4'28'232,"4"-28"-195,0 0 0,0 0 1,0 1-1,0-1 1,0 0-1,0 0 1,0 0-1,0 1 1,0-1-1,0 0 1,0 0-1,-1 0 1,1 1-1,0-1 0,0 0 1,0 0-1,0 0 1,0 0-1,0 0 1,0 1-1,-1-1 1,1 0-1,0 0 1,0 0-1,0 0 1,0 0-1,-1 0 0,1 0 1,0 1-1,0-1 1,-7 2 392,0 1 1,0-1 0,0 0-1,-10 1 1,-17 5 560,21-4-883,0 0 0,0 1-1,1 0 1,-1 1 0,1 1 0,-14 9 0,22-13-67,1 0 1,-1 0-1,0 1 0,1 0 1,0-1-1,0 1 0,0 0 0,0 1 1,-2 4-1,4-6-36,0 1 0,-1-1 0,1 1-1,1-1 1,-1 1 0,0 0 0,1 0 0,0-1 0,0 1-1,0 0 1,0 0 0,1-1 0,0 6 0,3 1 65,-1 0-1,1 0 1,1 0 0,0-1 0,0 0 0,1 0 0,0 0 0,0 0 0,13 11-1,-13-13 18,1-1 0,0 0 0,1 0 0,-1-1 0,13 7 0,-9-6-37,-8-4 5,1 1 0,0-1-1,0 0 1,-1 0 0,1-1 0,7 3-1,1 0 3,36 12 253,2 4-22,-48-19-273,1 0 1,-1 1-1,1 0 1,-1-1-1,0 1 0,1 0 1,-1 0-1,0 0 1,0 1-1,0-1 1,-1 0-1,3 5 1,-2-4-1,-2-3-12,0 0 0,1 1 0,-1-1 0,0 0 0,0 0 0,0 0 0,0 1 0,0-1 0,0 0 0,0 0 0,0 1 0,0-1 0,1 0-1,-1 0 1,0 0 0,0 1 0,0-1 0,0 0 0,0 0 0,-1 1 0,1-1 0,0 0 0,0 0 0,0 1 0,0-1 0,0 0 0,0 0 0,0 1 0,-5 10 34,0 1-1,-8 11 1,5-13-11,-48 38 4,48-43-43,0 1 1,-1-1-1,1-1 1,-1 0 0,0 0-1,-11 3 1,11-4-92,-7 0-741,-69-3-299,60 0-1711,-26 0-6543,118 0 7082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46.2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202 1 11744,'0'0'4919,"-2"5"-4479,-30 65 98,-1-4 590,-6 13-370,-13 48-31,43-98-294,-22 122 169,29-144-501,1-1 1,1 1 0,-1 7-1,6 182 449,-5-192-507,1 1 1,-1-1 0,1 1 0,0-1 0,0 0 0,2 6-1,25 64 264,-18-53-272,17 23-1,-27-44-34,1 3 6,1-1 0,0 1 0,0-1 0,0 1 0,0-1 0,3 3 0,-5-5-6,8 7 15,0 1 0,17 10 0,-17-14-16,0-1-1,-1 1 1,15 3 0,-22-7 1,18 4-74,-13-4 35,4 1-7,0 0-1,-1-1 1,1 0-1,0-1 1,0 0-1,-1 0 1,1-1-1,-1 0 1,13-4-1,-15 3-121,2 1 54,-1-1-1,0 0 1,0 0-1,-1-1 1,1 0-1,-1 0 1,0 0-1,10-10 1,-10 8-134,-1-1 1,7-11 0,2-3-579,14-14-2362,-15 18-5688,-31 40 6667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51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4400,'0'0'0,"0"9"0,1 7 0,2 11-2824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52.3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 0 13896,'58'37'333,"-57"-36"-148,1 0 1,-1 0-1,1 0 0,-1 0 1,1 0-1,-1 1 0,0-1 1,1 2-1,68 84 2075,-67-83-2007,-1-1 0,1 1 1,-1 0-1,2 5 0,60 138 1406,-61-139-1486,-1-1 1,0 1-1,2 11 0,22 113 521,0 20-521,-24-139-115,0 1 0,-1 17-1,0 97 117,-10-6-141,9-118-34,-1 0 1,1 0-1,-1 0 1,0 0-1,0 0 0,0 0 1,0 0-1,-3 4 1,-5 14-1,-22 36 0,20-43-65,0-1-1,-20 20 0,30-32 1,0-1-1,0 1 1,-1-1-1,1 0 0,-1 1 1,1-1-1,-1 0 1,1 0-1,-1 0 1,0 0-1,0-1 0,1 1 1,-1 0-1,-3 0 1,-11 4-266,0 0 1,-31 4-1,23-8 162,-44-2 0,68 1 170,-10-1-718,0 1-1,1 0 1,-16 3 0,-78 7-8655,241-24 7065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53.2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207 0 9504,'-10'37'1305,"-9"43"124,-9 18-170,21-75-1271,0-2-280,4-14 170,-7 17-235,0-1 1,-23 37-1,-21 14-1882,29-40-2792,59-80 3780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06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 1 12376,'0'0'3625,"0"4"-2767,1 1-721,-2 16 764,-3 43 48,3-45-665,-1 0 0,-9 36 0,7-37-209,-4 22 415,-20 60 1,28-100-484,-47 124 325,45-120-231,0 0-241,0 0 0,0 0 0,-1 0 1,1 0-1,-1 0 0,1-1 0,-6 6 0,8-9 99,-1 0-1,1 0 1,0 1-1,-1-1 1,1 0-1,-1 0 1,1 0-1,-1 0 0,1 0 1,0 0-1,-1 0 1,1 0-1,-1 0 1,1 0-1,-1 0 1,1 0-1,-1 0 0,1 0 1,0 0-1,-1 0 1,1 0-1,-1-1 1,1 1-1,-1 0 1,1 0-1,0-1 1,-1 1-1,1 0 0,0 0 1,-1-1-1,1 1 1,0 0-1,-1-1 1,1 1-1,0 0 1,0-1-1,0 1 1,-1-1-1,1 0 0,-7-13-198,7 13 232,-1-7-206,1-72-2163,0 7-8229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06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1 14968,'1'0'41,"-1"0"0,1 0 0,0 0 1,0 0-1,0 0 0,-1 0 1,1 0-1,0 1 0,-1-1 0,1 0 1,0 0-1,0 1 0,-1-1 0,2 1 1,-2-1 5,0 0 0,0 1 1,1-1-1,-1 0 0,0 0 1,0 1-1,0-1 0,0 0 1,0 0-1,0 1 0,0-1 1,0 0-1,0 0 0,0 1 0,0-1 1,0 0-1,0 0 0,0 1 1,0-1-1,0 0 0,0 0 1,0 1-1,0-1 0,0 0 1,0 0-1,0 1 0,-1-1 0,0 2 149,0 1 0,-1-1 0,0 0 0,0 0 0,1-1 0,-1 1 0,-4 3 0,-22 12-3239,14-8-5239,32-20 6224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30.3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315 102 13000,'-12'-5'617,"-1"2"0,0-1 1,0 2-1,-17-2 0,28 4-485,0-1 0,0 1 0,0 0 1,-1 1-1,1-1 0,0 0 0,0 0 0,0 1 0,0 0 0,-3 0 0,-4 3 82,-2-1-127,1 1 0,0 1 0,0 0 0,0 0 0,1 1 0,-1 0 0,1 0 0,1 1 0,0 1 0,0-1 0,0 1 0,1 0 0,-9 13 0,9-11-77,1 1-1,1 0 1,0 0-1,-5 15 0,5-13 6,-1 2 34,1 0 0,1 1 0,-5 28 0,8-33-36,-1 6 42,6 71 27,-1-71-22,5 7-40,1-2-1,1 1 0,1-1 0,16 23 0,-20-33-10,1-1 0,1 0 0,0-1 0,0 0-1,1 0 1,1-1 0,-1 0 0,2-1 0,17 11-1,-27-18-4,1 1-1,-1-1 1,1 0-1,-1 0 1,1-1-1,-1 1 1,1-1-1,-1 1 1,1-1-1,0 0 1,-1 0-1,1 0 1,0 0-1,-1 0 1,1 0 0,-1-1-1,1 0 1,0 1-1,-1-1 1,1 0-1,-1 0 1,0 0-1,1 0 1,-1-1-1,0 1 1,3-3-1,-3 2 5,0-1 1,0 1-1,0-1 0,0 1 0,0-1 0,2-5 1,3-6 0,22-36-1,-14 20-1,-1-2 0,-2 0 0,12-52 0,7-100 93,-30 171-12,-11-65 42,5 63-30,-5-8-34,-13-22 0,13 33-4,-7-3-28,-23-16 0,27 24-88,6 4-59,-8-3-263,-1 0 1,-22-6-1,-13-1-3101,27 7-4892,56 14 6288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06.9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 8072,'0'0'8371,"1"5"-7672,5 18-240,-1 0 0,-1 1 0,0 27 0,-3 4 12,-1 70 469,3-84-696,1-11-10,-3-29 59,0-5-250,0 3-19,6-27 38,-1 0 0,4-40 0,-6 36 55,15-57 0,-16 78-99,8-20 52,16-25 6,-20 46-16,32-25 56,-31 31 104,-4 3-202,0 0 0,1 1 0,-1-1 1,0 1-1,1 0 0,-1 1 0,0-1 0,0 1 0,1-1 0,-1 1 0,0 1 0,0-1 0,0 0 0,0 1 0,0 0 0,0 0 0,-1 0 0,1 1 0,-1-1 0,1 1 0,-1 0 0,0 0 0,0 0 0,0 0 0,0 0 1,-1 1-1,4 4 0,-5-6-7,7 16 22,-2-4 91,4 13-25,-2 0 0,7 33 0,-14-44-90,4 16 75,1-2-17,-1 2-54,-3-11-2,1 9-418,-3-30 385,0 0 0,0 0-1,1 0 1,-1 1 0,0-1-1,0 0 1,0 0 0,0 0-1,0 0 1,0 0-1,0 0 1,0 0 0,0 1-1,0-1 1,0 0 0,0 0-1,0 0 1,0 0 0,0 0-1,0 0 1,0 0 0,1 0-1,-1 0 1,0 0 0,0 0-1,0 1 1,0-1 0,0 0-1,0 0 1,0 0-1,1 0 1,-1 0 0,0 0-1,0 0 1,0 0 0,0 0-1,0 0 1,0 0 0,0 0-1,1 0 1,-1 0 0,0 0-1,0 0 1,0 0 0,0 0-1,0 0 1,1-1 0,4-3-131,0 0-842,43-28-2455,-45 30 3364,0 0-1,0 0 1,0 0 0,0 0 0,0-1 0,-1 1 0,3-4-1,9-8-1854,17-15-7985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07.3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199 25 11296,'0'-6'281,"0"5"-48,0-1-1,0 1 1,0-1-1,0 1 1,0-1 0,-1 1-1,1-1 1,0 1-1,-1 0 1,0-2 0,1 2-202,0 1 1,0 0 0,0 0 0,0 0 0,0 0 0,0 0 0,0 0 0,0 0 0,0 0-1,0 0 1,0 0 0,0 0 0,0 0 0,-1 0 0,1 0 0,0 0 0,0 0-1,0 0 1,0 0 0,0-1 0,0 1 0,0 0 0,0 0 0,0 0 0,0 0 0,0 0-1,0 0 1,0 0 0,0 0 0,-1 0 0,1 0 0,0 0 0,0 0 0,0 0 0,0 0-1,0 0 1,0 0 0,0 0 0,0 0 0,0 1 0,0-1 0,0 0 0,0 0-1,0 0 1,0 0 0,-1 0 0,1 0 0,0 0 0,0 0 0,0 0 0,0 0 0,0 0-1,0 0 1,0 0 0,0 0 0,0 0 0,0 0 0,0 0 0,0 0 0,0 1 0,0-1-1,0 0 1,0 0 0,0 0 0,-2 7 945,1-3-751,0 0 1,0 0 0,1 1-1,0-1 1,0 8 0,0 69 279,1-60-124,8 102 148,-8-96-190,7 117 118,-7-116-210,0-6-130,0 99 4,-7-48-362,4-66-1503,2-7 1739,0 0 0,0 0 0,0 0 0,0 0 0,0 0 1,0 0-1,0 0 0,0 0 0,0 0 0,0 0 0,0 0 0,0 0 1,0 0-1,0 0 0,0 0 0,0 0 0,0 0 0,0 0 1,0 0-1,0 0 0,0 0 0,0 0 0,0 0 0,0 0 0,0 0 1,0-1-1,0 1 0,0 0 0,0 0 0,0 0 0,0 0 1,0 0-1,0 0 0,0 0 0,0 0 0,0 0 0,0 0 0,0 0 1,0 0-1,0 0 0,-1 0 0,1 0 0,0 0 0,0 0 1,0 0-1,0 0 0,0 0 0,0 0 0,0 0 0,0 0 0,0 0 1,0 0-1,0 0 0,0 0 0,0 0 0,0 0 0,0 0 0,0 0 1,0 0-1,0 0 0,0 0 0,0 0 0,0 0 0,0 0 1,0 0-1,0 0 0,0 1 0,0-1 0,0-18-955,10-36-48,-7 37-1170,3-15-5732,-14 75 5945</inkml:trace>
  <inkml:trace contextRef="#ctx0" brushRef="#br0" timeOffset="1">532 280 14168,'0'0'0,"-9"0"0,-6 0 2072,-30-21 7,-23-16-799,-20 1 0,-20-5-1280,-90-36-15503,396 154 15503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2.7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 13176,'1'0'313,"1"-1"1,-1 1 0,0 0-1,0 0 1,0 0-1,0-1 1,0 1 0,0-1-1,1 1 1,-1-1 0,0 1-1,0-1 1,0 1 0,-1-1-1,1 0 1,0 0 0,0 1-1,0-1 1,0-1 0,0 1-269,0 1 29,-1-1-1,1 1 1,0-1 0,0 1-1,-1-1 1,1 1-1,0 0 1,0 0 0,0-1-1,-1 1 1,1 0-1,0 0 1,2 0 0,2-1 82,1-2-72,-5 2-71,0 0 1,1 1 0,-1-1 0,0 1 0,1-1 0,-1 1 0,1 0-1,-1-1 1,1 1 0,-1 0 0,1 0 0,2 0 0,68 0 135,-65 0-150,-1 1 0,1-1 0,0 1 0,7 2-1,2 0 1,27 5-63,-26-4-256,52 20-376,-56-19 366,-1 1-1,0 0 0,22 15 1,-21-13-1951,14 9-6565,-64-39 6640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4.8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24 10224,'-15'-7'551,"1"0"943,-20-3 182,27 11-1269,-63 18 146,45-11-189,-33 15 0,45-18-283,-3 4 334,-59 53 157,73-61-523,0 1 1,1 0-1,-1 0 1,1 0-1,-1 0 1,-1 3-1,-55 95 442,48-77-116,-30 100 146,34-98-186,-14 105 121,18-105-208,0 91 101,3-95-116,18 73 66,-19-92-287,1-1 0,-1 1 0,1-1-1,-1 1 1,1-1 0,0 1 0,1 2 0,8 9 36,-1-1 1,19 17-1,-28-28-38,1-1-1,0 1 1,-1-1-1,1 1 1,0-1-1,0 1 1,0-1-1,-1 1 1,1-1-1,0 0 1,0 1-1,0-1 1,1 0-1,15 3 32,0 0 0,0-2 0,17 0 0,-14-4-19,32-12 3,13-12-18,-2-8-2,-4-7-2,30-33 6,-77 62 4,-5 6-1,0 0 1,-1 0 0,0 0 0,0-1 0,-1 0 0,7-14 0,-10 20 12,0-2-18,-1 1 0,1-1 1,-1 0-1,1-4 0,-1 7 1,-1 0-1,0-1 1,0 1-1,0 0 1,0-1-1,0 1 1,0 0-1,0-1 0,0 1 1,0 0-1,-1-1 1,1 1-1,-1 0 1,1 0-1,-1-1 1,1 1-1,-1 0 0,0 0 1,0-2-1,0 2 0,0 1-1,0-1 1,0 0-1,0 0 1,0 1-1,0-1 1,0 0-1,0 1 1,0-1-1,0 1 1,0-1-1,0 1 1,-1 0-1,1-1 0,0 1 1,0 0-1,0 0 1,-1 0-1,1 0 1,-1 0-1,-3 1 20,0-1 0,0 1-1,-7 3 1,4-1 9,-26 6-19,22-7-107,8-1-29,1-1-1,-1-1 1,0 1 0,0 0-1,0-1 1,1 0 0,-7-2 0,6 2-25,3 1 90,1 0 0,-1 0 0,1 0 0,-1-1 0,1 1 0,-1 0 0,1 0 0,-1-1 0,1 1 0,-1 0 0,1-1 0,0 1 0,-1 0 0,1-1 0,-1 0 0,-43-48-1054,31 33-1231,-14-14-6220,62 70 6434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5.4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 0 9240,'-26'2'168,"25"-2"-144,1 0 1,0 0 0,0-1 0,0 1-1,-1 0 1,1 0 0,0 0-1,0 0 1,-1 0 0,1 0-1,0 0 1,0 1 0,0-1 0,-1 0-1,1 0 1,0 0 0,0 0-1,-1 0 1,1 0 0,0 0 0,0 0-1,0 0 1,-1 1 0,1-1-1,0 0 1,0 0 0,0 0-1,0 0 1,0 1 0,-1-1 0,1 0-1,0 0 1,0 1 0,-4 8 300,0 1 0,1 0 0,1-1 0,-1 1 0,2 0 1,-2 17-1,0-1 79,0-9-183,1-8-74,0 0 0,1 1 0,0-1-1,1 1 1,0-1 0,0 1 0,1-1-1,0 1 1,3 10 0,12 18 342,-11-32-115,-1-3-290,1-1 1,-1 0 0,0 0-1,1 0 1,4 1 0,-1-3 215,0-2-220,-1-1 0,1 0-1,-1 0 1,8-5 0,-6 0 120,36-47 46,-36 42-220,49-111 145,-55 110-162,-3 11 8,1 0 0,0 0 0,0-1-1,0 1 1,0 0 0,3-4 0,15-26 160,-19 33-172,0 0 1,0 0-1,0 0 0,0 0 1,0 0-1,0 0 0,0 0 1,0 0-1,0 0 0,0 0 1,0-1-1,0 1 0,0 0 1,0 0-1,0 0 0,0 0 1,0 0-1,0 0 0,0 0 1,1 0-1,-1 0 0,0 0 1,0 0-1,0 0 0,0 0 1,0 0-1,0 0 0,0 0 1,0-1-1,0 1 0,0 0 1,1 0-1,-1 0 0,0 0 1,0 0-1,0 0 0,0 0 1,0 0-1,0 0 0,0 0 1,0 1-1,0-1 0,1 0 1,-1 0-1,0 0 0,0 0 1,0 0-1,0 0 0,0 0 1,0 0-1,0 0 0,0 0 1,0 0-1,0 0 0,3 3 60,0-1-1,-1 1 1,0 0-1,1 0 1,-1 0-1,0 0 1,-1 0-1,1 0 1,-1 0-1,1 1 0,0 3 1,12 41 387,-12-41-494,0 0 163,0-1 0,0-1-1,5 13 1,0-3-44,-2 1-35,-3-8 0,1-1 0,0 0 0,4 9 0,5 8 45,1 0 0,24 33 0,-18-39-123,-11-13-189,-2-4 157,-1 0 1,0 0 0,0 0-1,0-1 1,8 0 0,-2 0-2711,12 2-6251,-53-5 6807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5.8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176 464 14968,'-2'16'179,"2"-11"102,-1 0 0,0 1 0,0-1 0,-4 10-1,-29 90 2294,29-92-2521,4-9-112,-1 1 0,1-1 0,0 1 0,0 0 0,0 8-1,-2 24-1177,3 52 0,6-55 901,-3-23-397,-1-7 608,0-1 0,0 0 1,0 1-1,1-1 0,-1 0 1,1 0-1,3 3 0,-5-6 115,-1 0-1,0 0 0,0 0 1,0 0-1,0 0 0,0 0 1,0 1-1,0-1 0,0 0 1,0 0-1,0 0 0,0 0 1,1 0-1,-1 0 0,0 0 1,0 0-1,0 0 0,0 0 1,0 0-1,0 0 0,0 0 1,0 0-1,1 0 0,-1 0 1,0 0-1,0 0 0,0 0 1,0 0-1,0 0 0,0 0 1,0 0-1,0 0 0,1 0 1,-1 0-1,0 0 0,0 0 1,0 0-1,0 0 0,0 0 1,0 0-1,0-1 0,0 1 1,0 0-1,0 0 0,1 0 1,-1 0-1,0 0 0,0 0 1,0 0-1,0 0 0,0 0 1,0-1-1,0 1 0,0 0 1,3-4-119,-1-1 0,1 0 0,-1 1 0,0-1 0,-1 0 1,3-10-1,-4 14 109,2-14-1066,-4-86-408,-1 74 549,-25-144-230,20 133 950,-17-60 4,-17-49-681,-21-80-3384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6.2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 17 11832,'0'-1'193,"0"0"0,0 0 1,0 0-1,0 0 0,0 0 1,0 0-1,-1 0 0,1 0 1,0 0-1,-1 0 1,1 0-1,-1-1 0,0 0 22,-1 5 1193,2-3-1358,-1 1-1,1 0 0,-1-1 0,1 1 0,-1 0 0,1 0 0,0 0 0,0-1 0,-1 1 0,1 0 0,0 0 0,0 0 0,0 1 0,-1 8 275,1-3-213,-1 0 0,2 0 0,1 11 0,6 63 208,8 81 440,-13-129-411,15 150 133,-14-140-188,22 214 99,-20-207-192,19 193 170,-17-150-237,-9-90-135,0-5 0,-3-8-1,-4-26-62,2 19-260,-31-86-82,28 82 302,-37-73-22,37 79 100,-1 3 21,-1 0-1,-13-12 0,23 24 10,1 0-1,0-1 1,0 1-1,-1 0 1,1 0-1,0-1 1,-1 1-1,1 0 1,0 0-1,-1 0 1,1-1-1,0 1 1,-1 0-1,1 0 1,0 0-1,-1 0 1,1 0-1,0 0 1,-1 0-1,1 0 1,0 0-1,-1 0 1,1 0-1,-3 0 7,1 1 0,-1 0 0,1-1 0,0 1 0,0 0 0,-1 0 0,1 1 0,0-1 0,0 0 0,0 1 0,0-1 0,1 1 0,-1-1 0,-2 4 0,3-5 10,1 1-1,-1-1 1,1 1-1,0 0 1,-1-1-1,1 1 1,0-1-1,-1 1 1,1 0-1,0-1 1,0 1-1,0-1 1,-1 1-1,1 0 1,0-1-1,0 2 1,-2 26 189,1 38 0,3-43-40,28 92 40,-21-94-200,37 62-100,-46-82 43,1 0 1,-1 0-1,1 0 1,0-1-1,-1 1 1,1 0-1,0 0 1,0 0-1,-1-1 1,3 2-1,-1 0 0,1 0 0,-1-1-1,0 0 1,1 0 0,-1 1-1,1-1 1,-1-1 0,1 1-1,0 0 1,0-1 0,-1 1-1,1-1 1,0 0 0,5 0-1,-7 0-154,0 0 0,-1 0 0,1 0 0,0 0 0,0 0 0,0 0 0,0 0 0,0 0 0,0 0-1,0 0 1,-1 1 0,3 0 0,23 6-8909,-61-17 6860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54.9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1 15512,'0'0'0,"-15"9"0,-11 7 0,-16 11-11160,84-54 11160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0.1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 0 13808,'0'0'7326,"-1"5"-6821,-19 56-6,15-43-164,-15 100 137,17-91-144,1 118 126,4-116-172,27 103 123,-21-109-92,9 10-101,23 33 0,-28-50 28,5 0-79,33 25 0,-50-41-152,1 1 1,0-1 0,0 1 0,-1-1 0,1 0 0,0 1 0,0-1 0,0 0-1,-1 1 1,1-1 0,0 0 0,0 0 0,0 0 0,0 0 0,0 0 0,1 0 0,-2 0-10,12 1 57,-1-2 0,11-1 1,-15 1-54,-1 0 0,1-1 1,-1 0-1,0 0 0,0 0 1,0-1-1,7-4 0,-6 3-4,0-2 0,-1 1 0,0-1 0,0 0 0,0 0 0,8-12 0,18-33-2,-30 46 2,1 1-3,-1 0 0,0-1 1,0 0-1,3-7 0,23-84-10,-3-14-7,-17 69-67,8-131-30,-15 146 50,6-52-21,-7 73 83,1 6 3,1 9 9,14 72 25,-11-58 88,23 121 46,-20-112-58,12 57 4,4 19-90,31 93-1008,-54-199 744,1 1 0,-1 0 1,1-1-1,-1 1 0,1-1 1,0 0-1,1 0 0,2 4 1,-2-3 38,11 11-1714,2-3-10568,-27-21 10012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0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 13720,'7'-1'5785,"-6"3"-4763,6 28 74,-5-18-760,21 194 688,-23-202-990,2 16 47,-2-8 89,1 0-1,3 14 0,-3-24 69,0-2-120,2-8-31,-2 3-25,13-45 20,-12 44-78,-1-1 0,1 1 0,6-11 0,-1 0 0,15-46 38,39-68 512,-61 131-546,0-1 1,1 1 0,-1-1 0,0 1 0,0-1 0,1 1-1,-1-1 1,0 1 0,1 0 0,-1-1 0,1 1 0,-1 0 0,0-1-1,1 1 1,-1 0 0,1 0 0,-1-1 0,1 1 0,16-8 116,21-7 0,-37 15-112,-1 0-1,1 0 0,0 0 0,-1-1 1,1 1-1,-1 0 0,1 0 1,0 0-1,-1 0 0,1 0 0,-1 0 1,1 0-1,0 0 0,-1 0 1,1 1-1,0-1 0,0 0 1,12 5 59,-1 1 0,1 0 0,10 8 0,-11-5 16,3 9-24,19 31 0,-29-41-50,0 1 0,0 0 1,-1 1-1,0-1 0,-1 1 1,0-1-1,3 18 0,-4-17-58,9 57-197,-7-55-366,5 6 162,14 20 0,-13-28-369,58 40-208,-47-35-1810,20 15-7796,-96-70 7983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30.7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12824,'0'0'1392,"0"5"-232,2 2-985,0 22 681,2 66 31,-2-70-454,16 130 123,-12-116-376,47 197 79,-41-187-46,50 184 61,-50-192-188,-8-31-56,58 162 220,-31-102-80,-29-66-181,0 0 1,0-1 0,0 1-1,0-1 1,0 1 0,1-1-1,2 3 1,0 0-61,-4-6 7,-1 1 0,1-1-1,-1 1 1,1 0-1,0-1 1,-1 1 0,1-1-1,0 0 1,-1 1-1,1-1 1,0 1-1,0-1 1,-1 0 0,1 0-1,0 1 1,0-1-1,0 0 1,-1 0 0,3 0-1,-3 0 9,1 0 0,-1 0 0,0 0 0,1 0 0,-1-1 0,1 1 0,-1 0 0,0 0 0,1 0 0,-1-1 0,0 1 0,1 0 0,-1 0 0,0-1 0,1 1 0,-1 0 0,0-1 0,1 1 0,-1 0 0,0-1 0,0 1 0,0-1 0,1 1 0,-1 0 0,0-1 0,0 1 0,0-1 0,0 1 0,0 0 0,0-1 0,0 1 1,0-1-1,0 1 0,0-1 0,0 1 33,0-1 1,0 1-1,0 0 1,0 0-1,0-1 1,0 1 0,0 0-1,0 0 1,0-1-1,0 1 1,0 0-1,0 0 1,-1 0 0,1-1-1,0 1 1,0 0-1,0 0 1,0 0-1,0-1 1,-1 1 0,1 0-1,0 0 1,0 0-1,0 0 1,-1-1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0.8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242 138 14880,'-7'-12'276,"3"5"229,0 1 0,0-1 0,-1 1 0,-8-9 0,6 8-300,3 3 36,0 0-1,-1 0 0,1 1 0,-6-4 0,-45-29 1024,53 34-1166,0 1 0,0-1 0,-1 1 0,1 0 0,-1-1 0,1 1 0,-1 0 1,1 1-1,-6-2 0,0 0 41,-19-3 25,18 6 98,6 0-220,-1 1 0,1 0-1,-1 0 1,1 0 0,0 0 0,0 0 0,0 1 0,-5 3 0,4 3 253,2 4-206,1 0-1,0 0 1,0 0 0,1 0 0,1 0 0,0 0 0,5 20 0,0-8 100,0-1 0,18 44 0,-20-60-65,0-1 1,0 0-1,0 0 0,1 0 0,0 0 0,7 6 1,-6-6-47,-3-3 4,1 0 0,-1-1-1,1 0 1,0 0 0,-1 0 0,1 0-1,1 0 1,6 3 0,-5-3-42,-6-3-35,1 0-1,-1 0 1,0 0-1,0 1 1,1-1-1,-1 0 1,0 0 0,1 0-1,-1 0 1,0 0-1,1 0 1,-1 0-1,0 0 1,1 0-1,-1 0 1,0 0-1,1 0 1,-1 0 0,1 0-1,-1 0 1,1 0-1,5-2 20,1 0 1,-1-1-1,1 1 0,8-7 1,-14 9-25,-1 0 1,1-1-1,-1 1 0,1-1 1,-1 1-1,1-1 1,-1 1-1,1-1 1,-1 1-1,1-1 1,-1 1-1,1-1 1,0-1-1,7-15 1,12-36 0,-16 36-33,-1-11-22,0 1 0,-2-1 0,-4-42 0,2 46-173,1 15 172,0 8-13,2 3-22,3 5 26,0 0 1,0 1 0,-1 0 0,6 14 0,0-1-100,2 6-39,11 38 1,-9-26-421,27 59-2101,-35-87 2604,10 18-2621,0 3-6943,-38-74 7275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1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0 14256,'0'1'53,"-1"-1"0,1 0 1,0 0-1,0 0 0,-1 1 1,1-1-1,0 0 1,0 0-1,0 1 0,-1-1 1,1 0-1,0 0 0,0 1 1,0-1-1,0 0 1,0 1-1,0-1 0,-1 0 1,1 0-1,0 1 1,0-1-1,0 0 0,0 1 1,0-1-1,0 0 0,0 1 1,0-1-1,1 0 1,-1 1-1,0-1 0,0 1 1,2 13 2458,-1-11-2197,23 157 2288,-16-104-1934,0-3 2,-8-51-631,0 0 0,1 1 0,-1-1 1,0 0-1,1 0 0,0 0 0,-1 1 0,1-1 0,0 0 0,0 0 1,0 0-1,1 0 0,-1 0 0,0-1 0,3 3 0,-4-3-29,0-1-10,0 0-1,1 0 0,-1 0 1,0 0-1,1 0 1,-1 0-1,0 0 0,1 0 1,-1 0-1,0 0 1,1 0-1,-1 0 0,0 0 1,1 0-1,-1 0 0,0 0 1,1 0-1,-1-1 1,0 1-1,1 0 0,-1 0 1,0 0-1,0 0 1,1-1-1,-1 1 0,0 0 1,0 0-1,1-1 1,-1 1-1,9-12 2,26-57 3,9-16-13,-41 79 7,-1 1-1,1 0 1,0 0 0,7-9-1,0 1 2,-2 0 1,-5 7 5,1 0 0,1 0 0,4-6 1,31-31 67,-39 42-61,-1 1-1,0-1 0,1 1 0,-1-1 0,1 1 1,-1 0-1,1-1 0,-1 1 0,1 0 1,-1 0-1,1-1 0,-1 1 0,1 0 0,-1 0 1,1 0-1,-1-1 0,2 1 0,9-1 66,1 0 0,-1 0-1,15 2 1,-25-1-66,-1 0-1,1 0 1,0 0 0,-1 0-1,1 0 1,0 0 0,-1 1-1,1-1 1,-1 0 0,1 0-1,-1 1 1,1-1 0,0 0-1,-1 1 1,1-1 0,-1 1-1,1-1 1,-1 0 0,1 2-1,10 9 70,-2 1 0,1 1 0,13 22 0,-15-17 139,29 80 88,-34-88-180,0 0 0,3 16-1,-4-11-70,8 36 45,-8-35-65,4 22 4,-3-31-31,-2-7-11,-1 0-1,0-1 0,1 1 1,-1 0-1,1 0 0,-1 0 0,1-1 1,-1 1-1,0 0 0,1 0 1,-1-1-1,0 1 0,1 0 1,-1-1-1,0 1 0,1 0 0,-1-1 1,0 1-1,0-1 0,1 1 1,-1 0-1,0-1 0,0 0 1,43-81-310,-26 46 174,27-70-459,-25 72 566,-10 22 34,18-21-1,-27 33-1,1-1-1,-1 1 1,0 0 0,0-1 0,1 1-1,-1 0 1,0 0 0,1-1 0,-1 1-1,1 0 1,-1 0 0,0-1 0,1 1-1,-1 0 1,1 0 0,-1 0 0,0 0-1,2 0 1,5-1 10,0 0 0,0 1 0,0 0 0,15 2 0,-22-2-7,1 0-1,-1 0 1,1 0 0,-1 0-1,1 0 1,-1 0-1,1 0 1,-1 1 0,1-1-1,-1 0 1,0 0 0,1 1-1,-1-1 1,1 0-1,-1 0 1,1 1 0,-1-1-1,0 1 1,1-1-1,-1 0 1,1 1 0,11 16 76,19 32 0,-23-32 99,25 78 34,-29-76-228,8 149-996,-12-164 812,1 1 0,-1 0 0,1-1 0,0 1 0,0-1 1,0 1-1,0-1 0,1 1 0,2 4 0,-2-5 61,-2-4 107,0 0-1,0 1 1,0-1 0,0 0 0,0 1 0,1-1 0,-1 0 0,0 1 0,0-1 0,0 0 0,1 0 0,-1 1 0,0-1 0,0 0-1,1 0 1,-1 1 0,0-1 0,1 0 0,-1 0 0,0 0 0,1 0 0,-1 0 0,0 1 0,1-1 0,16 5-260,0-1 0,0-1 1,0 0-1,18 0 1,4-1-2167,23 3-9577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1.6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11 252 14072,'-1'1'125,"-5"7"2612,4-6-1181,0-4-765,11 2 582,6 3-1008,0 1 0,-1 1 1,22 9-1,7 3 174,3-3-363,-25-9 257,91 10 158,-44-9 122,-25-5-639,-42-1-74,0 0 0,-1 0 0,1 0 1,-1 0-1,1 0 0,0 0 0,-1 0 1,1 0-1,-1 0 0,1 0 0,0 0 1,-1-1-1,1 1 0,-1 0 0,1 0 1,-1-1-1,1 1 0,-1 0 0,1-1 1,-1 1-1,1 0 0,-1-1 0,1 1 1,-1-1-1,1 0 0,5-5 2,0-1 0,-1 1-1,6-10 1,-6 8-2,-1 0 0,0-1 1,0 0-1,4-16 0,-6 13-1,0 0-1,-2 1 0,1-1 1,-1 0-1,-1 0 0,0 0 1,-1 0-1,-3-12 1,5 22-10,-1-1 1,0 1-1,1-1 1,-1 1-1,0-1 1,-2-2-1,3 5 11,-6-12-36,-12-18-1,9 18 16,-14-14 1,22 25 8,0 0 0,0 0 0,0 0 0,0 0 0,0 0 0,0 0 0,0 0 0,0 0 0,-1 1 0,0-1 0,-7-3-14,1 1 0,-1 1 0,0 0 0,0 0 1,-15-1-1,24 3 26,-1 0-1,0 0 1,1 0 0,-1 0-1,1 0 1,-1 0 0,1 0 0,-1 1-1,0-1 1,1 0 0,-1 0-1,1 0 1,-1 0 0,1 1-1,-1-1 1,1 0 0,-1 1-1,1-1 1,-1 0 0,1 1 0,-1 0-1,-6 6 3,0 0 0,1 1-1,0 0 1,0 0 0,1 0 0,-5 10-1,10-17 6,-1 0 1,1 0-1,-1 0 0,1 1 0,-1-1 0,1 0 0,0 1 0,-1-1 1,1 0-1,0 0 0,0 1 0,0-1 0,0 2 0,0-3-7,1 18 50,2 21 0,10 26 25,-13-62-41,1 0 0,0 1 0,0-1 1,1 0-1,-1 0 0,1 0 0,1 4 0,-3-7-34,47 79 274,27 21-220,-29-50-100,62 53-1,-83-82-420,53 34-210,-55-41-2563,25 20-7960,-110-79 8430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2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2608,'0'0'0</inkml:trace>
  <inkml:trace contextRef="#ctx0" brushRef="#br0" timeOffset="1">8 29 13272,'3'20'24,"2"30"2336,5 65 293,-7-87-1307,9 130 425,-9-121-998,15 180 217,-16-180-684,5 76-10,-8-100-656,1-11 290,-3 11-159,3-13 220,0 0 1,-1 1-1,1-1 1,0 0-1,0 1 1,0-1-1,-1 0 1,1 0-1,0 1 1,0-1 0,-1 0-1,1 0 1,0 1-1,0-1 1,-1 0-1,1 0 1,0 0-1,-1 1 1,1-1-1,0 0 1,-1 0 0,1 0-1,0 0 1,-1 0-1,1 0 1,-1 0-1,1 0 1,0 0-1,-1 0 1,1 0 0,0 0-1,-1 0 1,0 0-13,1 0 0,0 0 0,0 0 0,0 0 0,0-1 0,-1 1 0,1 0 0,0 0 0,0 0 1,0 0-1,0 0 0,0 0 0,-1-1 0,1 1 0,0 0 0,0 0 0,0 0 0,0 0 0,0 0 0,0-1 0,0 1 1,0 0-1,0 0 0,-1 0 0,1-1 0,0 1 0,0 0 0,0 0 0,0 0 0,0-1 0,0 1 0,0 0 0,0 0 1,1-1-1,-10-71-877,7 47-1714,-3-19-7475,11 103 7571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2.6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14704,'10'20'273,"-10"-20"-232,0 1 1,0-1-1,0 0 1,0 0-1,0 1 0,0-1 1,1 0-1,-1 0 1,0 1-1,0-1 0,0 0 1,0 0-1,1 0 1,-1 1-1,0-1 0,0 0 1,1 0-1,-1 0 1,0 0-1,0 0 1,1 1-1,-1-1 0,0 0 1,0 0-1,1 0 1,-1 0-1,0 0 0,1 0 1,-1 0-1,0 0 1,0 0-1,1 0 1,72 2 1807,-56-1-801,73 10 376,-71-6-616,77 31 269,-93-35-991,-1 0 0,1 0-1,-1 1 1,0-1 0,5 3 0,79 68 626,-84-71-668,-1 1 1,1-1 0,-1 0-1,0 1 1,0 0 0,1-1-1,-1 1 1,0 0 0,1 3-1,46 116 567,-47-118-564,-1-1-1,1 1 1,0 0 0,-1-1-1,0 1 1,1 0 0,-1 5-1,-1 13 141,-2 22 0,-11 22-78,14-63-92,-1 0 1,0 0-1,1 1 0,-1-1 1,0 0-1,0 0 0,0 0 1,0 0-1,-3 3 0,4-5-17,-11 17 87,-18 18 0,-22 14-38,51-49-49,-3 3 15,-1 0-1,0 0 1,0 0 0,-7 3-1,-66 35 60,-12-5-77,60-26-84,0-1-339,1-1 1,-45 6-1,63-12 233,10-2 184,0 0 1,0 0-1,0 0 0,0 0 0,0 0 0,0 0 0,0 0 0,0 0 0,0 0 0,0 0 0,0 0 0,0 1 0,0-1 0,0 0 0,0 0 0,0 0 0,0 0 0,0 0 0,0 0 1,0 0-1,0 0 0,0 0 0,0 0 0,0 0 0,0 0 0,0 0 0,0 0 0,0 0 0,0 0 0,0 0 0,0 0 0,0 0 0,0 0 0,0 0 0,0 0 0,0 0 0,0 0 1,0 0-1,0 0 0,0 0 0,0 0 0,0 0 0,0 0 0,0 0 0,0 0 0,0 0 0,0 0 0,0 0 0,0 0 0,16 2-913,-3-1 867,32 3-120,-20-2-2712,20 2-8099,-104-10 8249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2.9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37 15064,'4'34'1543,"7"28"817,37 119 0,-44-170-2267,1 5 363,9 18 0,-12-31-381,0 1-1,0 0 1,0 0 0,1-1 0,-1 0-1,1 1 1,0-1 0,0 0-1,0 0 1,4 2 0,-6-4-57,1-1-1,-1 1 1,0-1 0,0 1-1,0-1 1,0 1 0,0-1 0,1 0-1,-1 0 1,0 0 0,0 1-1,0-1 1,1 0 0,-1-1-1,0 1 1,0 0 0,0 0-1,1 0 1,-1-1 0,0 1 0,0-1-1,0 1 1,0-1 0,0 1-1,0-1 1,0 1 0,0-1-1,0 0 1,0 0 0,0 0-1,1-1 1,1-1-7,0-1 0,-1 1-1,1 0 1,-1-1 0,0 0-1,0 0 1,2-4 0,-1 0-3,30-86 203,-16 47-166,-16 45-36,-1 1 0,1 0 0,-1-1 1,1 1-1,0 0 0,-1 0 0,1-1 0,0 1 1,0 0-1,0 0 0,0 0 0,0 0 0,2-2 0,1 0 10,10-8 6,-14 11-23,0-1 1,1 1-1,-1 0 0,0 0 1,0 0-1,1 0 1,-1 0-1,0-1 0,0 1 1,1 0-1,-1 0 0,0 0 1,0 0-1,1 0 1,-1 0-1,0 0 0,1 0 1,-1 0-1,0 0 0,0 0 1,1 0-1,-1 0 1,6 1 14,0 0 1,-1 1-1,1 0 1,-1 0-1,0 0 1,0 0-1,0 1 1,0 0-1,0 0 1,0 0-1,-1 1 1,8 6 0,3 6 68,1 0 1,12 19 0,-13-14 77,-9-12-101,1-1-1,10 13 0,-14-19-4,0 0 1,0 1-1,0-1 0,0 0 0,0 0 1,0-1-1,0 1 0,1-1 0,-1 1 1,1-1-1,4 1 0,-8-2-54,0 0 0,1 0-1,-1 0 1,0 0 0,0 0-1,1 0 1,-1 0 0,0 0 0,0 0-1,1 0 1,-1 0 0,0 0-1,0 0 1,1-1 0,-1 1-1,0 0 1,0 0 0,1 0 0,-1 0-1,0 0 1,0-1 0,1 1-1,-1 0 1,0 0 0,0 0-1,0-1 1,52-43 126,-41 32-84,18-30 12,23-46-1,-45 75-56,14-31-45,-5 6 49,23-50-1540,-39 88 1501,0 0 0,0 0 0,0 0 0,0-1 1,0 1-1,0 0 0,0 0 0,0-1 1,0 1-1,1 0 0,-1 0 0,0 0 0,0 0 1,0-1-1,0 1 0,0 0 0,1 0 1,-1 0-1,0 0 0,0 0 0,0-1 1,0 1-1,1 0 0,-1 0 0,0 0 0,0 0 1,1 0-1,-1 0 0,0 0 0,1 0-8,0-1-1,-1 1 0,1 0 1,0 0-1,0 0 1,-1 0-1,1 0 1,0 0-1,0 0 0,-1 0 1,1 0-1,0 1 1,-1-1-1,1 0 0,0 0 1,0 1-1,-1-1 1,1 0-1,1 2 0,16 6-3207,-2-3-7283,-37-12 7913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3.2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192 11 12104,'0'0'1632,"-8"1"-272,-24 1-871,18 0 599,-52 29 389,65-31-1401,0 1 0,-1-1 0,1 1 0,0 0-1,0-1 1,0 1 0,0 0 0,0 0 0,0 0 0,-1 1 0,-10 14 294,1 0 0,-13 23 0,23-37-304,0 0-1,0 0 0,1 0 0,-1 0 0,0-1 0,1 1 1,-1 3-1,-2 18 183,1 1 0,2 24 0,0-46-192,0 0 1,0-1 0,0 1 0,1 0 0,-1 0-1,1-1 1,-1 1 0,1-1 0,0 3 0,12 20 336,23 36 0,-24-46 109,5 1-161,33 21 0,-36-29 39,0-4-220,2 0 0,21 1 0,-37-4-156,1 0 1,-1 0-1,1 0 0,-1 0 0,1 0 0,-1 0 1,1 0-1,-1 0 0,1 0 0,-1 0 0,1-1 0,-1 1 1,1 0-1,-1 0 0,0 0 0,1-1 0,-1 1 1,1 0-1,-1 0 0,0-1 0,1 1 0,-1 0 0,0-1 1,1 1-1,-1-1 0,0 1 0,1 0 0,-1-1 1,10-13 33,0-1 1,-1 0 0,11-26-1,-19 38-35,0 1-1,0 0 1,-1 0-1,1-1 1,-1 1-1,1-1 1,0-2-1,0-30-8,-2-44-1,-3 57-180,2 10 75,-1-3-27,0-1 0,-1 1 0,-1 0 0,-10-23 1,-18-20-660,27 51-1002,2 8 1207,2 6 617,2-6-132,0-1 98,0 0 0,0 1-1,0-1 1,0 0 0,0 0 0,0 0 0,0 1 0,0-1-1,0 0 1,0 0 0,0 0 0,0 1 0,0-1-1,0 0 1,0 0 0,1 0 0,-1 1 0,0-1-1,0 0 1,0 0 0,0 0 0,0 1 0,0-1-1,0 0 1,1 0 0,-1 0 0,0 0 0,41 50-2753,-3-2-9363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3.7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40 397 14616,'7'32'334,"4"16"1188,0-15-176,15 55 1990,-26-82-2100,0-6-939,-6-15-151,-20-65 28,-13-49 27,39 126-195,-6-19 107,-10-80 82,15 84 98,7-58 109,-6 75-388,0 0 1,0 0-1,1 0 1,-1 0-1,0 1 1,0-1-1,1 0 1,-1 0-1,0 1 1,1-1-1,-1 0 1,1 0-1,-1 1 1,1-1-1,-1 0 1,2 0-1,6-8 68,0 1 1,10-8-1,-14 13-64,4-4 20,1 1 1,0 0-1,14-6 1,-13 6 40,30-15 93,6 1-138,-28 14-87,32-6 0,-45 10-588,-4 0 405,-5 0 89,3 2 104,-2-2-68,1 1 41,0 1 1,1-1-1,-1 0 0,0 1 0,0-1 1,0 1-1,1 0 0,-1 0 1,0 0-1,0 0 0,0 0 0,-2 0 1,-78 3-882,56-2-1826,-23 0-7652,114-3 7833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4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0 13176,'-3'42'1704,"7"36"1511,9 28-1511,-10-79-744,21 143 310,-16-130-682,56 205 218,-60-230-565,9 20 0,89 203 424,-81-196-250,-13-25-264,85 145 530,-67-124-403,-8-16-222,-18-22-56,0 0 0,0 0 0,0-1 0,0 1 0,0 0 0,0 0 0,0 0 0,0 0 0,0 0 0,0 0 0,0 0 0,0 0 0,0 0 0,0 0 0,0 0 0,0 0 0,0 0 0,0 0 0,0 0 0,0 0 0,0 0 0,0 0 0,1 0 0,-1 0 0,0 0 0,0 0 0,-5-7 0,4 6 0,-16-26-12,7 14-46,-65-63-44,57 61-78,-73-40-54,90 54 226,0 1 0,0-1 1,0 0-1,-1 1 0,1-1 1,0 1-1,0-1 0,-1 1 1,1 0-1,0 0 0,-3-1 1,-8 1-20,-1 0 0,1 1 1,-22 3-1,34-4 27,-1 0-1,0 1 1,1-1 0,-1 0 0,1 0 0,-1 0-1,1 1 1,-1-1 0,1 0 0,-1 0 0,1 1-1,-1-1 1,1 0 0,-1 1 0,1-1-1,0 1 1,-1-1 0,1 0 0,-1 1 0,1-1-1,0 1 1,0-1 0,-1 1 0,1 0 0,-9 16 8,1 0 0,-11 36 0,18-51 13,0 1 0,0 0 1,1 0-1,0 0 0,-1 4 1,8 105 198,-3-90 86,9 27 1,8 3-246,-15-39-106,1 0 0,17 22 1,-18-30-630,-4-4 604,-1-1 0,1 1 0,0-1 0,0 0-1,0 0 1,0 0 0,0 0 0,0 0 0,0 0 0,0 0 0,0-1-1,2 0 1,5 0-3227,8 1-8332,-40 0 8748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50 18735,'-12'48'315,"10"-40"354,4-8 237,0-1-756,0 1 0,0-1 0,0 0 0,0-1 1,0 1-1,0 0 0,0 0 0,-1-1 0,1 1 0,0-1 1,1-2-1,2-1 233,-1 1 0,10-8 1,35-27 680,-48 38-1064,0 0 1,-1 0 0,1 1-1,0-1 1,1 0 0,-1 1 0,0-1-1,0 1 1,0 0 0,1-1 0,81-19-199,-82 20 139,0-1 0,-1 1 1,1 0-1,0 0 0,0 0 0,0 0 0,0 0 0,0 0 0,0 0 0,0 0 1,0 0-1,0 0 0,0 1 0,-1-1 0,1 0 0,0 1 0,1 0 0,19 10-426,-1 0 0,23 18-1,-41-27 355,0-1-1,-1 1 1,1-1 0,0 1-1,-1-1 1,3 4-1,11 18-454,16 32-1,-18-31-1985,15 22-6676,-65-108 6954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2.0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1028 402 13000,'0'0'1192,"-3"-9"-199,-10-29-690,7 22 218,-31-48 157,26 46-507,-1 0 0,-19-20-1,20 24-151,-2-1-4,-61-55 53,57 58 160,-86-42 105,100 52-287,0 1-1,0 0 1,0 0-1,0 0 1,-5-1-1,-126-23 330,129 24-317,0 0 1,0 1-1,-8 0 0,-123 11 256,110-5-146,-99 44 60,122-48-216,0-1 0,1 0 0,0 1 0,-1-1 0,1 1 0,0 0 0,0 0 0,-4 3 0,6-5-12,-60 62 112,0 14-66,57-73-28,1 1-1,-1 0 0,0 0 1,1 0-1,0 1 0,-2 4 1,4-9-18,-33 85 125,10 6-96,22-85-24,-1-1-1,2 0 0,-1 1 0,1 9 1,2 75 20,11-1-10,-13-89-15,8 36 48,23 56 4,10 2-38,-41-94-14,3 8 7,1-1 0,8 13-1,100 134 25,-109-151-26,0 1 0,-1-1 0,1 0 0,0 0 0,1-1 0,5 5 0,-9-7-5,74 49 38,4-9-26,-78-40-12,5 2 4,0 1 0,0-1 0,1-1 0,5 2 0,70 14 16,1-10-14,-78-7-5,1 1 0,-1-1 1,0-1-1,1 1 0,5-2 1,70-15 10,-2-10 2,-78 27-14,4-1 9,-1-1 0,1 1 0,0-1-1,-1 0 1,1 0 0,4-5 0,-8 7-9,74-58 65,-5-15-41,-44 43 29,88-117 42,-95 118 60,50-122 53,-67 147-194,1 1 1,-1-1-1,0 0 0,0 0 1,0-6-1,2-9 30,-1-29-1,-3 31-22,-7-30-1,8 43 0,-1 1 0,0-1 0,0 1 0,0-1 0,-2-3 0,-64-116 128,53 103-126,5 8-126,-2 0 0,1 1 0,-1 0 0,-24-16 0,8 7-278,-59-44-3736,64 46-4791,52 43 6693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7.6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 12464,'6'4'-386,"-5"-3"627,0 0 0,0 0-1,0 0 1,0 0 0,0-1 0,0 1 0,0 0-1,0-1 1,0 1 0,1 0 0,-1-1 0,0 1-1,1-1 1,-1 0 0,0 1 0,1-1 0,-1 0-1,0 0 1,1 0 0,-1 0 0,0 0 0,1 0 0,-1 0-1,2-1 1,0 0 5,0 0 0,0 0 0,0 1 0,0-1 0,4 1 1,6-2-11,0 0-108,23-3 446,52 0 35,27 4 580,-19 7-501,-96-6-686,1 0 0,-1 0-1,0 0 1,0 0-1,0 0 1,0 1 0,0-1-1,0 0 1,0 0-1,1 0 1,-1 0 0,0 0-1,0 0 1,0 0-1,0 0 1,0 1 0,0-1-1,0 0 1,0 0-1,0 0 1,0 0 0,0 0-1,0 0 1,0 1-1,0-1 1,0 0 0,0 0-1,0 0 1,0 0-1,0 0 1,0 1 0,0-1-1,0 0 1,0 0-1,0 0 1,0 0 0,0 0-1,0 1 1,0-1 0,0 0-1,0 0 1,0 0-1,0 0 1,0 0 0,0 0-1,-1 0 1,1 1-1,0-1 1,0 0 0,0 0-1,0 0 1,0 0-1,0 0 1,-3 1 4,1 0 1,-1 0-1,1 0 0,-1 0 0,1-1 1,-1 1-1,0-1 0,1 0 0,-1 0 1,-3 0-1,5 0-7,-34 0 54,-60-5 109,93 5-154,1-1 1,-1 1-1,0 0 1,1 0-1,-1-1 1,1 1-1,-1-1 1,1 1-1,0-1 1,-3-1-1,4 2-21,-1 0 0,1-1-1,-1 1 1,1-1 0,0 1 0,-1-1-1,1 1 1,0-1 0,-1 1-1,1-1 1,0 1 0,0-1 0,-1 1-1,1-1 1,0 0 0,0 1-1,0-1 1,0 1 0,0-1 0,0-1-1,3 1-706,18 3 173,13 3-2407,-9-3-7342,-59-5 7726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8.7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 31 14880,'30'18'329,"-27"-16"104,0-1 1,0 0-1,0 1 1,0-1-1,0 0 0,0-1 1,0 1-1,0 0 1,0-1-1,0 0 0,5 1 1,-1-2 227,0 0 0,0-1 0,11-3 0,10-2-268,-24 6-366,70-10 560,-70 9-544,-5 1-35,1 1-6,-7 0 12,-1 0 0,1 0 0,-11 2 1,12-1-16,-45 5 8,-54 6 1,46-7 12,9 0 14,8-2-4,42-3-31,0 0 1,0 0 0,0 0 0,0 0-1,0 0 1,0 0 0,0-1 0,0 1-1,0 0 1,0 0 0,0 0 0,0 0-1,0 0 1,0 0 0,0 0 0,0 0-1,0 0 1,0 0 0,0 0 0,0 0-1,0 0 1,0 0 0,0 0 0,0 0-1,0-1 1,0 1 0,-1 0 0,1 0 0,0 0-1,0 0 1,0 0 0,0 0 0,0 0-1,0 0 1,0 0 0,0 0 0,0 0-1,0 0 1,0 0 0,0 0 0,0 0-1,0 0 1,0 0 0,0 0 0,-1 0-1,1 0 1,0 0 0,0 0 0,4-4-10,1 0 0,-1 0 0,1 1 1,9-6-1,-11 7-23,10-4-325,78-20-202,-89 25 485,0 0 0,0 1 0,0 0 0,0-1 1,0 1-1,0 0 0,-1 0 0,4 0 0,19 3-395,42 11-1,-39-8-2538,28 3-7028,-128-22 7561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6.6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0 130 17479,'12'2'1161,"-1"-1"-1,1 0 0,-1 0 0,1-1 0,19-3 1,-30 3-1172,-1 0 1,0 0 0,1 0 0,-1 0 0,0-1 0,0 1 0,1 0 0,-1 0-1,0 0 1,0 0 0,1 0 0,-1-1 0,0 1 0,0 0 0,0 0 0,0 0 0,1-1-1,-1 1 1,0 0 0,0 0 0,0-1 0,0 1 0,0 0 0,1-1 0,-1 1-1,0-1 1,30-64-454,-21 44-2830,9-19-7845,-42 93 8389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8.1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1 196 16671,'0'0'6430,"5"-3"-5524,60-32-86,-47 26-800,93-37-28,-87 38-150,95-24-200,-98 26-500,20-9 279,21-8-2657,-14 4-7414,-112 44 7994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29.2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14432,'0'0'5175,"5"1"-3848,23 2 82,54 3-157,70 9 418,-143-14-1601,40 4 475,53-1 0,-101-5-500,-4-2-29,-6-2-1,-18-6 9,26 10-14,-1 1 0,0-1 0,1 1 1,-1-1-1,0 1 0,1 0 0,-4-1 0,-47-4 65,-23 2-60,44 6-48,1 1-1,-47 13 1,75-17 23,-36 8-3589,-38 6-9080,177-33 9539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8.0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2583 0 15960,'-50'29'273,"22"-11"1093,-68 48 1,-21 15-919,63-43 425,-98 72 1,-15 12-625,145-106-62,-29 16 1,-143 81 190,-12 0-403,119-67-482,-378 173-326,374-182-294,-123 38 1,5-12 842,83-24-2047,-128 43-6111,593-191 6346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8.4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2437 0 15864,'-96'127'272,"92"-122"-46,0-1 1,0 1-1,0-1 1,-1 1 0,-6 4-1,-96 80 1134,-24 12-936,69-56 336,-113 75 0,-19 8-594,109-76-98,-147 80 4,-15 4-184,146-79-520,-411 242-292,357-208-1928,-152 88-5996,717-418 6679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9.0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1277 0 14256,'-35'89'242,"32"-82"163,0 0 0,-7 11 0,-56 96 813,-18 25-827,78-128-208,-1-1 1,0 0-1,-16 16 0,23-26-183,-130 144 734,-20 6-589,130-130-148,-25 18 1,-129 98 0,-13-3-163,77-53-2617,-106 81-5869,504-376 6530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6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1 14072,'0'5'1712,"0"67"206,5 49 316,-4-94-2048,1 4 547,4 152 226,-5-139-564,9 219 129,-8-213-298,-9 149 17,4-168-390,-5 1-61,-14 42-1,22-74 159,0 0 0,-1 1-1,1-1 1,0 1 0,0-1 0,0 1-1,0-1 1,0 1 0,-1-1 0,1 1 0,0-1-1,0 0 1,-1 1 0,1-1 0,0 0-1,-1 1 1,1-1 0,0 0 0,-1 1 0,1-1-1,-1 0 1,1 1 0,-1-1 0,0 0-7,0 1-1,0-1 1,0 0 0,1 0 0,-1 0 0,0 0 0,0 0 0,0 1 0,0-2-1,0 1 1,0 0 0,0 0 0,1 0 0,-1 0 0,0-1 0,0 1-1,0 0 1,0-1 0,1 1 0,-1 0 0,0-1 0,0 0 0,-13-13-127,14 13 4,-1 0-1,1 0 1,-1 1-1,0-1 1,1 0-1,-1 1 0,0-1 1,1 1-1,-1-1 1,0 1-1,0-1 1,0 1-1,0-1 0,-20-10-9090,49 26 6967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6.7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12640,'22'43'160,"-10"-19"276,24 34 1,-34-55-368,0 0 0,1 1 0,-1-1 0,1 0 0,0 0 0,0 0 0,0-1-1,0 1 1,0-1 0,1 1 0,-1-1 0,1 0 0,0-1 0,-1 1 0,1-1 0,0 1 0,0-1 0,0 0 0,0 0 0,0-1 0,0 1 0,0-1 0,7-1 0,4 1 294,0-2 0,19-3 1,-19 2 246,1 0 0,20 0 1,-3 2-87,56-11 1,-72 9-502,6 0 303,-23 3-325,184-40 774,-181 39-782,-1 1 0,1-1 0,-1 0 0,0 0 0,1 0 0,-1 0 0,0 0 1,0-1-1,3-1 0,1-2-4,9-7-174,-14 12 147,-1 0 0,0 0 0,0 0 0,0 0 0,1 0 1,-1 0-1,0-1 0,0 1 0,0 0 0,0 0 0,1 0 0,-1-1 0,0 1 0,0 0 0,0 0 0,0 0 0,0-1 0,0 1 0,0 0 1,0 0-1,1-1 0,-1 1 0,0 0 0,0 0 0,0-1 0,0 1 0,0 0 0,0 0 0,0-1 0,-1 1 0,1 0 0,0 0 1,0-1-1,0 1 0,0 0 0,0 0 0,0 0 0,0-1 0,0 1 0,-1 0 0,1 0 0,0 0 0,0-1 0,0 1 0,0 0 1,-1 0-1,1 0 0,0 0 0,0 0 0,-1-1 0,-6-2-183,7 3 191,0 0-1,0 0 0,-1 0 0,1 0 0,0 0 0,0 0 0,0 0 0,0 0 0,-1 0 0,1 0 0,0 0 1,0 0-1,0 0 0,-1 0 0,1 0 0,0 0 0,0 0 0,0 0 0,0 0 0,-1 0 0,1 0 0,0 0 1,0 0-1,0 1 0,0-1 0,-1 0 0,1 0 0,0 0 0,0 0 0,0 0 0,0 1 0,0-1 0,-47 38-1254,-15 20 526,28-24-939,-43 41-7215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2.6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 0 13536,'11'58'214,"-10"-44"861,-22 90 584,0 3-1182,11 34 191,11-106-362,4 79 1,3 17-244,-3-73-57,7 102 1,-7-98-18,32 450 379,-30-362-160,-4-44-117,-2-67 102,-1-22-145,-3 303 379,0-291-288,3-25-113,-3 2 62,2-5-38,1-9 230,10-44-110,4-53 44,-12 82-206,2-5 0,25-138 12,-20 127 8,48-185 18,-55 216-36,1 0 0,-1-1 0,6-8 0,33-73 30,4 10-28,-45 80-12,1-3 3,1 0-1,-1 0 1,1 1-1,0-1 1,0 1-1,0-1 1,5-3-1,-7 6-2,13-12 10,23-16 0,-26 22-7,0 0-1,20-7 0,-29 12-1,0 1 0,0-1 0,0 1 0,0-1-1,0 1 1,0 0 0,1 0 0,-1-1 0,0 1 0,0 0 0,0 0 0,1 0 0,-1 0-1,1 1 1,-2-1-1,8 0 4,0 1-1,-1 1 0,14 3 1,-14-2-4,-1 0 0,1 0 1,-1 1-1,1 0 1,-1 0-1,8 7 0,1 3 0,1 1 0,-2 1 0,0 0 0,19 30 0,-12-14 0,28 66 0,-31-53 0,19 65 0,-25-53 2,-11-43 1,0 1 0,-1-1 0,-1 1 0,-4 25 1,0-23 44,-7 4 6,-20 30 0,31-50-39,1 0 0,-1 0 0,0 0 0,0 0 0,1 0 0,-1-1 0,0 1 1,0 0-1,0-1 0,0 1 0,0 0 0,0-1 0,0 1 0,-2-1 0,-31 13 139,-38 10-1,47-19 20,-111 2 30,110-6-228,-190-9-1865,212 9 1753,1-1-1,-1 1 1,0 0-1,1 0 1,-1 0-1,1 1 0,-1-1 1,1 1-1,-1 0 1,-4 2-1,7-3 119,22 0-414,22-4-1775,17 0-8618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7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47 13808,'0'0'2128,"0"0"-1923,1 0 0,-1 0 0,0 1 0,1-1 0,-1 0 0,1 0 0,-1 0 0,0 0 0,1 0 0,-1 0 0,1 0 0,-1 1 1,0-1-1,1 0 0,-1 0 0,1-1 0,-1 1 0,0 0 0,1 0 0,-1 0 0,0 0 0,1 0 0,-1 0 0,1 0 1,-1-1-1,1 1 0,55-14 388,52-6-718,-96 17-67,0 1-1,13-1 1,-9 2 109,28-2-67,-42 2 98,-1 1 0,1 0-1,0 0 1,0 0 0,-1 1-1,1-1 1,3 1 0,23 8-284,29 12 1,-56-20 281,0-1 0,0 0 0,0 1-1,0-1 1,-1 1 0,1-1 0,0 1 0,0-1 0,0 1-1,-1 0 1,1-1 0,0 1 0,-1 0 0,1 0 0,0 1-1,4 5-233,0 0-1,6 15 0,-7-11 216,0 0 0,1 11 0,-5-22 73,2 20-227,-9 109-2152,-1-10-8161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0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81 12376,'4'17'166,"3"24"1101,0 22 317,-7-53-1271,0 0 0,0 0 1,-1 0-1,-2 13 0,0-9-183,2 0 341,0-5-317,-1 1 0,1 0 0,-6 13-1,7-22-143,0 0 0,-1 0 0,1 1 0,-1-1 0,1 0 0,-1 0 0,1 0 0,-1 0 0,0 0 0,0 0 0,1 0 0,-1 0 0,-2 1 0,3-2 9,0-1 0,-1 1 0,1-1 0,-1 1 0,1 0 0,0-1 0,-1 1 0,1-1 0,0 1 0,-1-1 0,1 0 0,0 1 0,0-1 0,0 1 0,-1-1 0,1 1 0,0-1-1,0-1 1,-1-2 5,1 3-18,-1-1 0,1 0-1,0 1 1,0-1 0,-1 1-1,1-1 1,1 0 0,-1 1-1,0-1 1,0 1 0,1-3-1,10-55 75,-6 45 40,8-9-44,0 0-1,1 1 0,1 0 1,1 1-1,20-20 0,-19 23 107,1 2-1,1 1 0,39-26 1,-55 40-141,0 0 0,-1 0 0,1 0 0,0 0 1,0 0-1,3 0 0,1-1 17,-7 2-46,0 0 0,0 0-1,0 0 1,0 0-1,0 0 1,0 0 0,0 0-1,0 0 1,0 0-1,0 0 1,0 0-1,0 0 1,0 0 0,0 0-1,0 0 1,0 0-1,0 0 1,0 0 0,0 0-1,0-1 1,0 1-1,0 0 1,0 0 0,0 0-1,0 0-10,0 0 0,0 0 0,0 0 0,-1 0 0,1 0 0,0 0 1,0 0-1,0 0 0,0 0 0,0 0 0,0 0 0,0 0 0,0 0 0,0 0 0,0 0 0,0 0 0,0 0 0,-1 1 0,1-1 0,0 0 0,0 0 0,0 0 0,0 0 0,0 0 1,0 0-1,0 0 0,0 0 0,0 0 0,0 0 0,0 0 0,0 0 0,0 0 0,0 0 0,0 1 0,0-1 0,0 0 0,0 0 0,0 0 0,0 0 0,0 0 0,0 0 0,0 0 1,0 0-1,0 0 0,0 0 0,0 0 0,0 0 0,0 1 0,0-1 0,0 0 0,0 0 0,0 0 0,0 0 0,0 0 0,0 0 0,0 0 0,0 0 0,0 0 0,32 30 117,-25-21-32,19 46 20,-24-50-104,0 0 0,0 0 1,-1 0-1,0 0 0,0 1 1,0-1-1,0 0 0,-1 8 1,1 16-208,2 20-619,-3-47 722,0 0 1,1 0-1,-1 0 1,0 0-1,1-1 0,-1 1 1,1 0-1,0 0 1,0-1-1,0 1 1,0 0-1,0-1 1,0 1-1,0-1 1,0 1-1,1-1 0,-1 1 1,0-1-1,1 0 1,-1 0-1,1 0 1,0 0-1,-1 0 1,1 0-1,0 0 1,-1-1-1,1 1 0,0 0 1,0-1-1,2 1 1,15 0-1972,11 3-8067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0.8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264 9 13272,'-5'-1'342,"0"0"1,0 1-1,1 0 1,-1 0-1,0 0 0,0 0 1,0 1-1,1 0 1,-9 2-1,0 1 474,-22 10 0,23-9-807,1 1 517,-8 7-265,0 1 0,2 0-1,-18 19 1,14-6-172,18-23-25,0 1-1,0 0 0,0 0 0,1 0 0,0 1 1,0-1-1,0 0 0,-1 11 0,1-9-16,1 3 173,3-4-179,-1-1-1,1 0 1,0 1-1,0-1 0,1 0 1,4 7-1,-6-11-32,-1 0 0,1-1 0,-1 1 0,1 0-1,0-1 1,-1 1 0,1-1 0,0 1 0,-1-1 0,1 1 0,1 0 0,19 9 55,32 11 0,-36-16-21,74 5 18,-89-10-57,0 0 0,0 0 1,0 0-1,0-1 0,0 1 1,0 0-1,2-1 0,22-8 15,38-16-1,-62 24-16,-1 0 1,0 1-1,1-1 0,-1 0 1,0 0-1,1 0 0,-1 0 1,0 0-1,2-2 0,6-7 2,-1-1-1,1 0 0,-2 0 0,0-1 1,0 0-1,-1 0 0,6-18 0,-9 23-4,-2 0 0,1 1-1,-1-1 1,0 0 0,0 0 0,0 0-1,-2-12 1,1 14-3,-1 1 1,0 0-1,0 0 0,0 0 0,0 0 1,-1 0-1,0 0 0,0 0 0,0 1 1,0-1-1,0 1 0,-1-1 0,-5-5 1,3 5-12,0 0 1,0 0-1,-1 0 0,1 1 1,-9-4-1,8 4 2,6 3 9,-1 0 0,1 0 0,0 0 0,0 0 0,-1 0 0,1 0 1,0 0-1,0-1 0,-1 1 0,1 0 0,0 0 0,0 0 0,-1 0 1,1 0-1,0 0 0,0 0 0,-1 0 0,1 0 0,0 0 0,0 0 0,-1 0 1,1 1-1,-3 0-12,-1 0 0,1 1 0,0-1 1,0 1-1,1 0 0,-1 0 1,0 0-1,-2 2 0,1 4-88,0 6 27,-2 25 0,6-37 60,0-1 1,-1 0 0,1 0-1,1 0 1,-1 0 0,0 0-1,0 1 1,0-1 0,1 1-1,25 70-239,-18-59 10,5 7-196,2-2-1,29 30 1,-34-40 499,13 9-3167,2 3-5289,-59-47 6346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1.3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1 181 14616,'12'34'234,"-9"-28"188,-1 0 0,-1 1 0,1-1 0,-1 1 0,0 12 0,0-8-218,0 0 231,0 0 0,0-1 0,-3 22 0,2-31-402,0 5 103,0-1 0,0 1 0,0-1 0,2 11 0,0-4-108,-2-9-33,0-1-1,1 0 1,-1 1-1,0-1 1,1 0-1,0 0 1,-1 0-1,1 1 1,1 1-1,-1-3-1,-1-1 5,0 0 0,0 1 1,0-1-1,0 0 0,0 0 0,0 0 1,0 0-1,0 0 0,0 0 0,0 0 1,0 0-1,0 0 0,0 0 0,0 0 1,1 0-1,-1 0 0,0 0 0,0 0 1,0 0-1,0 1 0,0-1 1,0 0-1,0 0 0,0 0 0,0 0 1,0 0-1,0 0 0,0 0 0,0 0 1,0 0-1,1 0 0,-1 0 0,0 0 1,0 0-1,0 0 0,0 0 0,0 0 1,0 0-1,0 0 0,0 0 1,0 0-1,0 0 0,0 0 0,0 0 1,0-1-1,0 1 0,1 0 0,-1 0 1,0 0-1,0 0 0,0 0 0,0 0 1,1 0-8,1-1 1,-1 1 0,0-1-1,0 0 1,1 0-1,-1 1 1,0-1 0,0 0-1,1-1 1,13-18-212,21-38 25,-27 44 192,20-26 0,0 1-6,31-45 3,-25 38 26,-13 19 6,-21 27-18,-1-1 0,1 1-1,-1-1 1,0 1-1,1-1 1,-1 1-1,1-1 1,0 1 0,-1 0-1,1-1 1,-1 1-1,1 0 1,0-1 0,-1 1-1,2 0 1,0-1 19,1 0-15,0 0 1,0 0 0,0 0 0,1 0 0,-1 1 0,0-1 0,0 1 0,0 0 0,0 0 0,0 0-1,1 1 1,-1-1 0,0 1 0,0-1 0,0 1 0,0 0 0,0 0 0,4 2 0,4 4 37,0 1 0,17 15 0,-20-13 70,6 11-17,-1 0 0,-1 1-1,-1 1 1,9 25 0,-10-17 51,-10-30-147,0-1 0,0 0 0,0 1 0,0-1 0,0 0 0,0 0 0,0 1 0,0-1 0,0 0 0,0 1 0,1-1 0,-1 0 0,0 0 0,0 1 0,0-1 0,0 0 0,1 0 0,-1 1 0,0-1 0,0 0 0,1 0 0,-1 0 0,0 1 0,0-1 0,1 0 0,-1 0 0,0 0 0,1 0 0,-1 1 0,1-2-6,-1 1 1,1 0-1,-1 0 1,1-1-1,-1 1 1,0 0-1,1-1 1,-1 1-1,1 0 1,-1-1-1,0 1 0,1-1 1,-1 1-1,0 0 1,0-1-1,1 1 1,-1-1-1,0 0 1,5-9 0,-1 0 0,0 0 0,2-11 1,-5 16-6,21-73-7,-17 62-2,10-21 4,3-5 6,-11 29 6,0 1-1,15-19 1,-22 31-2,0 0 1,0-1-1,1 1 0,-1 0 1,0-1-1,0 1 0,1 0 1,-1-1-1,0 1 0,1 0 1,-1 0-1,0-1 0,1 1 0,-1 0 1,1 0-1,-1 0 0,0 0 1,1 0-1,-1-1 0,1 1 1,-1 0-1,1 0 0,9-1 23,0 1 0,1-1-1,16 3 1,-26-2-9,0 1 0,0-1-1,0 0 1,0 0 0,0 1 0,0-1-1,0 0 1,0 1 0,0-1 0,1 2-1,10 6 60,1 1 1,17 17-1,-21-14 11,25 52 21,-33-60-104,1-1 1,-1 1-1,1 0 0,-1 0 1,0 0-1,0 6 0,1 2 1,1 0-15,-2-7-82,0 0 0,0 1 0,-1-1 0,1 6 0,-1 13-7,-1 13-3304,1-8-6211,0-68 7245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1.7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0 219 14616,'0'0'3375,"9"4"-2828,39 20-222,9 3-110,-42-22-220,29 7 3,11-1 4,-4-4 3,-44-6-4,0-1-1,1 0 1,-1 0-1,10-1 1,-11-1-1,0 0 1,-1-1-1,1 1 1,-1-1-1,0 0 0,1-1 1,-1 1-1,0-1 1,-1 0-1,1 0 1,6-8-1,-10 11 0,0 0-1,-1 0 1,1 1-1,0-1 1,-1 0-1,1 0 0,-1 0 1,1 0-1,-1 0 1,1 0-1,-1 0 1,1-2-1,3-15-2,-1 0 0,0-1-1,-1-19 1,-1 36 0,-1 0 0,0 1 0,-1-1 0,1 0 0,0 0 0,0 0 0,-1 0 0,0-2 0,-8-18-7,0 2 0,-16-26 0,25 45 10,-1 0 1,0-1 0,0 1-1,1 0 1,-1 0-1,0 0 1,0 0 0,0 0-1,0 0 1,0 1 0,0-1-1,-2-1 1,-10-5 11,-1 0 1,0 1 0,-25-7-1,38 12-2,1 1-1,-1 0 1,0 0-1,0-1 1,0 1-1,0 0 1,1 0-1,-1 0 1,0 0-1,0 0 1,0 0-1,0 0 1,0 1-1,1-1 1,-1 0-1,0 0 0,0 1 1,-1 0-1,2-1-9,-7 3 45,-1 0 0,0 1 0,-8 5 0,6-2-16,0 1-1,-8 9 1,18-17-29,-2 1 31,1 1-1,-1-1 1,1 1 0,0 0 0,-1-1 0,1 1 0,-2 4-1,-10 22 148,-16 48-1,28-74-144,0 0-1,1 0 1,-1 0-1,1 0 1,0 0 0,0 0-1,0 0 1,0 5-1,4 27 156,12 51 0,-15-83-173,-1 1 0,1 0 0,0 0 0,0-1 0,1 1 0,-1-1 0,2 3 0,-3-5-15,11 19 60,16 18 0,21 15-38,-45-49-24,0 0 0,0-1 0,0 1 0,0-1 0,6 4 0,-9-6 2,71 39-8,11-4-159,-82-35 167,27 9-827,-12-6 599,0 0 0,-1-1 0,1-1-1,16 0 1,-30-1 166,0 0 0,0 0 0,0 0 0,0-1 0,0 1-1,0 0 1,0 0 0,0-1 0,0 1 0,0-1 0,1 0 0,2-1-16,-1 0-1,0-1 1,1 1 0,-1-1 0,0 0-1,0 0 1,-1 0 0,1 0 0,-1 0 0,0-1-1,4-5 1,-6 8-141,1 0 1,0-1-1,-1 1 0,1 0 0,0 0 0,0 0 1,0 0-1,0 0 0,2-2 0,20-21-7793,-54 56 6022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1.1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 0 15064,'0'0'1767,"0"6"-293,-4 27 166,-7 43-152,8-56-800,-9 108 197,9-99-612,-10 129 109,10-127-116,0 0-115,-9 103 12,1-42-294,8-81-516,-4-3 89,7-8 546,-1 0 1,1 0 0,0 0-1,0 1 1,-1-1-1,1 0 1,0 0 0,-1 0-1,1 0 1,0 0 0,0 0-1,-1 0 1,1 0-1,0 0 1,-1 0 0,1 0-1,0 0 1,-1 0 0,1 0-1,0 0 1,0-1-1,-1 1 1,1 0 0,0 0-1,0 0 1,-1 0 0,1 0-1,0-1 1,0 1-1,-1 0 1,1 0 0,0 0-1,0-1 1,-3-7-836,-5-78-219,5 58-1546,-1-23-7076,10 119 7279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1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787 0 11928,'0'0'6585,"6"3"-5947,7 4 90,22 13-1,-19-8-492,-15-12-201,0 1 1,-1-1 0,1 1 0,-1-1 0,1 1 0,-1-1-1,1 1 1,-1-1 0,0 1 0,1 0 0,-1-1-1,0 1 1,1 0 0,-1 0 0,0-1 0,0 1-1,1 0 1,-1 0 0,0-1 0,0 1 0,0 0-1,0 0 1,0-1 0,0 1 0,0 0 0,-1 0-1,1-1 1,0 1 0,0 0 0,0-1 0,-1 1-1,1 0 1,0 0 0,-1-1 0,1 1 0,-1 0-1,0 0-3,1-1-15,0 0-1,0 1 0,-1-1 1,1 0-1,0 0 0,0 1 0,-1-1 1,1 0-1,0 0 0,-1 0 1,1 1-1,0-1 0,-1 0 1,1 0-1,0 0 0,-1 0 0,1 0 1,0 0-1,-1 0 0,0 0 1,-22 6 216,-30 2 1,31-6 142,-120-2 137,109-2-224,-141-13 100,136 11-202,-175-16 9,178 17-342,-70-3-205,104 6 320,1 0-1,0-1 1,-1 1-1,1 0 1,0 0-1,-1 0 0,1 0 1,-1 0-1,1 0 1,0 0-1,-1 0 1,1 0-1,0 0 1,-1 0-1,1 0 1,0 1-1,-1-1 1,1 0-1,-1 0 0,1 0 1,0 0-1,-1 1 1,1-1-1,0 0 1,0 0-1,-1 1 1,1-1-7,-1 1 1,1-1 0,-1 1-1,1 0 1,0-1 0,-1 1-1,1-1 1,0 1 0,0 0 0,-1-1-1,1 1 1,0 0 0,0-1-1,0 1 1,0 0 0,0-1-1,0 1 1,0 0 0,0-1-1,0 1 1,0 0 0,0-1-1,0 1 1,1 1 0,8 12-184,-8-13 16,-1-1 1,1 1 0,-1-1 0,0 1 0,1-1 0,-1 1 0,0 0-1,1-1 1,-1 1 0,0 0 0,0-1 0,0 1 0,1 0 0,-1 1-1,4 17-10143,-9-45 7795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1.9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967 117 16583,'-80'-12'344,"61"9"851,0 1-1,-23 0 0,-27-1 455,-107-9-90,136 9-966,-165-15 41,168 13-1026,-110-25-299,103 21-2897,-45-9-7384,208 42 8286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2.6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135 0 15776,'-2'4'1977,"-11"49"228,-7 18 118,-1 1-1515,-9 48-147,25-96-748,-34 184-2863,37-181 1796,0 10-10467,4-65 9339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3.0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1 13984,'0'0'5209,"7"2"-4671,34 9-92,45 17-29,-64-19-44,104 47 165,-121-54-427,0 1 1,0 0 0,6 4-1,119 89 504,-125-93-536,-1 0 0,0 1 0,0 0 0,6 7 0,122 158 483,-128-164-491,-1-1-1,0 0 0,-1 1 0,1 0 0,3 9 1,26 73 354,-13 1-262,-19-88-163,1 2 32,-1 1 0,1-1 0,-1 1 0,0-1 1,0 1-1,0-1 0,0 0 0,0 1 1,0-1-1,-1 1 0,0 3 0,-3 11 97,-1 0 0,-10 23 0,7-24-83,-1 0-1,-14 19 1,22-33-26,0 0 0,0-1 0,0 1 1,0-1-1,-1 1 0,1-1 0,0 0 0,-1 1 0,1-1 0,-1 0 0,0 0 0,1 0 0,-1 0 0,-2 1 1,-14 7 80,1-1 1,-23 7 0,13-8-63,-35 4 1,62-11-40,-6 1 21,0 0 1,0-1 0,-13 0-1,-73-6 66,-5-10-116,97 16 29,-35-9-234,-38-18 1,9-5-11,45 21-743,16 10 870,-1-2-16,-1 1 0,1-1 0,-1 0 0,1 0 0,0-1 0,0 1 0,1-1 0,-6-6 0,9 9 122,-1 1-1,1 0 1,0 0 0,0 0 0,0 0 0,0 0 0,0 0 0,0 0 0,0 0 0,0 0 0,0-1 0,0 1 0,0 0 0,-1 0 0,1 0-1,0 0 1,0 0 0,0 0 0,0-1 0,0 1 0,0 0 0,0 0 0,0 0 0,0 0 0,0 0 0,0-1 0,0 1 0,0 0-1,1 0 1,-1 0 0,0 0 0,0 0 0,0 0 0,0-1 0,0 1 0,0 0 0,0 0 0,0 0 0,0 0 0,0 0 0,0 0 0,0 0-1,1 0 1,-1 0 0,0-1 0,0 1 0,0 0 0,0 0 0,0 0 0,0 0 0,1 0 0,-1 0 0,0 0 0,0 0 0,0 0-1,0 0 1,0 0 0,1 0 0,7-4-123,1 1 0,0-1 0,0 2 0,0-1 0,12 0 0,-18 2 105,21-5-2735,16-6-7552,-94 28 7750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0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629 1 14880,'-22'17'254,"22"-17"-208,0 1-1,-1-1 1,1 0-1,0 0 1,0 0-1,0 0 1,0 0-1,0 0 0,-1 0 1,1 1-1,0-1 1,0 0-1,0 0 1,0 0-1,0 0 1,0 1-1,0-1 1,0 0-1,0 0 1,0 0-1,0 0 1,0 1-1,0-1 1,0 0-1,0 0 1,0 0-1,0 1 1,0 4 327,1 1 1,0-1-1,1 1 1,-1-1 0,1 0-1,3 7 1,16 31 538,-17-37-989,9 22 434,16 45-1,-21-50-329,2 3 6,50 126 34,-45-113 66,30 85 1,6 18-64,-31-82 152,67 248 96,-73-245-78,33 254 99,-45-301-212,-1 26 1,-4 84 130,-8-11-154,11-110-66,-1 0-1,1 0 0,-2 0 1,1 0-1,0 0 0,-3 5 1,-6 16 94,-18 34 1,16-41-80,-27 34 1,39-53-54,-1 2 22,-1 0 0,1 0 0,-1 0 1,0 0-1,0-1 0,0 1 0,0 0 0,0-1 1,0 1-1,0-1 0,-3 1 0,-13 8 112,-38 15-1,31-18-100,-36 6 1,57-12-25,0 0 1,0 0-1,-1-1 1,1 0-1,0 0 1,-7-1-1,11 1-9,-92-10 67,-5-15-60,92 24-13,-1-1 0,1 0 1,-1 0-1,1 0 1,-6-4-1,-80-47-27,1-11-94,85 61 42,1 0-1,0-1 1,-1 0-1,1 0 1,1 0-1,-5-6 1,-67-88-510,5-14 278,70 112 317,-7-11-331,1-1-1,-5-12 1,11 24 331,-47-117-993,7-5 740,37 115 207,2 1 1,-1-1-1,1 0 0,0 1 1,-1-15-1,-1-125-227,15-73-2139,-1-118-9355,-11 337 11748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4.0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98 13176,'0'0'4533,"5"0"-3795,-1 0-729,6 0 245,-1 0 1,1-1-1,0 0 0,0-1 1,11-3-1,107-34 1117,-89 26-703,-31 9-542,1 1-1,-1 1 1,15-3-1,-2 1-252,34-9 0,-42 10-870,-4 1-3576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4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535 51 11120,'0'0'4384,"-3"-5"-4124,-10-16-136,6 14 237,0 3-186,-1 0 1,-12-4-1,20 7-147,-1 1 0,1 0-1,-1 0 1,1 0-1,-1 0 1,1 0 0,-1 0-1,0 0 1,1 0-1,-1 0 1,1 0-1,-1 0 1,1 0 0,-1 0-1,0 1 1,-17 4 294,-27 12 0,43-16-244,0 0 0,1 0 0,-1 0 0,0 0 0,0 1 0,-2 1 0,-79 79 677,64-62-262,-80 94 182,81-90-262,-66 97 147,69-96-240,-41 102 122,55-124-394,-1 1 0,1 0 0,0-1 0,1 1 0,-2 7 0,-6 157 326,7-165-362,1-1 0,0 1 0,1 0 0,-1-1 0,0 1 0,1 0 0,0-1 0,-1 1 0,3 4 0,-3-7-12,28 66 120,9-7-93,-37-59-27,1 2 2,1 1-1,-1-1 1,1 0 0,0 0-1,-1 0 1,1-1 0,3 3-1,3 3 4,1 0-1,17 9 1,-18-12-5,1-1 1,-1 0-1,1 0 1,15 2-1,-1-2-6,-1-2 0,45-1 0,-66 0-4,1-1 1,0 1 0,0 0 0,0 0 0,0-1-1,-1 1 1,1-1 0,0 0 0,3-1 0,32-18-57,36-24 1,-51 27-60,96-91-22,-99 89 140,-10 10 2,5-3-9,-2-1 0,20-25 1,-6-3-25,-25 40 36,0 0 0,-1-1 0,1 1 0,-1 0 0,1 0 0,-1-1-1,1 1 1,-1 0 0,0-1 0,0 1 0,0-1 0,0 1 0,0-3-1,0 0 0,0 3 3,0-1 0,0 1-1,0 0 1,-1 0 0,1-1 0,0 1 0,0 0-1,-1 0 1,1 0 0,-1 0 0,1-1 0,-2 0-1,1 1 1,0 0 0,1 0 0,-1 0 0,0 0 0,-1 0 0,1 0 0,0 0 0,0 1 0,0-1 0,0 0 0,-3 0 0,-21-5 0,-71-7-484,86 12 432,6 0-82,0 1-1,0-1 0,0 0 1,0 0-1,-4-2 0,1-1-152,-1 1 0,1-1 0,0 0 0,-11-9 0,-3-6-2962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5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0 13536,'0'0'1337,"-3"5"-218,0 2-946,-10 17 831,12-23-938,-10 17 886,-18 37 0,21-31-833,7-15 14,5 41 73,-1-40 22,6 6-76,14 16 1,-19-28-120,1 1 0,-1-1 0,0 0 0,1-1 1,0 1-1,0-1 0,0 0 0,10 4 0,-8-3 2,4 0 165,3-1-114,1-1-1,16 1 0,-30-3-77,0 0-1,0 0 0,0 0 0,1 0 1,-1 0-1,0-1 0,0 1 1,0 0-1,0-1 0,1 0 0,68-32 92,-57 23-86,11-17 1,-19 20-14,-1 1 1,0-1 0,4-9-1,-5 10 7,-1-1 0,0 1 0,-1-1 1,1 0-1,-1 1 0,-1-1 0,1 0 0,-1 0 0,0 1 0,-1-1 0,0 0 0,0 0 0,-2-8 0,3 15 2,-1 0 0,1-1 0,0 1 0,0 0-1,0-1 1,-1 1 0,1 0 0,0-1 0,0 1 0,-1 0 0,1-1 0,0 1-1,-1 0 1,1 0 0,0 0 0,-1-1 0,1 1 0,0 0 0,-1 0 0,1 0 0,-1 0-1,1 0 1,0 0 0,-1-1 0,1 1 0,-1 0 0,1 0 0,0 0 0,-1 0-1,1 0 1,-1 1 0,1-1 0,0 0 0,-1 0 0,1 0 0,0 0 0,-1 0-1,1 0 1,-1 1 0,1-1 0,0 0 0,-1 0 0,1 1 0,0-1 0,0 0 0,-1 0-1,1 1 1,0-1 0,0 0 0,-1 1 0,1-1 0,0 0 0,0 1 0,0-1-1,0 1 1,-1-1 0,1 0 0,0 1 0,0-1 0,0 0 0,0 2 0,-3 38 279,5-30-160,25 51 33,-19-47-148,45 57 1,-41-57-28,-9-12-7,9 10-76,0-1 1,0 0 0,26 15 0,18 4-432,-53-28 421,0-1 0,0 0 0,0-1 1,0 1-1,0 0 0,0-1 0,0 0 0,0 0 1,0 0-1,0 0 0,1 0 0,-1 0 1,0-1-1,5-1 0,-5 1 14,-2 1 54,-1 0 0,1 0-1,-1 0 1,1-1 0,-1 1 0,1 0 0,-1 0-1,1-1 1,-1 1 0,1 0 0,-1-1 0,1 1-1,-1 0 1,0-1 0,1 1 0,0-1-1,13-17-277,0-1 0,-1 1-1,11-24 1,-4 3-1855,13-22-8474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5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170 412 15512,'-10'16'21,"5"-9"606,1 1 1,-7 14-1,-17 51 1451,5-1-228,17-48-1755,3-15-35,0 0-1,1 0 1,1 1-1,0-1 1,0 14-1,0-13-148,1-5-190,0 1 1,0 0-1,0 0 0,0-1 1,1 1-1,2 6 0,-3-12 262,0 0 0,0 0 0,0 0-1,0 0 1,0 0 0,0 0 0,0 0-1,0 0 1,0 0 0,0 0 0,0 0-1,0 0 1,0 0 0,1 0 0,-1 0-1,0 0 1,0-1 0,0 1 0,0 0-1,0 0 1,0 0 0,0 0 0,0 0-1,0 0 1,0 0 0,0 0 0,1 0-1,-1 0 1,0 0 0,0 0 0,0 0-1,0 0 1,0 1 0,0-1 0,0 0-1,0 0 1,0 0 0,0 0 0,0 0-1,0 0 1,0 0 0,1 0 0,-1 0-1,0 0 1,0 0 0,0 0 0,0 0-1,0 0 1,0 0 0,0 0 0,0 0-1,0 1 1,0-1 0,0 0 0,0 0-1,0 0 1,0 0 0,0 0 0,0 0-1,0 0 1,0 0 0,0 0 0,0 0-1,0 0 1,0 1 0,4-5-187,0 0 0,-1 1 0,1-1 1,-1-1-1,0 1 0,4-6 0,-1-3-121,28-105-2024,-4 9-7471</inkml:trace>
  <inkml:trace contextRef="#ctx0" brushRef="#br0" timeOffset="1">119 62 13000,'-20'-18'623,"13"11"-110,0 1 0,-1 0 0,-9-5 1,14 9-605,0 0 0,-1 0 0,1 1 1,-1 0-1,1-1 0,-1 1 0,1 0 0,-1 1 1,0-1-1,1 1 0,-1-1 0,0 1 1,0 0-1,-3 1 0,7-1 82,0 0-1,0 0 1,0 0 0,-1 0-1,1 0 1,0 0-1,0 0 1,0 0 0,0 0-1,0 0 1,0 0-1,0 0 1,0 0 0,-1 0-1,1 0 1,0 0-1,0 0 1,0 1 0,0-1-1,0 0 1,0 0-1,0 0 1,0 0 0,0 0-1,0 0 1,0 0-1,0 0 1,0 0 0,0 1-1,0-1 1,-1 0-1,1 0 1,0 0 0,0 0-1,0 0 1,0 0-1,0 0 1,0 1 0,0-1-1,0 0 1,0 0-1,1 0 1,-1 0 0,0 0-1,0 0 1,0 0-1,0 0 1,0 1 0,0-1-1,0 0 1,0 0-1,0 0 1,0 0 0,0 0-1,0 0 1,0 0-1,1 0 1,17 52-699,-11-35-1001,3 14-4248,-24-73 4482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6.0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 0 12016,'0'0'4304,"2"6"-3878,1 1-357,-1-2 26,0 0-1,0 0 1,-1 0 0,2 5 0,16 71 466,-16-61-66,13 103 193,-12-95-240,12 132 184,-12-121-186,17 204 162,-16-194-248,21 173 139,-21-186-164,21 133 541,-25-157-824,-7-25-47,6 13-5,-3-10 1,1 4-3,0 1 1,0-1-1,-4-7 1,-36-72-2,31 67-4,-53-73-13,50 75-40,-58-45-13,58 53 66,3 4 7,0 1-1,-1 0 0,-15-1 1,26 4 1,1 0 0,-1 0 0,1 0 1,-1 0-1,1 0 0,-1 0 1,1 0-1,-1 0 0,1 0 0,-1 0 1,1 0-1,-1 0 0,1 0 0,0 1 1,-1-1-1,1 0 0,-1 0 0,1 1 1,-1-1-1,1 1 0,-5 2 9,1 1-1,1 0 1,-1 0-1,0 0 1,1 0-1,0 1 1,-4 7-1,7-12 7,-1 1 0,1 0 0,0-1 0,-1 1-1,1 0 1,0 0 0,0-1 0,0 1 0,0 0-1,-1 0 1,1 0 0,0-1 0,1 2 0,0 15 79,1 1 0,5 16 0,-2-20-22,4 5-48,2-2 0,0 0 0,1 0-1,14 15 1,-20-26-31,-4-4-10,0 0-1,1 0 1,-1 0-1,0 0 1,1-1-1,-1 1 1,1-1-1,3 2 1,-1 0-89,1-1 1,12 4 0,-15-6-6,0 1 1,0-1-1,0 1 1,0-1-1,0 0 1,0 0-1,0 0 1,0 0-1,5-1 1,6-7-197,-9 3-654,-1-4 559,0-1 0,4-15-1,-3 11-2119,5-12-6784,-23 61 6992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6.4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214 1 15064,'1'8'122,"1"1"1,1-1-1,5 13 1,-6-16-22,1-1 0,0 0 0,0 0 0,0 0 0,0 0 0,0-1 0,1 1 0,6 4 0,3 2 76,23 19 206,-19-10 131,-1 1-1,26 43 1,-35-51-412,11 21 1113,34 76 3,6 22-780,-51-116 45,7 27 0,32 110 484,-3 11-684,-40-151-171,0 0 0,0 0 0,0 16 0,8 122 340,-9-3-302,-2-147-150,1 10 75,-2 1 0,0-1 0,-2 15 0,-24 108 225,-11-6-246,38-127-54,-2 6-5,0 0 0,0 0 1,0-1-1,-1 0 1,0 1-1,-4 5 1,-11 17-10,-30 35 0,28-41-83,-38 30 0,54-48-37,0-1 0,0 0-1,0 0 1,-1 0 0,1-1 0,-6 3-1,-21 10-335,-35 12 0,-40-1 144,106-26 326,-14 3-1061,0 1 1,-20 7-1,-87 30-9584,283-96 8019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6.9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557 1 15600,'-54'47'296,"39"-32"1185,-86 91 516,74-78-924,-55 57 1,-12 11-738,87-90-184,1 0 0,1 0 0,-11 15 0,-107 174 638,121-192-764,0 1-1,0-1 1,0 0-1,1 0 1,0 1-1,-1-1 0,1 1 1,1-1-1,-1 1 1,0 3-1,1-7-25,-6 35 140,0 37 0,12 38-32,-6-110-108,0 5 33,0-1 0,1 1-1,0 0 1,0-1 0,0 1-1,0-1 1,4 7 0,-5-11-33,45 100 265,16-2-166,-61-98-99,6 9 113,14 16 0,45 46 114,4-11-180,-44-40-41,-12-10-68,6 6-175,2-2-1,39 22 1,-56-34 65,-1 0 100,0 0-1,0-1 1,0 0-1,0 1 1,1-1-1,-1 0 1,0-1 0,0 1-1,5 0 1,2 2-3111,14 5-7767,-56-19 8242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58.4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13808,'9'4'163,"13"7"1130,19 10 91,67 25 1,-11-6-289,-89-35-770,6 11 114,66 81 327,15 29-512,-85-113-86,-1 1-1,10 18 1,71 133 338,3 21-318,-85-171-42,0 1 1,7 26-1,-15-42-147,54 178 445,-14 0-281,-40-178-164,2 9 62,0 0 0,-1 0 1,0 1-1,-1-1 0,0 13 0,-10 136 312,-20-10-310,29-142-72,-1 0 0,1 0 1,-1 0-1,0 0 1,-1-1-1,-5 11 0,-10 16-18,-30 39-1,27-45-36,-39 35 1,60-61 62,-9 10-812,-1 0 1,2 0 0,-11 15-1,-69 90-10449,205-268 8475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7.5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125 1 15152,'3'16'2851,"-4"0"-2272,-1 0-1,0-1 0,-7 23 1,6-22-467,-5 19 393,-12 35 0,3-17-207,-18 64 43,29-94-26,-16 75 153,19-82-42,3 49 164,0-64-563,0 0 1,0 0-1,0-1 1,0 1 0,0 0-1,1-1 1,-1 1 0,0-1-1,0 1 1,1 0-1,-1-1 1,0 1 0,1 1-1,3 3 58,1 0 0,-1 0 1,1 0-1,-1 0 0,12 7 0,-15-11-62,0-1 1,0 1-1,0 0 0,0-1 1,1 1-1,-1-1 0,0 0 1,0 1-1,3-1 0,105 13 312,-81-13-62,142-8 99,-131 5-150,177-17 106,-178 17-40,-2-1-103,84-6 260,-114 10-391,43-4 167,-47 4-227,1-1-1,-1 1 1,1 0 0,-1 0 0,1 1 0,-1-1 0,1 0-1,3 2 1,2 0-110,-8-2 103,0 0 0,0 0 0,1 0 0,-1 0 0,0 0 1,0 0-1,0 0 0,0 0 0,0 0 0,0 0 0,0 0 0,0 0 0,1 0 1,-1 0-1,0 0 0,0 0 0,0 0 0,0 0 0,0 0 0,0 0 0,0 0 1,0 1-1,0-1 0,0 0 0,0 0 0,0 0 0,0 0 0,1 0 0,-1 0 0,0 0 1,0 0-1,0 0 0,0 0 0,0 1 0,0-1 0,0 0 0,0 0 0,0 0 1,0 0-1,0 0 0,0 0 0,0 0 0,0 1 0,0 0-53,0 1-1,0-1 1,0 1 0,0 0-1,0-1 1,0 1-1,-1-1 1,1 1-1,0-1 1,-1 1 0,1-1-1,-1 1 1,0-1-1,1 1 1,-1-1 0,0 0-1,0 1 1,0-1-1,0 0 1,0 0 0,0 1-1,0-1 1,-2 1-1,0 0-28,-1 1 0,0-1-1,1 1 1,-1-1 0,0 0-1,-6 2 1,-2 1-3001,-10 7-8728,51-28 8878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9.2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0 11832,'-6'9'4240,"13"2"-2845,2 5-940,-1 1-1,7 19 1,-8-18-352,6 15 418,14 49 0,-23-68-446,2 10 265,20 91 104,-22-94-264,-3-16-227,12 90 397,-9-23-2921,-10-82 538,3 4 1682,1 0 0,0 1 0,1-1 0,0 0-1,-1 0 1,2 0 0,-1-10 0,0-14-9042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4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83 0 15512,'0'0'0,"-17"21"0,-14 15 240,11-7 0,5 3-240,21-1-768,11-1 800,4 33-10912,-42-126 10880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39.6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575 0 10760,'-1'9'517,"1"-7"-339,0-1 0,0 1 1,0-1-1,0 1 0,0-1 1,0 1-1,0-1 0,0 1 1,0-1-1,1 3 0,-1-5-26,0 1 1,0 0-1,-1-1 0,1 1 0,0 0 0,-1-1 0,1 1 1,0 0-1,-1-1 0,1 1 0,0 0 0,-1 0 1,1-1-1,0 1 0,-1 0 0,1 0 0,-1 0 0,1 0 1,-1 0-1,1-1 0,-1 1 0,0 0 0,-13 1 475,8 0-422,-31 3 650,-50 6-66,8-3 24,12-1-415,-125 8 32,165-13-412,13-1-1660,-27 3 0,40 0 628,1 5 756,0-1-1,0 1 1,1 0-1,1-1 0,-1 1 1,4 8-1,8 15-1541,5 15-6933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0.0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12192,'-49'22'244,"36"-18"976,-81 16 418,72-16-763,-94 12 282,92-13-644,-148 7 74,119-7-1484,46-3 663,-25 1-859,29-1 913,1 0 1,-1 0 0,0 0 0,1 0 0,-1-1-1,0 1 1,1-1 0,-4-1 0,6 2-74,4-2-1713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0.4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488 10 6904,'-4'-1'209,"1"-1"-1,-1 1 1,1-1 0,-1 1-1,1 0 1,-1 1 0,0-1 0,0 1-1,1-1 1,-6 1 0,2 1 240,-1 0 0,1 1 1,0-1-1,1 2 0,-11 3 1,-80 40 1552,84-40-1919,8-4 30,0 0-1,1 1 1,-1 0-1,-5 4 1,-3 2 212,0 1 0,-15 15 1,8-1 164,20-23-469,0-1 1,0 0-1,-1 1 0,1-1 0,0 1 0,0-1 0,0 0 1,0 1-1,0-1 0,0 1 0,-1-1 0,1 1 0,0-1 1,0 1-1,0-1 0,1 1 0,-1-1 0,0 0 1,0 1-1,0-1 0,0 1 0,0-1 0,0 1 0,1 0 1,0 0-6,-1-1 1,1 1 0,0 0 0,-1-1 0,1 1-1,0 0 1,0-1 0,0 1 0,-1-1 0,1 1-1,0-1 1,0 0 0,0 1 0,1-1-1,63 18 260,-22-8 283,-27-7-405,0 1-1,19 8 1,55 26 284,-74-29-52,46 34 153,-61-42-518,0-1 0,-1 0-1,1 1 1,-1-1 0,1 1 0,-1-1-1,1 0 1,-1 1 0,0-1-1,1 1 1,-1-1 0,0 1 0,1 0-1,-1-1 1,0 1 0,1-1 0,-1 2-1,2 5 61,0 0-1,-1 1 0,0-1 0,0 0 0,0 13 1,-1-19-69,0 0 0,0 0 0,-1-1 0,1 1 0,0 0 0,0 0 0,0 0 0,-1-1 0,1 1 0,0 0 0,-1-1 0,1 1 0,-1 1 0,-8 10 57,0 0 1,-19 19 0,14-21-57,-16 4-36,-32 11 0,60-24-22,-1 0 1,1-1-1,-1 1 0,0-1 1,1 1-1,-5-1 1,-115 0-499,97-3-322,-94-27-214,84 20-1171,-35-8-6073,164 42 6254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1.3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1 133 7984,'0'0'5769,"2"5"-5184,13 30 150,26 74 1105,-27-64-1224,-10-29-180,0 1 0,3 28 0,-7-45-432,0 0 0,0 0 1,0 0-1,0 0 0,0 0 1,0 0-1,-1 0 0,1 0 1,0 0-1,0 0 0,0 0 1,0 0-1,0 1 0,0-1 0,0 0 1,0 0-1,0 0 0,0 0 1,0 0-1,0 0 0,0 0 1,0 0-1,0 0 0,-1 0 1,1 0-1,0 0 0,0 0 1,0 0-1,0 0 0,0 0 1,0 0-1,0 0 0,0 0 0,0 0 1,0 0-1,0 0 0,-1 0 1,1 0-1,0 0 0,0 0 1,0 0-1,0 0 0,0 0 1,0 0-1,0 0 0,0 0 1,0 0-1,0 0 0,0 0 0,-1 0 1,1 0-1,0 0 0,0-1 1,0 1-1,0 0 0,0 0 1,0 0-1,0 0 0,0 0 1,0 0-1,0 0 0,0 0 1,0 0-1,0 0 0,0 0 1,0 0-1,0-1 0,-2-2 48,1 0 1,-1-1-1,1 1 0,-1-1 0,1 1 1,1-1-1,-1 1 0,0-5 1,0 4-69,-5-34 56,4 1-35,2 1-4,2 4-1,3 4 2,-4 24 15,0 0 0,1-1 0,-1 1 0,1 0 0,-1 1 1,1-1-1,1 0 0,-1 0 0,0 1 0,1-1 0,0 1 0,0 0 1,5-5-1,-7 7-3,0 1 1,0 0-1,0-1 1,-1 1 0,1 0-1,0-1 1,0 1-1,0 0 1,0 0-1,0 0 1,-1 0 0,1 0-1,0 0 1,0 0-1,0 0 1,0 0-1,0 0 1,0 1 0,-1-1-1,1 0 1,0 1-1,0-1 1,0 0-1,-1 1 1,1-1 0,0 1-1,-1-1 1,1 1-1,0-1 1,-1 1 0,1 0-1,0-1 1,-1 1-1,1 0 1,0 1-1,2 2 3,0 0-1,0 1 0,3 8 1,-5-12-10,3 7 38,-1 0 1,0 0-1,-1 0 0,0 0 1,0 1-1,-1-1 0,0 1 1,0-1-1,-1 11 0,3-21 2,-1-2-60,1 0 0,-1 0 0,0-1-1,2-7 1,-2 4-64,1 1-1,5-13 0,50-76-328,-52 85 393,-4 8 5,-1-1 1,2 1-1,-1 0 1,0 0-1,1 0 1,2-3-1,67-57 70,-66 60 164,0 3-164,0 0 0,0 0 0,0 1 0,8 1 0,-7 1 124,0 3-145,-2-1-1,1 1 0,-1 0 1,0 0-1,0 1 0,0 0 0,-1-1 1,5 12-1,1 14 127,8 39-259,-18-70 13,0-1 1,0 1 0,0-1 0,0 1 0,0 0-1,0-1 1,1 1 0,-1-1 0,0 1 0,0-1-1,1 1 1,-1-1 0,0 1 0,1-1-1,-1 0 1,1 1 0,-1-1 0,0 1 0,1-1-1,-1 0 1,1 1 0,-1-1 0,1 0-1,-1 0 1,1 1 0,-1-1 0,1 0 0,0 0-1,1 0-190,0 0 0,-1 0 0,1 0 0,-1-1 0,1 1 0,-1-1 0,1 1-1,1-2 1,2 0-949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1.8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15 12192,'-22'-2'1942,"13"4"-1532,0 1 0,0 0-1,-15 8 1,17-6-63,-30 33 118,30-28-219,-15 54 121,19-50-14,3 1-134,1 0-1,0 0 1,1 0-1,1 0 1,7 24-1,7 0 369,1-4-29,-18-35-552,0 0-1,0 0 0,0 0 0,0 1 0,0-1 1,0 0-1,0 0 0,0 0 0,0 0 1,0 0-1,1 0 0,-1 0 0,0 1 0,0-1 1,0 0-1,0 0 0,0 0 0,0 0 1,0 0-1,1 0 0,-1 0 0,0 0 0,0 0 1,0 0-1,0 0 0,0 0 0,1 0 0,-1 0 1,0 0-1,0 0 0,0 0 0,0 0 1,0 0-1,1 0 0,-1 0 0,0 0 0,0 0 1,0 0-1,0 0 0,0 0 0,1 0 0,-1 0 1,0 0-1,0 0 0,0 0 0,7-3 37,-1 0-1,1 0 1,-1 0-1,0-1 1,0 1 0,5-6-1,-1-1-28,11-23 1,-12 19-13,7-19 0,-12 23-6,0 0 0,0-1-1,-1 1 1,-1-1 0,0 0-1,-1 0 1,0 0 0,0-12-1,-1 20-4,1-13-19,-2 1-1,1 0 1,-4-16-1,0 9-36,0 4 52,0 11 61,2 10 61,0 11 96,2-7-181,1 15 13,19 73-50,-8-62-652,2 3-152,-14-35 790,0-1-1,0 0 1,0 0-1,0 0 1,0 1-1,1-1 0,-1 0 1,0 0-1,0 0 1,0 0-1,0 1 0,0-1 1,0 0-1,1 0 1,-1 0-1,0 0 1,0 0-1,0 0 0,0 1 1,1-1-1,-1 0 1,0 0-1,0 0 0,0 0 1,1 0-1,-1 0 1,0 0-1,0 0 1,0 0-1,1 0 0,-1 0 1,0 0-1,0 0 1,0 0-1,1 0 0,-1 0 1,0 0-1,0 0 1,0 0-1,1-1 1,-1 1-1,0 0 0,0 0 1,0 0-1,0 0 1,1 0-1,-1 0 1,0 0-1,0-1 0,0 1 1,0 0-1,0 0 1,1-1-1,-1 1-28,3-4-324,-1 0 0,1-1 0,-1 0-1,0 1 1,2-10 0,-3 12-54,7-20-9698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2.1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0 134 13896,'4'11'722,"-1"0"0,0 1 0,-1-1 0,1 13 0,1 45 1149,-4-67-1806,1 57 726,-4 17-113,5-38-596,-2-38-82,0 1 0,1-1 0,-1 0-1,0 1 1,0-1 0,0 0 0,0 1 0,0-1 0,1 0 0,-1 0 0,0 1 0,0-1 0,0 0 0,1 0 0,-1 1 0,0-1 0,1 0 0,-1 0 0,0 0-1,0 1 1,1-1 0,-1 0 0,0 0 0,1 0 0,-1 0 0,0 0 0,1 0 0,-1 0 0,0 1 0,1-1 0,-1 0 0,0 0 0,1 0 0,-1-1 0,0 1 0,1 0-1,-1 0 1,0 0 0,1 0 0,-1 0 0,0 0 0,1 0 0,-1-1 0,0 1 0,1 0 0,-1 0 0,0 0 0,1-1 0,-1 1-5,0 0-1,0 0 0,1-1 0,-1 1 0,0 0 0,0 0 1,1 0-1,-1-1 0,0 1 0,0 0 0,0 0 0,0 0 1,1-1-1,-1 1 0,0 0 0,0 0 0,0-1 0,0 1 0,0 0 1,0-1-1,0 1 0,0 0 0,0 0 0,0-1 0,0 1 1,0-1-1,15-77-232,6-69-638,11 2 499,-20 113 364,-7 24 21,0 0 0,11-15 0,-16 23-6,0 0 1,0 0-1,0 0 1,1-1-1,-1 1 0,0 0 1,0 0-1,0 0 1,0 0-1,1 0 1,-1-1-1,0 1 1,0 0-1,0 0 0,0 0 1,1 0-1,-1 0 1,0 0-1,0 0 1,0 0-1,1 0 1,-1 0-1,0 0 0,0 0 1,0 0-1,1 0 1,-1 0-1,0 0 1,0 0-1,1 0 1,-1 0-1,0 0 0,0 0 1,0 0-1,1 0 1,6 2 17,0 0 1,-1 1 0,1 0-1,-1 0 1,10 6 0,-16-9-14,1 1-1,0-1 1,0 1 0,0 0 0,0 0 0,0-1-1,-1 1 1,1 0 0,1 2 0,38 63 93,-34-51-32,0 6-60,-1 1 1,-1 0 0,2 35-1,-9-27-177,3-29 133,0-1-1,0 1 1,0-1-1,0 0 1,0 1-1,0-1 1,0 1-1,0-1 1,0 1 0,0-1-1,0 1 1,-1-1-1,1 0 1,0 1-1,0-1 1,0 1-1,-1-1 1,1 0-1,0 1 1,-1-1-1,1 0 1,0 1 0,0-1-1,-1 0 1,1 0-1,-1 1 1,1-1-1,0 0 1,-1 0-1,1 1 1,-1-1-1,1 0 1,0 0 0,-1 0-1,1 0 1,-1 0-1,1 0 1,-1 0-1,1 0 1,-1 0-1,0 0 1,1 0-80,-1 0 63,0 0 1,0 0-1,0 0 0,0 0 0,0-1 0,0 1 0,1 0 0,-1-1 0,0 1 0,0-1 0,0 1 0,1-1 0,-1 1 0,0-1 0,0 1 0,1-1 0,-1 0 0,1 1 0,-1-1 0,0 0 0,0-1 0,0 0-27,0 1-1,0-1 0,1 0 1,-1 0-1,0 0 1,1 0-1,-1 0 0,1-2 1,-2-3-1968,-4-6-5444,13 30 5631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2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32 12464,'-17'-8'26,"11"5"248,-1 1 1,1-1 0,-1 1 0,-8-1 0,-50-7 1270,52 10-817,-2 5-260,-28 10 1,43-14-453,-1-1-1,1 0 0,-1 0 1,1 0-1,-1 1 1,1-1-1,-1 0 1,1 1-1,-1-1 1,1 1-1,0-1 0,-1 0 1,1 1-1,-1-1 1,1 1-1,0-1 1,0 1-1,-1 0 0,-4 9 81,1 0-1,1 0 0,-5 18 1,8-27-83,0 0 0,-1 0 1,1 0-1,0 1 0,0-1 1,0 0-1,0 0 0,0 0 1,1 1-1,-1 1 0,7 24 119,16 40-1,-21-64-44,-1 0-1,0 0 1,1 0 0,3 5-1,69 87 514,-59-78-200,47 47 128,-61-64-519,-1 0 0,0 1 0,0-1 0,1 0 0,-1 1 0,0-1 0,1 0 0,-1 1 0,0-1 0,1 0 0,-1 0 0,1 1 0,-1-1 0,0 0-1,1 0 1,-1 0 0,1 0 0,-1 1 0,1-1 0,-1 0 0,0 0 0,1 0 0,-1 0 0,1 0 0,-1 0 0,2 0 0,1-1 14,1 0 0,0 0 1,0-1-1,0 1 0,-1-1 0,1 0 1,-1 0-1,1 0 0,-1 0 1,0 0-1,0-1 0,5-4 0,-8 7-20,1-1-1,-1 1 0,1-1 0,-1 0 0,1 1 1,-1-1-1,0 1 0,1-1 0,-1 0 1,0 1-1,1-1 0,-1 0 0,0 0 0,0 1 1,1-1-1,-1 0 0,0-1 0,2-9 18,1-19 0,-3 13-16,-4-26 0,-1 17-1,-11-40-1,5 26 3,-12-37 17,16 48-10,15 39 28,-3-4-37,-3-3-4,1 0 0,-1 1 0,0-1 0,3 7 0,31 64-11,17 30-279,-46-92 154,13 24-749,33 45 0,-52-81 852,-1 0 0,0 0 0,0 1 0,0-1 1,1 0-1,-1 0 0,0 1 0,0-1 0,1 0 0,-1 0 1,0 0-1,1 0 0,-1 1 0,0-1 0,1 0 0,-1 0 1,0 0-1,0 0 0,1 0 0,-1 0 0,1 0 0,-1 0 1,1 0-1,10 1-158,1-1 0,-1 0 0,1-1 0,0 0 0,-1-1 0,13-3 0,13-7-1808,23-6-7833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2.9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453 123 12376,'-45'-36'246,"41"32"111,-1 1 0,1 0 0,0 0 0,-1 0 0,-7-3 0,-2-1-32,-27-15 99,25 14 463,-72-17 266,71 23-707,-2 1-155,-34 5 0,52-4-280,1 0-1,-1 0 1,0 0 0,1 1 0,-1-1 0,1 0 0,-1 0 0,1 0-1,-1 0 1,1 1 0,0-1 0,-1 0 0,1 0 0,-1 1 0,1-1-1,-1 0 1,1 1 0,0-1 0,-1 0 0,1 1 0,-3 2 13,1 0 1,1-1-1,-1 1 0,0 0 1,1 0-1,-1 1 1,1-1-1,0 0 0,0 0 1,1 1-1,-1-1 1,0 4-1,1-6-10,0 0 0,0-1 0,0 1-1,0 0 1,0 0 0,0 0 0,0 0 0,1-1-1,-1 1 1,0 0 0,1 0 0,-1 0 0,1 0-1,12 26 119,19 25-1,-19-34 24,66 68 82,-64-71-2,48 40 59,-53-48-252,-3-4-32,0 0 1,-1-1 0,1 0-1,14 2 1,-21-4-11,1 0 0,-1 0-1,0 0 1,1 0 0,-1 0 0,0 0 0,1 0-1,-1 0 1,0 0 0,0 0 0,1 0-1,-1 0 1,0 0 0,1 0 0,-1 0 0,0 0-1,1-1 1,-1 1 0,0 0 0,0 0 0,1 0-1,-1-1 1,0 1 0,1-1 0,3-2-6,0-1 1,0 0 0,-1 0 0,1-1 0,-1 1-1,0-1 1,0 0 0,0 0 0,-1 0 0,4-10-1,3-11-40,-1-3 36,-6 19 24,-1 1 0,1-14 0,-2 23-9,0 0 0,0 0 1,0 1-1,0-1 1,0 0-1,0 0 0,0 0 1,0 0-1,0 0 0,0 0 1,0 0-1,0 0 1,0 0-1,0 0 0,0 0 1,1 0-1,-1 0 0,0 0 1,0 0-1,0 0 0,0 0 1,0 0-1,0 0 1,0 0-1,0 0 0,0 0 1,0 0-1,0 0 0,0 0 1,0 0-1,0 0 1,0 0-1,1 0 0,-1 0 1,0 0-1,0 0 0,0 0 1,0 0-1,0 0 0,0 0 1,0 0-1,0 0 1,0 0-1,0 0 0,0 0 1,0 0-1,0 0 0,0 0 1,0 0-1,0-1 1,0 1-1,0 0 0,0 0 1,0 0-1,0 0 0,0 0 1,0 0-1,0 0 0,0 0 1,0 0-1,0 0 1,0 0-1,0 0 0,4 5 65,-2 0-41,6 17 367,38 81 44,-34-77-160,58 126 112,-55-116-112,68 181 118,-80-209-321,0 0 0,-1 0 0,2 9 0,18 145 352,-21-161-418,-1 0 0,0 0 0,0 0 0,0 0 0,0 0 0,1 0-1,-1-1 1,-1 1 0,1 0 0,0 0 0,0 0 0,0 0 0,0 0 0,-1 0 0,1 0 0,0 0 0,-1 0 0,1 0 0,-1 0 0,1-1 0,-1 1-1,1 0 1,-1 0 0,-1 0 0,2-1-11,-4 6 46,-1-1-1,0 0 1,0 0-1,0 0 1,-11 6 0,8-7-36,0 0 0,-1 0 0,0-1 0,-13 3 0,21-6-11,-1 1 0,1-1-1,-1 0 1,0 1 0,1-1-1,-1 0 1,1 0 0,-1 0-1,0 0 1,1 0 0,-1-1-1,1 1 1,-1 0 0,-2-2-1,-15-3-8,-35-14 0,-28-24-75,82 43 85,-33-20-407,-124-92-263,128 91-242,-86-64-226,82 59-1540,-35-25-7317,159 119 7509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3.4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0 165 13720,'0'0'4227,"5"3"-3733,51 31-40,-39-24-392,0-1-1,26 10 0,-30-13-17,1 0 143,1-1 0,24 7 0,-26-9-134,-12-3-40,0 0 0,0 1-1,-1-1 1,1 0 0,0 0 0,0 0 0,-1 0 0,1 0 0,0 0 0,0 0 0,-1 0 0,1 0 0,0 0 0,0 0-1,1-1 1,19-6 112,28-14 0,-48 21-125,0-1 1,0 1-1,0-1 1,0 1-1,0-1 1,-1 0 0,1 1-1,0-1 1,0 0-1,0 0 1,1-1-1,9-15 8,19-33 0,-25 36 32,0-60 38,-5 69-53,-1 1 1,1-1-1,-1 1 1,0-1 0,0 1-1,0 0 1,-1-1-1,0 1 1,1 0 0,-1 0-1,-1 0 1,-2-4-1,2 3 5,-3-2 170,4 6-177,0 0 0,0 0 0,-1 0-1,1 0 1,0 1 0,-1-1 0,1 1 0,0-1-1,-1 1 1,1 0 0,0 0 0,-5 0-1,7 0-6,-1 0 0,1 0-1,0 0 1,-1 0-1,1 0 1,-1 0 0,1 1-1,0-1 1,-1 0 0,1 0-1,0 0 1,-1 0 0,1 1-1,0-1 1,-1 0-1,1 0 1,-1 1 0,-8 8 118,1 0 0,-9 12 0,12-9 166,-11 60 99,15-56-206,3 10-63,10 45 0,-9-57-132,1-2-1,0 1 1,1 0-1,0-1 1,13 22 0,-18-34-9,1 0 0,-1 0 0,0 0 0,0 0 1,0 1-1,0-1 0,0 0 0,0 0 0,0 0 0,1 0 1,-1 0-1,0 1 0,0-1 0,0 0 0,0 0 1,1 0-1,-1 0 0,0 0 0,0 0 0,0 0 1,0 0-1,1 0 0,-1 0 0,0 0 0,0 0 0,1 0 1,0 1-15,1-1 0,0 0 0,-1 0 0,1 0 0,0 0 0,-1 0 0,1 0 0,2-1 0,0 0-189,0 0 1,-1-1 0,1 0-1,-1 0 1,5-3-1,11-9-488,18-19 0,35-39-2047,-27 28 2035,-13 14-1306,27-27-7660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3.8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280 700 11656,'35'94'1761,"-22"-56"-186,-1 0-1,7 46 1,-19-84-1520,0 0 1,1 1-1,-1-1 0,0 1 1,0-1-1,0 1 1,0-1-1,0 1 0,0-1 1,0 1-1,0-1 0,-1 0 1,1 1-1,0-1 1,0 1-1,0-1 0,0 1 1,-1-1-1,1 0 1,0 1-1,-1 0 0,-4 0 133,5-1-101,-2 0-67,1-1-1,-1 1 1,1 0-1,-1-1 1,1 1-1,-1-1 1,1 0-1,0 1 1,-1-1-1,1 0 1,0 0 0,-1 0-1,0-1 1,-19-19 210,20 19-211,-50-62 616,-47-77 0,58 79-525,26 37 96,-41-100 101,43 94-224,2-1 1,-9-49 0,9 2 172,10 78-247,0 0 0,0 1 0,0-1 0,0 0 0,0 0 1,0 0-1,1 0 0,-1 1 0,0-1 0,0 0 0,1 0 1,-1 1-1,0-1 0,1 0 0,-1 0 0,48-85 203,-47 84-182,1 0 0,-1 0 0,1 0 0,0 0 0,4-4 0,79-62 204,-34 34-54,-9 8-216,-28 18 49,7-5-270,1 0-3083,4-2-7531,-61 35 8197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15064,'1'23'1789,"9"45"1,-1-11 197,-3 4-1671,-4-33 299,12 134 153,-11-128-640,11 132 32,-10-132-152,22 143-20,-21-148-120,18 65-128,-22-87 113,1 0 0,0 0 1,1-1-1,0 1 1,0-1-1,0 0 0,1 1 1,8 9-1,4 6-1065,36 52-210,-40-60 1124,75 55-2163,-8-6-8079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3.9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231 476 13624,'12'2'134,"16"-1"900,104-6 1681,-126 5-2624,0-1-1,0 0 1,-1 1-1,11-4 0,-1-1-22,34-9-14,-25 4-46,41-25 0,-63 34-2,-1 0 1,1 0 0,0 0-1,-1 0 1,1-1 0,2-1-1,51-63 61,-54 65-62,-1 0 0,1 0 0,0 0 0,-1 0 0,1 0 0,0 0 0,-1-1 0,1 1 0,-1 0 0,1-3 0,3-19 36,2-40 0,-6 61-32,0-1 0,0 1 0,0 0-1,-1 0 1,1 0 0,-2-4 0,-33-90 80,25 78-36,-46-56 62,56 73-101,-1 0 0,1 1 1,-1-1-1,0 0 0,1 1 0,-1-1 0,0 0 0,0 1 0,1-1 1,-1 1-1,0 0 0,0-1 0,0 1 0,1 0 0,-1-1 0,0 1 1,-2-1-1,-8-1 72,0-1 0,-14-1 0,9 4-29,-22 1 0,38-1-57,-2 0 34,-1 0 0,1 0 0,-1 1 1,1-1-1,0 1 0,0-1 0,-1 1 1,-1 1-1,-125 58 402,124-57-359,0 0 0,0 0 0,-8 7 0,-136 122 369,144-128-374,1 1 0,-1-1 0,1 1 0,-4 6 0,8-11-72,-48 72 360,9 1-229,39-73-131,-2 3 33,1 0-1,0 0 1,0 0-1,-1 0 1,2 0 0,-1 0-1,0 0 1,0 4-1,1-7-32,-8 81 294,12 0-188,-3-78-82,-1 0 1,0 0-1,1-1 0,-1 1 0,1 0 0,0 0 0,0 0 0,0-1 1,2 4-1,7 15 98,19 31 1,-13-30-96,23 24 1,-39-46-28,3 5 5,1-1 0,0 0 1,0-1-1,7 6 0,-11-9-5,73 52 27,10-6-23,-49-31-9,141 47-71,-139-53-298,152 21-188,-151-27-12,142 1-318,-146-4-128,110-4-252,-115 1 1032,51-9 0,34-10-1919,64-10-8401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5.5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733 1 14344,'-37'26'1560,"-31"15"165,49-30-897,-106 53 298,96-48-484,-127 92 180,147-101-702,-15 13 0,-142 145 235,162-161-313,1-1-1,0 0 1,0 1 0,1 0-1,-1 0 1,1-1 0,-4 9-1,6-12-41,-42 94 334,14 5-173,27-96-125,0 0 1,0-1-1,1 1 1,0 0-1,-1 0 0,1 0 1,0 0-1,0 0 1,0-1-1,1 1 0,-1 0 1,2 4-1,4 25 201,15 43 0,28 38-87,-46-107-103,0 0 0,0-1-1,1 1 1,-1 0 0,8 6-1,70 82 234,14-5-214,-86-81-50,0 0 0,11 6 0,68 42 36,2-13-66,-59-31-106,30 7 0,-49-17 40,27 2-1,-39-4 47,1 1-1,0-1 1,0 0 0,0 0 0,0 0-1,-1 0 1,1 0 0,0 0 0,0-1-1,0 1 1,0 0 0,-1 0-1,1-1 1,0 1 0,0 0 0,-1-1-1,1 1 1,0-1 0,1 0 0,-2 1 34,7-5-171,0 0 1,0 0 0,8-9-1,-8 5 55,0 1 0,9-16 0,-16 24 116,1-1-66,-1 0 0,1 0 0,0-1-1,-1 1 1,1 0 0,-1 0 0,1 0-1,-1 0 1,0 0 0,1-1 0,-1 1-1,0 0 1,0 0 0,0-1 0,0-1-1,1-11-286,-2 1 0,-1-19-1,-2 11 215,-7-24 0,8 36-710,1 1 0,-1-14 0,-8-53-8337,26 175 6906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5.9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 1 14968,'-14'36'270,"10"-21"1085,-11 73 471,13-65-846,1 129 311,2-113-718,5 79 1,4 15-424,-5-80 30,33 203 80,-29-211-40,-4-22-125,40 156 242,-32-137-197,-12-39-136,0 0-1,0 0 1,1 0-1,-1 0 1,1 0-1,0 0 1,2 3-1,-3-6-4,-1 1 1,1-1-1,-1 1 0,1 0 0,-1-1 0,1 0 0,0 1 0,-1-1 0,1 1 1,0-1-1,-1 0 0,1 1 0,0-1 0,-1 0 0,1 0 0,0 0 0,0 1 1,-1-1-1,1 0 0,0 0 0,1 0 0,-1-1-2,0 1 0,0-1 0,1 1-1,-1-1 1,0 1 0,0-1 0,0 1 0,0-1-1,-1 0 1,1 0 0,0 1 0,0-1 0,1-1-1,2-5-17,1 0-1,-1 0 0,6-13 0,-9 17 19,19-43-36,-11 27-86,41-75-34,-40 77 92,36-45-15,-46 61 81,0 1 1,1-1-1,-1 1 0,0-1 1,1 1-1,-1-1 1,1 1-1,-1 0 1,1-1-1,-1 1 1,1 0-1,-1-1 1,1 1-1,-1 0 0,1-1 1,-1 1-1,1 0 1,-1 0-1,1 0 1,0 0-1,0-1 1,8 0-1,1 0 0,-1 0 0,0 1 1,1 0-1,-1 1 0,10 1 0,-18-1 3,0-1-1,0 0 1,0 0-1,0 1 0,0-1 1,0 0-1,0 1 1,0-1-1,0 1 1,0-1-1,0 1 0,-1-1 1,1 1-1,1 1 1,14 13 19,-1 1 0,19 25 1,-23-22 146,2 12-56,9 34 0,-22-63-103,1 0 1,-1 0 0,0 0-1,1-1 1,-1 1-1,0 0 1,0 0 0,0 2-1,-3 15 31,0-1-1,-10 33 1,13-50-36,-1 0 0,1-1 0,0 1-1,0 0 1,-1 0 0,1 0 0,-1-1 0,1 1 0,-1 0 0,1-1-1,-1 1 1,1 0 0,-1-1 0,1 1 0,-1-1 0,0 1 0,0-1-1,-1 2 1,-16 8 15,0-1 1,-33 13-1,49-21-33,0-1 0,1 1 0,-1-1 0,0 0 1,0 1-1,0-1 0,0 0 0,1 0 0,-1 0 0,-2 0 1,-36-5-177,-46-10 1,61 8-818,-81-37-249,74 30-1342,-31-13-7077,148 62 7269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6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0 9240,'0'0'920,"-3"8"-154,-14 35 45,-14 13 338,9-15-154,16-30-888,-9 20 658,-10 29 124,22-48-155,2 2-227,1 23 0,0-36-462,0-1 0,0 1 0,0 0 0,0-1 0,0 1-1,0 0 1,1-1 0,-1 1 0,0-1 0,0 1 0,1 0 0,-1-1 0,1 1 0,0 0-1,6 9 184,1-1-1,1 0 0,17 13 1,-11-13 280,81 21 169,-76-26-362,74 6 111,-92-10-398,-1 0-1,1 0 1,0 0-1,0 0 1,0 0-1,0-1 1,3 0-1,16-5 110,38-18 0,-58 24-134,-1-1 0,1 1 0,0-1 0,0 1 1,0-1-1,0 1 0,-1-1 0,1 0 0,0 1 1,0-1-1,-1 0 0,1 0 0,-1 1 0,2-2 1,4-10 8,0 0 1,0 0 0,-2 0 0,6-18 0,-9 28-13,-1 1 1,0 0 0,0-1 0,1 1-1,-1-1 1,0 1 0,0-1-1,0 1 1,-1-1 0,1-1 0,-5-20-6,-1 1 0,-9-23 0,14 43-13,0 0-1,0 0 1,0 1 0,0-1-1,0 0 1,0 1 0,-2-3-1,-14-15-159,-30-24-1,46 42 104,1 1-1,-1-1 1,0 0-1,-1 1 1,1-1-1,0 0 1,0 1-1,0-1 1,0 1 0,0 0-1,-3-1 1,-12-2-236,-1 1 0,0 1 1,-19 1-1,9-1-2425,-24-3-5788,120 9 6434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6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302 150 11656,'-25'-31'1048,"18"22"-656,-1 2 0,1-1 0,-1 1 0,-1 0 1,-17-11-1,1 8-213,15 8 122,3 3-218,0 1 0,-1-1 0,1 1 1,-10 4-1,16-6-71,1 0 1,0 0-1,-1 0 0,1 1 1,-1-1-1,1 0 1,0 1-1,-1-1 0,1 0 1,-1 0-1,1 1 1,0-1-1,-1 1 0,1-1 1,0 0-1,0 1 1,-1-1-1,1 1 0,0 0 1,-6 12 111,0 0 0,-5 18 0,11-30-93,0 0 1,-1 1 0,1-1-1,0 0 1,0 0 0,0 0-1,0 1 1,0-1 0,0 0-1,0 1 1,4 22 234,11 34 0,-7-41 282,12 13-168,24 28 1,-28-42 112,10 4-147,40 24-1,-42-31 262,2 0-287,-21-11-260,29 10 90,-33-12-141,-1 0 0,0 0-1,1 1 1,-1-1 0,0 0 0,1 0-1,-1 0 1,0 0 0,1 0-1,-1 0 1,1 0 0,-1 0 0,0 0-1,1 0 1,-1 0 0,0 0-1,1 0 1,-1 0 0,1 0 0,-1 0-1,0 0 1,1 0 0,-1 0-1,0-1 1,1 1 0,-1 0 0,0 0-1,1 0 1,-1-1 0,3-2 16,0 1 1,-1-1 0,1 0 0,-1 0-1,1 0 1,-1-1 0,0 1 0,0 0-1,-1-1 1,1 1 0,-1-1 0,2-6-1,-3 10-20,0-1 0,1 0 0,-1 0-1,0 0 1,0 0 0,0 0 0,0 1 0,0-1-1,0 0 1,0 0 0,0 0 0,0 0 0,-1 0-1,1 1 1,0-1 0,-1-1 0,-10-28 51,-23-44 0,21 51-10,-69-89-51,79 108-72,0 1 1,0-1-1,-7-5 0,-92-72-501,82 69-474,0 3 615,0 2 1,-29-7-1,49 13 425,-1 1 0,1 0-1,-1 0 1,1 0 0,-1 0-1,0-1 1,1 1-1,-1 0 1,1 0 0,-1 0-1,1 0 1,-1 0-1,1 0 1,-1 1 0,1-1-1,-1 0 1,1 0 0,-1 0-1,0 0 1,0 1-1,-1 0-47,1 0-1,-1 1 0,1-1 0,-1 0 0,1 1 0,0-1 0,0 1 0,-1 0 0,1-1 0,0 1 0,0 0 0,1-1 0,-1 1 0,0 0 1,0 0-1,0 3 0,-3 6-1385,-1 0-3977,-10 16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47.0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14792,'2'13'68,"1"-1"488,-1 1 1,0 16-1,1 68 1408,-3-72-858,4 130 358,-3-121-782,5 131 142,-4-132-816,14 135-136,-13-141-584,2 7 362,3 26-3104,-2-16-6186,-14-103 7259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2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69 150 13176,'-22'51'1344,"-9"52"1319,27-91-2574,2-7-10,1 0-1,-1 0 1,1 0-1,0 6 1,0-4 47,-1 1-84,1-1-1,1 1 1,-1 0 0,1-1-1,2 11 1,4 13 24,-6-31-49,0 1 0,0-1 0,0 0-1,0 1 1,0-1 0,0 0-1,1 1 1,-1-1 0,0 0-1,0 0 1,0 1 0,0-1 0,1 0-1,-1 1 1,0-1 0,0 0-1,1 0 1,-1 1 0,0-1-1,0 0 1,1 0 0,-1 0 0,0 0-1,1 1 1,-1-1 0,0 0-1,1 0 1,-1 0 0,0 0-1,1 0 1,0 0-7,-1 0 0,1 0 0,-1 0 0,1-1 0,-1 1 0,1 0-1,-1 0 1,0-1 0,1 1 0,-1 0 0,1-1 0,-1 1 0,0-1 0,1 1-1,-1 0 1,0-1 0,1 1 0,-1-1 0,0 1 0,1-2 0,0 1 6,3-9 22,1 1 1,-2-1-1,1 0 0,2-13 1,14-63 29,12-62 150,-12 63-124,-15 71 54,1 1-36,11-15 0,-17 28-108,1 0 1,-1 0-1,0-1 1,0 1-1,0 0 1,0 0-1,0 0 1,0 0-1,0 0 1,0 0-1,0-1 1,0 1-1,0 0 1,1 0-1,-1 0 1,0 0-1,0 0 1,0 0-1,0 0 1,0 0-1,0 0 1,1 0-1,-1 0 1,0 0-1,0-1 1,0 1-1,0 0 1,0 0-1,1 0 0,-1 0 1,0 0-1,0 0 1,0 0-1,0 0 1,0 1-1,1-1 1,-1 0-1,0 0 1,0 0-1,0 0 1,0 0-1,0 0 1,1 0-1,-1 0 1,0 0-1,3 1 31,0 0 0,-1 1 0,1-1-1,-1 1 1,6 3 0,-3 0 55,1 1 1,7 9-1,30 50 186,-35-52-149,-1 1-1,0 0 0,6 20 0,-5-12 29,1 5-8,2 1-118,0 3-99,-10-31 45,-1 0 1,0 1-1,0-1 1,0 0 0,0 1-1,0-1 1,1 0-1,-1 1 1,0-1-1,0 0 1,1 1 0,-1-1-1,0 0 1,0 0-1,1 0 1,-1 1 0,0-1-1,1 0 1,-1 0-1,0 0 1,0 0-1,1 1 1,-1-1 0,1 0-1,-1 0 1,0 0-1,1 0 1,0 0-1,11-3-1140,-1 0 333,43 0-1619,-2 0-8729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3.4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41 11568,'-4'-1'44,"-1"-1"347,0 0 0,0 0 0,-1 1 0,1-1 0,-7 0 0,-13 0-9,13 2 439,-62 14 290,59-9-512,-62 35 173,63-30-510,-45 48 118,51-46-74,-18 42 132,25-52-390,0 1 0,0-1 0,0 0 0,1 1 0,-1-1 0,1 1 0,-1 0 0,1-1 0,0 1 0,0-1 1,0 1-1,0-1 0,1 1 0,-1-1 0,1 4 0,0-4-17,-1-2-26,0 1 0,0-1-1,0 0 1,0 0 0,0 1 0,0-1 0,0 0 0,1 0 0,-1 1 0,0-1 0,0 0-1,0 0 1,0 0 0,0 1 0,1-1 0,-1 0 0,0 0 0,0 0 0,0 0 0,1 1-1,-1-1 1,0 0 0,0 0 0,0 0 0,1 0 0,-1 0 0,0 0 0,0 0-1,1 1 1,12 3 63,0 1 0,16 2 0,-28-7-56,0 0 0,0 0-1,0 1 1,0-1 0,0 0-1,1 0 1,-1 0 0,0-1-1,0 1 1,0 0 0,2-1-1,83-25 163,-84 25-170,1 0 1,-1 0 0,0 0-1,1 0 1,3-3 0,35-26 27,5-15-24,-27 24 0,-1 0 0,23-37 0,-6 2 28,-24 40 88,-10 16-122,-1-1 0,1 1-1,-1 0 1,1-1-1,-1 1 1,1 0 0,-1 0-1,1-1 1,0 1 0,-1 0-1,1 0 1,-1 0-1,1 0 1,0 0 0,0 0-1,-1 0 0,0 0-1,0 0 1,0 0-1,1 0 1,-1 0-1,0 0 1,0 0-1,0 0 1,0 0-1,0 0 1,0 0-1,0 0 1,0 0-1,0 0 1,1 1-1,-1-1 1,0 0 0,0 0-1,0 0 1,0 0-1,0 0 1,0 0-1,0 0 1,0 0-1,0 0 1,0 1-1,0-1 1,0 0-1,0 0 1,0 0-1,0 0 1,0 0-1,0 0 1,0 0-1,0 0 1,0 1-1,0-1 1,0 0-1,0 0 1,0 0-1,0 0 1,1 7 6,0 0 1,0 0-1,-1 10 1,1 11 16,3 53-29,-2-64-142,18 59-126,-18-69 116,1 0 0,0 0-1,0 0 1,0-1 0,1 1-1,8 9 1,-7-9-17,2 0-844,6 1 382,17 9 1,-29-16 615,-1-1-1,1 0 1,0 0-1,0 1 1,-1-1-1,1 0 1,0 0-1,0 0 1,0 0-1,-1 0 1,1 0-1,1 0 0,22-2-929,36-7 0,-55 8 589,76-11-9345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3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7 15776,'1'8'544,"-1"0"1,1 0 0,3 9 0,3 25 1797,-2 68-140,-3-64-2092,1 21 91,-4-74-216,0-1 0,0 0 0,-1 1 0,-3-12 0,2 9-42,-11-59-644,5 16-533,-9-38-2411,10 50-5512,19 96 6880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4.9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27 318 10584,'0'0'4337,"-1"6"-3552,0 2-663,0-4 18,0 1 0,0-1 0,0 1 0,1 7 0,-5 58 625,-2-10 277,4-39-886,1 1 0,1-1-1,1 25 1,2-31 61,0 1-76,-3-13 100,-1-7 232,1-3-440,-2-64 14,5 52-12,24-142 25,-15 113-45,25-70 0,-33 109-13,2-1-1,-1 1 1,1 0 0,1 1-1,8-11 1,34-32 7,-32 34-2,-4 7-2,-1-1 1,24-15 0,-28 22-2,0 0 1,0 0-1,0 0 1,1 1-1,-1 0 1,1 1 0,9-2-1,-14 3 6,-1 1 1,1 0-1,-1 0 1,1 0-1,0 1 0,-1-1 1,1 0-1,-1 1 1,1 0-1,-1 0 0,0 0 1,1 0-1,-1 0 0,0 0 1,4 3-1,1 1 20,0 1 0,0 0 0,5 7-1,0 1 46,0 2-1,14 24 0,-17-23 39,27 82 62,-31-78 18,7 91 81,-12-91-68,0-12-133,-1 11 18,-1-1 0,-8 38 0,-6-6 14,16-51-105,0 1 1,0-1-1,0 0 1,0 0-1,0 1 1,0-1-1,0 0 1,0 0-1,-1 1 1,1-1-1,0 0 1,0 0-1,0 1 1,0-1-1,-1 0 1,1 0-1,0 0 1,0 1-1,0-1 1,-1 0-1,1 0 1,0 0-1,0 0 1,-1 1-1,1-1 1,0 0-1,0 0 1,-1 0-1,1 0 1,0 0-1,0 0 1,-1 0-1,1 0 1,0 0-1,-1 0 1,1 0-1,0 0 1,0 0-1,-1 0 1,1 0-1,0 0 1,0 0-1,-1 0 1,1 0-1,0-1 1,0 1-1,-1 0 1,1 0-1,0 0 1,-1-1-1,1 1 2,-1-1-3,0 1 0,0-1 0,0 0 1,1 0-1,-1 0 0,0 0 0,0 0 0,1 0 1,-1-1-1,1 1 0,-1 0 0,1 0 1,-1 0-1,1 0 0,-1-2 0,-2-22-13,2-10 1,3 19-39,18-78-12,-19 92 60,-1-1 0,1 1 0,-1 0 0,1-1 0,0 1 0,0 0 0,2-3 0,57-100-39,-59 102 35,1 0 0,0 0 1,0 1-1,1-1 0,2-2 0,87-76-46,-90 80 55,0 0-1,0-1 1,0 1 0,0 0 0,0 0 0,0 0 0,0 0 0,2 0 0,22-6 12,-1 1 1,28-3 0,-51 9 1,0 0 0,0 0-1,0 0 1,0 0 0,0 0 0,0 0 0,0 1 0,3 0-1,-5-1-14,13 3 67,21 8 0,-20-5-25,17 11 1,-29-15 6,0-1 0,1 0 0,-1 1 0,0-1 1,3 4-1,57 67 340,-52-56-234,1 5-41,-2 1 1,13 43 0,8 66-590,-25-114-422,1-3-5280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6.4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1 199 14704,'1'15'417,"-1"-15"-231,0 1 0,0-1 0,0 1 0,1-1-1,-1 1 1,0-1 0,0 1 0,0-1-1,0 0 1,1 1 0,-1-1 0,0 1 0,0-1-1,1 0 1,-1 1 0,0-1 0,1 0 0,-1 1-1,1-1 1,-1 0 0,1 1 0,53 17 208,-46-15-380,1 0-1,15 3 0,-4-1-6,34 10 61,-33-10 245,82 13 114,-101-18-399,0 0 1,0 1-1,0-1 0,0 0 1,0 0-1,0 0 0,0-1 0,2 1 1,96-25 295,-98 24-320,-1 1 1,0 0-1,0-1 1,0 1-1,0-1 1,0 1-1,1-1 1,-1 0-1,0 1 1,0-1 0,-1 0-1,1 0 1,0 0-1,1-1 1,4-4 13,0-1 0,0 0 0,5-10 0,-5 7-13,-1 0 0,5-17 1,-10 27-6,1-2 1,-1 1-1,1-1 1,0 0 0,-1 0 0,0 0 0,1-1 0,-1-2-1,-1-17 4,0 0 0,-7-33 0,8 54-2,0-1-1,-1 1 1,1 0-1,0 0 0,-1 0 1,1 0-1,0 0 1,-1 0-1,0 0 1,1 0-1,-1 0 0,1 0 1,-2-1-1,2 2-1,-4-4 4,1-1 0,-1 2 0,0-1 0,-8-6 0,7 7 0,0 1-1,-1-1 1,1 1-1,-9-2 1,14 3-1,-1 1 0,0 0 0,1 0 0,-1-1 1,0 1-1,0 0 0,1 0 0,-1 0 0,0 0 0,0 0 1,1 0-1,-1 0 0,0 0 0,0 0 0,1 1 0,-1-1 1,0 0-1,1 0 0,-1 1 0,-1-1 0,-6 4 14,-1-1 0,0 1-1,-9 6 1,3 1-1,-18 15 0,30-24 0,0 1 0,1-1-1,-1 1 1,1 0 0,-3 3 0,5-6-16,-37 53 98,4 9-32,32-60-44,0 1 1,0-1 0,0 1-1,0-1 1,0 1 0,1-1-1,-1 1 1,1 0 0,-1 4-1,1-7-22,-5 92 227,11 10-168,-5-97-48,-1 0 0,1 0 1,0 0-1,0 1 0,3 7 1,30 78 60,11-3-50,-29-60 18,-4-7-49,28 36 0,-39-57 1,-1 0 0,0 1 0,0-1 1,0 0-1,0 0 0,0 0 0,0 1 1,1-1-1,-1 0 0,0 0 0,0 0 1,0 1-1,0-1 0,1 0 0,-1 0 1,0 0-1,0 0 0,1 1 0,-1-1 1,0 0-1,0 0 0,0 0 0,1 0 1,-1 0-1,0 0 0,0 0 0,1 0 1,-1 0-1,0 0 0,0 0 0,1 0 1,-1 0-1,0 0 0,0 0 0,1 0 1,-1 0-1,0 0 0,0 0 0,1 0 1,-1-1-1,0 1 0,1 0 0,1-2-25,1 1-1,0-1 0,-1 0 0,1 1 0,-1-1 0,1 0 1,-1-1-1,0 1 0,0 0 0,2-4 0,13-23-108,-16 27-280,0-1 0,0 1-1,1-1 1,0 1 0,-1 0 0,4-4 0,23-26-9676,-65 75 7602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4.2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692 1 10488,'-34'58'213,"34"-58"-183,0 0 1,0 1-1,0-1 1,0 0-1,0 1 1,0-1-1,0 0 1,-1 1-1,1-1 1,0 0-1,0 0 1,0 1-1,-1-1 1,1 0-1,0 0 1,0 1-1,-1-1 1,1 0-1,0 0 1,0 0-1,-1 1 0,1-1 1,0 0-1,-1 0 1,1 0-1,0 0 1,-1 0-1,1 0 1,0 0-1,-1 1 1,1-1-1,0 0 1,-1 0-1,1-1 1,-5 1 113,0-1 0,0 0 0,0 0 1,0-1-1,0 0 0,0 0 0,1 0 1,-1 0-1,-5-5 0,9 7-86,0-1 0,0 1 1,0-1-1,1 1 0,-1-1 0,0 1 0,0-1 0,0 1 0,0 0 0,0 0 0,0-1 0,0 1 0,-1 0 1,-87-10 1071,86 10-1019,1 0-1,-1 0 1,1 0-1,0 0 1,-1 0-1,-2 1 1,-112 23 916,93-16-527,-96 48 190,116-54-601,0 0 1,1 0 0,-1 1-1,-3 3 1,-87 79 534,92-83-556,0 0 0,-1 1 0,1-1 0,1 1 0,-4 5 0,-51 107 496,54-111-478,0 0 1,1 0 0,-2 9-1,-13 113 397,16-123-441,0 0-1,0 0 1,0 0 0,0-1-1,0 1 1,1 0 0,1 4-1,-2-7-41,19 73 334,12 4-226,-31-77-108,1 3 29,0 1 1,1-1-1,0 0 1,0 1-1,0-1 1,4 5-1,48 54 178,9-6-154,-60-53-41,1 0 0,0 0 0,0 0 0,9 3 0,63 31 48,22-3-48,-50-22-32,81 7-1,-95-17-186,146-5-98,-145-1 20,-17 2 129,16-3-147,0 0 0,61-20-1,-72 16-132,42-22 0,-51 19-284,3-6 268,27-41-1,-27 34-1809,19-21-6169,-84 108 6334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07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16 276 10224,'0'0'6449,"-1"8"-6204,-8 34 12,7-25-55,0 0 0,1 0 0,1 22 0,0-38-169,0 0 0,0 0 0,1 0 0,-1 0-1,0 0 1,1 0 0,-1 0 0,1 0 0,-1 0-1,1 0 1,-1 0 0,1 0 0,0-1 0,1 3-1,1 1 132,-1-16-67,-1 5-55,0 0 1,-1-14-1,-4-63 85,3 69-50,-1-16 18,0-1 0,4-38 1,5-4 121,-5 59-94,0 0 0,2 0 0,6-19 0,-8 30-24,5 5 35,11 6-56,0 1-1,-1 0 0,20 13 1,-16-6 70,93 83 60,-89-74-80,114 119 42,-116-116-108,43 67-50,-65-93-43,0 0 1,-1 0 0,1 0 0,0 0 0,-1 0 0,1 0-1,-1 1 1,1-1 0,-1 0 0,0 2 0,1 0-5,0 1 0,-1-1 0,0 0 0,0 1-1,0-1 1,0 0 0,0 1 0,-1-1 0,1 0 0,-1 1 0,0-1 0,0 0 0,-3 5 0,4-7-178,-1 0 0,1 0-1,-1 0 1,1 0 0,0 0 0,-1 0-1,1 0 1,0 0 0,0 0 0,0 0 0,-1 0-1,1 2 1,-3 27-9415,8-71 7246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2.7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1343 0 18375,'-56'93'295,"29"-52"1178,-54 78 1,-13 17-1026,50-79 320,-81 91 4,-14 7-662,82-93-328,-240 232-257,245-243-610,-54 54 3,16-14 812,33-35-2341,-60 61-7011,274-273 7230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3.1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1244 0 16136,'0'0'0,"-44"48"0,-31 29 2199,-46 42 1,-46 36-1296,-25 9 8,-34 12-912,-193 163-16511,838-678 16511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09.5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453 588 15776,'2'0'107,"-1"-1"0,0 1 0,1-1 1,-1 0-1,1 0 0,-1 0 1,0 0-1,0 0 0,0 0 0,0 0 1,1 0-1,-1 0 0,-1 0 1,1 0-1,0-1 0,0 1 0,0-1 1,-1 1-1,1 0 0,0-1 1,-1 1-1,0-1 0,1 1 0,-1-1 1,0 1-1,0-1 0,0 1 1,0-1-1,0-2 0,-3 0 850,3 4-933,0 0 0,0 0-1,0 0 1,-1 0 0,1 0 0,0 0 0,0 0 0,0 0 0,0 0 0,0 0-1,0 0 1,0 0 0,-1 0 0,1 0 0,0 0 0,0 0 0,0 0 0,0 0 0,0 0-1,-1 0 1,1 0 0,0 0 0,0 0 0,0 0 0,0 0 0,0 0 0,0 0-1,0 0 1,-1 0 0,1 0 0,0 0 0,0 0 0,0 0 0,0 0 0,0 0 0,0 0-1,0 1 1,0-1 0,-1 0 0,1 0 0,0 0 0,0 0 0,0 0 0,0 0-1,0 0 1,0 1 0,0-1 0,0 0 0,0 0 0,0 0 0,0 0 0,-13 31 477,11-21-506,-8 73 10,8-61 28,1 116 59,1-97 170,0 94 3,-2 23-164,0-86 141,-2 129 3,-2 18-164,3-120 81,-8 180 3,-4 23-108,8-166 65,-11 243 3,-4 29-86,13-243 27,-37 652 28,36-656-28,-52 663 25,34-474-48,5-77-22,8-47 22,-3 327 107,19-387-70,3-35-41,-2-65 56,7 142 3,2 26-58,-6-132 62,10 169 3,2 16-72,-12-177 29,5 430 22,-13-314-63,-5-53-10,-1-42 10,2-50-18,3-51-15,-16 68 5,-5-1 1,-44 113 0,36-112 0,26-73 7,1-3 7,1 1-2,-11 79-4,10-33-30,6-58-106,13 39-59,-9-41 28,6 2 62,20 18 0,-18-22 45,71 18-22,-63-22 6,100 6-35,-114-9 88,-1 0 0,0 0 0,1 0 0,5-2 0,92-15-81,16-6 38,-67 10-156,83-28 0,473-195-73,-207 90 208,-314 122 74,1 5 0,154-16-1,160 25 35,-4 24 96,444 65 677,67 2 74,-811-74-722,119 2 188,-176-8-156,192 3 72,-148-5-116,1-4-1,97-17 1,-142 16-110,41-9 36,-73 12-52,0 0 0,-1 0 0,1 0 0,-1-1 1,1 0-1,13-10 0,22-22 30,-22 15-34,-10 6-6,14-24 0,-23 35-1,5-11-4,32-79-1,-33 69-14,21-134-13,-24 117-12,7-85 3,-3-19 30,-6 84-8,5-269-12,-6 260-8,9-301-9,-6 290 44,11-145 3,6-15 1,-11 139-4,16-168 3,11-73 2,-2-22 0,-3-24 2,-4-31 3,-4-22-4,-3-10-1,-2-5 2,12 18 3,7 16-2,6 17 2,3 13-2,-5 10 2,-10 71 0,-20 192 15,30-461 11,-37 478 4,0-126 3,-6 21-11,-1 135 68,-5-89 3,-2 19-74,4 95-2,-13-49 3,14 78-23,-1 1-1,-12-31 1,13 42-2,0 0 0,0 0 0,-1 0 0,0 1 0,0-1 0,-7-6 0,6 8-3,0 1-1,-1 0 1,1 0-1,-10-5 1,15 9-4,-1 0 1,1 0-1,-1 1 0,0-1 1,1 0-1,-1 1 0,0-1 1,1 1-1,-1 0 0,0 0 1,0-1-1,-2 1 0,-79-5-79,-17 12 54,100-7 32,-47 6-72,-87 16 4,-11 10 41,77-20-40,-126 16 1,-22-2 40,192-23-3,-51-1 0,75-2 29,-281-6-55,-28-13 43,177 5 5,132 14 7,-348-47-6,-19-12 6,367 59 0,-147-23 8,-582-72 14,687 89-2,-57 1 0,99 5-20,-335-6 40,9 16-20,326-10-20,-122 9 60,122-9-60,-284 36 60,16 9-49,166-25-18,-141 32 1,10 4-118,211-50-80,0-2 0,-28 3 0,50-7 204,-238 27-608,1-11 325,237-16 283,-142 11-3428,-143 14-7864,665-58 8510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0.2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5485 472 13000,'14'-7'175,"-8"4"157,0-1 0,0 0 0,5-4 1,-5 4 330,0-1 0,-1 0 0,9-10 0,-13 14-532,1-1 0,-1 1 0,0-1 0,0 1 0,-1-1 0,1 0 0,0 0-1,0 0 1,0-2 0,-1 4-61,0-1-1,0 0 1,0 0-1,0 0 1,0 0-1,0 0 1,0 1-1,-1-1 1,1 0-1,0 0 1,0 0-1,-1 0 1,1 1-1,0-1 1,-1 0-1,1 0 1,-1 1-1,1-1 1,-1 0-1,0-1 1,-7 0 238,-69-8 145,55 9-60,-125 0 154,103 1-174,-104 2 1,-27 1-233,97-2 194,-137-2 3,-19-2-211,132 0 166,-177-8 1,-17-6-180,171 9 166,-203-20 0,-16-2-178,206 16 126,-558-76 94,562 71-100,-495-69 78,515 74-154,-142-9 1,20 5-94,152 14 67,-95 4 0,25 6-114,154-6-6,-9 1-23,0-1 0,0 1 0,-14 4 0,-10 2-21,-30 13 0,48-14-17,0 1 0,-26 17 0,39-23-42,0 1-1,-1-1 1,1 1 0,0-1-1,0 1 1,0 0 0,-3 3-1,-1 2-61,1 0 0,0-1-1,0 2 1,-5 9 0,7-9 103,0-1 1,1 1 0,0 0-1,-2 13 1,4-21 61,0 3-415,-1 0-1,0 0 1,1 1 0,-2-1-1,1 0 1,0 0 0,-4 5-1,-22 51-10754,64-137 8413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1.7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706 10 12640,'0'0'1376,"-4"0"-230,-23 0 5,-44-4-113,33 1-8,-21 1-540,-58 9 274,105-6-729,-16 4 240,-19 8 46,37-9-68,-42 31 102,41-25-100,-41 54 89,37-43-220,1 1-1,-10 23 1,15-28-85,-9 16 206,-31 70 20,18-24-123,26-63-20,-7 72 48,11-72-70,9 60 42,-5-64-34,-2-7-65,0-2-27,1 1 1,-1-1-1,0 1 0,1-1 1,0 0-1,0 0 0,0 0 1,0 0-1,0 0 1,1 0-1,-1 0 0,6 4 1,-1-3 32,1 0 0,15 7 1,-14-11 58,25-6 34,0-2 1,41-15 0,-65 19-61,1 1 0,0 0 0,0 1 0,0 0 0,13 0 0,13-2-28,91-6-22,-115 11-37,-9-1-83,0 0 0,-1 0-1,1 0 1,0-1 0,0 1 0,5-3 0,12-2-668,1-1 0,28-14 0,-36 12 644,14-7-182,44-19-2515,-6 3-9957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2.1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573 36 16224,'-12'1'284,"9"0"-89,0-1 1,0 0-1,0 1 1,0-1 0,0 0-1,1 0 1,-4-1 0,-96-13 1842,78 11-1118,-102-11 227,101 12-932,-111-2-729,57 5-475,68 1-76,7 0 843,-1 0-1,1 1 1,0-1 0,1 1 0,-7 5-1,10-7 206,-1-1-1,1 1 1,0-1-1,0 0 0,0 1 1,0-1-1,-1 1 1,1-1-1,0 1 0,0-1 1,0 1-1,0-1 1,0 1-1,0-1 0,0 1 1,1-1-1,-1 0 1,0 1-1,0-1 0,0 1 1,0-1-1,0 1 0,1-1 1,-1 1-1,0-1 1,0 0-1,1 1 0,-1-1 1,0 0-1,1 1 1,0 0-31,14 15-2146,4 8-8486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2.6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13 14256,'-12'11'220,"12"-11"-142,0 0 0,0 1-1,0-1 1,0 1 0,0-1 0,0 0 0,-1 1 0,1-1 0,1 0 0,-1 1 0,0-1 0,0 1 0,0-1 0,0 0 0,0 1 0,0-1 0,0 1 0,0-1 0,1 0 0,-1 1 0,0-1 0,0 0 0,0 1 0,1-1 0,-1 0 0,1 1 101,4 9 388,1 0 0,-2 0 0,1 0 0,5 23 0,-8-25-509,1 20 142,1 187 421,-4-171-255,-1-54-171,-2-8-137,4-12-30,6-33-1,2 17-24,-9 44-3,6-22 0,0 1 0,14-36 0,12-12 5,-25 59 28,2 2 17,20-19-1,-21 26 244,-4 2-243,-1 1-1,1 0 0,0 0 0,0 0 0,-1 0 0,1 1 0,6 1 1,-3 2 156,1 4-102,-1 1-1,0 0 1,0 0 0,0 0-1,5 14 1,-8-14-62,0 1 1,-1 0 0,1 10-1,-2-14-2,-1 0-1,-1 0 1,1 0-1,-1 0 1,0-1-1,0 1 1,-2 7-1,2-13-38,0 0 0,0 0-1,0 0 1,0 0 0,0 0-1,0 0 1,0 0 0,0 0-1,0 0 1,0 0 0,0 0 0,0 0-1,0 0 1,0 0 0,0 0-1,0 1 1,0-1 0,0 0-1,0 0 1,0 0 0,0 0-1,-1 0 1,1 0 0,0 0-1,0 0 1,0 0 0,0 0 0,0 0-1,0 0 1,0 0 0,1 1-1,-1-1 1,0 0 0,0 0-1,0 0 1,0 0 0,0 0-1,0 0 1,0 0 0,0 0-1,0 0 1,0 0 0,0 0 0,0 0-1,0 0 1,0 0 0,0 0-1,0 0 1,0 0 0,0 0-1,0 1 1,0-1 0,0 0-1,0 0 1,1 0 0,-1 0-1,0 0 1,0 0 0,0 0 0,0 0-1,0 0 1,0 0 0,0 0-1,0 0 1,0 0 0,0 0-1,5-5 19,3-5-13,-2 2 4,0 0-1,14-12 1,-12 12-8,31-29 19,-25 24-18,-12 11-2,-1 0 0,1 0 0,0 1 0,0-1 0,-1 1 0,1-1 0,0 1 0,0 0 0,0 0 0,3-1 0,2-1 1,13-6 3,-12 7 15,-4 2-14,-1 1 0,1-1 0,-1 0-1,1 1 1,-1 0 0,0 0 0,1 0 0,-1 0-1,0 0 1,0 1 0,0-1 0,0 1-1,0 0 1,0 0 0,0 0 0,-1 0 0,5 6-1,3 6 3,-3 2 16,5 8-4,1 8-14,-13-31-6,45 110-840,-35-82-1602,-4-36-1305,0 1-417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3.0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126 197 14344,'-22'139'2638,"15"-101"-2006,3-21-415,-4 25 1041,-9 63 32,3-34-203,0-6-968,13-55-111,-2 5 11,0 0-1,-9 22 1,6-24 26,6-12-45,0-1 0,0 0 0,0 0 1,0 0-1,0 0 0,0 0 0,0 0 0,0 1 0,0-1 0,0 0 1,0 0-1,0 0 0,-1 0 0,1 0 0,0 0 0,0 0 0,0 1 1,0-1-1,0 0 0,0 0 0,0 0 0,-1 0 0,1 0 0,0 0 1,0 0-1,0 0 0,0 0 0,0 0 0,0 0 0,-1 0 0,1 0 1,0 0-1,0 0 0,0 0 0,0 0 0,0 0 0,-1 0 0,1 0 0,0 0 1,0 0-1,0 0 0,0 0 0,0 0 0,0 0 0,-1 0 0,1 0 1,0 0-1,0 0 0,0-1 0,0 1 0,0 0 0,0 0 0,0 0 1,0 0-1,-1 0 0,1 0 0,0 0 0,0 0 0,0-1 0,0 1 1,0 0-1,0 0 0,0 0 0,0 0 0,0-1 0,-2-5 0,0 0-1,1 0 1,0-1 0,0 1-1,1-1 1,-1 1-1,2-8 1,-1 2-5,-1 0-7,0-58-89,11-96 0,8 24-43,-13 114 32,12-40 4,9-8 86,-17 57 30,1 0 0,0 1-1,21-27 1,-30 44 2,0 0 1,-1 0-1,1 0 0,0 0 1,-1 1-1,1-1 0,0 0 1,0 0-1,0 1 0,-1-1 0,1 1 1,0-1-1,0 1 0,2-2 1,5-1 42,1-1-1,14-3 1,-12 5-35,0 1-1,12 0 0,-23 1-17,2 0 15,0-1-1,0 1 0,0 1 0,0-1 1,0 0-1,3 1 0,7 3 22,1 1-1,-1 0 0,0 1 0,13 8 0,-13-4 247,-3 0-162,0 1 0,10 17 0,-18-28-116,-1 1 0,0-1 1,0 1-1,1-1 0,-1 1 1,0-1-1,0 1 0,0-1 1,0 1-1,1-1 0,-1 1 1,0-1-1,0 1 0,0 0 1,0-1-1,0 1 0,0-1 1,0 1-1,-1 0 0,-1 9 14,0-1 0,-1 1 0,-1-1-1,1 0 1,-8 12 0,11-20-17,-1 0 1,0 0-1,1 0 0,-1 0 1,0 0-1,0 0 0,0 0 1,0 0-1,0 0 0,-1 1 1,-17 10 2,-33 18 0,50-29-14,0 0 1,1 0 0,-1-1 0,0 1 0,1-1 0,-1 1-1,-3-1 1,2 1-34,-6 0-55,-1 1 1,0-1-1,0-1 0,1 0 1,-1 0-1,0-1 1,-17-4-1,11 0-336,-26-11-1,25 8-2478,-18-5-6740,82 31 7273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3.3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16583,'0'8'1706,"0"98"171,1-76-1042,2 146 246,-1-133-706,12 216 35,-11-208-628,11 166-112,-12-184-28,-1-27 136,4 118-2595,-3-123 2550,2-2 91,0-1 0,0 1 0,-1-1 0,4-2 0,1-1-1462,19-8-9355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4.7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 1 12552,'0'5'1409,"-2"72"152,1-54-827,-5 127 204,6-114-643,10 155 61,-9-175-362,3 16 0,18 113-2,6 18 4,-16-98-10,48 249-10,-48-253-14,44 229-33,-47-238-76,32 185-683,-20-132 14,-21-104 764,0-1 0,0 1 0,0 0 0,0-1-1,1 1 1,-1 0 0,0-1 0,0 1 0,1 0 0,-1-1 0,0 1 0,1-1 0,-1 1 0,0-1 0,1 2 0,0-2 13,-1 0-3,1 1 1,-1-1 0,0 1-1,1-1 1,0 1-1,-1-1 1,1 1 0,-1-1-1,1 0 1,-1 1 0,1-1-1,0 0 1,-1 1 0,1-1-1,0 0 1,-1 0-1,1 0 1,1 1 0,-2-2 29,1 1 0,0 0-1,-1 0 1,1 0 0,-1-1 0,1 1 0,-1 0 0,1-1 0,-1 1 0,0 0 0,1-1 0,-1 1 0,1 0 0,-1-1 0,1 0-1,8-15-240,28-99-1011,-33 100 658,34-106-7380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3.7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287 0 14256,'-7'4'364,"-1"-1"1,0 0 0,-1-1 0,1 0 0,0 0 0,-1-1-1,-14 0 1,-2-4 44,24 3-363,0 0-1,1-1 0,-1 1 0,1 0 0,-1 0 0,0 0 0,1 0 0,-1 0 0,0 0 0,1 1 0,-1-1 0,0 0 1,1 0-1,-1 0 0,-1 1 0,-64 25 883,65-25-906,0-1 0,0 0 0,0 1 0,0-1 0,1 1 0,-1-1 0,0 1 0,0 0 0,0-1 0,0 1 0,1 0 0,-2 1 0,-12 16 153,-16 25 0,30-42-173,-1 0 1,0 0-1,1 1 1,-1-1-1,1 0 1,0 0 0,-1 0-1,1 1 1,0-1-1,-1 2 1,0 16 30,0 1 0,3 28 1,3-30 274,7 10-81,18 29 0,-19-43 173,1-4-217,0 0 0,20 12-1,-32-22-168,1 1 0,-1-1-1,0 0 1,1 0-1,-1 1 1,1-1 0,-1 0-1,0 0 1,1 0-1,-1 1 1,1-1 0,-1 0-1,0 0 1,1 0-1,-1 0 1,1 0 0,-1 0-1,1 0 1,-1 0-1,1 0 1,-1 0 0,0 0-1,1-1 1,0 1-1,3-1 31,0-1 1,0 0-1,0 0 0,0-1 0,0 1 0,0-1 0,-1 0 0,1 0 1,4-6-1,-7 9-34,0-1-1,-1 0 1,0 1 0,1-1 0,-1 1 0,1-1 0,-1 0 0,0 1 0,1-1-1,-1 0 1,0 1 0,0-1 0,0 0 0,1 0 0,-1 1 0,0-2 0,1-8 76,1-19 0,-2 19-78,-1 0 1,0 0 0,-4-16-1,-1 8-22,-1 0 1,-1 0-1,-19-31 0,25 46 0,-10-14-331,-48-55-277,49 61-436,3 6 728,-1-1 0,0 2 1,-15-8-1,24 12 323,-1 0 0,1 0 1,0-1-1,0 1 0,0 0 0,0 0 0,-1 0 0,1 0 1,0 0-1,0 0 0,0 0 0,0 0 0,-1 0 0,1 0 1,0 0-1,0 0 0,0 0 0,-1 0 0,1 0 0,0 0 0,0 0 1,0 0-1,-1 0 0,1 0 0,0 0 0,0 0 0,0 0 1,0 0-1,-1 0 0,1 0 0,0 1 0,0-1 0,0 0 1,0 0-1,0 0 0,-1 0 0,1 0 0,0 1 0,-1 1-63,-1 0-1,1 0 0,0 0 0,0 0 0,0 0 0,0 1 1,1-1-1,-1 0 0,1 1 0,-1-1 0,1 0 0,0 5 0,-2 7-1593,-8 31-9662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4.1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388 17 13896,'-7'16'747,"2"1"0,0-1 0,1 1 0,-4 32 0,-5 59 353,9-82-518,-12 126 188,12-114-430,-26 201 124,23-189-184,-37 184 72,35-193-270,-34 107-2,35-129-192,7-16 91,-1 1 1,0 0 0,0-1 0,-1 1-1,1 0 1,-1-1 0,0 0 0,0 1 0,0-1-1,0 0 1,-7 4 0,9-6 7,1-1-1,0 0 1,0 0-1,-1 0 1,1 0-1,0 0 1,0 0-1,0 0 1,-1 0-1,1 0 1,0 0-1,0 0 1,-1 0-1,1 0 1,0 0-1,0 0 1,-1 0-1,1 0 1,0 0-1,0 0 1,-1 0-1,1 0 1,0 0-1,0 0 1,0 0-1,-1-1 1,1 1-1,0 0 1,0 0-1,0 0 1,-1 0-1,1-1 1,0 1-1,0 0 1,0 0-1,0 0 1,0-1-1,-1 1 1,1 0-1,0 0 1,0-1-1,-10-11-163,1 0 0,0-1-1,1 0 1,-8-20 0,13 28-82,1 0 1,0 0 0,-2-9-1,-22-84-774,-1-20 777,25 108 195,0 1-1,1-1 1,0-11 0,-5-109-181,4-61-1841,-3-103-8097</inkml:trace>
  <inkml:trace contextRef="#ctx0" brushRef="#br0" timeOffset="1">242 1 13360,'39'29'316,"-31"-19"1265,29 56 536,-36-64-1963,-1 0-1,1 0 1,0 0-1,0 1 1,-1-1-1,1 4 1,12 119 1246,-14-97-872,-18 114-47,15-117-1268,-4 8 213,-9 55-620,11-18-1887,4-36-5061,5-79 6118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4.5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0 182 13000,'0'0'5423,"9"6"-4916,44 28-46,-6-4-158,52 33 102,-76-50-267,0-2-1,41 15 0,-50-22-55,2 0 0,15 3 0,-24-7-53,-1 1-1,0-1 1,0 0-1,1 0 1,-1 0 0,0-1-1,8-2 1,-14 3-18,1 0 0,-1 0 0,1 0-1,-1-1 1,1 1 0,-1 0 0,1 0 0,-1-1 0,1 1-1,-1 0 1,1-1 0,-1 1 0,1 0 0,-1-1 0,1 0-1,8-10 60,-1 1 0,11-19 0,-13 15-64,-2-9-1,3-38 0,-8 43 3,-17-73 12,17 85-12,0 0 1,0 1 0,-1-1-1,0 1 1,-3-7 0,-1 1-1,-9-20 37,8 22 148,3 5-146,0 1-1,0 0 1,0 0-1,-1 0 1,-7-4-1,11 7-41,1 0 1,0 0-1,0 0 1,0 0-1,-1 0 1,1 0-1,0 0 0,0-1 1,0 1-1,-1 0 1,1 0-1,0 0 1,0 0-1,0 0 0,-1 1 1,1-1-1,0 0 1,0 0-1,0 0 1,-1 0-1,1 0 0,0 0 1,0 0-1,0 0 1,0 0-1,-1 0 0,1 0 1,0 1-1,0-1 1,0 0-1,0 0 1,0 0-1,-1 0 0,1 1 1,0-1-1,0 0 1,0 0-1,0 0 1,0 0-1,0 1 0,0-1 1,0 0-1,-11 16 92,2 0-1,-9 19 1,17-33-92,0 0 1,0 0 0,1 0 0,-1 0 0,0 0 0,1 1-1,-1 2 1,-9 124 68,10-124-57,0 0 0,0-1 1,1 1-1,0 5 0,33 132 89,-25-115-100,41 86-32,-40-96-146,1-5 65,-1 0 0,16 12 1,-26-23 81,0-1 0,0 0 0,1 1 1,-1-1-1,0 0 0,0 0 1,1 0-1,-1 1 0,0-1 0,1 0 1,-1 0-1,0 0 0,1 0 1,-1 0-1,0 1 0,1-1 0,-1 0 1,0 0-1,1 0 0,-1 0 0,0 0 1,1 0-1,0 0 0,0-1-22,1 1 1,0 0-1,0-1 0,0 0 0,-1 1 0,1-1 0,0 0 0,-1 0 0,1 0 1,-1 0-1,1 0 0,-1 0 0,0 0 0,1-1 0,-1 1 0,0-1 0,0 1 1,2-2-1,0-7-847,1-12 333,0-25 0,-5-32-357,0 49-904,-1-55-9131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4.9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18 119 13624,'-2'1'103,"1"0"0,-1 0 1,1 0-1,-1 1 0,1-1 1,-1 0-1,1 1 0,0-1 1,-3 4-1,4-5-55,0 0 0,0 0 0,0 1 0,0-1-1,0 0 1,0 0 0,0 0 0,0 0 0,0 0 0,0 0 0,0 1 0,0-1 0,0 0 0,0 0 0,0 0-1,0 0 1,0 0 0,0 1 0,0-1 0,1 0 0,-1 0 0,0 0 0,0 0 0,0 0 0,0 0 0,0 0 0,0 0-1,0 0 1,0 1 0,1-1 0,-1 0 0,0 0 0,0 0 0,0 0 0,0 0 0,1 0 0,8 4 567,9 0-494,-18-4-36,78 14 1711,-39-8-1257,45 1 0,-72-7-492,-8 1-8,0-1 1,0 0-1,-1-1 1,1 1 0,0-1-1,7-1 1,0-2 57,0 1-1,14-8 1,-25 11-91,0 0 0,1 0-1,-1-1 1,1 1 0,-1 0-1,0 0 1,1-1-1,-1 1 1,0 0 0,1-1-1,-1 1 1,0 0 0,0-1-1,1 1 1,-1 0-1,0-1 1,1 0 0,1-4 13,-1 1 0,1-1 0,-1 0 0,0 0 0,0 0 0,1-9 0,-2 14-17,0-1 1,0 1-1,0-1 0,0 0 1,0 1-1,-1-1 0,1 1 1,0-1-1,0 1 0,0-1 0,0 0 1,-1 1-1,1-1 0,-1 0 1,-7-11 22,0 0 1,-15-15 0,13 18 129,-48-23 62,58 32-207,-1-1-1,0 1 1,0 0-1,0-1 1,0 1-1,0 0 1,0 0-1,0 0 1,0-1-1,1 1 1,-1 0-1,0 0 1,-2 1-1,-13 1 44,0 0 0,0 2 0,-18 5 0,32-8-27,1-1 1,-1 1-1,1-1 0,-1 1 0,1 0 0,0 0 0,-1 0 0,1 0 1,-2 1-1,-16 17 158,-31 38 0,49-56-164,0 0 1,0 1 0,0-1-1,0 1 1,0 0 0,1-1-1,-1 1 1,0 0 0,1-1-1,-1 1 1,1 2 0,-22 127 301,22-128-310,0 0-1,0-1 0,-1 1 0,2 0 1,-1-1-1,0 1 0,0-1 0,2 4 1,3 15 40,7 22 1,17 21-28,-28-61-23,0-1 0,1 0 0,-1 0 0,0 1 0,1-1 0,0 0 0,-1 0 0,1 0 0,3 2 0,58 50 18,14-3-30,-77-51 10,4 3-13,0 0 1,1-1 0,-1 0 0,0 0 0,7 2-1,-11-4 13,77 23-73,5-10-124,-67-11-1480,18 5 0,61 14-8996,-220-49 8051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39.6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5 10312,'7'-5'7007,"-2"55"-5445,3 55-880,-6-79-342,4 119 112,-6-114-230,-1 127 47,0-128-276,-12 96-141,9-107-550,2-11 538,-2 0-1,1 0 1,-1-1 0,0 1 0,-5 6-1,9-14 139,0 0 0,0 1-1,0-1 1,-1 0-1,1 0 1,0 0 0,0 0-1,0 0 1,0 0-1,0 0 1,-1 1 0,1-1-1,0 0 1,0 0-1,0 0 1,0 0 0,-1 0-1,1 0 1,0 0-1,0 0 1,0 0 0,-1 0-1,1 0 1,0 0-1,0 0 1,0 0 0,0 0-1,-1 0 1,1 0-1,0 0 1,0 0 0,0 0-1,0-1 1,-1 1-1,1 0 1,0 0-1,0 0 1,0 0 0,0 0-1,0 0 1,-1 0-1,1-1 1,0 1 0,0 0-1,0 0 1,0 0-1,-4-8-164,3 8 154,-1-9-6,2 6-288,-1 0-1,0-1 0,0 1 1,0 0-1,0 0 1,-2-3-1,-5-13-7961,19 44 6224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0.1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158 89 13088,'-19'21'214,"19"-21"-144,0 1 0,0-1-1,-1 0 1,1 0-1,0 0 1,0 1 0,0-1-1,0 0 1,-1 0 0,1 0-1,0 1 1,0-1-1,-1 0 1,1 0 0,0 0-1,0 0 1,-1 0 0,1 1-1,0-1 1,-1 0-1,1 0 1,0 0 0,0 0-1,-1 0 1,0-3 183,1 3-93,-1-5 135,1 0 0,0 0 0,0 0 0,1 0 0,0 0 0,2-9 0,6-12 73,-9 25-367,0 0 0,1 0 0,-1 0 0,0 0 0,1 0 0,-1 0 1,1 0-1,-1 1 0,1-1 0,0 0 0,-1 0 0,1 1 0,0-1 0,1-1 1,2-1 1,7-10 82,-5 10 328,34-5 153,-30 9-218,-4 1-197,1-1-54,1 1 0,-1 1 0,1-1 0,-1 1 0,0 1 0,11 6 0,-1 1 29,0 0 0,-1 2-1,-1 0 1,27 29-1,-17-8 49,24 43 0,-43-65-12,11 56 82,-16-55-16,-4-1-149,0 0 0,0 0 1,-6 12-1,9-23-71,0-1 1,-1 1-1,1-1 1,0 1-1,0-1 0,-1 1 1,1-1-1,0 1 1,-1-1-1,1 0 0,0 1 1,-1-1-1,1 1 1,-1-1-1,1 0 0,-1 1 1,1-1-1,-1 0 1,1 0-1,-1 0 1,1 1-1,-1-1 0,-18 7 73,-1-1 0,-24 5 0,23-9-26,-18-4-41,-1-1 0,1-2 1,-43-11-1,46 6-17,-27-5-10,51 12 292,-12-1-3951,-8-2-6825,74 14 7913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0.7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0 10136,'0'0'6257,"1"6"-5323,7 43 269,1 67 0,-8-64-1013,-1-30 232,-13 176 356,1-39-454,8-120-739,-13 53-1,13-69 227,1-13-1824,3-10 1991,0 0 0,0 0 0,0 0 0,-1 0 0,1 0 0,0 0 0,0 0 0,0 0-1,0 0 1,0 0 0,0 0 0,0 0 0,0 0 0,0 0 0,0 0 0,0 0 0,0 0-1,0 0 1,0 0 0,0 0 0,-1 0 0,1 0 0,0 0 0,0 0 0,0 0 0,0 0-1,0 0 1,0 0 0,0 0 0,0 0 0,0 0 0,0 0 0,0 0 0,0 0 0,0 0 0,0 0-1,0 0 1,0 0 0,-1 0 0,1 0 0,0 0 0,0 0 0,0-1 0,0 1 0,0 0-1,0 0 1,0 0 0,0 0 0,0 0 0,0 0 0,0 0 0,0 0 0,0 0 0,0 0-1,0 0 1,0 0 0,0 0 0,0-1 0,-4-17-927,4 17 948,-5-40-559,-2-36-1618,0 7-6868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1.1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263 1 13896,'-53'40'258,"37"-27"2114,12-5-1944,3-6-220,0-1-78,0 0-1,0 0 1,0 0-1,-1 0 1,1 0 0,0 0-1,0 0 1,-1 0-1,1-1 1,0 1 0,-1 0-1,-1 0 1,1-1-34,-7 4 99,0 0-1,0-1 0,-19 4 0,17-5-169,-27 10-12,11-2-10,21-8 3,0 1 0,0 0 0,-11 8 0,17-11-3,0 0 0,0 0-1,0 1 1,-1-1 0,1 0 0,0 0 0,0 0 0,0 0 0,0 1 0,-1-1 0,1 0-1,0 0 1,0 0 0,0 1 0,0-1 0,0 0 0,0 0 0,0 0 0,0 1 0,0-1-1,0 0 1,0 0 0,0 1 0,0-1 0,0 0 0,0 0 0,0 1 0,0-1 0,0 0-1,1 8 27,0-1 0,0 1-1,1-1 1,0 0 0,3 8-1,-4-14 10,-1 0 0,1 1 0,0-1-1,-1 0 1,1 0 0,0 0 0,0 1 0,1 0-1,68 68 430,-51-53-174,243 228 594,-254-238-873,-2 0-1,1 0 1,-1 1 0,0 0 0,-1 1-1,7 13 1,-10-19-276,5 8-913,-5-8-393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7.4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1 123 14432,'20'15'290,"-20"-15"-236,0 1 0,0-1 0,0 0 0,1 0 0,-1 0-1,0 0 1,0 1 0,0-1 0,1 0 0,-1 0 0,0 0 0,0 0 0,0 0-1,1 0 1,-1 1 0,0-1 0,0 0 0,1 0 0,-1 0 0,0 0 0,0 0-1,0 0 1,1 0 0,-1 0 0,0 0 0,1 0 0,25-12 2826,103-52-746,-54 25-3038,-47 23-1,-27 16 872,-1 0 1,0 0-1,0 0 1,0 0-1,0 0 0,0 0 1,0 0-1,0-1 1,1 1-1,-1 0 0,0 0 1,0 0-1,0 0 1,0 0-1,0 0 0,0 0 1,0-1-1,0 1 0,0 0 1,0 0-1,0 0 1,0 0-1,0 0 0,0-1 1,0 1-1,0 0 1,0 0-1,0 0 0,0 0 1,0 0-1,0-1 1,0 1-1,0 0 0,0 0 1,0 0-1,0 0 0,0 0 1,0 0-1,0-1 1,0 1-1,0 0 0,0 0 1,0 0-1,-1 0 1,1 0-1,0 0 0,0 0 1,0 0-1,0-1 1,0 1-1,0 0 0,0 0 1,-1 0-1,1 0 1,0 0-1,0 0 0,0 0 1,0 0-1,0 0 0,-1 0 1,-4-2 29,1 0-2201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8.2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447 223 6104,'0'0'1073,"4"-7"-174,9-22-562,-12 27-200,0-1 0,0 1 0,0 0 0,0 0 0,0-1 0,-1 1 0,1 0 0,-1-1 0,1-4 0,-1-1 66,2-1-73,-1 7-50,0 0 1,-1 0-1,0 0 0,1 0 1,-1 0-1,0 0 0,0 0 1,0 0-1,-1 0 0,0-4 1,0-2 165,-1-1 0,-1 1 1,0-1-1,0 1 0,0 0 1,-1 0-1,-9-13 0,-3 3-24,16 18-176,-1-1 0,0 1 0,1-1 1,-1 1-1,1-1 0,-1 1 0,1-1 1,-1 1-1,0 0 0,1-1 0,-1 1 1,-1 0-1,-11-4 233,0 1-1,-21-3 1,33 6-243,0 0 1,0 0-1,1 0 1,-1 0-1,0 0 1,0 0-1,0 0 0,0 0 1,0 1-1,0-1 1,0 0-1,1 0 1,-1 1-1,-2 0 1,-23 13 345,-34 23 0,42-21 159,-77 91 183,91-103-637,1 1 0,-1-1 0,-3 8 0,-64 127 397,69-134-423,0 1 0,-1-1 1,2 1-1,-2 6 0,-37 191 347,38-196-358,1 1 0,1-1 0,0 12 0,0-19-50,4 97 200,12-2-129,-16-90-40,2 0 0,-1 0 0,0 0 0,4 8 0,28 55 127,-22-51-139,19 23 0,-28-37-15,0-1 0,0 0 0,0 0 0,0 0 0,0 0 0,3 2 0,4 3 6,0-1 1,14 7 0,-15-9-7,0-1 0,1 0 1,9 1-1,-16-3 3,-1-1 0,1 1 0,0-1-1,0 0 1,0 0 0,0 0 0,3 0 0,14-3 20,1 0 0,33-11 0,-51 13-21,0 0 0,0 1 0,0-1 0,0 0 0,-1 0 0,1 0 0,0-1-1,1 0 1,39-33 48,6-18-42,-24 22 3,38-66 0,-38 57 5,-3-4-16,-14 28 0,7-24-1,-13 39 1,-1 0 0,1-1 0,-1 1 0,0 0 0,0-1 0,0 1 0,0 0 0,0-1-1,0 1 1,0-1 0,0 1 0,0 0 0,-1-1 0,1 1 0,-1 0 0,1-1 0,-1 1 0,1 0 0,-1 0 0,-1-2 0,2 3-3,0 0 1,0 0-1,0 0 1,0-1-1,0 1 1,-1 0 0,1 0-1,0 0 1,0 0-1,0 0 1,-1 0-1,1 0 1,0-1-1,0 1 1,0 0 0,-1 0-1,1 0 1,0 0-1,0 0 1,0 0-1,-1 0 1,1 0-1,0 0 1,0 0 0,0 0-1,-1 0 1,1 0-1,0 0 1,-1 1-1,-21 0 60,-33 8-1,26-4-7,17-3-52,8 0-68,-1-2 1,1 1 0,0 0-1,-1-1 1,-7 0-1,-64-5-483,63 2-164,7-1 539,-1 1-1,1-1 0,-1 0 1,-7-8-1,3 4-1996,-13-8-6176,56 37 6267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5.1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1114 1 12728,'-28'28'290,"27"-27"-217,1-1 0,-1 1-1,1-1 1,-1 0 0,1 1-1,-1-1 1,1 0 0,-1 1-1,1-1 1,-1 0 0,0 0-1,1 0 1,-1 1 0,1-1-1,-1 0 1,0 0 0,1 0-1,-1 0 1,0 0 0,-108 6 1860,82-5-985,-123 10 261,117-7-876,-134 19 30,129-17-550,-180 27-185,180-28-366,-96 13-1439,25-8-1042,58-5-3306,119-11 4909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8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1 12104,'0'0'3857,"-5"9"-3059,-14 31-554,12-24 178,-18 63 118,21-62-392,3 63 86,4-65 26,3 3-95,15 28 0,-13-36-77,1-3-50,0-1 0,0 0 1,14 6-1,-22-11-25,-1-1-1,1 0 1,-1 0-1,1 1 1,0-1-1,-1 0 1,1 0-1,-1 0 1,1 0 0,0 0-1,-1 0 1,1 0-1,0 0 1,-1 0-1,1 0 1,0 0-1,8-2 40,0-1-1,0 1 1,0-2-1,14-6 1,-22 9-52,0 0 1,0 1 0,0-1-1,0 0 1,0 1 0,0-1-1,0 0 1,-1 0 0,1 0-1,0 0 1,0-1 0,18-25 7,14-30 1,-24 38 6,27-76 14,-34 87-13,0 1 0,1 0-1,5-10 1,-1 4-6,6-15 40,-12 27-29,-1-1 0,1 1 1,-1 0-1,1 0 0,0-1 1,0 1-1,0 0 0,0 0 1,0 0-1,0 0 0,0 0 1,0 0-1,0 0 1,0 1-1,0-1 0,1 0 1,-1 0-1,0 1 0,1-1 1,-1 1-1,2-1 0,-2 1-2,-1 0-16,0 0 1,0 0-1,0 0 0,0 0 1,0 0-1,1 0 1,-1 0-1,0 0 1,0 0-1,0 0 0,0 0 1,0 0-1,0 0 1,0 0-1,1 0 1,-1 0-1,0 0 0,0 0 1,0 0-1,0 0 1,0 0-1,0 0 1,0 0-1,0 0 0,0 0 1,0 0-1,1 0 1,-1 1-1,0-1 1,0 0-1,0 0 0,0 0 1,0 0-1,0 0 1,0 0-1,0 0 1,0 0-1,0 1 0,0-1 1,0 0-1,0 0 1,0 0-1,0 0 1,0 0-1,0 0 0,0 0 1,0 1-1,0-1 1,2 5 29,0-1 0,-1 1 1,0 0-1,0 0 1,1 7-1,2 17 95,9 51 6,-10-60-110,1-1 0,6 21 0,-7-31-40,2 4-142,5 3-3,13 18 0,-15-27-517,-2-2 380,0-2 0,0 1 0,0 0 0,1-1 0,0-1 0,0 1 0,0-1 0,0 0 0,11 2 0,-13-4 187,-2 0 51,0 0-1,0-1 1,0 1 0,0-1-1,0 1 1,4-2 0,32-10-2184,-5 1-7296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9.1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 0 14168,'-20'52'1401,"-13"19"120,26-54-948,-21 69 106,24-69-726,-2 65-254,7-68-926,2-2 719,1-1 0,7 17-1,-11-28 501,0 1 0,0-1-1,0 0 1,0 0 0,0 1-1,0-1 1,0 0 0,1 0-1,-1 0 1,0 1 0,0-1-1,0 0 1,0 0 0,1 0-1,-1 1 1,0-1 0,0 0-1,0 0 1,1 0 0,-1 0-1,0 0 1,0 0 0,0 1-1,1-1 1,-1 0 0,0 0-1,0 0 1,1 0 0,-1 0-1,0 0 1,1 0 0,2 0-87,1 0 0,-1 0 0,1-1 0,-1 1 0,1-1 1,-1 0-1,0 0 0,1 0 0,-1 0 0,4-3 0,3 0-920,37-11-7678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49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304 0 12912,'-33'15'248,"33"-15"-201,0 0 1,-1 0 0,1 0 0,0 1-1,-1-1 1,1 0 0,0 0 0,0 0-1,-1 0 1,1 1 0,0-1 0,0 0-1,0 0 1,-1 1 0,1-1-1,0 0 1,0 0 0,0 1 0,0-1-1,0 0 1,-1 1 0,1-1 0,0 0-1,0 1 1,0-1 0,-12 61 1592,3-8-192,-1 19-842,3-14-226,0 18-304,5 92-64,4-136 48,12 122 24,-12-127-24,10 96 214,-10-96-102,-2-27-172,0 1 2,0 0 1,1 0-1,-1 0 1,0 0 0,0 0-1,0 1 1,0-1-1,0 0 1,0 0-1,0 0 1,-1 0 0,1 0-1,-1 1 1,0-2-3,0-1 0,0 1 1,0-1-1,1 1 0,-1-1 1,0 0-1,0 1 0,0-1 1,1 0-1,-1 0 0,0 0 1,1 1-1,-1-1 0,1 0 0,-1 0 1,0-1-1,-17-31 11,8 18 37,-55-71 34,29 37 118,13 20-136,22 28-45,1 0-1,-1 1 0,0-1 1,1 0-1,-1 1 0,1-1 1,-1 1-1,0-1 0,0 1 1,1-1-1,-3 0 0,-3-2 35,0 1 0,-1-1 0,1 1 0,-1 1 0,-9-2 0,15 3-47,1 0 0,0 0 1,0 0-1,-1 0 1,1 0-1,0 0 0,0 0 1,0 0-1,-1 0 1,1 0-1,0 0 0,0 0 1,-1 0-1,1 0 0,0 0 1,0 0-1,0 0 1,-1 0-1,1 0 0,0 1 1,0-1-1,0 0 0,-1 0 1,1 0-1,0 0 1,0 0-1,0 1 0,0-1 1,-1 0-1,1 0 1,0 0-1,0 1 0,0-1 1,0 0-1,0 0 0,0 0 1,0 1-1,-1-1 1,1 0-1,0 0 0,0 1 1,-4 12 87,0 0 1,1 1 0,-3 21-1,6-33-65,-1 0 0,1 0 0,0 0 1,0 0-1,0 0 0,0 0 0,0-1 0,2 5 0,31 105 303,-32-108-321,1 0 0,-1 0 0,1 0 0,-1 0 0,4 3 0,71 85 15,-75-90-57,0 0 1,1 1 0,-1-1 0,0 0 0,1 0-1,0 0 1,-1 0 0,4 2 0,3 0-43,1 0-1,-1 0 1,1 0 0,0-1 0,17 1 0,-24-3-338,1 0 0,-1 1 0,1-1 1,-1 1-1,0-1 0,4 2 0,34 8-9333,-94-24 7338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4.8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 1 11296,'1'1'159,"0"1"0,0 0 0,0-1 0,0 1 1,1-1-1,-1 1 0,0-1 0,1 0 0,2 3 1,-3-4-18,-1 0 1,0 0 0,1 0 0,-1 0-1,0 0 1,0 0 0,1 0 0,-1 0-1,0 0 1,1 0 0,-1 0 0,0 0-1,0 0 1,1 0 0,-1 0 0,0-1-1,1 1 1,-1 0 0,0 0 0,0 0-1,1 0 1,-1 0 0,0-1 0,0 1-1,0 0 1,1 0 0,-1 0-1,0-1 1,0 1 0,0 0 0,1-1-1,-1 56 930,-2 43-652,2-75-40,-5 110 150,4-103-164,4 136 133,-2-133-204,1 118 81,-2-125-290,1-6-49,-1 76-50,0-89-34,-1 0-1,0 0 0,0-1 0,-3 10 1,3-14-290,-2-5-120,-4-10 110,0 0-1,-8-22 1,14 32 289,-4-15-682,-12-79-196,13 66-1309,-6-27-6016,23 136 6208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5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78 13536,'0'0'4017,"6"1"-3119,23 2-574,1-1-1,-1-2 1,1 0-1,-1-2 1,1-2-1,51-12 0,-72 14-235,0-2-1,0 1 1,-1-1-1,0-1 0,1 0 1,-2 0-1,1 0 1,-1-1-1,0 0 0,8-8 1,-15 14-104,0 0 0,0 0 1,0 0-1,0-1 0,0 1 1,0 0-1,0 0 0,0 0 1,0 0-1,0 0 0,1-1 1,-1 1-1,0 0 0,0 0 1,0 0-1,0 0 0,0 0 1,1 0-1,-1 0 0,0 0 1,0 0-1,0-1 0,0 1 1,1 0-1,-1 0 0,0 0 1,0 0-1,0 0 0,0 0 1,1 0-1,-1 0 0,0 0 1,0 0-1,0 0 0,1 0 1,-1 0-1,0 1 0,0-1 1,0 0-1,0 0 0,0 0 1,1 0-1,1 9-366,-3 13 49,1-21 287,-2 8-821,-21 43-222,16-37-1228,-7 16-6212,32-72 6409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5.8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88 13176,'2'1'1840,"31"15"210,-31-15-1867,0 0 0,-1 0 1,1 0-1,1 0 0,-1 0 0,0-1 0,0 1 1,0-1-1,3 0 0,5 2 98,1 1-123,-8-2-84,0 0 1,0-1 0,0 1-1,0-1 1,0 1 0,0-1-1,0 0 1,3 0 0,11-1 1,1-1 0,-1 0 0,0-1 0,19-7 0,-30 8-137,24-12-612,-17 6-122,0 0 0,-1-1 0,0-1 0,16-16 0,-20 16-568,3-6-6957,-19 27 6723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6.2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110 149 12640,'-13'1'160,"-17"3"1056,-6 2 298,30-3-820,-15 21 209,20-24-881,1 1-1,0-1 0,0 1 0,-1-1 0,1 1 1,0-1-1,0 1 0,0-1 0,-1 1 0,1-1 0,0 1 1,0-1-1,0 1 0,0-1 0,0 1 0,0 0 0,-1 36 339,5 19-288,-1-33-65,2 0-1,0 0 0,11 28 1,14 30 199,-16-50-26,-13-29-171,-1-6 2,-1-21 9,-5-25-16,-16-73-29,19 98-100,-9-96-90,12 99-132,7-71-115,-7 92 442,0 0 1,0 0 0,0-1-1,1 1 1,-1 0 0,0 0-1,1 0 1,-1 0 0,1 0-1,-1 0 1,2-2 0,1-2-16,1 0 0,0 1 0,0-1 0,0 1 0,1-1 0,0 1 0,10-6 0,-15 9 33,1 1 0,-1 0 0,1-1 1,-1 1-1,1 0 0,0 0 0,-1 0 1,1-1-1,0 1 0,-1 0 0,1 0 1,0 0-1,-1 0 0,1 0 0,0 0 0,-1 0 1,2 0-1,35 5-26,-29-2 27,1-1 0,-1 1 0,17 8 0,-9-1 9,0 1 0,-1 1 1,27 26-1,-41-37-5,14 15 145,50 80 80,-55-77-2,32 79 70,-25-47-398,-17-48-682,-1-3 515,-3-5 55,-7-12 68,8 9 47,-6-55-1909,-1 3-7465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6.5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293 40 12280,'-62'-12'2206,"-44"-7"179,84 16-1946,12 0-371,8 3-55,-1-1 0,1 0-1,-1 1 1,1 0 0,-1 0-1,0 0 1,1 0 0,-1 0-1,-2 1 1,-40 7 145,44-8-145,1 0 0,0 0 0,0 1-1,-1-1 1,1 0 0,0 0 0,-1 0-1,1 0 1,0 0 0,-1 0-1,1 1 1,0-1 0,0 0 0,-1 0-1,1 0 1,0 1 0,0-1 0,0 0-1,-1 0 1,1 1 0,0 0-1,-3 3 46,1 1-1,0 0 0,0 1 1,1-1-1,-1 0 0,0 6 1,3 0 268,21 61 152,-13-57-52,10 9-135,25 22 0,-29-35 55,9 1-111,26 10 0,-49-21-213,0-1 0,0 0 0,0 1 1,0-1-1,0 0 0,0 0 0,0 0 0,0 0 1,0 1-1,0-2 0,2 1 0,6-1 47,0-1 0,1 0 0,-1-1 0,15-6-1,-23 8-60,0 1-1,-1 0 1,1-1-1,0 1 1,-1-1-1,1 1 1,-1-1-1,1 1 1,0-1-1,-1 1 1,1-1-1,-1 1 1,1-1-1,-1 0 1,1 0-1,6-12 33,0-1 0,-1 0 0,5-18 0,-6 14 52,4-36 0,-5 26-18,2-17 8,-6 45-81,0 0 1,0-1-1,0 1 0,1 0 0,-1-1 0,0 1 0,0 0 0,0-1 0,0 1 0,0 0 0,0-1 0,1 1 1,-1 0-1,0 0 0,0-1 0,1 1 0,-1 0 0,0-1 0,0 1 0,1 0 0,-1 0 0,0 0 0,0-1 1,1 1-1,-1 0 0,0 0 0,1 0 0,-1 0 0,0 0 0,1 0 0,-1 0 0,0 0 0,1 0 1,-1-1-1,0 1 0,1 1 0,-1-1 0,0 0 0,1 0 0,0 0 2,0 0-3,0 0 1,0 0-1,0 1 1,-1-1-1,1 1 0,0-1 1,0 0-1,0 1 1,0-1-1,-1 1 0,1 0 1,0-1-1,0 1 0,-1 0 1,1-1-1,0 2 1,6 9-1,0-1 1,-1 1-1,8 20 1,-10-22-7,49 102-138,-31-66-159,-13-31 259,-2-1 7,16 25-351,9 6-104,-31-44 470,-1 1 1,0-1-1,0 0 1,1 0-1,-1 1 1,0-1-1,0 0 1,1 0-1,-1 0 1,0 1-1,1-1 1,-1 0-1,0 0 1,1 0-1,-1 0 1,0 0-1,1 0 1,-1 0-1,0 0 1,1 0-1,-1 0 1,1 0-1,-1 0 1,0 0-1,1 0 1,-1 0-1,0 0 1,1 0 0,-1 0-1,0 0 1,1 0-1,-1-1 1,0 1-1,1 0 1,-1 0-1,0 0 1,0-1-1,1 1 1,-1 0-1,0 0 1,0-1-1,1 1 1,-1 0-1,0 0 1,0-1-1,1 1 1,-1-1-29,8-15-248,-7 5-662,-4-69-244,-9-9 497,5 45-1159,-10-62-8140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6.9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0 204 13000,'7'6'130,"0"1"544,0 0-1,-1 0 0,0 0 1,6 11-1,-8-12-426,-2-4-84,-1 0 0,0 0 0,0 0 0,0 0 0,0 0 0,0 1-1,1 3 1,1 9 428,1-1-1,-2 1 0,1 16 1,-5 1-425,-4 12-100,5-41-64,1 0 0,-1 0-1,1 0 1,0 0 0,0 0 0,0 0 0,1 0 0,-1 0 0,1 0 0,-1 0 0,3 5 0,-2-4-1,-1-3-1,1 0 1,-1 0 0,1 1-1,0-1 1,-1 0-1,1 0 1,0 0 0,0 0-1,0 0 1,-1 0-1,1 0 1,0 0 0,0 0-1,1-1 1,-1 1-1,0 0 1,0-1 0,0 1-1,0-1 1,3 1-1,-3 0 0,5-1-12,2-2 5,-1-1 1,12-5 0,-19 7 3,1 1 0,0 0 0,-1-1 0,1 1 0,-1-1 0,1 1 0,-1 0 0,0-1 0,1 1 0,-1-1 0,1 1 0,-1-1 0,0 0 0,1 0 0,33-68-67,-28 51-30,17-86-32,-9 39 19,-5 11 30,4 6 6,-13 48 76,0 0 0,0 0 0,0-1 0,0 1 0,0 0 0,0-1 0,0 1 0,0 0 0,1 0 1,-1-1-1,0 1 0,0 0 0,0 0 0,1 0 0,-1-1 0,0 1 0,0 0 0,0 0 0,1 0 0,-1 0 0,0-1 0,0 1 0,1 0 0,-1 0 0,0 0 0,0 0 0,1 0 0,-1 0 0,0 0 0,1 0 0,-1 0 0,0 0 1,0 0-1,1 0 0,-1 0 0,0 0 0,1 0 0,-1 0 0,0 0 0,0 0 0,1 0 0,-1 0 0,0 0 0,0 1 0,1-1 0,-1 0-2,2 1 3,-1 0 0,0-1 0,0 1 0,0 0-1,0 0 1,0 0 0,0 0 0,-1 0-1,1 0 1,0 0 0,0 2 0,6 11 4,-1-1 1,8 25 0,-14-36-3,35 108 316,-17-48-12,-17-56-230,-4-16-40,-11-68-31,2-38-119,12 108 96,-1-12-169,11-65-54,-5 72 156,-2 7 65,0 1 0,1-1 1,0 1-1,0 0 1,1 1-1,4-5 0,-9 8 11,1 1-1,-1 0 1,0-1-1,1 1 1,-1 0-1,0 0 1,1 0-1,-1-1 1,0 1-1,1 0 1,-1 0-1,1 0 1,-1 0-1,0 0 1,1 0-1,-1 0 0,1 0 1,-1 0-1,0 0 1,1 0-1,21 2-190,-18 0 194,0-1 0,0 1-1,-1 0 1,1 0-1,4 3 1,0 1 8,-1 1 1,0-1-1,0 1 1,10 14-1,-17-21-1,7 12 34,3 17-3,-2-1 1,6 37-1,-8-18-27,-3-19-195,3 36-844,-4-70-879,-2 3 1780,0 2 113,0 0 1,0 1-1,0-1 1,-1 0-1,1 0 0,0 1 1,1-1-1,-1 0 0,0 1 1,0-1-1,0 0 0,0 0 1,0 1-1,1-1 0,-1 0 1,0 1-1,1-2 1,7-9-1067,10-14 0,7-9-8294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7.3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99 12728,'26'20'1357,"0"0"1,33 37 0,-35-34-1160,-14-14 82,49 24 64,-47-28-304,54 5 26,-65-10-60,0 0 0,0 1 1,0-1-1,0 0 0,0 0 1,0-1-1,-1 1 0,1 0 0,0 0 1,0 0-1,0-1 0,0 1 1,1-1-1,15-7 72,29-20 0,-44 27-53,-1 0 0,0 0 0,0 0 1,0 0-1,0 0 0,0 0 0,0 0 0,1-2 0,1-1 17,3-3-8,-1-1-1,0 0 1,-1 0 0,0 0 0,0-1 0,0 1 0,4-19-1,-7 20-11,2 0-1,-2-1-1,1 0 1,-1 0-1,0 1 0,-1-1 1,0 0-1,-1-13 1,-1 11 36,0 0 0,-7-15-1,9 24-52,0 1 0,0 0 0,0-1-1,0 1 1,-1 0 0,1 0-1,0-1 1,0 1 0,0 0-1,-1 0 1,1-1 0,0 1 0,0 0-1,-1 0 1,1 0 0,0-1-1,0 1 1,-1 0 0,1 0-1,0 0 1,-1 0 0,1 0 0,0-1-1,-1 1 1,1 0 0,-1 0-1,-8-2 28,-1 0 0,1 1-1,-1 0 1,-16 1 0,25 0-17,0 0 0,0 0 0,0 0 0,0 0 0,0 1 0,-1-1 0,1 0 0,0 1 0,0-1 0,0 1 0,-1 0 0,-22 13 114,-29 21 0,52-34-104,-1 0 1,1 0 0,0 0-1,-1 1 1,1-1 0,0 1-1,0-1 1,0 1 0,-2 1-1,-53 105 300,55-106-310,0 0 0,1 0 0,-1 0 0,0 0 0,1 0 0,-1 0 0,1 0 0,0 0 0,-1 4 0,1 29 74,6 48-1,-5-81-83,-1 0 0,0 0 0,1 0-1,-1 0 1,1 0 0,0 0 0,0 0 0,2 4 0,-3-6-4,29 49 38,8-4-48,-35-43-3,0 0-1,-1 0 1,1 0 0,1-1 0,-1 1 0,3 2 0,102 51-275,-85-47-624,82 10-310,-73-13-1312,32 5-5625,-147-24 6153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5.5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829 52 10848,'0'0'1049,"-4"-3"-170,-49-26 594,42 26-1266,-79-11 47,61 12-212,-56 2 0,74 1-26,-12 1 118,-101 22 78,99-18 48,-100 36 109,101-32-82,-81 44 103,87-43-157,-57 53 107,74-63-302,0 0-1,0 1 1,0-1-1,-1 0 1,1 0-1,1 1 1,-3 2-1,0 2 17,1 1-1,-1-1 0,1 1 1,0-1-1,1 1 0,-2 13 1,5-8 14,3-2-50,-1 0 0,2 0 0,0 0 0,8 10 0,-2-9 2,68 46-4,60 25-240,-23-8 67,-91-55 90,48 41 1,17 21 52,-58-44 16,0 1-1,27 44 0,-58-78 3,1 0 0,-1 0-1,0 0 1,0 0-1,2 5 1,36 122 46,-39-128-37,-1-1-1,1 1 1,-1-1-1,0 0 1,0 1-1,0-1 1,0 4-1,-1 3 13,0 0 0,-1 0 0,-2 9 0,2-12-11,-1 1 0,0-1-1,-7 12 1,9-16 11,-1 0 0,1-1-1,0 1 1,0-1 0,0 1 0,-3 1-1,-5 5 34,1-1 0,-11 7 0,7-7-37,-19 8 0,31-15-21,-21 6 42,-106 14-53,92-18-316,-74 1 1,-17-2 163,53 0-2209,-68 1-5656,328-5 6046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8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231 0 12280,'-4'20'845,"1"0"1,0 31 0,1-37-198,-18 57 208,14-55-488,-41 65 130,-24 36 458,31-46-423,32-56-360,0 1 0,2 0 1,-6 18-1,12-33-157,0-1 0,0 0 0,0 1 0,0-1-1,0 1 1,0-1 0,0 0 0,0 1 0,0-1 0,0 1 0,0-1 0,0 0 0,0 1 0,0-1 0,0 1 0,0-1 0,0 0 0,0 1 0,0-1 0,1 0 0,-1 1-1,0 0 1,0-1-1,1 2 19,0 0 0,1 0-1,-1 1 1,0-1 0,1 0 0,-1 0 0,1-1-1,-1 1 1,1 0 0,0-1 0,0 1 0,0-1-1,0 1 1,0-1 0,0 0 0,0 0 0,1 0-1,-1 0 1,0 0 0,1 0 0,-1-1 0,3 1-1,71 6 367,-69-7-315,119-6 638,-84 2-537,89-6 228,-125 10-316,-1 1-269,0-1 0,0 0 0,-1 0 1,1 0-1,0-1 0,-1 1 0,1-1 0,4-2 0,-8 3 120,-1 0 0,0-1 0,0 1 0,1 0 0,-1 0 0,0-1 0,0 1 0,0 0 0,1-1 0,-1 1 1,0 0-1,0-1 0,0 1 0,0 0 0,0-1 0,0 1 0,0 0 0,0-1 0,0 1 0,0 0 0,0-1 0,0 1 0,0-1 0,0 0 0,0-6-2625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8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75 12464,'0'0'1265,"0"5"-206,-4 117 1588,1-75-2563,2-34-95,-1-3 44,1 0 1,0 0-1,1 1 0,0-1 0,2 11 0,7-35 174,-7 5-191,7-16-19,17-44-17,-19 50-22,1 1 0,16-28 0,-17 33 22,-1 2-79,12-17 0,-10 16 70,-1 2 18,14-16-1,-16 22 16,-1 0-1,1 1 1,0-1-1,0 1 1,1 0-1,-1 0 0,0 0 1,10-2-1,-14 4 6,-1 1-1,1 0 1,-1 0-1,1 0 1,-1 0 0,1 0-1,-1-1 1,1 1-1,-1 0 1,1 0 0,0 0-1,-1 0 1,1 0-1,-1 1 1,1-1 0,-1 0-1,2 0 1,5 3 39,1 0 1,0 0-1,-1 1 1,13 7-1,-11-2 212,31 55 96,-34-48-136,17 81 96,-19-70 4,0-5-198,2 43 0,-5-16-268,-1-49 124,0 0 0,0 0 1,0 0-1,0 0 0,0 0 1,-1 0-1,1-1 0,0 1 1,0 0-1,0 0 0,0 0 1,0 0-1,0 0 0,0 0 1,0 0-1,0 0 0,0 0 1,0 0-1,0 0 0,0 0 1,0 0-1,0 0 0,0 0 1,0 0-1,-1 1 0,1-1 1,0 0-1,0 0 0,0 0 1,0 0-1,0 0 0,0 0 1,0 0-1,0 0 0,0 0 1,0 0-1,0 0 0,0 0 1,0 0-1,0 0 0,0 0 1,0 0-1,0 0 0,0 0 1,0 0-1,0 0 0,0 0 1,0 0-1,0 1 0,0-1 1,0 0-1,0 0 0,-3-6-209,0 1 113,2 2 32,0 1-1,0 0 1,0 0-1,1-1 1,-1 1-1,1 0 1,-1-1-1,1-4 1,-3-62-2782,1 39-4805,4 71 5765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8.9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 18 13448,'0'0'1328,"-6"0"-222,-1 0-937,-22 0 699,-40 4 27,68-4-851,-1 0 0,0 0 0,1 0 0,-1 1-1,1-1 1,-1 0 0,1 1 0,-2 0 0,-75 29 485,64-22-274,-41 45 118,54-52-338,0 0 0,1 0 0,-1 0 0,0 0 0,0 0 0,0 1 0,1-1 0,-1 2 0,-4 10 111,1 1 0,-5 24 0,9-37-120,0 0 0,0 0-1,0 0 1,0 0-1,0 0 1,0 0-1,0 0 1,0 0 0,0 0-1,1 1 1,2 8 69,1 0 1,1-1 0,9 16-1,-14-24-81,1 0-1,-1-1 0,1 1 1,-1-1-1,1 1 0,-1-1 1,1 1-1,-1-1 0,1 1 1,-1-1-1,1 1 0,0-1 1,-1 0-1,2 1 0,12 5 78,-1-1 1,24 4-1,-36-8-78,0-1 0,0 0-1,0 0 1,0 0 0,0 0 0,0 0 0,0 0 0,0 0 0,0 0 0,0 0 0,0 0 0,2-1 0,20-8 100,34-15 0,-41 13-13,8-11-36,26-31-1,-10 1 4,-6 4-35,-17 23-7,-4 2-20,-4 8-5,-9 15 0,0 0 0,0 0 0,1-1 0,-1 1 0,0 0 0,0 0 0,0-1 0,0 1 0,1 0 0,-1 0 0,0-1 0,0 1 0,0 0 0,1 0 0,-1 0 0,0 0 0,0 0 0,1-1 0,-1 1 0,0 0 0,0 0 0,1 0 0,-1 0 0,0 0 0,1 0 0,-1 0 0,0 0 0,0 0 0,1 0 0,-1 0 0,1 1 0,0 0 0,0 0 0,-1 0 0,1 0 0,-1 1 0,1-1 0,-1 0 0,1 0 0,-1 1 0,0-1 0,0 0 0,1 3 0,0 17-10,-1-18 0,6 105-706,1-27 104,-6-72 374,0 0 0,1 1 0,0-2 0,5 15 1,-4-14 42,-3-8 123,0 0-1,1 0 1,-1 0-1,1 0 1,-1 0-1,1 0 1,-1 0-1,1 0 0,-1 0 1,1-1-1,0 1 1,-1 0-1,1 0 1,0-1-1,0 1 1,0 0-1,-1-1 1,1 1-1,0-1 0,0 1 1,0-1-1,0 0 1,0 1-1,0-1 1,0 0-1,0 0 1,0 1-1,0-1 1,0 0-1,0 0 0,1 0 1,-1 0 28,-1 0 16,0 0-1,0 0 0,0 0 1,1 0-1,-1 0 1,0 0-1,0 0 1,0 0-1,0 0 1,0 0-1,1 0 0,-1 0 1,0 0-1,0-1 1,0 1-1,0 0 1,0 0-1,0 0 1,1 0-1,-1 0 0,0 0 1,0 0-1,0 0 1,0 0-1,0-1 1,0 1-1,0 0 0,0 0 1,1 0-1,-1 0 1,0 0-1,0 0 1,0-1-1,0 1 1,0 0-1,0 0 0,0 0 1,2-6-160,1 1 0,-1 0 1,-1-1-1,1 1 0,-1-1 1,0 0-1,0 1 0,0-10 1,8-81-1828,-1 9-6098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9.4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38 140 13720,'3'48'293,"-3"-43"30,1-1-1,-1 1 1,0-1 0,-1 0 0,1 1-1,-1-1 1,0 1 0,0-1-1,-2 6 1,-2 8 732,-23 63 915,27-77-2046,2-7-151,5-11-18,6-19-135,15-51-3,-18 59 98,24-46 1,-28 60 252,-2 5-8,0 0 1,1 0 0,-1 0-1,6-6 1,0 0 9,13-19 3,-22 30 26,1 0-1,-1 1 0,1-1 1,-1 0-1,1 1 0,-1-1 1,1 0-1,0 1 0,-1-1 1,1 1-1,1-1 0,0-1 3,0 1-1,-1 0 0,1 0 1,0 0-1,0 0 0,0 0 1,0 0-1,1 0 0,-1 1 1,0-1-1,0 1 0,0 0 1,1 0-1,-1-1 0,0 1 1,0 1-1,0-1 0,1 0 1,-1 1-1,0-1 0,0 1 1,0-1-1,0 1 0,0 0 1,0 0-1,0 0 0,0 0 0,3 2 1,-1 2 9,0 0 1,0-1-1,0 1 1,0 1-1,-1-1 1,0 1-1,0-1 0,3 10 1,-1 0 171,8 33-1,-11-36-146,4 26 263,12 72 638,-15-104-658,1-6-197,2-8-77,-6 8 0,4-7 5,-1 0 0,0-1-1,0 1 1,0-1 0,-1 0 0,2-13-1,4-16 140,8-37-8,-13 59-123,1 1 0,8-22 0,-7 22-13,0 5 9,-2 6-9,0 0-1,0 0 0,0 0 0,1 0 1,-1 1-1,6-4 0,-8 6-2,-1 0 0,0 0 0,0 0-1,0 0 1,0 0 0,0 0 0,1 0 0,-1 0 0,0 0 0,0-1-1,0 1 1,0 0 0,1 0 0,-1 0 0,0 0 0,0 0 0,0 0-1,0 0 1,1 0 0,-1 1 0,0-1 0,0 0 0,0 0 0,0 0-1,0 0 1,1 0 0,-1 0 0,0 0 0,0 0 0,0 0 0,0 0-1,0 0 1,1 1 0,-1-1 0,0 0 0,0 0 0,0 0 0,0 0-1,4 4 27,-1-1-1,0 1 0,1 0 0,-1-1 0,-1 1 0,1 0 1,-1 1-1,1-1 0,-1 0 0,2 8 0,22 67 228,-20-59-234,-2 0 0,2 26 0,-4-28 1,2 6 132,-4-18-115,2 47 20,0-29 23,0-15-234,-2-9 133,0 0 1,0 0 0,0 0 0,0 0 0,0 0 0,0 0 0,0 0 0,0 0-1,0 0 1,0 0 0,0 0 0,0 0 0,0 0 0,0 0 0,0 0 0,0 0-1,0 0 1,0 0 0,0 0 0,0 0 0,0 0 0,1 0 0,-1 0 0,0 0 0,0 0-1,0 0 1,0 0 0,0 0 0,0 0 0,0 0 0,0 0 0,0 0 0,0 0-1,0 0 1,0 0 0,0 0 0,0 0 0,0 0 0,0 0 0,0 0 0,0 0-1,0 0 1,0 0 0,0 0 0,0 0 0,0 0 0,0 0 0,21-60-2149,-13 42-1726,-1-1-3112,-20 51 4873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19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94 12280,'7'7'752,"1"-1"1,0 0 0,13 7-1,7 6 347,4 7-217,26 24-82,-46-40-478,47 27 95,-59-36-407,1-1 1,0 1-1,-1-1 0,1 0 0,0 1 1,-1-1-1,1 0 0,0 1 0,0-1 1,0 0-1,-1 0 0,2 1 0,7-1 33,0 1 0,1-1-1,8-1 1,-17 1-41,-1 0 0,0 0 0,1 0-1,-1 0 1,0 0 0,0 0 0,1-1 0,-1 1-1,0 0 1,1 0 0,-1 0 0,0 0 0,0 0 0,1 0-1,-1-1 1,0 1 0,0 0 0,0 0 0,1 0 0,-1 0-1,0-1 1,0 1 0,0 0 0,0 0 0,1-1-1,-1 1 1,0 0 0,0 0 0,0-1 0,4-8 17,0-1 0,-1 0 1,4-14-1,-6 10 14,-3-20 31,-13-61 0,13 87-53,0 1-1,0 0 1,0-1-1,-1 1 1,-5-8-1,7 14-6,0-1 0,1 1 0,-1 0 0,0 0 0,0-1 0,0 1 0,0 0-1,0 0 1,-1 0 0,1 0 0,0 0 0,0 1 0,-1-1 0,1 0-1,-1 1 1,1-1 0,0 0 0,-1 1 0,1 0 0,-1-1 0,1 1 0,-1 0-1,1 0 1,-1 0 0,1 0 0,-1 0 0,0 0 0,1 0 0,-1 1-1,1-1 1,-1 0 0,-1 1 0,-22 11 57,24-12-40,0 1-1,0 0 0,0-1 0,0 1 0,1-1 0,-1 1 0,0 0 0,0 0 0,0-1 1,0 2-1,-53 66 304,53-66-286,0-1 0,-1 1 0,1 0 0,0 0 0,0 0 0,-1 4 0,-28 95 328,29-99-338,1 0 0,-1 0 1,1 1-1,0-1 0,0 0 1,0 0-1,0 4 0,16 103 296,-15-106-280,-1-1-1,1 1 0,0 0 1,0-1-1,3 5 0,13 23 107,23 28 0,-39-56-156,0-1 1,1 0-1,-1 1 0,0-1 0,0 0 0,1 0 0,-1 0 0,1 0 1,1 2-1,10 4-22,19 9 1,-16-10-32,18 5-1,-34-11 60,21 4-540,83-2-236,-73-2-2068,32 1-6611,-146-2 7123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1.8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 11032,'0'0'3105,"2"7"-2440,9 35 173,24 71 657,-18-62-941,23 65 907,-36-108-1017,-3-12-235,-1-13-106,0 16-96,-1-8 9,0-17 6,1-10-8,4-16-12,-1 28-2,2 1 0,10-27-1,-9 34-4,13-17 3,-16 27 2,1 1 0,0 0 0,0 0 0,9-8 0,-9 10 1,0 1 0,0-1 0,0 1 0,0 0-1,1 0 1,-1 1 0,1-1 0,-1 1 0,1 0 0,-1 0-1,1 1 1,7-1 0,-12 1 2,1 0 1,0 0-1,-1 0 0,1 0 1,0 0-1,-1 0 0,1 0 1,0 0-1,-1 0 0,1 1 1,0-1-1,-1 0 0,1 0 1,0 1-1,0 0 0,10 5 22,-1 1 0,0 1-1,15 14 1,-14-9 148,33 65 53,-37-64-185,-1 1 0,0 0 1,-1 0-1,4 23 0,1 8-111,-10-46 52,1 0 0,-1 1 1,0-1-1,0 0 0,0 0 1,0 1-1,0-1 1,0 0-1,0 0 0,0 1 1,0-1-1,0 0 0,0 0 1,0 1-1,0-1 0,0 0 1,0 0-1,0 1 1,0-1-1,0 0 0,0 0 1,0 1-1,0-1 0,0 0 1,0 0-1,0 1 0,-1-1 1,1 0-1,0 0 0,0 0 1,0 1-1,0-1 1,-1 0-1,1 0 0,0 0 1,0 0-1,-1 1 0,1-1 1,0 0-1,0 0 0,0 0 1,-1 0-1,1 0 0,0 0 1,0 0-1,-1 0 1,1 0-1,0 0 0,-1 0 1,1 0-1,0 0 0,-1 0 1,-6-2-120,4-2-455,-7-48-2365,5 28-5697,12 56 6496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2.2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12464,'0'0'1577,"0"8"-258,2 38-144,1 32-171,-1 11-9,0-59-939,-1-10 99,12 73 79,-10-76-14,5 5-74,12 25-1,-20-47-137,0 1 0,1 0 0,-1-1-1,0 1 1,1-1 0,-1 1 0,0-1 0,1 1 0,-1-1 0,1 1-1,-1-1 1,1 1 0,-1-1 0,1 1 0,-1-1 0,2 1-1,1 0 9,1 1-1,0 0 0,-1-1 0,1 0 1,0 0-1,0 0 0,0 0 1,0-1-1,0 1 0,6-1 0,-9 0-12,0 0 0,0 0-1,-1 0 1,1-1 0,0 1-1,-1 0 1,1 0 0,0 0-1,-1-1 1,1 1 0,0 0-1,-1-1 1,1 1 0,0-1-1,17-13 23,24-22 0,-30 21-17,38-74-7,-42 70-66,17-68-314,-19 65-57,-2 0 1,2-30-1,-6 51 331,0 0-1,0-1 1,1 1-1,-1 0 0,0-1 1,0 1-1,1 0 1,-1-1-1,1 1 0,-1 0 1,2-2-1,-2 3 97,0 0 0,0 0 0,0 0 1,0 0-1,0 0 0,0-1 0,0 1 0,1 0 0,-1 0 0,0 0 0,0 0 0,0 0 0,0 0 0,1-1 0,-1 1 0,0 0 1,0 0-1,0 0 0,0 0 0,1 0 0,-1 0 0,0 0 0,0 0 0,0 0 0,1 0 0,-1 0 0,0 0 0,0 0 0,0 0 1,1 0-1,-1 0 0,0 0 0,0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2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186 103 11296,'0'0'2472,"-5"-6"-2019,1-1-382,2 2 15,-1 1-1,0 0 1,0 1-1,-6-7 1,5 5 9,-52-51 783,56 55-865,-1 1 1,1 0-1,0 0 0,0 0 1,0 0-1,0 0 0,-1 0 1,1-1-1,0 1 0,0 0 1,0 0-1,0 0 0,-1 0 1,1 0-1,0 0 0,0 0 1,0 0-1,-1 0 0,1 0 1,0 0-1,0 0 0,0 0 1,-1 0-1,1 0 0,0 0 0,0 0 1,0 0-1,0 0 0,-1 0 1,1 0-1,0 1 1,-7 1 85,1 1 0,1 0 0,-1 0 0,0 1 0,-6 4 0,4 1 316,-4 8-125,-10 20 1,18-25 104,2 8-114,2 28 0,0-42-195,1-1 0,0 1 0,0 0-1,0 0 1,1-1 0,0 1-1,0-1 1,1 1 0,-1-1-1,5 6 1,-4-6-21,4 5 317,5 1-117,15 12 0,-19-20 75,-3-3-277,-1 0 0,1 0-1,0 0 1,-1-1 0,1 0-1,5-1 1,-4-2 92,-3 0-132,0 0 0,0-1 1,0 1-1,0-1 0,-1 1 0,0-1 1,0 0-1,0 0 0,0 0 1,1-7-1,-1-4-10,0 0 0,-1-25 1,-2 16 1,1-17-1114,5 65-177,12 19 40,-17-40 1199,1 0 0,0 0 0,0 0 0,0 0-1,0-1 1,0 1 0,0 0 0,0-1 0,1 1 0,-1 0 0,3 1 0,2 3-25,23 19-2104,13 16-8414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3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98 258 14168,'2'6'91,"0"3"997,0 1 1,0 11-1,-2-18-851,0 0-1,0 0 1,0 0 0,0 0 0,-1-1-1,1 1 1,-1 0 0,0 0 0,0 0-1,0-1 1,-3 5 0,4-6-160,-1 0 1,0-1-1,1 1 1,-1-1-1,0 1 1,0 0 0,0-1-1,1 1 1,-1-1-1,0 0 1,0 1-1,0-1 1,-1 1-1,0-1-33,2 0-43,0 0 0,0 0 0,-1 0 0,1 0 0,0 0-1,0 0 1,0 0 0,0 0 0,0 0 0,-1 0 0,1 0 0,0 0 0,0 0 0,0 0 0,0 0-1,0 0 1,0 0 0,-1 0 0,1 0 0,0 0 0,0 0 0,0 0 0,0 0 0,0-1 0,0 1-1,0 0 1,-1 0 0,1 0 0,0 0 0,0 0 0,0 0 0,0-1 0,0 1 0,0 0 0,0 0-1,0 0 1,-34-40 49,27 28-2,-23-62 25,26 57-20,0-74 22,7 74-22,22-54 15,-25 71-67,0-1 1,0 1-1,0-1 0,1 1 0,-1-1 0,0 1 0,1-1 0,-1 1 0,0-1 1,1 1-1,-1-1 0,1 1 0,-1-1 0,0 1 0,1 0 0,-1-1 0,1 1 1,0-1-1,5-2 3,0 0 1,1 1 0,-1 0 0,1 0-1,-1 0 1,9 0 0,-14 2-4,0 0 0,0 0 0,0 0 0,0 0 1,-1 0-1,1 0 0,0 0 0,0 0 0,0 0 0,0 1 0,1-1 0,17 8 7,32 17-1,36 23-380,-43-22-145,-44-26 486,1 1-1,-1-1 1,0 0 0,0 0-1,0 0 1,1 0-1,-1 1 1,0-1-1,0 0 1,1 0-1,-1 0 1,0 0 0,1 0-1,-1 0 1,0 0-1,0 0 1,1 0-1,-1 0 1,0 0-1,0 0 1,1 0 0,-1 0-1,1 0 1,0 0-13,0 0 0,0-1 0,0 1 0,0 0 0,0-1 0,0 1 0,-1-1 1,1 0-1,0 1 0,0-1 0,0 0 0,0 1 0,-1-1 0,1 0 0,0 0 0,-1 1 1,1-1-1,0-2 0,2-3-882,-1 1-1,4-13 1,3-7-10519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3.5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219 463 13536,'-68'-17'2906,"61"18"-2213,-44 19 198,40-13-598,-44 43 61,54-49-354,0-1 1,1 1 0,-1 0-1,0 0 1,0-1-1,1 1 1,-1 0 0,1 0-1,-1 0 1,1 0 0,-1 0-1,0 1 1,-4 13 14,1-1 1,-4 23-1,8-23 147,4-1-97,0 0 1,0-1 0,8 15-1,-3-15 257,9 4-100,24 18 0,-41-33-196,0 0 1,0-1 0,1 1-1,-1 0 1,0-1 0,0 1-1,1-1 1,-1 1 0,2 0-1,19 3 153,39 2 0,-60-6-162,1 0 0,-1 0 0,0 0 0,1-1 0,-1 1 0,0 0-1,1 0 1,-1-1 0,0 1 0,3-2 0,82-42 214,-84 44-228,-1-1-1,0 0 1,1 0-1,-1 0 1,0 0-1,0 0 1,0 0 0,0 0-1,0 0 1,0-1-1,0 1 1,1-3-1,33-54 32,-3-14-33,-32 72-1,2-6-6,0-1-1,0 1 1,2-10 0,33-198-30,-31 172-18,-5 33 38,11-184-168,-12 186 158,-3-53-85,3 59 111,0 1 0,0 0-1,0 0 1,0 0 0,0-1 0,0 1 0,0 0-1,0 0 1,0 0 0,0-1 0,0 1 0,0 0-1,0 0 1,0 0 0,0 0 0,0-1 0,0 1-1,-1 0 1,1 0 0,0 0 0,0 0 0,0-1-1,0 1 1,0 0 0,-1 0 0,1 0 0,0 0-1,0 0 1,0 0 0,0 0 0,-1-1 0,1 1-1,0 0 1,0 0 0,0 0 0,-1 0 0,1 0-1,0 0 1,0 0 0,0 0 0,-1 0 0,1 0-1,0 0 1,0 0 0,0 0 0,-1 0 0,1 0-1,0 0 1,0 1 0,0-1 0,0 0 0,-1 0-1,1 0 1,0 0 0,0 0 0,0 0 0,0 0-1,-1 1 1,1-1 0,0 0 0,0 0 0,0 0-1,0 0 1,0 0 0,0 1 0,-1-1 0,0 2 0,-1 1-1,1-1 1,0 1 0,-1-1 0,1 1 0,0 0 0,0 3-1,-16 83 2,14-74 0,0 10 7,-7 114 21,9-111 44,9 128 137,2-72-64,-9-82-132,-1-1 0,0 0-1,0 1 1,1-1-1,-1 1 1,1-1 0,-1 1-1,1-1 1,-1 0 0,1 1-1,0-1 1,0 0-1,0 0 1,2 2 0,-3-2-12,1-1 0,-1 0 0,1 1 0,0-1 0,-1 0 0,1 0 0,-1 0 0,1 1-1,0-1 1,-1 0 0,1 0 0,0 0 0,-1 0 0,1 0 0,0 0 0,-1 0 0,2-1 0,3-2 60,-1-1-50,-1 1 0,0-1 0,0 0 1,-1 0-1,3-4 0,13-21 25,2-2-10,6-8-20,-22 33-6,1 0 0,1 0 1,6-5-1,-10 8-1,1 1 0,0 0 1,-1 0-1,1 0 0,0 0 0,0 1 0,6-3 0,-7 4 0,0 0 0,0-1 0,0 1 0,0 0 0,0 0 0,0 0 0,0 0 0,0 0 0,0 1 0,0-1 0,0 1 0,3 0 0,-2 0 0,1 1 0,-1-1 0,1 1 0,-1 0 0,1 0 0,3 4 0,-1 0 0,0 1 0,0 0 0,-1 0 0,0 0-1,-1 0 1,6 13 0,-9-19 0,5 14-5,30 121-562,-27-90-42,2-5-149,-11-41 696,0 1 1,0-1-1,0 0 0,0 1 0,0-1 0,0 0 0,1 0 0,-1 1 0,0-1 0,0 0 0,0 1 0,0-1 1,1 0-1,-1 0 0,0 1 0,0-1 0,0 0 0,1 0 0,-1 0 0,0 1 0,0-1 0,1 0 0,-1 0 1,0 0-1,0 0 0,1 0 0,-1 0 0,0 1 0,1-1 0,-1 0 0,0 0 0,1 0 0,7-5-104,-3 1-189,30-22-1954,-5 0-7637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58.4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700 0 14616,'0'0'4927,"-7"2"-4693,-34 7-346,-56 7-68,73-12 46,-119 24-170,136-27 65,0 1-1,-11 4 1,-169 67-747,130-51-1467,-55 21-5440,262-100 5952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4.0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105 388 13088,'-4'45'244,"4"-45"-199,0 0 0,0 1 0,0-1 1,0 0-1,0 1 0,0-1 0,0 0 0,0 0 1,0 1-1,0-1 0,-1 0 0,1 1 1,0-1-1,0 0 0,0 1 0,0-1 1,0 0-1,0 0 0,-1 1 0,1-1 0,0 0 1,0 0-1,0 1 0,-1-1 0,1 0 1,-1 0-1,-2 3 156,-1-1 0,0 0 0,1 0 1,-1 0-1,0-1 0,0 1 0,-8 1 0,3 0 492,-31 24 213,39-26-889,1-1 1,0 0-1,-1 0 1,1 1-1,0-1 1,-1 0-1,1 1 1,0-1-1,-1 0 1,1 1 0,0-1-1,0 1 1,0-1-1,-1 0 1,1 1-1,0-1 1,0 1-1,0-1 1,0 1-1,0 0 1,-2 10 145,1 1 1,0 22-1,1-32-141,0-1 0,0 0 0,0 0 0,1 1 0,-1-1 0,0 0 0,1 0 0,-1 0 0,2 2 0,41 72 296,-30-60-52,63 49 108,-75-63-348,0 0 1,0-1 0,1 1-1,-1 0 1,0 0 0,1-1-1,-1 1 1,0 0 0,4 0-1,6 1 41,0 0 0,0-1 0,0 0 0,15-1 0,-26 0-64,1 0 0,-1 0 0,0 0 0,1 0 0,-1 0 0,1 0 0,-1 0 0,1 0-1,-1-1 1,1 1 0,-1 0 0,1 0 0,-1 0 0,0-1 0,1 1 0,-1 0 0,1 0 0,-1-1 0,0 1 0,1 0 0,-1-1 0,0 1 0,1 0-1,-1-2 1,0 2-3,4-4 15,-1 0 0,0 0-1,0 0 1,2-7 0,-2 5-13,-1-1 1,0 1 0,0-1-1,-1 0 1,1-7 0,-1-7-7,-1 1 0,-1 0 0,-7-34 0,4 32-110,-28-96-492,18 64 76,14 52 135,3 4 258,4 5 29,17 30-260,39 47 50,-50-66 246,116 150 116,-129-167-22,1-1 1,-1 1-1,1 0 1,-1-1-1,1 1 1,-1 0-1,1-1 0,0 1 1,-1-1-1,1 1 1,0-1-1,-1 1 1,1-1-1,0 0 1,0 1-1,0-1 1,-1 0-1,1 1 1,1-1-1,-1-4 20,-6-6 119,-40-50 24,32 45-52,-72-62 50,68 62-70,-50-39 25,56 48-132,7 5-5,0 0 0,0 0 1,0 0-1,0 1 0,0 0 0,0-1 0,0 1 0,-4 1 0,7-1-1,1 0 0,0 0 0,0 0 0,0 0 0,0 0 0,0 0 0,0 0 1,0 0-1,0 0 0,-1 0 0,1 0 0,0 0 0,0 0 0,0 0 0,0 0 0,0 0 1,0 0-1,0 0 0,0 0 0,0 0 0,-1 0 0,1 1 0,0-1 0,0 0 0,0 0 0,0 0 1,0 0-1,0 0 0,0 0 0,0 0 0,0 0 0,0 0 0,0 0 0,0 1 0,0-1 0,0 0 1,0 0-1,0 0 0,0 0 0,0 0 0,0 0 0,0 0 0,0 0 0,0 0 0,0 1 1,0-1-1,0 0 0,0 0 0,0 0 0,0 0 0,0 0 0,0 0 0,0 0 0,0 0 0,0 1 1,0-1-1,0 0 0,0 0 0,0 0 0,0 0 0,0 0 0,0 0 0,1 0 0,3 9 4,0 0 0,1 0 0,8 9 0,-12-16-1,9 9 52,60 42 58,-55-44 100,-1-4-116,0 0 0,18 3 0,-32-8-93,0 0 1,0 0-1,1 0 0,-1 0 1,0 0-1,0 0 0,1 0 1,-1 0-1,0 0 0,0 0 1,1 0-1,-1 0 0,0 0 1,0 0-1,1 0 0,-1 0 1,0 0-1,0 0 0,0 0 1,1 0-1,-1 0 0,0 0 1,0-1-1,1 1 0,-1 0 1,0 0-1,0 0 0,0 0 1,0 0-1,1-1 0,-1 1 1,0 0-1,0 0 0,0 0 1,0-1-1,0 1 0,1 0 1,-1 0-1,0-1 0,3-5 27,-1 0-1,0 0 0,0 0 0,0-1 0,-1 1 0,0 0 1,1-11-1,-2 15-9,0 0 0,0 0 0,0 0 0,0 0 0,0 0 0,-1 0 0,0-3 0,-14-54 151,-14-27-138,-30-68-51,50 128-70,-20-80-86,29 106 157,-1-1-1,1 0 1,0 1-1,0-1 1,0 0-1,-1 1 0,1-1 1,0 0-1,0 1 1,0-1-1,0 0 1,0 1-1,0-1 1,1 0-1,-1 1 1,0-1-1,0 0 1,0 1-1,1-1 1,-1 0-1,2-2-12,0 0 0,0 0-1,0 0 1,0 1 0,0-1-1,0 1 1,1 0 0,-1-1-1,1 1 1,0 0 0,0 1-1,-1-1 1,1 0 0,0 1-1,4-2 1,-6 3 9,0 0-1,0-1 1,0 1-1,0 0 1,0 0-1,0 0 0,0-1 1,0 1-1,0 0 1,0 1-1,0-1 1,1 0-1,19 4-106,0 1-1,29 10 1,75 32-716,-107-40 76,70 16-2619,-47-12-4049,-95-26 5609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5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 0 17031,'-7'22'133,"5"-13"150,-1-1 0,0 0 0,-5 11-1,2-9-39,0-1 0,-1 0-1,-12 13 1,-23 20-703,42-42 434,-1 0-1,1 1 1,-1-1 0,1 1-1,-1-1 1,1 0 0,0 1-1,-1-1 1,1 1 0,-1 0-1,1-1 1,0 1 0,0-1-1,-1 1 1,1-1 0,0 1-1,0 0 1,0-1 0,-1 2-1,0 9-113,0-1 0,1 1 0,0-1-1,2 13 1,0-3-2168,-2 20-5884,0-93 6162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5.6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61 146 13896,'0'0'0,"-8"11"0,-5 2 1328,5-4 7,1-1-1335,-1 16-1015,4 7 1015,-8 24-11056,24-110 11056</inkml:trace>
  <inkml:trace contextRef="#ctx0" brushRef="#br0" timeOffset="1">1253 0 15960,'0'0'2831,"-7"27"-2831,2 15-336,1 23 336,-7 43-13319,22-216 13319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26.1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 14880,'0'0'1392,"-9"54"-1,-10 38-1391,-11 53-13119,60-290 13119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4.2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0 10312,'-3'24'143,"1"-5"654,-8 37 0,6-32 52,0 0 0,1 28 0,1-17-251,-2 38 88,-3 56-48,7-101-203,2 120 173,-1-120-202,11 87 144,-12-113-512,0 0 1,0 0-1,1 0 1,-1 0-1,1 0 1,0 0-1,0 2 1,4 6 39,1 0 1,0 0-1,0 0 0,10 10 1,-16-19-76,1-1 1,-1 1-1,0-1 1,1 0-1,-1 1 1,0-1-1,1 0 0,-1 0 1,1 1-1,-1-1 1,0 0-1,1 0 1,-1 1-1,1-1 1,-1 0-1,1 0 1,-1 0-1,1 0 1,-1 0-1,1 0 1,-1 0-1,0 0 0,1 0 1,0 0-1,5 0 8,0 0-1,0-1 0,0 1 0,0-1 0,0-1 0,0 1 0,0-1 0,0 0 0,10-6 0,-6 2-3,0 0-1,0-1 1,0 0-1,13-14 1,-2-1 0,-2-1 0,33-50 0,-51 73-6,23-36 30,23-49 0,-14 25 22,-33 59-44,1 0 0,-1 0-1,1 0 1,-1 0 0,1 0 0,-1 0-1,0 0 1,1 0 0,-1 0 0,0 0-1,0 0 1,0 0 0,0 0 0,0 0 0,0-2-1,0 2-6,0 1 0,-1-1 0,1 1 1,0-1-1,0 1 0,-1-1 0,1 1 0,0-1 0,-1 1 0,1 0 0,0-1 0,-1 1 0,1-1 0,-1 1 0,0-1 0,1 1 0,0 0-1,0 0 0,0 0 1,-1 0-1,1 0 0,0 0 1,0 0-1,0 0 0,0 0 1,0 0-1,0 0 0,-1 0 1,1 0-1,0 0 0,0 0 1,0 0-1,0 0 0,0 0 1,0 0-1,-1 0 0,1 0 1,0 0-1,0 0 0,0 1 1,0-1-1,0 0 0,0 0 1,0 0-1,0 0 0,0 0 1,-1 0-1,1 0 0,0 0 1,0 1-1,0-1 0,0 0 1,0 0-1,0 0 0,0 0 1,0 0-1,0 0 0,0 0 1,0 1-1,0-1 0,-34 53 59,26-37-118,-36 92-152,37-85-510,-16 87-325,23-108 916,0 1-1,-1-1 1,1 1-1,0-1 1,0 1-1,0 2 0,3 14-250,1-1 0,9 31-1,-5-36 116,0-4-159,0-1-1,1 0 1,0 0 0,12 7 0,31 28-8616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4.6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292 0 11656,'-14'4'25,"6"-2"359,0 0 0,-11 1 0,-88 15 2243,76-12-2422,19-2 162,4 0-327,0 1 1,0 0 0,0 1 0,1-1 0,0 1 0,0 1 0,0-1 0,1 1 0,0 1 0,-6 8 0,11-14-37,0 0 0,0 0 0,0-1 0,0 1 0,1 0-1,-1 0 1,0 0 0,1 0 0,-1 0 0,1 4 0,0-5 4,1 0-1,-1 1 1,1-1 0,-1 0 0,1 0-1,-1 1 1,1-1 0,0 0 0,0 0-1,0 0 1,0 0 0,0 0 0,0 0-1,0 0 1,2 1 0,0 1 4,1-1 1,-1 1-1,1-1 1,0 0-1,0-1 1,-1 1-1,1-1 0,6 2 1,36 5 82,-35-6-61,15 1 50,68 13 275,-81-13-267,-1 1 0,0 0 1,1 1-1,-2 0 0,17 10 0,-13-6 87,-9-6-56,1 1-1,-1 0 0,0 0 0,9 9 1,-15-12-89,1 0 0,0 0 0,-1 0 0,1 0 0,-1 0 0,1 0 0,-1 0 0,0 1 0,0-1 1,1 0-1,-1 0 0,0 0 0,0 1 0,0-1 0,0 0 0,-1 0 0,1 1 0,0-1 0,0 0 0,-1 0 0,1 0 1,0 0-1,-2 2 0,0 3 104,-1 0 1,-7 9 0,8-12-192,-5 6 306,-14 10-127,-1-2 0,-32 21 0,43-32-141,4-2-108,-1 0 0,-13 6 0,7-5-292,-24 6 0,31-9 138,-1 0-1,1-1 1,-1 0-1,1-1 1,-14 0-1,16-1-1265,0 1 0,0-1 0,-1 1 0,-7 2 0,10-3-1162,36 1 667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5.1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79 11032,'0'0'1024,"6"3"-171,27 17 38,-18-11-361,0-1 0,1-1 0,22 7 0,-27-10-435,-6-2-24,0-1 0,-1 1-1,1-1 1,0 0 0,6 0-1,52 0 380,-59-1-402,0-1 1,0 0-1,0 0 1,-1 0-1,1 0 1,0 0-1,-1-1 1,1 1-1,-1-1 1,1 0-1,-1 0 1,4-3-1,-3 2-10,-3 2-30,-1 1 0,1 0 0,-1 0 0,0-1 1,1 1-1,-1 0 0,1-1 0,-1 1 0,0-1 0,1 1 0,-1 0 1,0-1-1,0 1 0,1-1 0,-1 1 0,0-1 0,0 0 0,2-2 30,0-1-18,-1 0-1,1 0 1,-1 0-1,1 0 1,-1-1-1,0 1 1,-1-1-1,1 1 1,-1 0-1,0-1 1,0-5-1,-8-31 112,8 41-123,0-1 1,0 1-1,0 0 0,0-1 0,0 1 1,0 0-1,0 0 0,0-1 0,0 1 1,-1 0-1,1-1 0,0 1 0,0 0 1,0 0-1,-1-1 0,1 1 0,0 0 1,0 0-1,-1-1 0,1 1 0,-4-2 35,1 0 0,-1 0-1,0 0 1,1 0 0,-8-2-1,11 4-32,-1 0 0,1 0 0,0 0 0,0 0 0,-1 0 0,1 0 0,0 0 0,-1 0 0,1 0 0,0 0 0,-1 0 0,1 0 0,0 0 0,0 0 0,-1 0 0,1 0 0,0 0 0,-1 1 0,1-1 0,0 0 0,0 0 0,-1 0 0,1 1 0,-9 5 103,0 1-1,-16 15 1,17-11 133,-25 56 102,28-52-88,-5 57 87,11-60-174,1-3-125,1 0-1,0 0 0,7 13 1,-10-22-52,1 1 0,-1-1 0,0 0 0,0 1 1,0-1-1,0 0 0,1 0 0,-1 1 0,0-1 0,0 0 1,0 0-1,1 1 0,-1-1 0,0 0 0,0 0 0,1 0 1,-1 0-1,0 1 0,1-1 0,-1 0 0,0 0 0,1 0 1,-1 0-1,4 1-25,1-1 0,-1 1 0,0-1 0,0 0 0,0-1-1,0 1 1,0-1 0,7-1 0,-1-3-749,0-2 361,1 0 0,-2-1 0,1 0 0,11-14 0,25-35-519,-30 38-1171,14-19-5540,-71 88 5749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5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17 235 14520,'-16'-44'2646,"16"40"-2462,-1 0-1,1-1 1,0 1 0,0 0-1,1-1 1,-1 1-1,1 0 1,0-1 0,0 1-1,1 0 1,-1 0 0,4-6-1,-2 1-93,3-3 372,34-45 99,-31 47-548,6-2-1,20-10 0,-24 18 28,-6 3-28,0 0 0,1 0 0,-1 1 0,1-1-1,-1 1 1,1 1 0,-1-1 0,0 1 0,1 0-1,-1 0 1,0 0 0,1 1 0,4 2 0,16 16-320,-24-18 490,4 1-536,-1 0 0,1 1 0,-1 0 0,-1-1 0,1 2 0,0-1 0,-1 1-1,0-1 1,4 7 0,-1 2-1754,3 7-8178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5.9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91 13896,'-7'36'607,"-7"53"3467,13-87-4031,1 1 0,-1 0 0,1 0 0,0-1 0,0 1 0,0 0 0,1 0 0,-1 0 0,1-1 0,-1 1 0,1 0 0,0-1 0,0 1 0,0-1 0,3 4 0,-4-5-45,0-1 0,1 0 0,-1 1 0,1-1-1,-1 0 1,1 0 0,-1 0 0,1 0 0,-1 1 0,1-1 0,-1 0 0,1 0 0,-1 0 0,1 0 0,-1 0 0,0 0 0,1 0 0,-1 0 0,1-1 0,-1 1 0,1 0 0,-1 0-1,1 0 1,-1 0 0,1-1 0,0 1 0,0-1-2,3-1-4,0 0 1,0 0-1,0-1 0,-1 0 1,1 0-1,0 0 1,-1 0-1,0 0 1,0-1-1,0 0 1,0 1-1,4-9 0,-4 6 3,3-2-18,-1 0 0,0-1 0,-1 0 0,6-13 0,1-7-4,3-1 4,24-38 0,-23 48 15,-15 20 6,0 0 1,0-1 0,0 1-1,0 0 1,1 0 0,-1-1-1,0 1 1,0 0 0,0 0-1,1-1 1,-1 1 0,0 0-1,0 0 1,1 0 0,-1 0-1,0-1 1,1 1 0,-1 0-1,0 0 1,1 0 0,-1 0-1,0 0 1,1 0 0,3-1-2,0 1-1,0 0 1,0 0 0,0 0 0,0 1 0,0-1 0,5 2-1,-1 3 44,35 41 42,-36-35-9,1-1 1,-2 1-1,0 0 1,9 22-1,-10-21-48,-1-3 9,0 1 0,0-1 1,-1 1-1,2 15 0,6 19 145,-8-37-124,-1-1-36,0-1 0,0 1-1,-1 0 1,0 0 0,1 11 0,-3-13 30,-1-14-632,-1-22-18,-2-20-964,4 41 1460,0 7 58,1 0 0,0 0 0,0 0 0,1 0 0,0-5-1,13-51-2171,0 5-7681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6.3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188 18 13272,'-53'11'240,"43"-11"960,8-1-1040,-1 0 0,1 0 0,0 0 0,-1 0 0,1 0 0,0 0 0,0-1 1,0 1-1,-4-4 0,5 4 8,0-1 0,-1 1 0,1 0-1,0 0 1,-1 0 0,1 0 0,-1 0 0,1 0 0,-3 0 0,0-2 14,0 4 251,1 3-320,-1-1 0,0 1 0,1 0-1,0 0 1,0 1 0,0-1 0,-3 7-1,-13 32 249,16-38-368,-1 6 183,0 1-1,1-1 0,-3 16 0,3-12-93,2-12-20,1-1 1,-1 1-1,0-1 0,1 1 0,0-1 1,-1 1-1,1 0 0,0-1 0,1 6 1,0 1 27,2 17 42,-3-24-99,0-1-1,0 1 0,1-1 0,-1 1 1,1-1-1,-1 0 0,1 1 1,-1-1-1,1 0 0,0 1 0,0-1 1,0 0-1,0 0 0,0 0 1,0 1-1,0-1 0,0 0 0,0-1 1,0 1-1,3 2 0,-3-3 6,5 1 244,-1-3-224,1 0-1,-1-1 1,1 0 0,-1 0 0,0 0 0,9-7 0,27-26-45,-35 30 17,69-64 280,-64 58-295,-3 3 4,1 0 0,14-11 0,-17 15-1,0 1-1,10-5 0,-15 9-16,-1 0 0,0 0 0,0 0-1,0 0 1,0 0 0,1 0 0,-1 0 0,0 0-1,0 0 1,0 0 0,1 0 0,-1 0-1,0 0 1,0 0 0,0 0 0,0 0 0,1 0-1,-1 0 1,0 0 0,0 0 0,0 0-1,0 0 1,1 1 0,-1-1 0,0 0 0,0 0-1,0 0 1,0 0 0,0 0 0,0 0-1,1 1 1,-1-1 0,0 0 0,0 0 0,0 0-1,0 0 1,0 0 0,0 1 0,0-1-1,0 0 1,0 0 0,0 0 0,0 1 0,0-1-1,0 0 1,0 0 0,0 0 0,0 1-1,0-1 2,0 3 3,-1 0-1,0 0 0,1 0 0,-1 0 1,0 0-1,-1 0 0,-2 5 0,2-5-4,-2 4 1,2-5-4,1 1-1,0-1 1,-1 0 0,1 0 0,0 0-1,0 1 1,1-1 0,-2 5 0,-9 41-104,11-38-300,2 2 106,9 23 0,-9-33 209,-1 1 0,1 0 1,0-1-1,0 1 0,0-1 0,0 1 1,0-1-1,0 0 0,0 0 1,1 0-1,-1 0 0,1-1 0,3 3 1,-3-2-39,1 0-13,-1 0 0,1 0-1,-1-1 1,1 1 0,-1-1-1,1 0 1,0 0 0,-1 0-1,1-1 1,0 1 0,5-1-1,-5 0 14,-2 0-13,1 0 1,-1 0-1,1 0 1,-1-1-1,0 1 1,1-1-1,-1 1 1,0-1-1,1 0 1,-1 0-1,0 0 0,0 0 1,3-2-1,-2 1 39,1-2-170,0-5-475,-1 0 0,2-12 0,-5 21 719,11-35-9716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1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1742 245 14704,'0'0'2938,"-8"-1"-1813,-107-12 23,83 9-648,-158-27 108,142 23-566,-90-15 3,-16-1-13,92 16 81,-247-20 35,252 23-88,19 2-35,-206-11 14,103 9-160,118 3-444,-82-17-269,90 15 36,12 3 726,0 0 1,1-1 0,-1 1-1,1-1 1,-1 1 0,1-1-1,0 0 1,-1 0 0,1 0-1,0 0 1,0 0 0,1 0-1,-3-4 1,4 6-106,-1-1 0,1 0 1,-1 0-1,1 1 0,-1-1 0,1 0 0,-1 1 1,1-1-1,-1 1 0,0-1 0,1 1 0,-2-1 1,-18-16-8339,47 39 6398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6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 12728,'5'9'518,"0"0"0,-1 1 0,-1-1 1,0 1-1,3 13 0,-6-19-421,2 5 271,-1 0 1,-1 0-1,1 0 0,-2 0 0,1 0 1,-4 13-1,3-15-137,0 3-138,1-6-67,0 0 1,-1 0-1,1-1 0,-1 1 0,0 0 0,0-1 1,0 1-1,0-1 0,-4 6 0,5-9-26,0 0 1,0 0-1,0 0 0,0 1 1,0-1-1,0 0 0,0 0 1,0 0-1,0 0 0,0 0 1,0 0-1,0 0 0,0 0 1,0 0-1,0 0 0,0 0 1,0 0-1,0 0 0,0 0 0,0 0 1,0 0-1,0 0 0,0 0 1,-1 0-1,1 0 0,0 0 1,0 0-1,0 0 0,0 0 1,0 0-1,0 0 0,0 0 1,0 0-1,0 0 0,0 0 1,0 0-1,0 0 0,0 0 1,0 0-1,0 0 0,0 0 1,0 0-1,-1 0 0,1 0 1,0 0-1,0 0 0,0 0 0,0 0 1,0 0-1,0 0 0,0 0 1,0 0-1,0 0 0,0 0 1,0 0-1,0 0 0,0 0 1,0 0-1,0 0 0,0 0 1,0 0-1,0 0 0,0 0 1,0-1-1,0 1 0,0 0 1,0 0-1,0 0 0,0-7 8,2-8-13,-2 14 4,2-7-11,0 0 0,1 1 0,0-1 0,5-7 0,-4 7 0,0-1-16,0 1 0,1 0 0,0 0 0,13-14-1,-12 14 9,1 0-38,0 1 0,0-1 0,16-12 0,-15 14 50,-4 3 10,-1 1 1,0-1 0,1 1 0,0 0-1,0 0 1,-1 1 0,1-1-1,0 1 1,5-1 0,-3 0 30,-5 2-22,-1 0 1,0-1-1,1 1 0,-1 0 1,1 0-1,-1 0 1,0 0-1,1 0 0,-1 0 1,0 0-1,1 0 1,-1 0-1,0 0 0,1 0 1,-1 0-1,1 0 1,-1 0-1,0 1 0,1-1 1,2 1 28,1 1 1,-1-1-1,0 1 1,0 0-1,0-1 1,-1 1 0,1 1-1,0-1 1,-1 0-1,1 1 1,-1-1-1,0 1 1,0 0-1,0 0 1,0 0 0,2 5-1,-2-1 29,0 0-1,-1 0 1,0 0 0,-1 0-1,1 0 1,-1 1 0,-1-1-1,1 0 1,-3 9 0,1-3 99,6-15-10,5-9-149,-7 8-14,0 0-1,0 0 1,1 0 0,0 0 0,2-2 0,40-37-26,-42 38 24,0 1 0,0 0 0,1 1 1,-1-1-1,6-3 0,3-1 1,15-15 1,-16 15-2,45-13 1,-45 19 14,-7 1-4,1 1 0,-1 0 1,1 1-1,-1-1 1,0 1-1,7 3 0,-6 1 78,-2 0-39,0 1 0,0 0 0,-1 0 0,0 0 0,-1 0 0,1 1 0,-1 8 0,1 1 46,-3 28-1,0 4-51,1-34-57,-1 20 0,-4 8-162,4-40-698,2-4 578,1-3 64,-1-1 122,-1 4 60,0 0 0,0-1-1,0 1 1,0 0 0,0 0 0,1 0 0,-1-1 0,0 1 0,1 0 0,-1 0 0,1 0 0,-1 0 0,1 0 0,1-2-1,-1 2 8,14-24-569,23-27 0,-8 19-1494,14-17-8234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7.1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 13360,'0'0'-1,"0"1"0,0 0 0,0-1 1,1 1-1,-1 0 0,0-1 0,0 1 1,1-1-1,-1 1 0,0 0 0,1-1 1,-1 1-1,0-1 0,1 1 0,-1-1 0,1 1 1,-1-1-1,1 0 0,-1 1 0,2 0 1,12 6-26,-7-4 21,4 4-12,15 12 0,0 1 915,43 31 74,-54-41-385,68 30 207,-82-39-743,0-1-1,1 1 1,-1-1-1,1 1 1,-1-1-1,1 1 1,-1-1-1,3 0 1,7 1 99,1-1 0,-1 0 1,16-3-1,-26 3-136,-1 0-1,0 0 0,1 0 1,-1 0-1,1 0 1,-1-1-1,1 1 0,-1 0 1,0 0-1,1 0 1,-1 0-1,1-1 0,-1 1 1,0 0-1,1-1 1,-1 1-1,0 0 0,1-1 1,1-1 8,-1 0 0,0-1 1,1 1-1,-1-1 0,0 1 0,0 0 1,0-1-1,0 0 0,-1 1 1,1-1-1,-1 1 0,0-1 0,1-3 1,-1 6-23,0-1 1,0 0-1,0 1 1,-1-1 0,1 0-1,0 1 1,0-1-1,0 0 1,0 1 0,-1-1-1,1 0 1,0 1-1,-1-2 1,-11-18 14,-19-24 0,23 34 23,0 0-1,-1 1 0,0 0 0,-12-9 0,16 14-17,4 3-11,1 1 0,-1-1 0,0 1 0,1-1 1,-1 1-1,0 0 0,1-1 0,-1 1 0,0 0 0,1-1 1,-1 1-1,0 0 0,0 0 0,1 0 0,-2-1 0,-15 0 64,0 0-1,-22 1 1,38 0-60,1 0 0,-1 0 0,0 0-1,0 0 1,0 0 0,1 1 0,-1-1 0,0 0 0,0 0 0,0 1 0,1-1 0,-1 0 0,0 1 0,1-1-1,-2 1 1,-9 8 59,1 1 0,0-1 0,-10 14 0,19-23-59,1 1-1,-1 0 1,0-1-1,1 1 1,-1 0-1,1 0 1,0 0-1,-1 0 1,1-1-1,0 1 1,-1 0-1,1 0 1,0 0-1,0 0 1,0 1-1,-2 18 85,2 1 0,3 32 0,-3-50-61,1-1 1,-1 1-1,1 0 1,0-1-1,-1 1 0,3 3 1,56 109 317,-57-112-310,0 1 0,0-1 0,0 0 0,6 6 0,95 85 207,-82-79-316,98 41-1065,-34-23-2215,-45-17-5381,-93-37 6550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7.8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118 298 13984,'4'73'245,"-1"-15"1966,-3 61-796,-4 19-416,4-113-606,-8 99 87,2-65-468,5-59 16,-2-4-18,-2-8-1,-4-32-4,-11-101-22,17 109-68,0-185-59,5 175-88,26-163-50,-27 204 276,0 0-1,0 0 0,1 0 1,-1 0-1,3-5 0,28-58-33,-28 61 39,1-1 0,0 1 0,0-1 0,1 1 0,12-11 0,-16 16 3,1 0 0,0 0 0,-1 0 0,1 1 0,0-1 0,0 1 0,0 0 0,0 0 0,0 0-1,0 0 1,0 0 0,0 1 0,0-1 0,1 1 0,-1 0 0,0 0 0,0 0 0,0 0 0,0 1 0,1-1 0,-1 1 0,0 0 0,0 0 0,5 2 0,6 5 211,0 3-135,-1 1 0,0 1-1,11 14 1,-14-10 197,-1 9-81,12 46 0,-21-69-150,1 0 1,-1-1 0,1 1-1,-1 0 1,-1 4 0,-2 26 130,-7 35 0,10-67-167,-1 0 0,1 1 0,0-1 0,0 0 0,-1 0 0,1 0 0,-1 0 0,1 0 0,-1 1 0,0-1 0,1 0 0,-1 0 0,0-1 0,-1 3 0,2-3-8,-7 8 40,0 0 0,-13 9 0,8-8-63,-21 11 0,31-18-28,0-1 1,0 0 0,0 0 0,0 0-1,0 0 1,-5 0 0,-5 2-124,-25 4 0,29-7 137,0 1 0,-1-1 0,-9-1 0,-10-1-597,-65-12-2425,49 8-5827,102 14 6672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8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 0 12824,'0'0'3609,"-5"2"-2771,-65 23 364,60-22-1154,1 1 0,0-1-1,-11 7 1,9-5-2,10-5-31,0 0-1,1 1 1,-1-1 0,0 0-1,1 1 1,-1-1 0,1 0-1,-1 1 1,1-1 0,-1 1-1,1-1 1,-1 1 0,1-1-1,-1 1 1,1 0 0,-10 14 151,-13 24 1,23-38-147,-1 0-1,1 0 1,-1 0-1,1 0 1,0 0-1,-1 0 1,1 0 0,0 0-1,0 0 1,0 0-1,0 2 1,6 79 340,-1-64 8,42 73 158,-46-88-459,0-1 0,1 1-1,-1-1 1,1 0 0,3 3-1,65 60 482,-70-64-525,1 0 0,0-1 0,0 1-1,-1-1 1,1 1 0,0 0 0,0-1-1,0 0 1,0 1 0,-1-1 0,1 1-1,0-1 1,0 0 0,2 0 0,4 1 26,-1 0 1,1-1 0,-1 0-1,1-1 1,0 0-1,-1 0 1,1 0 0,6-3-1,-12 4-38,0 0 0,0-1 0,-1 1-1,1 0 1,0-1 0,0 1 0,-1 0-1,1-1 1,0 1 0,-1-1 0,1 0-1,0 1 1,-1-1 0,1 0 0,5-8 23,0 1 1,-1-1-1,0-1 0,0 1 1,5-15-1,-6 5 6,6-87 14,-8 46 6,0 22-46,-2 37-7,0-1 1,1 1-1,-1 0 0,0-1 0,0 1 0,1 0 0,-1 0 1,2-3-1,2 1 2,-4 3-3,1 0-5,-1 0-1,0 0 0,1 0 0,-1 0 1,1 0-1,-1 0 0,0 1 1,1-1-1,-1 0 0,0 0 0,1 0 1,-1 1-1,0-1 0,1 0 1,-1 0-1,0 1 0,1-1 0,-1 0 1,0 1-1,0-1 0,1 0 1,-1 1-1,0-1 0,0 0 0,0 1 1,0-1-1,1 1 0,6 12 0,-1 0-1,6 18 0,-11-28-1,31 98-123,-28-86 46,-2-8 7,15 62-416,-14-35-98,-3-34 570,0 0 0,0 0 0,0 0 0,0 0 1,0 0-1,0 0 0,0 0 0,0 0 0,0 0 0,0 0 1,0 0-1,0 0 0,0 0 0,0 0 0,-1 0 1,1 0-1,0 0 0,0 0 0,0 0 0,0 0 0,0 0 1,0 0-1,0 0 0,0 0 0,0 0 0,0 0 1,0 0-1,0 0 0,0 0 0,0 0 0,0 0 1,0 0-1,-1 0 0,1 0 0,0 0 0,0 0 0,0 0 1,0 0-1,0 0 0,0 0 0,0 0 0,0 0 1,0 0-1,0 1 0,0-1 0,0 0 0,0 0 0,0 0 1,0 0-1,0 0 0,0 0 0,0 0 0,0 0 1,0 0-1,0 0 0,0 0 0,0 0 0,0 0 0,-4-2-111,1 0 0,-1-1 0,0 1 0,1-1 0,0 0-1,0 0 1,0 0 0,0-1 0,0 1 0,-2-6 0,-29-41-2452,3 5-8947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8.6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 0 13000,'-6'6'391,"-1"0"0,0 0 0,0 0 0,0-1 0,-13 7 0,-6-1 695,-68 42 584,85-49-1617,7-3-48,0 0 1,-1 0 0,1 0 0,0 0-1,0 1 1,0-1 0,-3 4 0,-21 21 42,26-26-43,-1 1 1,1-1-1,0 1 0,0-1 1,-1 1-1,1-1 0,0 1 1,0-1-1,0 1 1,0-1-1,0 1 0,0-1 1,0 1-1,0-1 0,0 1 1,0-1-1,0 1 0,0-1 1,0 1-1,0-1 1,0 1-1,0-1 0,1 1 1,-1-1-1,0 0 0,0 1 1,1-1-1,-1 1 1,0-1-1,1 1 0,0 0 9,1 1 5,0 0 0,0 0-1,0 0 1,1 0 0,-1 0 0,1-1 0,0 1 0,-1-1 0,1 0-1,0 0 1,0 0 0,5 2 0,29 4 322,-15-1 25,-1 1 0,29 14 0,-23-6-246,-19-8 126,-1 2-131,0 0-1,5 13 0,-9-13 121,-4 5-82,-2 22 0,2-32-134,0 0-1,-1 0 1,1 0-1,-1 0 1,0 0-1,0-1 1,0 1-1,0-1 1,-1 1-1,1-1 0,-6 5 1,4-3-10,-4 2 4,-3-2-38,0 0-1,-20 6 0,20-9-439,0-3 159,0 0 0,0 0-1,0-1 1,1-1 0,-1 0 0,1 0 0,0-1 0,-13-6 0,23 10 298,-1-1 0,1 1 0,0 0 0,0 0 0,-1 0 0,1 0 0,0 0 0,0 0 0,0 0 1,0-1-1,-1 1 0,1 0 0,0 0 0,0 0 0,0-1 0,0 1 0,0 0 0,-1 0 0,1 0 0,0-1 0,0 1 0,0 0 0,0 0 0,0 0 0,0-1 0,0 1 0,0 0 0,0 0 0,0-1 0,0 1 0,0-5-215,0 1 0,0-1 0,1 1-1,0-1 1,-1 0 0,2 1 0,2-8-1,-3 8-415,10-41-10007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9.0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405 0 13536,'-18'7'480,"12"-5"7,-1 1-1,1-1 1,0 1-1,-12 8 1,10-8 241,-60 13 225,58-14-838,0-1 0,0 1 0,0-2 0,1 0 0,-1 0 0,-14-2 0,-9-1-83,0 0-25,-2-1-4,-10-1 5,45 5-8,0 0 0,0 0 0,0 0 0,-1 0 0,1 0 1,0 0-1,0 0 0,0 0 0,0 0 0,0 0 0,0 0 0,-1 0 1,1 0-1,0 0 0,0 0 0,0 0 0,0 0 0,0 0 1,0 0-1,0 0 0,-1 0 0,1 0 0,0 0 0,0 0 0,0 1 1,0-1-1,0 0 0,0 0 0,0 0 0,0 0 0,-1 0 0,1 0 1,0 0-1,0 0 0,0 0 0,0 1 0,0-1 0,0 0 0,0 0 1,0 0-1,0 0 0,0 0 0,0 0 0,0 1 0,0-1 0,-3 15 7,3-12-7,0-1 1,0 1-1,0-1 0,1 1 1,-1-1-1,1 1 0,0-1 0,1 3 1,4 6 6,1 0 0,0-1 0,0 0-1,12 11 1,-17-18 7,12 11 192,72 60 96,-67-59-34,67 62 125,-72-63-60,36 47 133,-44-51-140,-6-6-285,1-1 0,0 1 0,-1-1 0,0 1 0,0-1 0,0 1 0,0-1 0,-1 1 0,0 4 0,1-7-39,-1-1 1,1 0 0,0 0-1,0 1 1,0-1 0,0 0-1,0 0 1,0 1 0,0-1-1,-1 0 1,1 0 0,0 1-1,0-1 1,0 0 0,0 0-1,-1 0 1,1 0 0,0 1-1,0-1 1,-1 0 0,1 0-1,0 0 1,0 0 0,0 0-1,-1 0 1,1 1 0,0-1-1,-1 0 1,1 0 0,0 0-1,0 0 1,-1 0 0,-13 2 18,-1 1 1,-26-1 0,24-4-249,-80-25-190,37 6-1030,11 0 489,-10-4-344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9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94 13360,'9'26'1529,"6"40"0,-15-63-1362,0-1 0,1 1 0,-1 0 1,1-1-1,0 1 0,0 0 0,1 3 0,3 3 43,-3 2-96,-1-8-29,-1 0 0,1 0 0,0 0-1,0 0 1,1 0 0,1 3 0,15 25 489,-13-27-492,-3-4-66,0 1 0,1-1 0,-1 0 0,0 0-1,0 0 1,1 0 0,-1 0 0,0 0 0,0 0 0,0-1 0,1 1 0,-1-1 0,0 0 0,0 0 0,0 0 0,0 0 0,0 0 0,0 0 0,-1 0 0,1 0 0,0-1-1,2-1 1,-1 0-1,13-18 66,14-18 5,-29 38-77,0 0 0,0 0 0,0-1 0,0 1 0,0 0 0,0 0-1,0 0 1,1 0 0,-1 0 0,0 1 0,0-1 0,3-1 0,2 0 8,10-7 16,-8 8 67,4 2-50,0 0 0,14 4 0,-15 0 98,49 33 85,-48-29 22,48 49 105,-54-52-218,0 0 0,10 7 0,-5-4-75,14 14 26,-23-21-60,-1-1 0,0 1-1,1-1 1,-1 0-1,1 0 1,0 0 0,-1 0-1,1 0 1,0 0 0,0 0-1,3 1 1,0 0 22,11 2 1,-15-4-55,-1 0 1,0 0-1,0 0 1,0 0-1,0 0 1,1 0-1,-1 0 1,0 0-1,0 0 1,0 0-1,1 0 1,-1 0-1,0 0 1,0 0-1,0 0 1,0 0-1,1 0 1,-1 0-1,0 0 1,0 0-1,0-1 0,0 1 1,0 0-1,1 0 1,-1 0-1,0 0 1,0 0-1,0 0 1,0-1-1,0 1 1,0 0-1,1 0 1,-1 0-1,0 0 1,0-1-1,0 1 1,3-5 3,1-1 1,-1 0-1,0 0 1,-1 0-1,1 0 1,-1-1-1,-1 1 1,2-9-1,6-60-99,-6 41 48,2-7-924,7-46-547,-1 21 371,-11 65 1136,0 1 1,0 0 0,0-1 0,0 1-1,0 0 1,0-1 0,0 1 0,0 0-1,0-1 1,0 1 0,0 0-1,0-1 1,1 1 0,-1-1 0,0 1-1,0 0 1,0 0 0,1-1 0,-1 1-1,0 0 1,0-1 0,1 1-1,0-1-24,-1 1-1,1-1 0,0 1 0,0 0 0,0-1 0,-1 1 0,1 0 0,0-1 0,0 1 0,0 0 0,0 0 0,-1 0 0,1 0 1,0 0-1,0 0 0,0 0 0,0 0 0,0 0 0,0 0 0,0 1 0,8 0-1677,16-2-9234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39.9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100 108 13984,'-2'3'201,"-1"0"0,0 0 1,0 0-1,0-1 1,0 1-1,-1-1 1,1 0-1,-1 0 0,1 0 1,-1 0-1,0 0 1,-6 1-1,4 0 374,-27 24 194,33-27-751,0 0 0,-1 0-1,1 1 1,0-1 0,-1 0 0,1 0 0,0 1-1,0-1 1,-1 0 0,1 1 0,0-1-1,0 0 1,0 1 0,0-1 0,-1 0 0,1 1-1,0-1 1,0 0 0,0 1 0,0 0-1,-8 46 485,9-36-234,3-2-169,0 0 0,0 0 1,11 15-1,-7-15 254,5 0-189,1-1-1,15 8 1,-28-16-136,0 0 0,0 1-1,0-1 1,0 0 0,0 1 0,0-1-1,-1 0 1,1 0 0,0 0 0,0 0 0,2 0-1,7-1 60,0 0-1,0-1 1,-1 0-1,13-4 0,-10-1 76,2-5-64,22-26 1,-29 26-104,-3 5-59,0-1 0,-1 1 0,0-1 0,0 0 0,-1 0 0,0-1 0,1-13 0,-2 4-589,0 0 0,-1 0 1,-4-35-1,-8 17-1880,4 7-5875,18 68 6319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40.3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56 16224,'27'-43'2983,"-20"33"-2527,-7 9-426,0 1 0,0 0-1,0 0 1,0 0 0,0 0-1,0 0 1,0 0 0,0-1-1,1 1 1,-1 0 0,0 0 0,0 0-1,0 0 1,0 0 0,0 0-1,0 0 1,1 0 0,-1 0-1,0-1 1,0 1 0,0 0-1,0 0 1,0 0 0,1 0-1,-1 0 1,0 0 0,0 0-1,0 0 1,0 0 0,1 0-1,30 0 1145,-24 3-828,2 1-401,-1 1 1,0 1-1,0-1 0,0 1 0,-1 1 0,11 11 0,-12-11-10,-2-3-53,-1 0 1,0 0-1,4 9 0,-2-5-15,1 2-524,0 1 0,7 18 0,-13-29 617,0 0-1,0 0 0,1 0 0,-1 0 0,0 0 0,0 1 0,0-1 0,0 0 0,0 0 1,0 0-1,0 0 0,0 0 0,0 0 0,1 0 0,-1 0 0,0 0 0,0 0 1,0 0-1,0 0 0,0 0 0,0 0 0,0 0 0,1 0 0,-1 0 0,0 0 0,0 0 1,0 0-1,0 0 0,0 0 0,0 0 0,0 0 0,1 0 0,-1 0 0,0 0 1,0 0-1,0 0 0,0 0 0,0 0 0,0-1 0,0 1 0,0 0 0,0 0 1,1 0-1,-1 0 0,0 0 0,0 0 0,0 0 0,0 0 0,5-5 26,-4 3-413,-1 0 212,1 1 0,-1-1 0,1 0 0,-1 0 1,0 0-1,0 0 0,1 1 0,-1-1 0,-1 0 0,1 0 0,-1-3 0,1 4-34,-1-7-1434,-2-6-6416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40.7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208 0 11568,'-1'3'22,"-1"1"462,1 0 0,-1 0 0,1 1 1,0-1-1,0 1 0,0-1 0,0 8 1,-7 53 1220,-6 36-928,12-75-364,-4 123 165,6-117-172,6 131 152,-4-132-210,21 126 436,-8-79-402,-14-69-243,-1-9-99,-4-9-37,4 9 9,-3-8 74,-33-56 52,27 49-17,0 1 0,-15-19 0,16 24-103,6 6-11,0 0 0,0 1 0,0 0 0,0-1 0,0 1 0,0 0 0,-1 0 0,-3-3 0,-2 0 3,-15-10 20,23 15-24,-1 0 0,1-1 0,-1 1 0,1 0 0,0-1 0,-1 1 0,1 0 0,-1 0 0,1 0 0,-1 0 0,1 0 0,-1-1 0,1 1 0,-1 0 0,1 0 0,-1 0 0,0 0 0,-4 1 13,0 0 0,0 0 1,1 0-1,-1 0 0,0 1 1,0-1-1,-5 4 0,10-5-15,0 0 0,-1 0 0,1 0 0,0 1 0,-1-1-1,1 0 1,0 0 0,0 1 0,-1-1 0,1 0 0,0 0-1,-1 1 1,1-1 0,0 0 0,0 1 0,0-1 0,-1 0 0,1 0-1,0 1 1,0-1 0,0 1 0,0-1 0,0 0 0,0 1-1,-1-1 1,-1 13 40,0 1 0,-1 25 0,3-38-38,0 1 0,0-1 0,0 1 0,0-1 0,1 1 0,-1-1 0,0 1 0,1-1 0,0 3 0,43 94 61,-32-79-92,61 62-82,-58-69-298,-2-5 254,0-1 0,1 0 0,22 5 0,-35-10 100,0-1-1,0 0 1,0 0 0,0 0 0,1 0 0,-1 0 0,0 0 0,0 0 0,0 0 0,0 0-1,1 0 1,8-3-101,-1 0-1,0 0 0,0-1 0,12-7 0,-4 2-2376,18-5-7168,-82 33 7280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5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1421 1 14520,'0'0'1712,"-9"5"-286,-28 15-945,19-11 499,-86 31 282,78-31-836,-47 15 1,-28 5-340,-31 5-82,-24-3-2,18-7 2,34-11-13,63-9-37,-168 6-95,175-9-312,17 0 406,-33 1-1271,-66-5 0,90 1-1026,24-2 1998,-13-69-1832,3 6-6663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5:41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1 143 8968,'10'16'936,"-1"-1"0,-1 2 1,10 26-1,-14-33-549,26 82 2518,-21-52-2079,-3-2-90,-6-38-723,0 0 0,0 0-1,0-1 1,0 1 0,0 0-1,0 0 1,0 0 0,0 0-1,0 0 1,-1 0 0,1 0-1,0 0 1,0-1 0,0 1-1,0 0 1,0 0 0,0 0-1,0 0 1,0 0 0,0 0-1,0 0 1,-1 0 0,1 0-1,0 0 1,0 0 0,0 0-1,0 0 1,0 0 0,0 0-1,0 0 1,-1 0 0,1 0-1,0 0 1,0 0 0,0 0-1,0 0 1,0 0 0,0 0-1,-1 0 1,1 0 0,0 0-1,0 0 1,0 0 0,0 0-1,0 0 1,0 0 0,0 0-1,0 0 1,0 0 0,-1 0-1,1 1 1,0-1 0,0 0-1,0 0 1,0 0 0,0 0-1,0 0 1,0 0 0,0 0-1,0 0 1,0 1 0,0-1-1,0 0 1,0 0 0,0 0-1,0 0 1,0 0 0,0 0-1,0 1 1,-4-6 74,0 1-1,1-1 1,-1 0-1,1 0 1,0 0-1,1 0 1,-1 0-1,1-1 1,-2-7-1,-1 1-43,1-2 170,-5-61 63,9 74-263,0-1-1,0 0 1,0 1-1,0-1 1,0 0-1,1 1 1,0-4-1,22-77 134,-16 66-18,38-57 49,-35 61-82,7-2-25,18-12 0,-33 24-52,1 1 0,0-1-1,0 1 1,0-1 0,0 1 0,0 0 0,0 0 0,0 0 0,0 1 0,0-1 0,0 1 0,4-1 0,13-1-79,2 2-250,-3 3-3596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2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10936,'11'70'3344,"-11"-62"-218,0-6-2938,0 0-1,0 0 0,0 0 0,0 0 1,0 0-1,1 0 0,0 3 1,13 60 1048,-12-55-898,0 0 1,6 16 0,-1-5-175,8 33 28,-8-30 176,33 109 102,-32-106-350,-4-11-101,32 121-180,-18-53-289,-17-77-554,-2-6 632,-2-5 145,3 4 157,-3-7 22,-7-14-2572,3 8-6828,16 30 7094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2.6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530 1 15688,'0'0'5225,"0"4"-4153,-1 12-755,1-16-296,0 1-1,0-1 1,0 0-1,0 1 1,0-1 0,0 1-1,0-1 1,0 0-1,-1 1 1,1-1-1,0 0 1,0 1 0,0-1-1,0 0 1,-1 1-1,1-1 1,0 0 0,0 0-1,-1 1 1,1-1-1,0 0 1,-1 0-1,1 1 1,-1-1 0,-58 44 589,42-35-670,-101 38-124,90-38-376,-130 36-272,109-31-2284,-45 14-6947,220-66 7587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3.0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420 1 14880,'-30'0'292,"28"-1"-65,1 1 1,-1 0 0,0 0-1,0 1 1,0-1 0,0 0-1,1 1 1,-1-1 0,0 1-1,0-1 1,1 1 0,-3 1-1,-13 5 1043,-46 8-160,-60 10-574,50-9-1665,9-1-3131,39-9-4034,58-14 6234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3.5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190 0 14520,'0'0'1441,"-5"2"-236,-5 0-917,-4 2 419,0 0 0,-24 10 0,-4 6-327,40-19-382,0 0-1,0 1 0,0-1 1,0 0-1,1 0 0,-1 1 1,1-1-1,-1 1 0,1-1 0,-1 1 1,1 0-1,0-1 0,0 1 1,0 0-1,-2 3 0,2-2 1,0 2-5,2 0 5,0 0 0,1-1-1,4 9 1,-1-8-3,18 7 3,14 2 2,83 26 95,-93-30-40,-18-4 171,-5-1-164,0 0-1,0 0 0,0 0 1,3 8-1,-7-12-52,1-1-1,-1 1 1,0-1 0,0 0-1,0 1 1,0-1 0,0 1-1,0-1 1,0 0 0,1 1-1,-1-1 1,0 1 0,-1-1-1,1 0 1,0 1 0,0-1-1,0 1 1,0-1 0,0 1-1,-4 11 73,0-1-1,-9 20 1,5-20 87,-8 4-66,-27 20 1,35-30-110,-1 0-1,1 0 1,-1-1 0,0 0 0,-17 5-1,14-6-72,5 0-92,0-1-1,-1 0 1,1-1 0,0 1-1,-1-1 1,-7-1-1,7 1 56,8-1 88,0 0 0,-1 0 0,1 0 1,-1 0-1,1 0 0,0 0 0,-1 0 0,1 0 0,-1 0 0,1 0 0,0 0 0,-1 0 1,1-1-1,0 1 0,-1 0 0,1 0 0,0 0 0,-1 0 0,1-1 0,-1 1 0,-2-3-54,0 0 0,0 0 0,0 0-1,1 0 1,-1-1 0,1 1 0,0-1-1,-3-5 1,-2-3-2193,-9-10-6508,37 51 6594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4.1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14 10224,'-11'62'2312,"10"-62"-2251,1 1 0,0-1 0,0 1 0,0-1 0,0 0 0,0 1 0,0-1 0,0 1 0,0-1 0,0 1 0,0-1 0,0 0 0,0 1 0,0-1 0,0 1 0,1-1 0,-1 0 0,0 1 0,0-1 0,0 0 0,1 1 0,-1-1 0,0 0 0,0 1 0,1-1 0,-1 0 0,1 1 0,6 10 1120,-5-5-824,2 3-94,0 0 0,-2 1 0,1-1 0,1 14 0,14 75 491,-14-76-132,11 96 218,-10-51 53,1-14-404,-5-43-302,4 28 212,-5-100-215,2-33-202,-1 73-62,8-92-70,-7 91-124,25-143-156,-25 158 427,0-1-1,4-9 1,-6 16 5,1 1-1,0-1 0,0 0 1,0 1-1,0-1 0,0 1 1,0-1-1,0 1 0,1-1 1,-1 1-1,0 0 0,1 0 1,-1 0-1,1 0 0,-1 0 1,1 0-1,0 0 0,-1 0 1,4 0-1,0 1 132,-2 2-85,1 1 0,-1-1 0,0 0 0,0 1 0,0 0 0,0 0 0,-1 0 1,1 0-1,-1 0 0,3 5 0,2 4 103,7 16 0,-11-21-67,0-1-1,-1 1 1,3 13-1,2 5 199,-7-25-281,0 1-1,0-1 1,0 0-1,0 1 1,0-1 0,0 1-1,0-1 1,0 0-1,1 1 1,-1-1 0,0 0-1,0 1 1,0-1-1,1 0 1,-1 1 0,0-1-1,0 0 1,1 0-1,-1 1 1,1-1 0,5-7-80,-1-1-118,26-40-81,-22 38 84,51-47-43,-59 56 234,1 0-1,-1-1 1,1 1 0,-1 0-1,1 0 1,-1 0 0,3 0-1,66-31-24,-69 32 30,0-1 0,0 1 0,0 0 0,0-1 0,0 1 0,0 0 0,0 0 0,0 0 0,1-1 0,1 2 0,18 0 38,27 5 1,-48-6-21,1 0-1,0 1 0,0-1 1,0 0-1,0 0 1,0 1-1,-1-1 1,1 0-1,0 1 1,0-1-1,0 1 1,1 1-1,7 6 71,-1 0 0,1 1 0,11 17 0,-13-12 192,-1 6-132,-1 1 1,0 1 0,-1-1-1,0 25 1,-6 7-120,-11 24-2101,19-85 677,-3 3 1248,7-12-2329,-2 4-6559,-19 30 6787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4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 13536,'0'0'1696,"0"7"-283,0 34 173,4 74 1177,-4-100-2664,5 24 319,-4-21-188,0-5 15,4 22 0,-4-31-186,0-1-1,0 1 0,0-1 0,0 0 0,3 5 1,-4-8-51,1-1 1,-1 1 0,1-1 0,-1 1-1,1-1 1,-1 1 0,0-1 0,1 0-1,-1 1 1,0-1 0,1 0 0,-1 1-1,0-1 1,0 0 0,0 0 0,6-31 29,-3 0-18,3-13-16,1 6-66,17-53-1,-12 61 46,-11 27 10,1 1 1,0-1 0,0 1 0,0-1 0,0 1 0,1 0-1,-1 0 1,1 0 0,0 0 0,6-4 0,-5 3 7,3 1 32,-5 3-27,1 0 0,0 0 0,-1 0 0,1 0 0,-1 1 0,1-1 0,-1 1 0,1 0 0,-1 0 0,1 0 0,2 2 0,2 2 156,21 42 80,-23-39-174,-1 1-1,-1 0 1,0-1 0,0 2-1,-1-1 1,2 10-1,-2-8-40,10 60 149,-8-48-184,-4-18 99,6 29-455,-5-31 265,-1-1-1,1 1 0,-1-1 0,1 1 0,0-1 1,0 0-1,1 1 0,-1-1 0,0 0 0,1 0 0,1 2 1,-3-4 84,0 0 1,0 0 0,0 1-1,0-1 1,0 0 0,0 0-1,1 0 1,-1 0 0,0 0-1,0 0 1,0 0 0,0 0-1,0 0 1,0 0-1,0 0 1,0 0 0,0 0-1,0 0 1,0 0 0,0 0-1,0 0 1,0 0 0,1 0-1,-1 0 1,0 0 0,0 0-1,0 0 1,0 0 0,0 0-1,0 0 1,0 0 0,0 0-1,0 0 1,0 0 0,0 0-1,0 0 1,0 0 0,0 0-1,0-1 1,1 1 0,-1 0-1,0 0 1,0 0-1,0 0 1,0 0 0,0 0-1,0 0 1,0 0 0,0 0-1,0 0 1,0 0 0,0 0-1,0 0 1,0 0 0,0 0-1,0-1 1,0 1 0,20-34-1196,-5 10 920,3-7-2153,11-15-9543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5.1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404 81 12552,'-15'-6'381,"10"5"-54,0-1 0,0 0 0,1 0-1,-1 0 1,0-1 0,-6-4 0,8 3 58,-1 1 0,0-1 0,1 0 0,0-1 0,-5-7 0,7 11-294,0-1-1,0 1 0,0 0 0,0-1 0,0 1 0,-1 0 0,1 0 0,0 0 0,-1 0 0,1 0 0,-1 0 1,-2-1-1,2 1-3,0 0-16,-1 0-1,1 0 0,-1 0 1,1 0-1,-1 1 1,1-1-1,-1 1 1,1-1-1,-1 1 1,-3 0-1,2 0 2,-2 2 276,3 0-278,0 1 0,0 0-1,1 1 1,-1-1 0,0 0 0,-2 6 0,5-8-52,-1-1-1,1 0 1,0 1-1,0-1 1,0 1-1,-1-1 1,1 1-1,0-1 1,0 1-1,0-1 1,0 1 0,0-1-1,0 1 1,0-1-1,0 1 1,0-1-1,0 0 1,0 1-1,13 63 450,-8-49-134,39 57 131,-33-58-144,-6-10-230,3 5 8,1-1 1,0 0-1,1 0 0,0-1 1,19 11-1,-20-14-22,1 0-1,0 0 0,13 2 1,-23-6-76,1 1 1,-1-1 0,0 0-1,0 0 1,0 0 0,1 0-1,-1 0 1,0 0 0,0 0-1,0 0 1,1 0 0,-1 0 0,0 0-1,0 0 1,0 0 0,1 0-1,-1 0 1,0 0 0,0 0-1,0 0 1,1 0 0,-1-1-1,0 1 1,0 0 0,0 0-1,0 0 1,1 0 0,-1 0-1,0 0 1,0-1 0,0 1-1,0 0 1,0 0 0,1 0 0,-1 0-1,0-1 1,0 1 0,0 0-1,0 0 1,0-1 0,2-2 4,0 0 0,-1 0 1,0 0-1,1 0 0,0-4 1,-1 1-5,0-1 0,-1 1 1,1 0-1,-2-11 0,0 5-9,-1-1 0,0 1 1,-1 0-1,-1 0 0,0 0 0,-7-16 0,9 25 1,-21-57-76,23 60 75,-1-1-1,1 0 1,0 1 0,0-1-1,-1 1 1,1-1-1,0 1 1,0-1 0,-1 1-1,1-1 1,-1 1 0,1-1-1,0 1 1,-2-1 0,0-1-5,-1 0-1,1 0 1,-1 1 0,0-1 0,0 1 0,0 0 0,0 0 0,0 0 0,0 0 0,-4 0 0,7 1 13,0 0 0,0-1 0,-1 1 0,1 0 0,0 0 0,0 0 1,0 0-1,0 0 0,-1 0 0,1 0 0,0 0 0,0 1 0,0-1 1,0 0-1,-1 0 0,1 0 0,0 0 0,0 0 0,0 0 0,0 0 1,-1 0-1,1 0 0,0 0 0,0 1 0,0-1 0,0 0 0,0 0 1,0 0-1,0 0 0,-1 0 0,1 1 0,0-1 0,0 0 0,0 0 1,0 0-1,0 0 0,0 1 0,0-1 0,0 0 0,0 0 0,0 0 1,0 0-1,0 1 0,0-1 0,0 0 0,0 0 0,-4 19 14,-3 34-1,6-51 0,1 1 1,0-1 0,0 1-1,0 0 1,1-1-1,0 4 1,30 132 158,-19-101 96,26 75 4,9 16-160,-30-78 174,54 171 120,-69-215-345,0 0 0,0 0 1,-1 0-1,1 7 0,-2-13-61,6 73 307,-6-56-268,-4 27-1,5-43-34,-1-1 0,0 1 0,-1 0 0,1 0 0,0 0 0,0 0 0,0-1 0,0 1 0,-1 0 0,1 0 0,0 0 0,-1-1 0,1 1 0,0 0 0,-1-1 0,1 1 0,-1 0 0,1-1 0,-2 2 0,2-2-4,-1 2 8,-1 0 0,-1 0 0,1 0 0,0 0 0,0-1 0,-1 1 0,1-1 0,-1 1 0,-2 0 0,1-1-6,0 0 0,1-1-1,-1 0 1,0 1 0,0-1-1,0 0 1,-4-1 0,7 1-3,-1-1 0,1 1 0,0 0 0,-1-1 0,1 1 0,-1 0 0,1-1 0,0 0 0,-1 1 0,1-1 0,0 0 0,-2-1 1,-59-38-8,-10-18-92,72 58 100,-29-26-492,-120-126-274,124 124-134,-59-77-228,60 74-1664,-27-32-7655,119 147 7847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5.7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0 157 12640,'42'6'229,"-31"-3"918,46 39 1834,-32-28-2724,-23-13-149,1 0-1,-1 1 1,1-1-1,-1 0 0,1 0 1,-1-1-1,1 1 1,5 0-1,2 1 39,1 1-65,-6-1-33,-1-1 0,1 0 0,-1-1-1,9 1 1,49 2 214,-50-5 4,45-22 86,-48 17-190,3-6-56,13-20 0,-25 32-100,1 0 0,-1 1 0,1-1 0,-1 0 0,0 0 0,1 0 0,-1 0 0,0 1 0,1-1 0,-1-2 0,2-14 38,0-24 0,-5 30-4,-4-6-11,-12-17 0,19 33-26,0 1 0,-1-1 0,1 0 0,-1 1 0,1-1 0,-1 1 0,1-1 0,-1 1 0,1-1 0,-1 1 0,0-1 0,1 1 0,-1 0 0,1-1 0,-2 1 0,-11-6 23,-1 1 0,0 0 1,-19-3-1,32 7-5,-1 1 1,1 0-1,-1 0 0,1 0 1,0 0-1,-1 0 0,1 0 1,-1 0-1,-2 1 0,-19 4 129,-40 17 0,61-21-125,1 0 0,-1-1-1,1 1 1,-1 0-1,1 0 1,-1 0 0,1 0-1,-3 3 1,-18 19 139,-21 29 0,42-51-147,1-1-1,-1 1 1,0 0 0,1 0 0,-1 0 0,1 0 0,-1 0 0,1 0-1,0 0 1,-1 0 0,1 0 0,0 0 0,0 0 0,-1 0 0,1 0-1,0 2 1,-1 7 79,1 0-1,1 17 1,2-14-44,7 25 0,-10-38-52,0 2 26,1 0 0,0 0 0,-1-1 0,1 1 0,0 0 0,0 0 1,0 0-1,3 2 0,-4-4-26,11 16 119,16 16 0,23 16-37,-47-46-58,0 1 0,0-1 0,0 0 0,0 0 0,1 0 0,4 2 0,77 35 148,12-4-168,-91-33-35,0 0 1,1 0-1,-1-1 1,8 2 0,-14-3 30,97 10-148,4-8 9,-101-2 139,32-2-547,-15 0 351,0-2-1,-1 0 0,25-10 1,-16 7-2758,31-8-6899,-130 34 7423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6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0 204 13448,'8'7'169,"-6"-6"1,0 1-1,0-1 1,0 1-1,-1 0 0,1 0 1,0 0-1,-1 0 1,0 0-1,3 4 1,21 51 1908,-24-52-1810,1-1 0,-1 0 0,1 1 0,-1-1 0,0 1 0,0 6 0,0 3 9,2-1-110,-2-5 47,0-1 1,-1 1-1,1 12 0,-1 6 189,-1 0-1,-7 38 0,8-64-396,0 0-1,0 0 1,0 0 0,0 0-1,0 0 1,0 0 0,0 0-1,0 0 1,0 0 0,0 0 0,0 0-1,0 1 1,0-1 0,0 0-1,0 0 1,0 0 0,0 0-1,0 0 1,0 0 0,0 0-1,0 0 1,0 0 0,0 0-1,0 0 1,0 0 0,0 0-1,0 0 1,-1 0 0,1 0-1,0 0 1,0 0 0,0 0-1,0 0 1,0 0 0,0 0 0,0 0-1,0 0 1,0 0 0,0 0-1,0 0 1,0 0 0,0 0-1,0 0 1,-1 0 0,1 0-1,0 0 1,0 0 0,0 0-1,0 0 1,0 0 0,0 0-1,0 0 1,0 0 0,0 0-1,0 0 1,0 0 0,0 0 0,0 0-1,0 0 1,0 0 0,0 0-1,0 0 1,-1 0 0,1 0-1,0 0 1,0-1 0,0 1-1,0 0 1,-2-5 75,-4-9 7,5 3 112,4-70 58,1 61-170,30-85 50,-26 84 2,46-82 39,-42 84-126,-7 12-37,8-12 3,0 2 0,25-26-1,-34 39-59,1-2-35,1 1-1,-1 0 1,1 0 0,0 0-1,0 1 1,1 0 0,9-5-1,-16 9 47,1 0 0,-1 0 0,0 0 0,0-1 0,0 1 0,0 0 0,1 0 0,-1 0 0,0 0-1,0 0 1,0 0 0,1 0 0,-1 0 0,0 0 0,0 0 0,1 0 0,-1 0 0,0 0 0,0 0 0,0 0 0,1 0-1,-1 0 1,0 0 0,0 0 0,0 0 0,1 0 0,-1 0 0,0 0 0,0 1 0,0-1 0,0 0 0,1 0 0,-1 0-1,0 0 1,0 0 0,0 1 0,0-1 0,0 0 0,1 0 0,-1 0 0,0 0 0,0 1 0,0-1 0,0 0 0,-1 12-501,1-4-1991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2.9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60 1 13272,'-8'94'262,"6"-65"1052,-5 67-1,-2 20-871,5-68 460,-16 205 255,17-202-804,-3 183 43,6-190-536,10 158-148,-7-167-312,21 130-1367,-12-69 663,-12-92 1251,1 0 1,-1 0 0,0-1 0,1 1 0,0 0 0,0 0 0,0-1 0,1 1 0,-1-1 0,3 5-1,6 13-1708,7 23-6832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8.5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0 12464,'-6'5'734,"1"0"0,-10 6 0,11-9-454,-1 1 0,1 0 0,1 1 1,-1-1-1,0 1 0,-3 4 0,2-2-161,3-4-57,1-1 1,0 1-1,-1 0 0,1 0 1,0-1-1,0 1 0,0 0 1,0 0-1,1 0 0,-2 4 0,-7 35 656,10-33-412,3 1-165,0 0 0,8 13 0,-5-15 132,2-1-145,1 0 0,13 5-1,-14-9 148,-2-2-190,-1 0-1,0 0 1,1-1 0,-1 0 0,0 0 0,0 0-1,0-1 1,1 0 0,6-3 0,-9 1-38,1 1 0,-1 0 0,6-7 0,-9 9-36,0 0-1,0 0 1,0 0 0,0 0 0,0-1-1,0 1 1,0 0 0,0 0-1,-1-1 1,1 1 0,0-1 0,-1 1-1,0-1 1,1 1 0,-1-1 0,0 1-1,1-2 1,-3 1 19,-1 5 27,-2 7-2,5-10-56,-8 20 15,7-12-26,0 0 1,1 0 0,0 0 0,1 14 0,1-11-303,25 47-294,-20-48-550,41 26-285,-48-35 1421,1-1 0,0 1 0,0-1 0,0 1 0,-1-1 0,1 0 0,0 1 1,0-1-1,0 0 0,0 0 0,0 0 0,1 0 0,88 5-2346,-9-2-7785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29.0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1 8520,'-9'26'282,"9"-26"-160,-1 0 0,1 1-1,0-1 1,0 1 0,0-1-1,-1 0 1,1 1-1,0-1 1,0 0 0,-1 1-1,1-1 1,0 0 0,-1 0-1,1 1 1,0-1-1,-1 0 1,1 0 0,-1 1-1,1-1 1,0 0 0,-1 0-1,1 0 1,-1 0-1,1 0 1,0 0 0,-1 0-1,1 1 1,-1-2 0,-12-3 1483,1 0-572,-15 5-192,22 1-434,-20 25 178,21-19-99,-1 7-151,-3 24 0,8-28 93,1-3-281,1 1-1,0-1 1,0 0 0,1 0 0,-1-1-1,2 1 1,-1 0 0,1-1 0,1 0 0,5 8-1,-10-15-136,0 0 0,0 0-1,0 1 1,0-1 0,0 0-1,1 0 1,-1 0 0,0 0-1,0 1 1,0-1 0,1 0-1,-1 0 1,0 0 0,0 0-1,0 0 1,1 0-1,-1 0 1,0 0 0,0 1-1,0-1 1,1 0 0,-1 0-1,0 0 1,1 0 0,3 0 52,1-1-1,0 1 1,-1-1 0,8-1 0,-12 2-58,0 0-1,1 0 1,-1 0 0,0-1-1,1 1 1,-1 0 0,0 0-1,1 0 1,-1 0 0,0-1-1,0 1 1,1 0 0,-1 0-1,0-1 1,0 1 0,1 0-1,-1 0 1,0-1 0,0 1-1,5-9 29,0 0 0,-1-1 0,0 1-1,-1-1 1,5-20 0,2-27 127,-10 56-155,0 1 0,1 0 0,-1 0 0,0 0 0,0 0 0,0 0 0,0 0 0,0 0 0,0 0 0,0 0 0,0 0 0,0 0 1,0 0-1,0 0 0,0 0 0,0 0 0,0 0 0,0 0 0,1 0 0,-1 0 0,0 0 0,0 0 0,0 0 0,0 0 0,0 0 0,0 0 0,0 0 0,0 0 1,0 0-1,0 0 0,0 0 0,0 0 0,1 0 0,-1 0 0,0 0 0,0 0 0,0 0 0,0 0 0,0 0 0,0 0 0,0 0 0,0 0 0,0 0 1,0 0-1,0 0 0,0 0 0,0 0 0,0 0 0,0 0 0,0 1 0,1-1 0,-1 0 0,0 0 0,0 0 0,0 0 0,0 0 0,0 0 0,0 0 0,0 0 1,3 6 44,7 18 30,23 41-23,-21-41-91,19 29 0,-15-28-463,-3-8 253,16 27-2996,-10-16-6110,-44-66 7043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4.2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10848,'0'0'4417,"1"6"-3079,2 1-1131,4 21 928,7 43 43,14 76 306,-8-15-1106,-17-106-412,6 43 27,12 84-4475,-14-108-4336,-17-104 6622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4.8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 8792,'0'0'5681,"4"-2"-5002,9-3-280,0 1 0,20-4 0,-32 7-379,-1 1 1,0 0-1,1 0 1,-1 0-1,1 0 0,-1 0 1,0 0-1,1 0 1,-1 0-1,0 0 0,1 0 1,-1 1-1,0-1 1,1 0-1,-1 0 1,0 0-1,1 0 0,0 1 1,32 21 532,-26-14-140,4 12-60,0 1 0,-2 0 0,8 25 0,-12-34-286,-4-7 11,1 0 1,-1 0 0,0 0 0,1 9-1,0-2 75,-2 0 0,1 0 0,-2 0 0,1-1 0,-2 1 0,-3 19 0,4-31-153,1 1 0,0-1-1,0 1 1,-1-1 0,1 0 0,-1 1-1,1-1 1,0 1 0,-1-1 0,1 0-1,-1 1 1,1-1 0,0 0 0,-1 1-1,1-1 1,-1 0 0,1 0 0,-1 1-1,0-1 1,1 0 0,-1 0 0,1 0-1,-1 0 1,1 0 0,-2 0 0,1 0-1,-2 1-77,1-1-1,0 0 1,-1 1-1,1-1 0,0 0 1,-1-1-1,1 1 0,-1 0 1,1-1-1,0 1 1,-1-1-1,-3-1 0,0-2-303,-1 1-1,1-1 1,-7-5-1,-21-17-2874,19 14-4619,36 28 5922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5.2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157 45 9864,'-34'14'232,"33"-14"-146,0 1 1,0-1 0,0 0-1,1 1 1,-1-1-1,0 0 1,0 1 0,0-1-1,0 0 1,0 0-1,0 0 1,0 0 0,0 0-1,0 0 1,0 0 0,0 0-1,0 0 1,0 0-1,0 0 1,0-1 0,0 1-1,1 0 1,-1-1-1,0 1 1,0-1 0,0 1-1,0-1 1,1 1 0,-2-2-1,1 1 96,-3 1 959,-2 2-831,0 1-1,1 0 1,-1 0 0,1 1-1,0 0 1,0 0 0,1 0-1,-1 0 1,1 1 0,-6 6-1,9-9-224,-1 0 1,1 0-1,-1 0 0,1 0 0,0 0 0,0 0 0,0 0 0,-2 5 0,0 2 29,-7 14 56,8-14 236,3-1-261,0-1 0,1 1-1,4 11 1,-6-19-120,0 1 1,0-1-1,1 1 0,-1-1 0,0 1 1,0-1-1,1 0 0,-1 1 0,0-1 1,1 1-1,-1-1 0,1 0 0,-1 1 1,0-1-1,1 0 0,-1 0 0,1 1 1,17 9 280,22 10 1,-25-16 6,71 6 107,-69-10-200,59-18 48,-64 13-246,-2-3-19,-1 0 1,12-13-1,-20 21-7,-1-1-1,0 1 1,1 0-1,-1-1 1,0 1-1,0 0 1,1-1-1,-1 1 1,0-1-1,0 1 1,0-1 0,1 1-1,-1-1 1,0 1-1,0 0 1,0-1-1,0 1 1,0-1-1,0 1 1,0-1-1,0 0 1,-2-14-46,0 0 0,0 0 1,-6-15-1,5 20-110,-1 0 0,1 1 0,-2 0 0,1 0 0,-12-15 0,12 17 56,3 6 57,1 0-1,-1 0 0,1 1 1,-1-1-1,1 0 1,-1 1-1,0-1 1,1 0-1,-1 1 1,0-1-1,0 1 1,1-1-1,-2 0 1,-9-4-193,-1-1 1,1 2 0,-21-6-1,31 10 177,0 0 0,0-1 0,0 1 0,0 0 0,0 0 0,0 0 0,0 0 0,0 0 0,0 0 0,0 0 0,0 0 0,-1 1-1,-9 2-140,1 1 0,1 0 0,-1 1-1,-13 8 1,5-3-1912,-20 8-5788,88-42 5938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5.6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186 157 9328,'-20'37'266,"16"-31"301,0-8 201,-2-3-400,-1-1-1,1 0 1,0-1 0,-9-11 0,7 8 792,-34-25 410,41 35-1527,1 0-1,0-1 1,-1 1 0,1 0-1,0-1 1,-1 1-1,1 0 1,0 0 0,-1 0-1,1-1 1,0 1-1,-1 0 1,1 0 0,-1 0-1,1 0 1,0 0-1,-1 0 1,1 0 0,-1 0-1,0 0 1,-4 0 125,-1 1 1,1 0 0,0 0-1,0 1 1,0-1-1,-6 4 1,10-5-146,1 0 0,0 0 0,-1 0 0,1 1 0,0-1 0,-1 0 0,1 0 1,0 0-1,-1 1 0,1-1 0,0 0 0,0 0 0,-1 1 0,1-1 0,0 0 0,0 0 0,-1 1 0,1-1 1,0 0-1,0 1 0,0-1 0,-3 8 150,1-1 0,0 1 0,-1 10 0,3-18-150,-1 1-1,1-1 1,0 1 0,0-1 0,0 1 0,0-1 0,0 1-1,0-1 1,1 1 0,-1-1 0,0 1 0,0-1-1,0 0 1,0 1 0,0-1 0,1 2 0,7 11 250,13 19 0,-13-23 109,8 2-122,25 14 1,-29-21 34,53 3 89,-64-7-376,0 0 1,0 0-1,-1 0 1,1 0-1,0 0 1,0 0-1,-1-1 1,1 1-1,0 0 1,0 0 0,-1 0-1,1-1 1,0 1-1,0-1 1,23-13 123,-22 12-130,0 0 1,0 0-1,0 0 0,-1 0 1,1 0-1,0 0 1,-1 0-1,1-1 0,-1 1 1,1-3-1,0 1-2,-1-1 1,0 1-1,0 0 0,-1-1 0,0 1 0,1 0 0,-2-8 0,-3-22-31,3 32 24,0-8-60,-1 1 0,-1 0 0,1 0 0,-2 1 0,1-1 1,-6-9-1,8 15 36,-6-7-407,0 3 136,-1 0 0,0 1 1,0 0-1,0 1 0,0 0 1,-1 0-1,-15-6 0,-14 3-2212,9-1-5843,67 20 6281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6.0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12640,'28'71'1689,"6"35"207,-27-82-888,24 101 297,-25-100-852,19 83-310,-5-11-4137,-13-59-4030,-17-89 6052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6.5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281 1 11032,'45'34'289,"-30"-21"1159,55 53 597,-55-49-531,59 88 493,-71-101-1766,0 1-1,-1-1 0,4 8 1,47 134 1009,-51-141-1158,0 0 0,-1 0 0,0 0 0,0 8 0,-1-13-92,7 91 460,-6-60-414,-7 52 0,2-59-67,-1-1 1,-2 0-1,0 0 0,-1-1 0,-18 32 0,26-52-31,-1 1 0,0-1-1,-1-1 1,1 1 0,0 0 0,-1 0-1,1 0 1,-1-1 0,1 1 0,-1 0 0,-2 1-1,-11 9-260,-30 20 0,25-21 164,-30 11 0,46-20 27,1 0-1,-1-1 0,0 0 0,0 0 0,0 0 0,-4 0 0,-77 8-737,-8-12 644,93 3 216,-16-1-1129,-23 2 0,-68 3-7246,250-9 6293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6:36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 1 11656,'-6'15'18,"4"-8"418,-1-1 0,0 1-1,-5 8 1,-4 2 561,-16 20-1,27-36-882,0 0-1,0 0 0,0 0 1,0 0-1,0 0 0,1 0 1,-1 1-1,0-1 0,0 2 0,-29 78 1410,26-60-710,-7 104 247,11-97-640,21 126 147,-20-148-488,1 0-1,-1 0 1,4 7 0,55 126 346,-58-134-372,1 0 1,0 0-1,6 8 0,110 131 197,-95-119-282,-17-18-45,110 94-880,-84-77-148,13 8-10841,-80-56 9678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6.9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77 12376,'2'5'1840,"18"52"242,16 65 1643,-25-85-3068,29 93 929,-40-129-1552,1 0-1,-1-1 1,0 1-1,1 0 1,-1 0-1,0-1 1,1 1-1,-1-1 1,1 1-1,-1 0 1,1-1-1,-1 1 1,2 0-1,-2-1-26,0 0 0,0 0-1,1 0 1,-1 0 0,0 0-1,0 0 1,0 0 0,1 0-1,-1 0 1,0 0 0,1 0-1,-1 0 1,0 0 0,0 0-1,1 0 1,-1 0 0,0 0-1,0 0 1,0 0 0,1 0-1,-1 0 1,0 0 0,1-1-1,6-7 32,-7 8-22,1-2 12,1 0 0,-1 0 1,0-1-1,0 1 0,-1 0 1,1 0-1,0 0 0,0-5 1,1-3 9,10-41 137,16-40-13,-3 6-33,-10 31-134,-11 39-21,-1 1-59,1 1-1,1-1 1,7-16-1,-11 28 15,2-3-31,-1 0 0,1 0 1,4-6-1,-6 11 66,-1 0 0,0 0 0,1 0 0,-1 0 0,0 0 0,1 0 0,-1 0 0,0 0 0,0 0 0,1 1 0,-1-1 0,0 0 0,1 0 0,-1 0 0,0 0 0,0 0 0,1 0 0,-1 1 0,0-1 0,0 0 1,1 0-1,-1 0 0,0 1 0,0-1 0,0 0 0,1 0 0,-1 1 0,0-1 0,0 0 0,0 0 0,0 1 0,1-1 0,2 7 61,2 5-4589,0-2-4115,-13-24 6267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3.7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867 131 12376,'-12'76'2094,"6"-27"-1027,-10 53-252,12-79-454,-20 106 96,19-100-362,-20 126 58,20-124 20,-20 133 293,21-144-342,0 2 2,1 1 0,-1 36 0,9 19 228,-1-51-193,-4-25-141,1 0 0,-1-1-1,1 1 1,-1 0 0,1 0 0,0-1 0,0 1 0,0 0-1,0-1 1,0 1 0,0-1 0,0 0 0,1 1 0,1 1-1,-2-3-10,-1 1-1,1-1 0,-1 0 0,1 0 0,-1 0 1,1 0-1,-1 0 0,1 1 0,-1-1 1,1 0-1,-1 0 0,1 0 0,-1 0 0,1-1 1,-1 1-1,1 0 0,-1 0 0,0 0 1,1 0-1,-1 0 0,1-1 0,-1 1 0,1 0 1,-1 0-1,1-1 0,7-2 72,23-10 14,35-19 1,-54 27-92,-8 2 0,0 2-1,0-1 1,1 0 0,-1 1 0,0 0 0,6-1 0,14-3 25,10-2 6,38-4 1,19 1 82,-64 5-113,2-2-4,-3-1 0,-20 4-2,0 0-1,0 0 0,0-1 1,-1 1-1,1-1 0,-1 0 1,-1-1-1,7-8 0,2-3-17,10-21 0,-22 35 18,57-110-190,-52 101 146,38-87-79,-37 78 100,18-84-10,-22 82-12,-3-101-19,0 120 53,-1-1 0,1 1 0,-3-8 0,-33-120-55,27 107 16,-4-6 30,-2 1 0,-22-36 0,-12-2 16,49 67 6,-1 0 1,0 1-1,0-1 1,1 0-1,-1 0 1,0 1-1,0-1 1,0 0-1,0 1 1,0-1-1,0 1 1,0 0-1,0-1 1,0 1-1,-1-1 1,-56-17 11,-13 6 30,71 12-42,-7-1 67,-1 1 0,-11-1-1,-192 9 198,200-8-223,0 1-1,-11 3 1,-176 40 148,189-42-125,0 1 1,-10 4-1,-137 63 195,128-54-126,-98 73 63,102-70-16,-88 77 54,93-77-146,10-10-45,-3 4 1,0 1 0,1 0 1,0 1-1,-12 23 0,-23 59 116,39-77-154,2-4-18,0 3-35,0 0 1,1 0-1,-2 25 1,2 39-341,4-80 191,0-1 0,0 0 0,0 1-1,0-1 1,1 0 0,-1 0 0,1 1 0,1 2 0,-2-4 184,0-1-1,0 0 1,1 1 0,-1-1 0,0 0 0,0 1-1,1-1 1,-1 0 0,0 1 0,1-1-1,-1 0 1,0 0 0,1 0 0,-1 1 0,1-1-1,-1 0 1,0 0 0,1 0 0,-1 0 0,1 0-1,-1 1 1,1-1 0,-1 0 0,0 0 0,1 0-1,-1 0-64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7.5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70 10584,'0'0'5302,"-4"1"-4275,-55 13 39,57-14-1010,1 0 0,0 1 0,-1-1-1,1 1 1,-1-1 0,1 1-1,0 0 1,-2 1 0,-68 45 641,69-46-646,1 0-1,0 0 1,0 0-1,-1 0 1,1 0-1,0 0 1,0 0-1,-1 3 1,-9 12 264,-15 36 0,26-51-281,0 0-1,-1 0 0,1 0 1,0 0-1,-1 0 0,1 0 1,0 0-1,0 0 0,0 0 1,0 0-1,0 2 0,0-1 10,0 5 34,0-1 1,1 1 0,0 0-1,0 0 1,1-1-1,0 1 1,0-1 0,0 1-1,1-1 1,6 11-1,2 0 157,21 23-1,-31-39-210,0 0 0,0 0 0,-1-1 1,1 1-1,0 0 0,0-1 0,0 1 0,0 0 0,0-1 1,1 1-1,4 1 18,-1 0 1,1 0 0,0-1-1,0 0 1,0 0 0,0 0-1,9-1 1,-14 0-35,-1 0 0,1 0 0,0 0 0,-1 0 0,1 0 0,0 0 1,-1 0-1,1 0 0,0-1 0,-1 1 0,1 0 0,-1 0 0,1-1 0,-1 1 0,1-1 0,7-5 29,0-1 0,-1 0 0,12-13 0,-19 19-32,1 0 1,0 0-1,-1 0 0,1 0 0,0 0 0,-1 0 0,0 0 0,1 0 1,0-2-1,14-69 38,-13 57-136,-1 0 0,0 0-1,-2-22 1,0 26-163,-3-30-358,4 35-314,2 5 747,-1 1 120,0 1 0,-1-1 0,1 1 0,-1-1 0,0 1 0,1-1 1,-1 1-1,1-1 0,-1 1 0,0-1 0,1 1 0,-1-1 1,1 2-1,47 94-2456,-20-53 1064,-28-42 1414,0 0 1,1 0-1,-1-1 1,0 1-1,1-1 0,-1 1 1,1 0-1,-1-1 1,1 1-1,0-1 0,-1 1 1,1-1-1,-1 0 1,1 1-1,0-1 1,-1 0-1,1 1 0,0-1 1,-1 0-1,1 1 1,0-1-1,0 0 0,-1 0 1,1 0-1,0 0 1,0 0-1,-1 0 1,1 0-1,0 0 0,0 0 1,-1 0-1,2-1 1,1 0 10,-1-1 1,0 1 0,1-1 0,-1 1 0,0-1-1,0 0 1,2-2 0,2-3 220,-5 6-126,1 0 0,-1-1 0,1 1 0,-1 0 0,1 0 0,-1 0 0,1 1 0,-1-1 0,1 0 0,0 0 1,0 1-1,-1-1 0,1 1 0,0 0 0,0-1 0,-1 1 0,1 0 0,0 0 0,0 0 0,0 0 0,2 1 0,0 1 60,0-1-1,0 2 1,0-1 0,0 0-1,-1 1 1,1-1-1,-1 1 1,1 0-1,-1 0 1,0 1 0,0-1-1,0 1 1,3 5-1,-1-2-24,11 12 1045,-11-13-973,0-1 0,-1 1 1,0 0-1,0 1 0,-1-1 0,4 9 0,9 25 686,-15-40-817,-1 0 1,0 1-1,0-1 0,0 0 0,0 1 1,0-1-1,0 0 0,1 1 0,-1-1 1,0 1-1,0-1 0,0 0 0,0 1 1,0-1-1,-1 0 0,1 1 0,0-1 1,0 0-1,0 1 0,-5 0 199,-2-4-164,1-3 269,-32-48 116,30 40-236,-26-67 77,29 63-148,-5-70 69,10 87-203,0-1 0,0 0 0,0 0 0,0 0 0,0 1 0,1-1 0,-1-2 0,24-74 189,-24 77-208,1 0-1,-1 0 1,0 0-1,1 0 1,-1 1-1,1-1 1,-1 0-1,1 0 1,0 0-1,-1 1 1,1-1 0,-1 0-1,2 0 1,1-1 2,1-2 0,0 0 0,1 0 0,-1 1 0,1-1 0,0 1 0,0 0 0,0 1 0,1-1 0,-1 1 0,0 0 0,1 1 0,7-2 0,-12 2-8,12-1-27,-1 1-1,0 0 1,21 1-1,2 6-2094,-29-5 512,13 3-9539,-44-9 8407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8.0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294 542 12192,'-6'1'1593,"-78"9"246,82-10-1668,-1 0 0,1 1 1,0-1-1,-1 1 1,1-1-1,-3 2 0,-89 42 1396,91-43-1461,1 1-1,0-1 1,0 1-1,0-1 1,-4 4-1,-12 13 302,-24 31 0,41-47-381,0-1 1,1 0 0,-1 0-1,0 0 1,1 1 0,-1-1-1,1 0 1,-1 1 0,0 1-1,-1 9 43,0 0 0,1 0 0,0 0 0,1 14-1,0-25-58,0 0-1,0 0 0,0 0 0,0 0 1,1 0-1,-1 0 0,0 0 0,1 0 0,-1 0 1,1 0-1,-1 0 0,1 1 0,9 13 47,1 0 0,16 16 0,-26-30-45,-1 0 0,1 0 0,0 0 0,0 0 1,0-1-1,1 1 0,-1 0 0,0 0 0,0-1 0,2 1 0,13 5 46,1-1-1,33 6 1,-49-11-44,1 0 0,0 0-1,0 0 1,0 0 0,-1 0-1,1 0 1,3-1 0,12-3 20,0-1 0,-1-1 0,18-9 0,-33 14-31,1 1 1,-1-1-1,1 0 1,-1 0-1,0 0 1,0 0-1,1 0 1,-1 0 0,0 0-1,1-2 1,8-9 13,12-18 0,6-23-6,-28 53-10,1-3 3,1 0-1,-1 0 0,0 0 0,0 0 0,-1 0 1,1 0-1,-1 0 0,1-4 0,8-98 18,-10-42-16,-30-100-8,25 210-16,2 16 12,1-3 2,-2 0 0,0 1 0,-11-28 0,7 30 0,3 16 4,5 5 2,1 0 0,0 0 0,0 0 1,0 0-1,0-1 0,0 1 0,0 0 0,-1 0 0,1 0 1,0 0-1,0 0 0,0 0 0,0 0 0,0 0 0,-1 0 0,1 0 1,0 0-1,0 0 0,0 0 0,0 0 0,0 1 0,-1-1 0,1 0 1,0 0-1,0 0 0,0 0 0,0 0 0,0 0 0,0 0 1,0 0-1,-1 0 0,1 0 0,0 0 0,0 1 0,0-1 0,0 0 1,0 0-1,0 0 0,0 0 0,0 0 0,0 0 0,0 1 1,0-1-1,0 0 0,0 0 0,0 0 0,0 0 0,0 0 0,0 1 1,0-1-1,0 0 0,0 0 0,0 0 0,0 0 0,0 0 1,0 0-1,0 1 0,0-1 0,0 0 0,0 0 0,0 0 0,0 0 1,0 0-1,10 74 38,-4-47 82,14 66 0,6 20-50,-15-70 156,56 150 85,-54-160-118,51 103 225,-52-113-260,-6-16-115,-6-7-42,0 0 0,0 0 1,0 0-1,0 0 0,0 1 1,0-1-1,0 0 0,0 0 1,0 0-1,0 0 0,1 0 0,-1 0 1,0 0-1,0 0 0,0 0 1,0 0-1,0 0 0,0 0 1,0 0-1,0 0 0,0 0 1,0 0-1,0 0 0,0 0 1,0 0-1,0 0 0,1 0 1,-1 0-1,0 0 0,0 0 1,0 0-1,0 0 0,0 0 0,0 0 1,0 0-1,0 0 0,0 0 1,0-1-1,0 1 0,0 0 1,0 0-1,0 0 0,0 0 1,0 0-1,0 0 0,0 0 1,0 0-1,1 0 0,-1 0 1,-1-13 68,-6-22-47,-16-67-17,22 97 7,0 1-35,0 0 0,1 0 0,-1 0 1,1 0-1,0 0 0,0-6 0,0 10 17,1-1 4,4 6-85,1 11 35,6 19 0,9 53-191,-18-73 212,2 9-136,2 39 0,-6-42 72,2 16-742,-4-26 712,1 2 170,-1 18-3409,1 5-6254,0-84 7256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8.6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184 276 13088,'-4'-1'1601,"-74"-15"1175,22 11-1468,55 4-1264,1 1 1,-1 0-1,0 0 1,1 0-1,-1 1 0,0-1 1,1 0-1,-1 0 1,1 0-1,-1 0 1,1 0-1,-1 1 1,0-1-1,0 1 0,-3 1 61,0 1 0,0 0 0,0 0 0,0 1 0,1-1-1,-1 1 1,-2 4 0,5-8-98,1 0 1,0 0-1,0 1 1,-1-1-1,1 0 1,0 0-1,0 1 1,0-1-1,0 0 0,0 0 1,-1 1-1,1-1 1,0 0-1,0 1 1,0-1-1,0 0 0,0 1 1,0-1-1,0 0 1,0 1-1,0-1 1,0 0-1,0 1 0,0-1 1,1 1-1,0 5 38,2 0-1,-1 1 0,1-1 0,0 0 0,5 7 1,-8-13-30,1 1 0,-1 0 1,1 0-1,-1-1 0,1 1 0,0 0 1,-1-1-1,1 1 0,0 0 0,1 0 1,15 8 68,-1 0 0,21 7 0,-21-11 142,7-2-82,32 2 0,-41-6-64,-2-3-55,0-1 0,-1 0-1,13-8 1,-23 13-24,-1 0 0,1-1 0,0 1 0,-1-1 0,1 1 0,0-1 0,-1 1 0,1-1 0,-1 0 0,1 1 0,-1-1 0,1 0 0,1-3 3,1 0-1,-1 0 0,3-7 1,-4 7-4,-1 1 1,1-1-1,0 1 1,-1-1-1,0 1 1,0-1-1,0-5 1,-2 1-10,0 0 0,0 0 0,0 1 0,-1-1 0,-6-11 0,-21-33-400,15 29 280,9 17-303,4 5 389,1 0 1,-1 1 0,1-1 0,-1 1 0,1-1-1,-1 1 1,0 0 0,1-1 0,-1 1-1,0 0 1,1 0 0,-1 0 0,1 0 0,-4 1-1,5-1 32,0 0 0,0 0-1,0 0 1,0 0 0,0 0-1,0 0 1,0 0 0,-1 0 0,1 0-1,0 0 1,0 0 0,0 0-1,0 0 1,0 0 0,0 0-1,0 0 1,0 0 0,0 1-1,0-1 1,-1 0 0,1 0-1,0 0 1,0 0 0,0 0-1,0 0 1,0 0 0,0 0-1,0 0 1,0 0 0,0 0-1,0 1 1,0-1 0,0 0 0,0 0-1,0 0 1,0 0 0,0 0-1,0 0 1,0 0 0,0 0-1,0 1 1,0-1 0,0 0-1,0 0 1,0 0 0,0 0-1,0 0 1,0 0 0,0 0-1,0 0 1,0 0 0,0 1-1,2 4-165,0 1-1,0 0 0,0-1 0,7 10 0,-5-8-82,1 0 0,0 0 0,0-1 0,1 1 0,0-1 1,11 8-1,-9-7 154,2 2-26,0-1 0,0 0 1,0 0-1,12 6 0,3 1 174,12 5 34,30 19 755,-63-34-409,-4-3-363,1 0 1,-1 1 0,0-1-1,0 1 1,0-1 0,0 1-1,0-1 1,0 1-1,-1-1 1,1 0 0,-2 4-1,-12 27 442,-2 0-103,16-31-387,-6 11 162,1 1 1,1-1-1,0 1 0,1 0 1,-1 18-1,4-32 41,2-1-140,1-6-15,-1 2-27,-1 3-1,0 0 1,0 0-1,0-1 1,-1 1-1,1 0 0,-1 0 1,0-1-1,1-3 0,6-74 267,-5 52-208,-2-37 0,-1 2 18,-2-64 16,3 103-16,9-71 37,-9 93-138,0 1-1,1-1 1,-1 1 0,0-1-1,1 1 1,-1-1 0,2-2-1,1-2 4,0 0 0,1 0-1,0 1 1,0 0 0,0-1 0,7-5-1,-4 7 13,-5 3-23,1 1 1,-1-1-1,0 1 1,0 0 0,0-1-1,0 1 1,0 0-1,1 0 1,-1 1-1,0-1 1,0 0 0,0 1-1,0-1 1,0 1-1,0 0 1,0 0-1,0-1 1,0 1 0,0 1-1,0-1 1,3 2-1,-3 0 43,0-1 0,0 0-1,0 1 1,0-1 0,2 4-1,10 16-3713,-1-4-6413,-30-42 7609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19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13448,'2'4'1912,"23"61"1431,5 16-1725,-18-49-242,21 52-154,-2-16-587,-29-64-536,0-1 0,0 1 1,0 0-1,1-1 0,-1 1 0,1-1 1,6 6-1,-4-4-18,-5-5-76,0 0 0,0 0 0,0 0 0,0 0 1,0 0-1,0 1 0,1-1 0,-1 0 1,0 0-1,0 0 0,0 0 0,0 0 1,0 0-1,0 0 0,0 0 0,0 0 0,0 0 1,0 0-1,0 0 0,0 0 0,1 0 1,-1 0-1,0 0 0,0 0 0,0 0 1,0 0-1,0 0 0,0 0 0,0 0 0,0 0 1,1 0-1,-1 0 0,0 0 0,0 0 1,0 0-1,0 0 0,0 0 0,0 0 0,0 0 1,0 0-1,0 0 0,1 0 0,-1 0 1,0 0-1,0 0 0,0 0 0,0 0 1,0 0-1,0 0 0,0-1 0,2-1 27,1 0-1,-1-1 0,0 1 1,0-1-1,0 0 0,-1 0 1,1 1-1,-1-1 0,2-4 1,-3 6-30,3-10-22,7-67-101,-1-65-2284,-3 56-1673,-3 46-5767,-6 96 7399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0.0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133 1 12640,'-2'4'1736,"-25"50"225,-3-4 337,20-34-1736,-10 21 0,-13 37 432,29-60-706,-2 53 112,6-66-385,0 0 1,0 0-1,0-1 0,0 1 1,0 0-1,0-1 1,0 1-1,0 0 0,1 0 1,-1-1-1,0 1 1,0 0-1,1-1 1,-1 1-1,1 0 0,4 7 51,0-1 0,1 0-1,0 0 1,11 9-1,-17-15-50,1 0 0,0-1-1,0 1 1,0 0 0,0-1-1,0 1 1,0-1 0,-1 0-1,1 1 1,2-1 0,10 3 40,0 0 0,0-1 0,15 0 0,-14-4 53,6-5-40,30-17 0,-48 23-68,-1 1 1,0-1 0,0 0 0,0 0 0,0 1-1,0-1 1,0 0 0,0 0 0,1-2 0,21-26 11,-18 21-11,0 0-1,6-17 1,-8 18-6,-1-1 0,0 0 1,0 1-1,-1-1 0,0 0 0,0 0 0,-1 0 0,0-9 0,0 11-15,-2-36-68,2 40 66,0 1 0,0-1 0,-1 0 0,1 0 0,-1 1 0,1-1 0,-1 0-1,0 1 1,0-1 0,0 1 0,-1-3 0,-1 0-37,3 4 55,0 0-1,0 0 1,0 0-1,0 0 1,0 0-1,0 0 1,0 0-1,0 0 1,0 0-1,0 0 1,0 0-1,0 0 1,0 0-1,0 0 0,0 0 1,0-1-1,0 1 1,0 0-1,0 0 1,-1 0-1,1 0 1,0 0-1,0 0 1,0 0-1,0 0 1,0 0-1,0 0 1,0 0-1,0 0 1,0 0-1,0 0 1,0 0-1,0 0 0,0 0 1,0 0-1,-1 0 1,1 0-1,0 0 1,0 0-1,0 0 1,0 0-1,0 0 1,0 0-1,0 0 1,0 0-1,0 0 1,0 0-1,0 0 1,0 0-1,0 0 1,0 1-1,0-1 0,0 0 1,-1 0-1,1 0 1,0 0-1,0 0 1,0 0-1,0 0 1,0 0-1,0 0 1,0 0-1,0 0 1,0 0-1,0 0 1,-4 5-92,0 0 0,0-1 0,1 1 1,-4 7-1,6-12 65,1 0-1,0 1 1,0-1 0,-1 0-1,1 1 1,0-1 0,0 1-1,0-1 1,0 1 0,0-1-1,-1 1 1,1-1 0,0 0-1,0 1 1,0-1 0,0 1-1,0-1 1,0 1 0,1 0-1,1 14-434,9 28-1,-6-26-2470,4 18-6092,-20-81 6817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0.4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1 352 12280,'1'3'1696,"3"9"-1107,52 121 5829,-56-133-6406,0 0 0,0 0 0,0 0 0,0 0 0,0 0 0,0-1 0,0 1 0,0 0 0,0 0 0,1 0 0,-1 0 0,0 0 0,0 0 0,0 0 0,0 0 0,0 0 0,0 0 0,0 0 0,0 0 0,0 0 0,0 0 0,0 0 0,0 0 0,0 0 0,0 0 0,0 0 0,0 0 0,0 0 0,1 0 0,-1 0 0,0 0-1,0 0 1,0 0 0,0 0 0,0 0 0,0 0 0,0 0 0,0 0 0,0 0 0,0 0 0,0 0 0,0 0 0,0 0 0,0 0 0,0 0 0,0 0 0,1 0 0,-1 0 0,0 0 0,0 0 0,0 0 0,0 0 0,0 0 0,0 0 0,0 1 0,0-1 0,0 0 0,0 0 0,0 0 0,0 0 0,0 0 0,0 0 0,0 0 0,0 0 0,0 0 0,0 0 0,1-5 152,-4-19 343,-8-50-41,-1-32 109,11 94-536,0-10 129,2-89 44,1 90-184,12-64-2,-11 73-84,-2 9 41,1 1 0,-1 0 0,1-1 0,-1 1 0,1 0 0,0 0 0,-1 0 0,1 0 0,0 0 0,5-2 0,-7 3-3,0 1 1,0 0-1,0 0 1,0 0-1,1 0 1,-1 0-1,0 0 0,0 0 1,0 0-1,0 0 1,0 0-1,1 0 1,-1 0-1,0 0 0,0 0 1,0 0-1,0 0 1,1 0-1,-1 0 1,0 0-1,0 0 0,0 0 1,0 0-1,1 0 1,-1 0-1,0 0 1,0 0-1,0 0 0,0 0 1,1 1-1,0-1-4,0 1 0,0-1 0,0 1-1,0 0 1,0-1 0,0 1 0,0 0-1,0 0 1,0 0 0,-1 0 0,1 0-1,0 0 1,-1 0 0,1 0 0,0 1-1,13 19-3655,-1-5-6589,-30-37 7743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0.9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161 560 13984,'0'0'3217,"-5"2"-2033,-55 32 13,47-25-684,-18 16 1,24-18-480,-1 0 0,-10 14 0,15-17-34,1 0 0,0 0 0,0 1 0,0-1 0,0 1 0,1-1 0,-1 1 0,1 0-1,0-1 1,1 1 0,-1 0 0,1 8 0,0-12 0,0-1 0,0 1-1,0-1 1,0 1 0,0-1 0,0 1-1,0-1 1,0 1 0,1-1 0,-1 1-1,0-1 1,0 1 0,0-1 0,1 1 0,-1-1-1,0 1 1,0-1 0,1 1 0,-1-1-1,0 1 1,1-1 0,0 1 0,5 6-1,0-1 1,10 9-1,-6-9 1,-1 1 0,1-1 0,15 6 0,-5-4 0,30 9 0,-26-11 0,34 5 0,-34-10 1,0 0-1,0-2 0,0-1 0,30-6 1,-53 8-1,1-1 1,0 1 0,0 0-1,-1-1 1,1 1-1,0-1 1,0 0 0,-1 1-1,1-1 1,-1 0-1,1 0 1,2-2 0,-4 3-1,11-8 4,1-1 0,14-13 0,-14 8-2,18-26 0,-29 38-2,1 0 1,-1 0 0,0 0-1,1-1 1,-1 1 0,0 0-1,0-1 1,-1 1 0,1-1-1,0 0 1,-1-2 0,0 5-1,20-109 12,-11-45-10,-9 107-2,-7-48 0,-15-32 0,-15-17 2,32 131 4,4 12-5,0 0-1,0-1 1,1 1-1,-1 0 1,0 0-1,0 0 1,0 0-1,0 0 1,-1 0-1,1 0 1,1 1 0,-1 0 0,1 0-1,-1 0 1,1 0 0,-1-1 0,1 1-1,-1 0 1,1 0 0,-1 0 0,1 0 0,-1 0-1,1 0 1,-1 1 0,1-1 0,-1 0-1,1 0 1,-1 0 0,1 0 0,-1 0 0,1 1-1,-1-1 1,1 0 0,-1 1 0,1-1-1,0 0 1,-1 1 0,1-1 2,-1 0 1,1 1-1,0-1 1,0 0-1,-1 0 0,1 1 1,0-1-1,0 0 0,0 0 1,0 1-1,-1-1 1,1 0-1,0 1 0,0-1 1,0 0-1,0 1 1,0-1-1,0 0 0,0 0 1,0 1-1,0-1 0,0 0 1,0 1-1,0-1 1,0 0-1,0 1 0,0 0 1,2 28 65,6 32 0,-2-32 33,11 67 3,6 19-30,-22-106 14,1 0-1,7 18 1,71 181 281,-65-176-124,-3-10-143,2 0-1,19 22 0,-33-43-99,0-1 0,0 0 0,0 1 0,1-1 0,-1 1 0,0-1 0,1 0 0,-1 1 1,0-1-1,1 0 0,-1 0 0,1 1 0,-1-1 0,0 0 0,1 0 0,-1 1 0,1-1 0,-1 0 0,1 0 0,-1 0 0,0 0 0,1 0 0,-1 0 0,1 0 1,-1 0-1,1 0 0,-1 0 0,1 0 0,0 0 0,3-6 15,-4 5-15,0 0 1,1-1-2,-1 0 1,1 0 0,-1 0-1,0 0 1,0-1-1,0 1 1,0 0-1,0 0 1,0 0 0,-1-3-1,0-7 34,-2-26 11,-4-15-38,3 6-9,4 11 0,0 34 0,1-5 0,0 8 0,-1 0 0,1 0 0,0 0 0,0 0 0,-1 0 0,1 0 0,-1 1 0,1-1 0,-1 0 0,1 0 0,-1 1 0,1 0 0,26 69 2,20 63 62,-11-20-267,-17-49-3374,-9-31-6767,-23-80 7795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1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13 14072,'0'0'5897,"-9"5"-5385,-28 15-398,36-20-110,0 1-1,1-1 1,-1 0-1,0 1 1,0-1 0,1 1-1,-1-1 1,0 1-1,1-1 1,-1 1-1,0 0 1,1-1-1,-1 1 1,1 0-1,-1-1 1,0 2-1,-7 14 52,-8 24 0,16-39-42,0 0 0,-1 0 1,1 0-1,0-1 0,0 1 1,0 0-1,0 0 0,0 0 1,0-1-1,0 1 0,0 0 1,0 0-1,0 1 0,3 10 59,1 1 0,0-1-1,10 19 1,-5-18 241,9 4-95,21 16 0,-28-27 82,-1-3-174,1 0-1,21 3 0,-32-6-122,0 0 0,0 0-1,1 0 1,-1 0-1,0 0 1,1 0 0,-1 0-1,0 0 1,0 0 0,1 0-1,-1 0 1,0 0-1,1 0 1,-1 0 0,0 0-1,0-1 1,1 1 0,-1 0-1,0 0 1,0 0-1,1 0 1,-1 0 0,0-1-1,0 1 1,0 0 0,1 0-1,-1 0 1,0-1-1,0 1 1,1 0 0,1-4 9,0 0 1,1 0-1,-1 0 1,-1 0 0,1 0-1,-1-1 1,1 1-1,0-9 1,-2 0 40,-15-67 17,10 59-49,-2 0 0,-9-24 0,5 20 4,8 14-11,7 15 16,7 13 19,-11-16-49,9 12 144,21 25 0,-20-27-121,5 8 74,26 23-1,-30-30-84,-7-8 0,0 0-1,0-1 1,0 1-1,8 5 1,-3-3-3,34 22-589,-18-13-13639,-41-25 11609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7:21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115 565 17655,'0'0'6068,"-4"-4"-5344,-51-50-106,53 53-618,1-1 1,0 1 0,0 0 0,0-1 0,-1 1 0,1-1 0,0 1 0,-1-3 0,-38-89 19,40 92-18,-1-1 1,1 0-1,-1 1 1,1-1-1,-1 0 1,1 1-1,0-1 1,0 0-1,0 1 1,0-3 0,3-27 21,9-42 0,-11 70-18,-1 1 1,1-1 0,0 0-1,0 1 1,0-1 0,2-2-1,56-89 54,-47 78-38,62-60-232,-70 72-148,14-15 709,5-4-4037,-2 1-8050,-50 51 8830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01.5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1570 64 13984,'0'0'5431,"-5"-3"-5057,-23-10-300,-62-15-74,78 24-2,-13 0-10,-41-3 4,-23 3 6,-9 6 2,-11 8 2,-129 28 21,233-37-20,-41 9 99,-167 54 58,173-49 8,-137 65 56,172-78-210,0 0 1,1 1-1,0 0 0,0 0 1,-4 3-1,-112 103 116,118-107-117,0 0-1,0-1 1,0 1 0,1 1 0,-1-1 0,1 0-1,-1 0 1,1 1 0,-2 3 0,-25 67 119,10 6-102,17-75-27,0 0 0,1-1 1,0 1-1,-1 0 0,1 0 0,1 5 0,7 69 22,10-1-10,-16-71-6,-1-1 0,1 0 1,0 1-1,3 4 0,37 72 38,21 16-36,12 6-6,9 0-4,87 73-5,-137-146-14,138 114-4,-138-115 4,122 125-8,-128-124-12,32 45 3,1 11 28,-49-65 9,-1 0 0,0 1 0,13 47 0,-23-69 2,-1 1 1,1 0-1,-1 0 0,0 0 0,1 1 0,-1-1 0,0 0 0,0 0 1,-1 3-1,1-5-4,-1 15 22,-5 27 1,2-27 4,-11 24 1,14-35 9,0-1 1,-1 0 0,0-1 0,1 1 0,-5 5-1,-39 50 190,-12 0-158,30-35 51,-134 88 63,125-91 10,-146 71 55,149-74-166,-179 98 182,150-80-236,37-20 38,-111 68 25,133-81-86,0-1 1,1 1-1,0 0 0,-1-1 1,1 1-1,0 0 0,0 1 1,0-1-1,-3 4 0,5-6-5,-54 74 54,6 12-40,48-86-14,-3 5 4,1 0-1,0-1 1,0 1 0,0 0-1,-1 7 1,-18 79 21,9 5-4,12-96-21,0 5 14,-1 0-1,1 0 0,0 0 1,0 0-1,2 9 0,17 85 67,12 1-60,-29-93-15,1-1-1,-1 0 0,1-1 0,6 11 1,54 81 20,11-1-17,-42-58 5,143 145 5,-164-172-14,14 16 0,151 185 12,-141-169-10,132 166 4,-158-197-7,12 18 0,42 75 4,0 20-4,-18-3 2,-35-85-4,7 46 1,-14-55-1,0-1 1,-2 32 0,-10 30 7,9-89-9,-1 5 8,0 1 0,0 0 0,0-1 0,-3 8 0,4-13-8,-34 89 40,-9-1-2,23-54 110,-97 138 64,92-139-66,-93 120 50,95-123-94,-79 126 48,97-149-109,1 0-1,-6 12 1,-70 160 141,76-170-101,-5 19 0,-37 161 127,44-179-193,0-1 1,1 12-1,-7 192 55,8-203-48,0 0 0,3 14 0,37 189 60,-28-170-76,26 67 1,15 22-4,10 4 2,8-1-4,9-8-1,3-3 0,-5 2 0,-5 1 0,-12-7 0,-19-25 3,-39-89 0,0 1 1,0 0-1,1 9 0,30 160 28,-34-170-13,1 0 1,-1 0-1,0 10 0,-20 155 76,18-163-86,1 0 1,-5 10 0,-59 141 51,48-128 80,-88 121 38,83-121-132,-74 136 32,79-134 30,-55 128 37,60-130-90,-28 129 27,39-152-62,-1 0 0,1 12 0,-2 188 56,4-198-69,-1 0 0,4 15 1,17 87 17,15 28-18,45 148 1,-64-233 0,28 86 4,12 30-10,29 152 0,-74-265 4,28 216 4,-39-262-8,1 0 0,-2 14 0,-3 92 5,-8-9-2,10-101 0,0 0 0,0 0 0,-4 8 0,5-16-5,-29 89 20,-8-10 0,37-79-20,-2 4 14,0 0-1,-1 0 0,1 0 1,-1 0-1,-4 4 0,7-8-13,-56 60 80,-10-9-53,40-33 28,-101 53 27,101-57-22,-106 56 16,128-68-72,1-1-1,0 1 1,0 0-1,0 0 1,-6 5-1,-98 99 31,105-104-33,0 0 1,0 0-1,0 1 1,0-1-1,0 1 1,1-1-1,0 1 1,-2 3-1,3-6-1,-30 73 13,8 6-11,20-76-3,2 1 0,-1 0 1,0 0-1,1 0 1,0 0-1,0 0 0,0 5 0,0-9 1,8 105-1,11 10-6,-19-115 8,2 11-12,0 0 0,7 16 0,-9-27 11,46 129-28,11 6 12,-30-77-37,132 255-16,-125-249 44,136 259-3,-138-260 14,117 247-4,-124-252 6,26 74 4,-10-7 5,-37-113 0,4 24-1,10 82-2,-12 16 4,-7-101 2,-8 50 0,-11 3 3,9-55 10,-21 38 1,-6-9 4,22-36 62,-73 102 27,72-101-53,-60 103 49,65-103 58,-31 104 54,42-124-199,0-1 1,0 1-1,1-1 0,-1 6 0,-3 135 86,7-113-108,31 150-120,-33-177 21,0 0 1,0 0-1,1 0 1,0 0 0,3 6-1,37 72-521,8-2 406,-50-81 220,30 49-3503,25 48-9087,-129-227 9466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6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538 289 7264,'-33'-51'208,"22"38"832,-61-62 454,54 59-259,-80-58 418,78 62-819,-78-32 286,97 43-1070,0 1 0,-1-1 0,1 1 0,-1-1 0,1 1 0,0 0 0,-1 0 0,1-1 0,-1 1 0,1 0 0,-3 1 0,-6-1 150,-1 1 0,-11 3 0,11 0-80,-21 8 0,31-12-85,0 1 0,0-1 1,0 1-1,0-1 0,0 1 1,0-1-1,0 1 0,1 0 1,-1-1-1,0 1 1,0 0-1,1 0 0,-1 0 1,0-1-1,1 1 0,-2 2 1,2-3-36,-9 14 302,-13 23 1,-3 26-88,24-59-148,-1-1 0,1 1-1,0 0 1,1 0 0,-1-1 0,1 9 0,-6 93 405,8 15-311,-2-109-50,1-1 0,3 18 0,49 215 335,-50-231-371,1-1 1,4 11-1,34 74 152,6-9-178,-46-83-46,0-1 0,1 1 1,-1 0-1,1-1 0,0 0 0,3 4 0,10 9 9,23 18 1,-26-24-9,2-1-1,14 7 1,-27-15-2,0 0 1,-1 0 0,1 0-1,0-1 1,0 1 0,0 0-1,0-1 1,-1 1 0,5-1-1,2 1 5,1 0 0,-1-1-1,16-1 1,-20 1-7,0-1 1,0 0-1,0 0 1,-1 0-1,1-1 0,0 1 1,-1-1-1,0 0 0,1 0 1,-1 0-1,0 0 1,0-1-1,5-4 0,-2-1 3,0 0-1,-1 0 1,0 0-1,0-1 1,-1 1-1,0-1 1,4-13-1,13-56-67,-19 69 29,0 0-99,0-1-1,0-12 0,-2 22 136,7-107-406,-8-8 156,-1 72-588,-27-148-342,23 161 288,-18-71-229,23 93 777,3 7 226,4 5 26,14 22-1672,8 3-6782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5.5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1315 1249 11928,'13'2'635,"1"0"0,-1 0 0,14 5 0,74 21-1197,-73-22 512,-21-5 56,0-1 1,0-1 0,0 1-1,0-1 1,0 0 0,-1 0-1,1-1 1,0 0 0,-1 0-1,10-6 1,-12 7 5,20-16 102,-22 16-97,6-6 5,0 0 1,-1 0-1,1-1 0,-2 0 1,1 0-1,8-14 1,-11 14-22,0-1 0,2-9 0,11-66-13,-15 66-48,-1-82-36,-2 79-24,-17-95-36,13 93 97,-9-33 4,-9-10 46,-33-51 49,43 96 128,-67-85 104,59 82 55,-117-115 126,112 115-145,-74-60 115,77 68-182,-136-69 107,130 71-80,-67-23 104,94 36-334,-1 0-1,1 0 1,-1 1 0,0-1 0,-3 1-1,-117-3 286,119 3-272,0 1 0,0-1 0,0 1 0,-4 1 0,-104 35 311,109-35-310,0-1 0,0 1 0,0-1 0,-5 5 0,-80 64 312,72-54-102,-47 73 91,52-70-180,-28 85 71,34-81-64,-10 98 47,14-92-174,6 147 13,-5-168-64,1 0 1,2 11 0,13 62 9,8 13-10,-12-61-6,0-1-1,26 44 1,-37-72-9,1-1 0,0 0 0,0 0 0,4 4 0,0 0-22,0 1 3,1 0 0,1 0 1,-1-1-1,1 0 0,0 0 0,1-1 0,18 11 0,69 27-201,-75-37 148,89 19-39,-87-23-8,97 1-32,-92-5 110,144-9-55,-138 7-118,145-18-323,-75 0-68,-50 9 226,-49 11 262,0 0-1,0 0 0,9 0 0,-10 2 91,-17 1 26,-17 1 415,-69 5 82,74-7-68,-118 9 157,106-6-226,-192 26 145,180-21-116,-201 44 131,203-40-244,-162 50 103,172-50-132,-150 51 167,78-27-296,104-35-132,-1 0 1,0 0-1,0-1 0,-8 2 0,4-2 7,5 0-244,0 0 0,0 0-1,0-1 1,0 1 0,0-1-1,0 0 1,0-1 0,-7 0-1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22.1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25 14344,'7'-21'132,"-7"21"-97,1-1 0,-1 1-1,0 0 1,0 0 0,0 0 0,1-1 0,-1 1 0,0 0 0,0 0 0,1 0 0,-1 0 0,0-1 0,1 1 0,-1 0 0,0 0 0,1 0 0,-1 0 0,0 0 0,0 0 0,1 0 0,-1 0 0,0 0 0,1 0 0,-1 0 0,0 0 0,1 0 0,-1 0 0,0 0 0,1 0 0,-1 1 0,0-1 0,0 0 0,1 0 0,-1 0 0,1 1 67,10 4 6,-10-5-114,-1 0-1,1 0 0,-1 0 1,0 1-1,1-1 1,-1 0-1,0 1 0,0-1 1,1 0-1,-1 1 1,0-1-1,0 0 0,1 1 1,-1-1-1,0 0 1,0 1-1,0-1 0,1 1 1,31 73-321,-31-71 198,0-1 0,0 0-1,0 1 1,-1-1 0,1 0-1,-1 4 1,8 101-1028,-7-74-631,4 31-4224,-11-149 4528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23.0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48 10848,'3'-6'367,"1"1"1,0-1 0,0 1 0,0 0 0,1 0 0,0 0-1,6-5 1,-10 10-368,-1 0-1,0 0 1,1 0-1,-1 0 1,0 0-1,1 0 1,-1 0-1,0 0 1,1 0-1,-1 1 1,0-1-1,0 0 1,1 0 0,-1 0-1,0 0 1,1 1-1,-1-1 1,0 0-1,0 0 1,0 1-1,1-1 1,-1 0-1,0 0 1,1 1-1,-1 0 0,3 3-278,0-1 0,-1 1 0,0 0 1,0 0-1,0 0 0,0 0 0,-1 0 0,0 0 0,2 8 0,5 37-343,-7-15-628,3 18-4730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24.7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1 249 13720,'1'-46'1405,"-2"-51"2877,1 89-4075,0 0 0,0 1-1,0-1 1,3-8 0,-2 3-197,-1 11-23,0 1 0,0-1-1,0 1 1,0-1-1,1 1 1,-1-1 0,0 1-1,1-1 1,-1 1 0,1 0-1,-1-1 1,2-1-1,1-2-12,3-12-166,-6 17 179,0 0 0,0 0-1,0 0 1,0 0-1,0-1 1,0 1-1,0 0 1,0 0 0,0 0-1,0 0 1,0 0-1,0 0 1,0 0 0,1 0-1,-1-1 1,0 1-1,0 0 1,0 0-1,0 0 1,0 0 0,0 0-1,0 0 1,0 0-1,0 0 1,0 0 0,0 0-1,1 0 1,-1 0-1,0-1 1,0 1 0,0 0-1,0 0 1,0 0-1,0 0 1,0 0-1,0 0 1,1 0 0,-1 0-1,0 0 1,0 0-1,0 0 1,0 0 0,0 0-1,0 0 1,0 0-1,1 0 1,-1 1-1,0-1 1,0 0 0,0 0-1,0 0 1,0 0-1,0 0 1,0 0 0,0 0-1,0 0 1,0 0-1,1 0 1,-1 0-1,0 0 1,0 0 0,0 1-1,0-1 1,8 5-274,-1 1 0,0 0 1,12 13-1,-6-6-2226,13 9-5720,-60-52 6205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32.2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706 1168 13088,'1'7'57,"3"13"358,1 27 1,2 58 589,-6-80-418,-10 310 536,-2-182-811,8-120-252,-17 186 66,17-169 140,-10 221 96,12-217-156,0-31-141,2 224 138,3-150-84,33 176 0,-30-249-33,49 105 30,-54-125-103,1 1-1,-1-1 0,0 0 0,5 4 1,25 34 31,2-2 0,77 70 0,-15-37 4,-74-59-21,1 0-1,36 16 1,-30-19-14,1-1-1,-1-2 1,1 0 0,1-2 0,-1-2 0,1-1 0,36 0 0,-10-5 4,0-3-1,0-2 1,57-15 0,203-53 43,-274 65-40,79-16 0,40-8-16,139-22-4,-254 48-1,20-3-4,272-42-2,-272 44-20,260-22-15,-264 28-10,235 6-7,-243 1 52,189 30 6,-202-26 34,-4-1 0,116 26 288,-17 8 523,-130-39-592,-4-6-104,-5-10-22,-1 4-58,1-2-25,0-2-23,-1-1 0,2 0-1,0 1 1,1-17 0,24-122 73,-23 148-93,4-19 53,78-297 31,-58 228-74,33-126 24,-48 177 6,70-362 55,-26 36-38,-21-4-42,-31 275-14,-13-85-2,7 151-4,-28-119 2,27 135 1,0-5 0,-13-30 0,15 44 2,0 0-1,0 1 1,-1-1-1,1 1 1,-1 0-1,0 0 1,-1 0-1,1 1 1,-7-6-1,-57-37-23,25 18 8,2 2-49,-2 3 0,-81-34 1,-75-15-54,176 65 110,-31-10-90,-106-30 3,-18-5 63,101 31-33,-128-32 3,-52-13 48,246 65 14,-481-115-22,332 86 52,-175-10 0,163 32 38,-1 8 0,-183 23 0,-27 27 76,225-24-140,79-7-102,-168 46 3,-33 13-21,117-32-2717,-154 40-7040,739-198 7429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35.4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392 280 7624,'-12'-13'555,"-18"-26"1,21 26-174,0 1 0,-1 0 1,-21-19-1,26 27-562,2 0-7,-1 1 1,0 0-1,1 1 0,-1-1 0,-1 0 1,-6-2-1,-64-33-1110,-25-15 66,23 11-2722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24.2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497 29 24575,'-1'-2'0,"0"1"0,0 0 0,0 0 0,0 0 0,0 0 0,0 0 0,0 0 0,0 0 0,0 0 0,-1 1 0,1-1 0,0 0 0,-1 1 0,1-1 0,-3 0 0,-23-5 0,26 6 0,-45-5 0,0 2 0,-91 6 0,104-1 0,-1 2 0,1 1 0,-40 11 0,70-15 0,-1 0 0,1 0 0,0 0 0,0 1 0,0 0 0,0-1 0,0 1 0,-4 4 0,6-5 0,-1 1 0,1-1 0,0 1 0,0 0 0,0-1 0,0 1 0,0 0 0,0 0 0,0 0 0,1 0 0,-1 0 0,1 0 0,-1 0 0,1 0 0,0 0 0,0 3 0,0 6 0,0 0 0,2 0 0,-1 0 0,1 0 0,6 18 0,24 55 0,-20-54 0,-3-7 0,141 390 0,-138-374 0,10 37 0,-20-65 0,0 0 0,0 0 0,-1 0 0,-1 21 0,-1-30-1365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25.6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24575,'1'3'0,"-1"-1"0,1 0 0,-1 0 0,1 1 0,0-1 0,0 0 0,0 0 0,0 0 0,3 3 0,1 5 0,23 47 0,-3 2 0,26 93 0,-33-54 0,-8-36 0,0-5 0,-1 1 0,0 90 0,-8-140 0,0 0 0,0 0 0,1 0 0,0 0 0,1 0 0,4 11 0,-4-11 0,1-1-1365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26.9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95 0 24575,'-1'0'0,"1"1"0,-1-1 0,1 0 0,0 0 0,-1 0 0,1 1 0,-1-1 0,1 0 0,0 1 0,-1-1 0,1 0 0,0 1 0,0-1 0,-1 0 0,1 1 0,0-1 0,0 1 0,-1-1 0,1 0 0,0 2 0,-5 11 0,3-9 0,-36 87 0,24-64 0,8-17 0,1 0 0,0 1 0,-3 10 0,7-17 0,0-1 0,0 1 0,1 0 0,-1 0 0,1 0 0,0 0 0,0-1 0,0 1 0,1 0 0,-1 0 0,1 0 0,0-1 0,1 5 0,10 18 0,1 0 0,28 42 0,-29-49 0,93 128 0,9 15 0,-105-148-34,-6-9 156,-13-12-1535,9 6 1373,-9-7-6786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29.1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43 24575,'0'-1'0,"0"1"0,0-1 0,1 1 0,-1-1 0,0 1 0,0 0 0,1-1 0,-1 1 0,0 0 0,1-1 0,-1 1 0,0 0 0,1-1 0,-1 1 0,0 0 0,1 0 0,-1-1 0,1 1 0,-1 0 0,1 0 0,-1 0 0,0 0 0,1 0 0,-1 0 0,1-1 0,14-1 0,-13 2 0,20-2 0,33 2 0,-33 0 0,31-2 0,-46 0 0,1 1 0,0-2 0,11-4 0,-12 4 0,1 0 0,15-2 0,-5 2-682,36 2-1,-40 1-6143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6:40.4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6.1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2699 1 10848,'-9'3'53,"0"-1"1,-11 3 0,-1-1 1105,-81 14 319,75-13-683,-143 18 288,124-17-462,-98 13 4,-21 4-414,95-13 215,-307 50 148,300-47-268,-311 47 66,313-49-350,-278 41-9,291-43-98,-198 24-106,218-28-274,-104 6-225,126-11 12,12-1 557,1 0 1,-1-1 0,1 1-1,0-2 1,0 1 0,-12-6-1,3 2-1837,-21-4-5377,86 24 5510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0.99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24 0 14616,'0'0'0,"0"0"0,0 0 0,0 0 1408,0 0-1408,0 0 1407,0 0-1407,0 0 1112,0 0-1112,-1 5 1112,-2 9-1112,0 2 512,1-2-512,-2 8 520,0 14-520,1 1 144,0-6-144,2 8 144,2 15-144,2-2 320,-1-9-320,6 9 320,9 20-320,1-1 168,-2-14-168,6 6 168,11 12-168,-1-6 240,-5-15-240,4-3 240,8-1-240,-3-7 248,-6-13-248,3-9 248,9-13-248,-2-8 96,-8-4-96,2-13 104,5-21-104,-3-4 48,-9 5-48,1-12 48,1-23-48,-2 1 32,-8 12-32,0-4 32,-1-10-32,-2 8 288,-5 15-288,-1 3 288,0 2-288,-1 8 272,-3 11-272,0 4 272,-1 5-272,-1 5 112,-1 5-112,0 7 120,2 11-120,-1 4 104,-1-1-104,1 9 112,2 16-112,0 0 80,-1-6-80,2 11 80,3 20-80,-1 0 64,0-12-64,0 7 64,3 13-64,0-6-32,-3-14 32,1-1-32,1 3 32,0-8-584,-3-12 584,0-3-584,0-6 584,-1-6-760,-2-6 760,0-4-752,3-3 752,0-2-184,-2-3 184,3 2-15951,-4-2 15951,-4-2-6264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7.5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117 103 12192,'0'-3'255,"-1"-1"1,1 0 0,-1 0-1,0 1 1,0-1-1,0 1 1,-1-1 0,-2-4-1,-16-25 2742,17 28-2837,1 2 14,0 1-1,0-1 1,0 0 0,0 1 0,0-1-1,-1 1 1,1 0 0,-6-3 0,8 5-170,-1-1 18,1 1 0,-1 0-1,1 0 1,-1-1 0,0 1 0,1 0 0,-1 0 0,0 0 0,1 0 0,-1 0 0,1 0 0,-1 0-1,0 0 1,1 0 0,-1 0 0,0 0 0,1 0 0,-1 0 0,1 1 0,-1-1 0,0 0 0,1 1-1,-2-1 1,1 1 33,-11 6 66,8 1 194,-15 63 123,17-51-158,-2 112 111,5-101-118,16 138 117,-11-130-84,45 184 124,-49-213-328,1-1 1,7 17 0,89 194 327,-95-211-336,1 1-1,7 8 0,-12-18-93,50 74 280,2-12-177,-49-59-56,0 0 0,0 0 0,0 0 0,6 4 0,7 4 72,20 12 0,-21-16-89,24 8 0,-38-14-27,0-1-1,0 0 1,0 1 0,0-1-1,-1 0 1,1 0 0,0 1-1,0-1 1,0 0-1,0 0 1,0 0 0,0 0-1,0 0 1,0 0-1,0 0 1,0-1 0,0 1-1,0 0 1,0-1-1,-1 1 1,1 0 0,1-1-1,-2 1-2,11-5 20,1 1 0,19-13 0,-20 9-17,-1 1 0,0-2-1,0 1 1,15-20 0,-10 9-2,-2-1 0,0-1 1,11-21-1,16-47-2,-23 46-13,59-177-6,-62 175 0,59-181-5,-60 186 20,54-141 51,-62 169 1,34-81 380,-41 112-334,-6 23-74,-2 16-7,-3 31-10,-15 147 0,23-190 4,-7 159-4,11-166-36,2-29-11,11 180-532,-7-157-430,2 0-1,13 41 1,-16-62-1739,4 15-7461,-19-62 7669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8.1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464 4 13360,'0'0'1361,"-7"-1"-222,-22-2-775,16 3 315,-59 11 203,56-6-556,-75 31 64,72-27-404,-71 43-6,50-27-9,29-16 25,-25 18 3,26-18 9,-17 20 1,27-28-3,-1-1-1,1 1 1,0 0-1,-1 0 1,1 0-1,0 0 1,0 0-1,0 0 1,0 0-1,0-1 1,0 1-1,0 0 1,0 0-1,0 0 1,0 0-1,0 0 1,1 0-1,-1 0 1,0 0-1,1-1 1,-1 1-1,0 0 1,1 0-1,-1 0 1,1-1-1,0 1 1,-1 0-1,2 0 1,-2 0 19,1-1-7,-1 1 0,0-1 0,0 0 0,1 0 0,-1 1 0,0-1 0,1 0 0,-1 0-1,0 1 1,1-1 0,-1 0 0,1 0 0,-1 0 0,0 0 0,1 1 0,-1-1 0,1 0 0,0 0-1,72 16 473,-14-7 307,12 2-154,21 5-29,-75-12-252,55 28 122,-71-32-473,0 0-1,-1 1 1,1-1 0,0 0 0,-1 1 0,1-1 0,0 1 0,-1-1-1,1 0 1,-1 1 0,1 0 0,-1-1 0,1 1 0,-1-1 0,0 1-1,1 0 1,-1-1 0,0 1 0,1 0 0,-1 0 0,5 9 66,-1 0 0,5 14 1,-5-8-44,2 21 1,-6-37-35,0 2 11,1 0 1,-1 0-1,0-1 0,0 1 1,0 0-1,0 0 0,0 0 1,-1 0-1,0 2 0,-2 12 46,-7 20 0,5-24-52,0 0 1,0-1 0,-11 17-1,7-17-12,0 0 0,-1-1 0,0 0 0,0-1 0,-1 0 0,-18 12 0,28-20-11,-1 0 1,1-1-1,0 1 1,0 0-1,0-1 1,0 1-1,-1-1 1,1 1-1,0-1 1,0 1-1,-1-1 1,1 0-1,-2 0 1,3 0 17,-10 2-61,0-2 1,1 1 0,-12-2-1,8-1-6,1 0-1,-16-6 1,27 8 7,-1 0 1,1-1 0,-1 1-1,1-1 1,-1 1-1,1-1 1,0 0 0,-1 0-1,1 0 1,0 0-1,0 1 1,-2-3 0,-8-7-325,-16-17 0,-8-21 196,35 48 188,-2-1-16,1-1 0,1 1 0,-1-1 1,0 1-1,0-1 0,0 1 0,1-1 1,-1 1-1,1-1 0,-1-2 0,-2-8-41,2 1-1,-2-13 0,7-39-2426,-4-38-9762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8.6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14 151 13984,'-5'-4'370,"-2"-3"1212,7 7-1554,0 0 1,0-1-1,0 1 0,0 0 0,0 0 0,0-1 1,0 1-1,0 0 0,0 0 0,0-1 0,1 1 1,-1 0-1,0 0 0,0-1 0,0 1 0,0 0 1,0 0-1,0-1 0,0 1 0,1 0 0,-1 0 1,0 0-1,0 0 0,0-1 0,1 1 0,-1 0 0,0 0 1,0 0-1,0 0 0,1 0 0,-1-1 0,0 1 1,0 0-1,1 0 0,-1 0 0,0 0 0,1 0 0,0 0 0,0-1 0,0 1 0,0 0-1,0 0 1,-1 0 0,1 0 0,0 0-1,0 0 1,0 0 0,0 1 0,0-1-1,1 0 1,3 1 30,24 3 147,51 4 2,9-4 322,-78-3-477,-1-1 56,-1-1-1,1 1 0,-1-1 1,1-1-1,14-3 0,-13 2-65,-10 3-34,-1 0 1,1-1-1,0 1 1,-1 0-1,1 0 1,0 0-1,-1-1 1,1 1 0,-1 0-1,1-1 1,0 1-1,-1 0 1,1-1-1,0 0 1,2-2 11,1-1 1,-1 0 0,0 1 0,-1-1-1,1 0 1,-1-1 0,0 1 0,2-5-1,-3 9-13,-1-1 0,0 1-1,0-1 1,0 1 0,0 0-1,0-1 1,0 1 0,0-1-1,1 1 1,-1-1 0,0 1-1,-1 0 1,1-1 0,0 1-1,0-1 1,0 1 0,0 0-1,0-1 1,0 1 0,-1-1-1,-3-8 51,0 1 0,-1 0 0,-10-15 0,14 22-29,0 1-1,1-1 0,-1 0 0,0 0 1,0 0-1,1 1 0,-1-1 1,0 0-1,0 1 0,-1-1 0,-12-6 115,-1 1 0,-24-8 0,38 14-115,0 0 0,0-1 0,0 1 1,0 0-1,0 0 0,-1 0 0,1 0 0,0 0 1,0 0-1,0 0 0,-3 1 0,-18 4 201,-42 16-1,62-20-182,0 0 0,0 0 0,0 0 0,0 0 0,0 0 0,-3 3 0,-73 70 409,77-72-409,-1 0 1,0 0-1,1 0 0,0 0 0,-1 0 0,1 0 0,-1 3 1,-6 11 136,-6 21 1,0 23-36,13-58-107,1 0 1,-1 1 0,1-1 0,0 0-1,0 1 1,0-1 0,0 1 0,1 1-1,4 28 206,16 48 0,-21-78-222,1-1 0,0 1-1,-1 0 1,1-1-1,0 1 1,0-1 0,0 1-1,0-1 1,0 1 0,2 1-1,8 10 107,19 15 0,-21-20-119,1-2-1,-1 1 0,1-1 1,15 6-1,-6-5-20,0-1 0,0-2 0,0 0 0,1-1 0,27 1 0,-42-3-65,1-1 0,-1 0 0,10-2 0,157-29-434,-141 23-236,-18 4 404,2-1 60,-1 1 1,1-2-1,-1 0 1,-1-1-1,26-16 1,-16 7-453,38-36 0,-13 4-1875,-5 5-8751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9.1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930 0 14432,'-81'7'3198,"62"-4"-2656,0 1 1,-29 10-1,29-8-424,-3 1 322,-111 46 92,104-39-510,-128 81 59,148-88 46,-15 11-1,-153 137 226,171-149-292,0 0 0,0 1 0,-6 8 0,-19 25 59,2 3-1,-25 46 0,45-69-51,1 0-1,1 0 1,1 1 0,1 0-1,-4 29 1,7-33 25,1-15-68,0 1 0,1-1 0,0 1 0,-1 0 0,1-1 0,0 1 0,0 0 0,1-1 0,-1 1 0,0 0 0,1-1 0,1 5 0,3 3 331,59 85 105,-62-92-439,1 0 0,-1 0 0,1 0 0,0 0 0,0 0 0,3 1 1,67 55 130,33 13-122,-63-50-50,0-1 0,73 22 0,-80-33-280,120 10-232,-128-21-328,6-3 85,-1-2-1,47-14 1,54-23-1212,-68 18-165,36-12-8294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9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423 1 14880,'-16'0'204,"9"-1"205,0 1 0,0 0 0,-8 2-1,-53 10 1635,52-8-1600,0 1-1,0 1 1,1 0-1,-20 10 1,23-9-321,-15 7 108,1 2 1,-29 22-1,33-22 52,17-13-272,1 1 1,-1 0-1,1 0 1,0 1-1,0-1 0,0 1 1,1 0-1,-1 0 0,1 0 1,-3 6-1,3-2-9,0 0-1,0 0 1,0 0 0,-1 17-1,4-25 2,0-1-1,-1 1 1,1 0-1,0 0 1,0 0-1,0-1 1,1 1 0,-1 0-1,0 0 1,0 0-1,0-1 1,0 1-1,1 1 1,8 19 21,19 32 0,-27-51-11,0 0-1,0 0 1,1 0-1,-1-1 0,1 1 1,2 2-1,18 15 59,42 26 0,-61-43-25,0-1-1,0 1 0,0-1 0,5 2 1,98 25 239,-103-28-275,-1 1 1,1-1-1,-1 0 1,1 1-1,-1-1 1,5-1-1,18-3 23,1 0 0,27-10 0,-52 13-26,0 1 0,1-1 0,-1 1 0,0-1-1,1 1 1,-1-1 0,0 0 0,0 0 0,0 1-1,0-1 1,0 0 0,0 0 0,2-2 0,-3 3-6,9-9 28,0-1 1,8-12-1,-8 8-17,10-22 1,-19 36-12,2-3 5,-1 0 0,1-1 1,-1 1-1,1-5 0,0 0 9,2-6 3,0 0 1,-2 0-1,1 0 1,-2-1-1,0 1 1,-1-18-1,-1 17 27,-1 0-1,0 0 1,-1 1-1,-5-16 1,6 25-26,0 1 1,0-1-1,0 1 1,0 0-1,-1 0 0,-4-7 1,6 11-17,1 0 1,0 0-1,0 0 1,-1-1-1,1 1 1,0 0-1,0 0 1,-1 0-1,1 0 1,0 0-1,0 0 0,-1 0 1,1 0-1,0 0 1,-1-1-1,1 1 1,0 0-1,-1 0 1,1 1-1,0-1 1,0 0-1,-1 0 1,1 0-1,0 0 1,-1 0-1,1 0 0,0 0 1,0 0-1,-1 0 1,1 1-1,0-1 1,0 0-1,-1 0 1,1 0-1,0 1 1,0-1-1,0 0 1,-1 0-1,1 1 0,0-1 1,0 0-1,0 1 1,-1-1 4,-5 12 17,5-4 38,14 64 36,-7-55 2,50 73 18,-54-87-120,0-1 0,0 1 0,0-1 0,1 1 0,2 1 0,28 22-37,40 24 0,-48-39-301,96 27-240,-96-34-280,100-1-394,-121-4 1031,-1 1 0,1 0 1,0-1-1,4-1 0,99-36-1178,-87 27 1074,95-78-2219,-11 7-8227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29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647 3 14344,'-41'-3'1736,"-33"3"194,55 2-955,-97 14 299,90-11-772,-104 25 106,106-24-602,5-1 3,-89 27 70,44-8 12,63-23-84,-1-1 0,1 1 0,-1-1 0,1 1 0,0 0 1,-1-1-1,1 1 0,0 0 0,-1 0 0,1 0 0,0 0 0,0 0 0,0 0 0,0 1 0,0-1 0,0 0 0,0 1 0,1-1 1,-1 0-1,0 1 0,0 1 0,1-3-7,0 2 65,4 1 25,15 4-17,0-1-1,20 5 1,132 22 507,-146-28-454,21 5 44,83 28 0,-13 5 131,-113-43-289,-1 1-1,0 0 1,0-1-1,0 1 1,0 0 0,0 1-1,0-1 1,0 0-1,0 0 1,0 1 0,0-1-1,-1 1 1,1 0-1,-1-1 1,1 1 0,-1 0-1,0 0 1,1 0-1,-1 0 1,0 0 0,0 0-1,0 0 1,-1 1-1,1-1 1,-1 0 0,1 3-1,6 27 28,-7-31-35,1 0-1,-1 0 1,0 1 0,0-1-1,0 0 1,0 1 0,0-1 0,-1 3-1,-18 77 57,19-79-50,0-1 1,-1 1-1,0 0 0,1-1 0,-1 0 0,0 1 0,0-1 0,1 1 0,-3 1 1,-64 73 110,65-74-124,1-1 0,-1 1 0,1-1 0,-1 0 0,0 0 0,0 0 0,1 1 0,-4 0 0,-31 13-61,-41 11-1,53-21-420,-13-4 115,-42-2 0,44-1-2874,-35 2-7292,163 0 7943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0.3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39 101 14616,'-25'26'218,"21"-21"247,6-2 165,5 2-300,0-1 1,0 0-1,1 0 1,-1-1-1,1 1 1,8 1-1,-16-5-323,82 28 1079,-20-8-295,-37-12-738,40 9-1,55 6-12,-96-21 122,96-11 78,-117 9-206,0-1 1,0 1-1,0-1 0,0 0 1,4-1-1,14-8 52,-1 0-1,21-14 0,-40 24-82,0-1 0,-1 1-1,1-1 1,0 1-1,-1-1 1,1 0-1,0 1 1,-1-1 0,1 0-1,-1 1 1,1-1-1,-1 0 1,1 0 0,-1 1-1,1-2 1,1-4 7,0-1 0,0 0 0,0 0 0,-1 1 0,0-1 0,-1 0 0,0-14 0,0 20-1,0 0 0,0 0 0,0 0 0,0 0 0,-1 1 1,1-1-1,0 0 0,0 0 0,-1 0 0,1 0 0,-1 0 0,1 0 1,-1-1-1,-9-11 33,0 1 0,0 0 1,-15-13-1,23 23-36,1 1 0,-1 0 0,1 0 0,-1 0 0,1 0 0,-1 0-1,1 0 1,-4-1 0,-105-33 90,107 34-75,0 1-1,1-1 0,-1 1 0,0 0 0,0-1 0,0 1 0,-3 1 1,-138 18 204,138-18-192,0 0 1,0 1-1,-8 3 0,-156 73 161,167-77-173,-1 1 0,1 0 0,-1 0 0,1 0 0,0 1 0,0-1 0,-3 4 0,-11 11 65,-21 23 0,26-22-54,-17 29 0,29-47-32,-1 1 10,0 1 1,0-1-1,0 1 1,0 0-1,0 0 1,1-1 0,-1 1-1,0 0 1,1 0-1,0 0 1,-1-1-1,1 1 1,0 2 0,-1 10 27,1 0 0,0-1 0,2 15 0,2-10-21,0-1 0,8 21 1,-11-36-11,0 0 1,-1 0 0,1 0-1,0 0 1,0-1 0,0 1 0,0 0-1,0 0 1,0-1 0,1 1-1,-1-1 1,0 1 0,3 1 0,14 14 48,29 22 0,35 11-27,-82-50-29,5 3 8,1 0 1,0 0-1,12 3 0,-18-6-8,90 27 34,5-9-30,-95-18-4,38 5-12,150 1-35,-154-7-140,104-13-117,-118 10-94,-17 3 215,3 0-33,1-1-1,-1 0 1,0 0 0,-1 0 0,1-1 0,0 0 0,-1 0 0,1-1 0,4-3 0,-9 4 218,2-1-2732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0.9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1074 52 13896,'-69'7'229,"69"-7"-154,0 0-1,-1 1 1,1-1 0,-1 0 0,1 0 0,0 0-1,-1 0 1,1 0 0,-1 0 0,1 0-1,0 0 1,-1 0 0,1 0 0,0 0 0,-1 0-1,1 0 1,-1-1 0,1 1 0,0 0-1,-1 0 1,1 0 0,0 0 0,-1-1 0,0 1-1,4-4 212,-3 4-148,13-9 225,-13 9-352,0 0 0,0 0 0,0 0 0,0 0 0,0 0 1,0 0-1,0 0 0,0 0 0,1 0 0,-1 0 0,0 0 0,0 0 1,0 0-1,0 0 0,0 0 0,0 0 0,0 0 0,0 0 0,0 0 0,0 0 1,1 0-1,-1 0 0,0 0 0,0-1 0,0 1 0,0 0 0,0 0 1,0 0-1,0 0 0,0 0 0,0 0 0,0 0 0,0 0 0,0 0 0,0-1 1,0 1-1,0 0 0,0 0 0,0 0 0,0 0 0,0 0 0,0 0 1,0 0-1,0 0 0,0 0 0,0-1 0,0 1 0,0 0 0,0 0 0,0 0 1,0 0-1,0 0 0,0 0 0,0 0 0,0 0 0,0 0 0,0 0 1,0-1-1,-1 1 0,-2-4 160,-1 0 1,0 1-1,0-1 1,-7-3-1,1 3 82,-70-10 45,60 13-330,-92 9-8,89-5 6,-82 20-7,87-17 36,-49 24 30,67-30-20,0 1-1,-1-1 1,1 0-1,-1 0 1,1 0 0,0 0-1,-1 1 1,1-1-1,0 0 1,0 0 0,-1 1-1,1-1 1,0 0-1,-1 1 1,1-1 0,0 0-1,0 1 1,0-1-1,-1 0 1,1 1 0,0-1-1,0 0 1,0 1-1,0-1 1,0 0 0,0 1-1,0-1 1,0 1-1,-1 6 22,0-1 0,1 0-1,0 1 1,1-1 0,-1 1-1,1-1 1,4 12 0,-5-17-6,0 0 1,1 0 0,-1 1 0,1-1-1,-1 0 1,1 0 0,0 0 0,0 0-1,-1 0 1,3 2 0,68 69 321,-53-55-20,86 81 131,-80-75-138,119 107 131,-139-127-382,0 1 0,-1-1 0,1 1 0,4 6 0,58 88 362,-65-97-416,-1-1 0,1 1 1,-1 0-1,1 0 0,-1-1 1,0 1-1,1 0 0,-1 0 1,0 0-1,0-1 0,1 1 1,-1 0-1,0 0 0,0 0 1,0 0-1,0-1 0,0 1 1,0 0-1,-1 2 0,1-3-10,0 7 52,-2 0 0,1 1-1,-5 12 1,2-12-37,0 0 1,0-1-1,-7 10 0,11-17-15,-1 1 6,0 1 0,0-1 0,0 0 0,0 0 0,0 0 0,0 0 0,0 0 0,0-1 0,0 1 0,0 0 0,0 0 0,-1-1 0,1 1 0,0-1 0,-1 1 0,-1 0 0,3-1-6,-87 30 105,-23-4-110,101-24-22,0-1 1,0 1-1,-1-2 1,-9 1 0,19-1 26,-171 1-128,-26-9 5,82 5-2872,-107-1-7523,517 9 7913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1.9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7695 149 16408,'-220'15'295,"148"-11"1185,-174 6 0,-51 0-1000,151-9 440,-288-4 0,-59-4-649,284 2 162,-336-18 1,-30-6-344,349 17-70,-859-56 67,883 57 228,-260-6 3,27 5-196,277 11 164,158 1-286,-355 6 287,34 8-191,321-14-96,-113 8 193,-128 16 1,33 6-109,136-19 148,-85 18 1,25 0-170,88-19 24,8-2-41,-145 27-13,156-31-174,25-4 128,0 0 1,0 0-1,0 0 0,0 0 1,0 0-1,0 0 0,-1 0 1,1 0-1,0 0 1,0 0-1,0 0 0,0 0 1,0 0-1,0 0 0,0 0 1,-1 0-1,1 0 0,0 0 1,0 0-1,0 0 0,0 0 1,0 0-1,0 0 1,0 0-1,-1 0 0,1 0 1,0 0-1,0 0 0,0 0 1,0 0-1,0 0 0,0 0 1,0 0-1,0 0 1,-1 0-1,1 0 0,0-1 1,0 1-1,0 0 0,0 0 1,0 0-1,0 0 0,0 0 1,0 0-1,0 0 1,0 0-1,0-1 0,0 1 1,0 0-1,0 0 0,0 0 1,0 0-1,0 0 0,0 0 1,0 0-1,0-1 1,0 1-1,0 0 0,0-1-16,0-1-1,0 1 0,0-1 0,0 1 1,0-1-1,0 1 0,0-1 1,1 1-1,-1-1 0,0 1 0,1 0 1,-1-1-1,1 1 0,0 0 1,0-1-1,1-1 0,1-3-860,1 1-1,-2-1 0,5-9 1,3-11-10558,-23 61 8605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06.7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1176 48 12376,'1'22'793,"-1"-16"-131,1 1 0,-2 12-1,0-12-419,0 0 0,1 0 0,0 8 0,0-4-256,-1-3-65,1-1 1,0 1 0,1-1 0,0 0 0,1 9 0,3 11-593,6 45-45,-8-51 534,-1 0 1,-1 35 0,-1-41 165,-1 6 37,-16 96 71,10-91 216,-26 74 90,-61 131 0,74-193-209,-29 43 1,47-78-139,0-1 0,0 1 1,0-1-1,0 1 1,0-1-1,-4 3 1,6-5-52,-60 49 360,-10-1-200,68-46-116,-1 0 0,1-1 0,0 1 0,-1-1 0,1 0 0,-1 0 0,1 0 1,-1 0-1,-5 0 0,-70 13 401,62-12-405,0-2-1,0 0 0,0 0 1,1-2-1,-1 0 1,0 0-1,1-2 0,0 0 1,-1-1-1,2 0 1,-1-1-1,1-1 1,-1 0-1,2-1 0,-20-14 1,15 6 46,1-1 1,0 0 0,1-2-1,-27-39 1,25 26 146,-72-167 54,73 153-254,-60-206-58,62 204-300,-55-160-182,49 146-2003,-22-63-5713,100 292 6198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5.8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 1 16408,'0'0'0,"-3"28"0,0 22 1191,-3 3 9,-6 10-1200,-7 2-920,-8 4 984,-18 65-12943,90-268 12879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6.4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1043 271 12552,'-37'27'153,"37"-27"-126,0 1 1,0-1-1,-1 0 0,1 1 1,0-1-1,-1 0 1,1 0-1,-1 1 0,1-1 1,0 0-1,-1 0 1,1 1-1,-1-1 0,1 0 1,0 0-1,-1 0 0,1 0 1,-1 0-1,1 0 1,-1 0-1,1 0 0,-1 0 1,1 0-1,-1 0 0,1 0 1,-1 0-1,0 0 1,-6-3 146,0 0 1,0 0 0,0 0-1,1-1 1,-10-6 0,1 1 466,-6-2-292,-17-8-40,-1 1-1,-65-19 0,67 27-108,0 3 0,-50-5 0,23 10-37,59 2-100,1 0 0,-1 1 0,0-1 0,-8 3 0,-87 21 255,-13 9-199,104-31-27,0 1-1,-14 7 1,-62 33 186,8 6-158,75-49-100,1 1 0,-1 0 0,1 0 0,-1 0 0,1 1 0,-1-1 0,1 0 0,0 0 0,-1 1 0,1-1 0,0 1 0,0-1 0,0 1 0,0-1 0,0 3 0,-5 8 87,0 0 0,-8 25-1,12-28-73,0 1 0,1-1-1,0 0 1,1 0 0,-1 1-1,2-1 1,-1 0 0,1 0-1,1 1 1,0-1 0,0 0-1,1 0 1,0-1 0,0 1-1,1 0 1,0-1 0,1 0-1,0 0 1,0 0 0,0-1-1,8 8 1,16 13 151,0-1-1,50 34 1,-75-58-129,0 0 0,0-1 0,0 0 1,0 1-1,1-1 0,7 2 0,102 36 332,14-2-240,-120-36-89,-1 0 0,0-1 0,1 1 0,-1-1 0,10-1 0,119 4 294,27-18-207,-140 11-95,0-1 0,-1-1-1,0-1 1,0-1 0,0-1 0,-1-1-1,-1-1 1,29-18 0,-38 20 10,-1 0-1,1 0 1,-2-1 0,15-15 0,-15 12-19,-1 0 1,10-18 0,-17 29-27,-1 0 0,1 0 0,0-1 0,-1 1 0,1 0 0,-1-1 0,1 1 0,-1-1 0,0 1 0,0 0 0,1-1 0,-1 1 0,0-1 0,0 1 0,0-1 0,-1-2 0,0-15 71,-1 0 0,-5-23 0,-2 13-56,-12-31-1,21 60-29,-2-5 5,0 1-1,0-1 1,0 1 0,0-1 0,-1 1 0,-6-7-1,-69-89 30,-24-4-106,45 42-3063,-51-60-8223,252 284 8538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7.4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1211 14072,'13'49'1169,"-12"-43"-830,14 44 1707,-13-43-1696,0-1-1,1 1 0,1-1 1,-1 0-1,7 9 0,-9-15-258,3-2 31,49-46 192,-51 46-278,-1 1 0,1-1 0,-1 0 0,1 0 0,-1 0 0,0-1 0,1-1 0,65-142 352,-63 134-295,6-19 0,28-109 94,4-26-104,-28 100 145,40-255 116,-46 264-18,22-192 436,-17 152-332,-12 89-83,2 7-228,0 4-25,-1 1-63,-1 2-18,3 23 153,19 134 19,-18-123-52,30 181 47,-25-175-78,46 190 36,-43-189-76,57 189-4,-57-194-158,43 123-164,-55-162 162,0 0-1,0-1 0,0 1 1,0 0-1,-1 0 0,1 5 1,0 0-44,-1 0 1,0 1 0,0-1-1,-1 0 1,0 0 0,-4 15-1,5-22 126,0-1-1,0 0 1,0 0-1,0 0 1,0 1-1,0-1 1,0 0-1,0 0 1,0 0-1,0 1 1,0-1-1,-1 0 1,1 0-1,0 0 1,0 0-1,0 1 1,0-1-1,0 0 1,0 0-1,0 0 1,-1 0-1,1 0 1,0 1-1,0-1 0,0 0 1,0 0-1,0 0 1,-1 0-1,1 0 1,0 0-1,0 0 1,0 0-1,-1 0 1,1 0-1,0 0 1,0 0-1,0 0 1,-1 0-1,-1 0-32,0 0-1,0-1 0,0 0 0,0 1 1,1-1-1,-1 0 0,0 0 1,0 0-1,0 0 0,1 0 0,-1-1 1,1 1-1,-1 0 0,1-1 1,0 1-1,-1-1 0,-1-2 0,1 2 12,-5-7-117,0 0 0,1-1 0,0 1 0,-5-12 0,-4-8-2071,-28-41-10223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7.8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575 1 16048,'0'0'0,"-28"12"0,-20 4 1695,-17-4 1,-17-1-1304,-2-14 0,-8-9-392,-83-2-14791,350 28 14791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8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490 0 15240,'0'0'3585,"-10"0"-2827,-30 0-528,23 1 158,-63 14 85,64-11-463,0 1 0,-25 11 1,25-10 1,5-2 35,1 1 0,-1 0 0,-14 9 0,23-13-35,0 1 56,-1-1 1,1 1 0,-1 0-1,1 0 1,-1 0 0,-1 3 0,0 0 3,3-5-59,1 0 1,0 0-1,0 0 0,0 0 0,0 0 1,0 1-1,0-1 0,0 0 1,0 0-1,0 0 0,0 0 0,0 0 1,0 0-1,0 1 0,-1-1 1,1 0-1,0 0 0,0 0 0,0 0 1,0 0-1,0 0 0,0 1 1,0-1-1,0 0 0,0 0 0,0 0 1,1 0-1,-1 0 0,0 0 1,0 1-1,0-1 0,0 0 0,0 0 1,0 0-1,0 0 0,0 0 1,0 0-1,0 1 0,7 2 306,8 2-89,-14-5-226,7 1 34,-5-1-3,0 0 1,-1 1-1,1-1 1,0 1 0,-1 0-1,1-1 1,3 3-1,55 23 257,-47-17-192,54 53 38,-66-60-124,0 0 1,0 0-1,-1 0 0,1 0 1,2 4-1,42 82 102,-45-87-110,-1 1 1,1-1-1,0 1 0,-1-1 0,0 1 0,1-1 0,-1 1 0,0 0 0,1 2 1,-1 16 19,-1 0 1,-5 32 0,6-51-27,0-1 0,0 1 1,0 0-1,-1 0 1,1 0-1,0 0 1,-1 0-1,1 0 0,0 0 1,-1 0-1,1 0 1,-1-1-1,0 1 0,1 0 1,-2 1-1,-7 7-7,-1-1-1,0 0 0,0 0 0,-17 9 1,26-17-6,0 1 1,0-1 0,1 0-1,-1 1 1,0-1 0,0 0 0,0 1-1,0-1 1,0 0 0,0 0 0,1 0-1,-1 0 1,0 0 0,0 0-1,0 0 1,0 0 0,0 0 0,-1-1-1,-14-1-103,-21-6-1,-24-13-122,61 21 239,-3-1-120,1 0 1,-1 0-1,1 0 0,-1 0 0,1-1 0,0 0 0,-5-2 1,-47-42-836,3-10 718,21 24-2389,-33-29-7175,146 142 7363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38.5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264 1 14168,'-12'2'159,"7"-1"56,1 0 0,-1 0-1,1 1 1,0-1 0,-7 4 0,-55 26 1340,52-22-1013,-61 51 136,62-47-558,-32 47 36,44-59-151,1-1 0,-1 1 0,1 0 0,-1 0 0,1-1 0,0 1 0,-1 0 0,1 0 0,0 0 0,0-1 0,-1 3 0,1 3 15,0 1 0,0-1-1,0 0 1,1 0-1,2 12 1,-3-18-11,0 1 0,0-1 0,0 0 0,0 1 0,1-1 0,-1 1 0,0-1 0,0 0 0,0 1 0,0-1 0,1 0 1,-1 1-1,0-1 0,0 0 0,1 0 0,-1 1 0,0-1 0,1 0 0,-1 0 0,0 1 0,1-1 0,-1 0 0,0 0 0,1 0 0,13 7 94,0-2 0,21 6-1,-34-11-90,0 1 0,-1-1 0,1 0 0,0 0 0,0 0 0,0 0 0,0 0 0,0 0 0,-1 0 0,1 0 0,0 0 0,0 0 0,0 0 0,1-1 0,17-6 114,35-16 0,-41 13 54,-4 1-123,1 0-1,-2-1 0,1-1 0,-2 1 0,8-13 1,14-40 399,-17 36-106,-12 27-347,0 0 0,0-1 0,0 1 0,0 0 0,0 0 0,0 0 0,0 0 0,0 0 0,1 0 0,-1 0-1,0 0 1,0 0 0,0 0 0,0 0 0,0 0 0,0 0 0,0 0 0,0 0 0,1 0 0,-1 0 0,0 0 0,0 0-1,0 0 1,0 0 0,0 0 0,0 0 0,0 0 0,1 0 0,-1 0 0,0 0 0,0 0 0,0 0 0,0 0 0,0 0-1,0 0 1,0 0 0,0 0 0,1 0 0,-1 0 0,0 0 0,0 1 0,0-1 0,0 0 0,0 0 0,0 0 0,0 0-1,4 5 28,-1-2-4,3 9 59,-2-5 69,30 58 109,-13-28-135,-13-25-109,-2-2-14,0-1-1,12 13 1,-7-12-19,-1-1-1,2-1 1,0 0 0,0-1-1,18 9 1,-28-15-30,0 0 1,0-1 0,-1 1 0,1 0 0,0-1-1,0 1 1,0-1 0,0 1 0,2-1 0,-4 0 43,62 5-428,6-9 217,-68 4 211,28-2-625,115-16-151,-100 12-1639,43-4-6783,-201 24 6906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0.0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 11 14880,'4'29'367,"0"-3"765,0 33 0,-4-15-28,-8 77 618,7-110-1674,-6 19-34,-6 8-34,13-38 20,0 0-1,0 1 0,0-1 0,0 0 1,0 0-1,0 1 0,0-1 0,-1 0 1,1 0-1,0 1 0,0-1 0,0 0 1,0 0-1,-1 0 0,1 0 0,0 1 1,0-1-1,0 0 0,-1 0 0,1 0 1,0 0-1,0 0 0,-1 0 0,1 1 0,0-1 1,0 0-1,-1 0 0,1 0 0,0 0 1,0 0-1,-1 0 0,1 0 0,0 0 1,0 0-1,-1 0 0,1 0 0,0 0 1,0 0-1,-1-1 0,1 1 0,0 0 1,0 0-1,-1 0 0,1 0 0,0 0 1,0 0-1,0-1 0,-1 1 0,-5-6 0,6 6 0,0 0 1,0 0-1,-1-1 1,1 1-1,0 0 1,0 0-1,0-1 1,0 1-1,-1 0 0,1-1 1,0 1-1,0 0 1,0-1-1,0 1 1,0 0-1,0-1 1,0 1-1,0 0 1,0-1-1,0 1 1,0 0-1,0-1 1,-1-70-32,2 52-80,9-33 4,-6 35 97,11-31 0,-7 32 18,1 0 0,0 1 0,1 0 0,18-20 0,-27 33 18,1 1 0,-1-1-1,1 0 1,0 1 0,-1-1 0,4-1-1,10-7 55,1 1 0,30-12-1,-45 21-72,0-1 0,-1 1 0,1 0 0,0 0 0,-1-1-1,1 1 1,0 0 0,-1 0 0,1 0 0,0 0 0,0 0-1,-1 0 1,1 0 0,0 0 0,-1 0 0,1 1 0,0-1-1,0 0 1,-1 0 0,1 1 0,0-1 0,-1 0 0,2 1-1,9 4 42,-1 0 0,16 11-1,26 26 30,-52-42-76,19 20 240,70 97 76,-74-92-176,55 93-76,-37-57-302,-33-60 192,1-1 0,-1 0 0,0 1 0,0-1 1,0 1-1,0-1 0,1 0 0,-1 1 0,0-1 0,0 0 1,1 1-1,-1-1 0,0 0 0,1 0 0,-1 1 0,0-1 1,1 0-1,-1 0 0,0 0 0,1 1 0,-1-1 0,1 0 1,0 0-1,2-2-130,-3 1 112,5-12-91,-2 6-2284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0.7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848 66 15240,'-29'-9'230,"26"9"-14,1-1-1,0 0 1,-1 0-1,1 0 1,0 0-1,0 0 0,-1-1 1,1 1-1,0-1 1,-3-3-1,3 3-104,0 1 0,0-1-1,0 0 1,-1 1-1,1-1 1,0 1-1,-1 0 1,1 0 0,-1 0-1,-2-1 1,-73-20 1050,59 20-628,-101 3 115,117-1-643,1 0-1,-1 1 1,0-1-1,1 0 1,-1 1-1,0 0 0,1 0 1,-3 1-1,-60 25 36,0 10-8,65-37-32,-4 2 21,0 0-1,1 0 0,0 1 0,-1 0 0,-3 3 1,-99 114 161,102-116-141,1 2-1,-1-1 0,-4 10 1,-83 179 199,86-183-137,-5 20 0,-38 176 193,41-168-54,-23 137 72,25-147-214,1-6-39,-2 12 52,-12 37 1,3-13 274,15-58-385,0-1 12,0 0 0,0 1 0,0-1 1,-1 0-1,1 0 0,0 1 1,0-1-1,0 0 0,0 1 0,0-1 1,0 0-1,0 0 0,0 1 1,0-1-1,0 0 0,0 1 1,0-1-1,0 0 0,1 0 0,-1 1 1,0-1-1,0 0 0,0 0 1,0 1-1,1-1 0,0 0 11,0 1 1,0-1-1,0 0 0,0 0 1,0 0-1,1 0 1,-1 0-1,0 0 0,0 0 1,0 0-1,2-1 0,85-16 157,-65 14 10,116-15 55,-109 16-166,120-5 46,-122 7 0,-12 0-83,102 4-10,-103-3 136,16 2-841,-1-1 0,34-3 0,-56-1-77,-5-1 643,1 0-1,-1 0 1,0 0-1,0 0 0,0 0 1,0 0-1,-1-1 1,4-5-1,2-3-2706,10-8-7751,-42 47 7933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1.1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494 13 16136,'0'0'0,"-28"0"0,-19 1 1751,-10-1 1,-15 0-1752,2-1 0,-5-4 0,-69-2-14255,288 14 14255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1.4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76 149 15960,'-5'37'1415,"-9"16"565,-22 54 0,31-94-2046,4-10 55,0 0 0,0 0-1,0 0 1,-1-1-1,-1 5 1,2-7-1,-2 2-11,2-2 23,1 0 0,0 0-1,0 0 1,0 0 0,0 0 0,0-1-1,0 1 1,0 0 0,0 0 0,0 0-1,0 0 1,0 0 0,-1 0 0,1 0 0,0 0-1,0 0 1,0 0 0,0 0 0,0 0-1,0-1 1,0 1 0,0 0 0,0 0-1,0 0 1,0 0 0,0 0 0,0 0 0,0 0-1,0 0 1,0 0 0,0-1 0,0 1-1,0 0 1,0 0 0,0 0 0,0 0-1,0 0 1,0 0 0,0 0 0,0 0-1,0 0 1,0-1 0,0 1 0,0 0 0,0 0-1,1 0 1,-1 0 0,0 0 0,0 0-1,0 0 1,0 0 0,0 0 0,0 0-1,0 0 1,0 0 0,0 0 0,82-154 32,-73 141-8,11-12 0,8-13 21,-16 21 76,1 0 0,19-19 0,-20 24 16,-12 11-128,1 0 0,-1 1-1,1-1 1,-1 0 0,1 1 0,-1-1 0,1 1 0,0-1-1,-1 1 1,1 0 0,0-1 0,-1 1 0,1 0 0,0-1-1,-1 1 1,1 0 0,0 0 0,0-1 0,-1 1 0,1 0-1,0 0 1,0 0 0,-1 0 0,1 0 0,0 0 0,0 0-1,-1 0 1,1 1 0,0-1 0,0 0 0,-1 0-1,1 1 1,0-1 0,0 0 0,-1 1 0,1-1 0,-1 1-1,1-1 1,0 1 0,-1-1 0,1 1 0,-1-1 0,1 1-1,-1-1 1,1 1 0,0 1 0,2 4 40,1 0 0,-1 0 0,0 0 1,3 9-1,-3-6-22,15 35 154,-3-2 56,9 43 0,-18-58-157,-6-26-80,0-1 0,0 0 0,0 0 1,1 0-1,-1 0 0,0 0 0,0 0 0,0 0 1,0 0-1,0 0 0,0 0 0,0 0 1,0 0-1,0 0 0,0 0 0,1 0 1,-1 1-1,0-1 0,0 0 0,0 0 0,0 0 1,0 0-1,0 0 0,0 0 0,0 0 1,1 0-1,-1 0 0,0 0 0,0 0 1,0-1-1,0 1 0,0 0 0,0 0 0,0 0 1,0 0-1,1 0 0,-1 0 0,0 0 1,0 0-1,0 0 0,0 0 0,0 0 1,0 0-1,0 0 0,0 0 0,0 0 0,0-1 1,5-3 1,-2 1-3,7-11-19,-8 11 12,38-63-23,-26 42 2,31-40 1,-33 49 25,20-25-9,-22 29 11,1-1 0,13-11 0,-19 19 2,-1 0 0,1 1 0,0-1-1,1 1 1,-1 0 0,0 1 0,1-1 0,11-2-1,-15 4 1,1 0-1,-1 1 1,1 0 0,-1 0-1,1 0 1,-1 0-1,1 0 1,0 0-1,-1 1 1,1-1 0,-1 1-1,1 0 1,-1 0-1,0 0 1,1 0-1,-1 0 1,0 0-1,1 0 1,-1 1 0,0-1-1,0 1 1,2 2-1,-1 0 3,0-1 1,0 1-1,0 0 0,4 7 0,-4-4-1,0-1-1,0 1 0,2 9 1,-3-6-9,0 1 0,-1-1 0,0 1 0,0-1 0,-2 21 0,0-9-103,-7 123-1452,7-110 1270,2-22-528,10 17 141,2 4-2068,-2-4-6314,-26-70 6805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0.6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332 122 9328,'18'35'2497,"-18"-34"-2414,-1 1 0,1-1 0,0 0-1,-1 0 1,1 0 0,-1 0 0,0 0 0,1 0 0,-1 0 0,0 0 0,1 0-1,-3 2 1,3-3-83,-1 1 0,1 0-1,0-1 1,-1 1 0,1-1-1,0 1 1,0 0 0,0-1-1,-1 1 1,1 0 0,0-1-1,0 1 1,0 0 0,0 0-1,0-1 1,0 1 0,0 0-1,1 3 1,-1 2-183,0 0 0,0 0 1,1 0-1,0-1 0,0 1 1,3 8-1,0-9-329,2-2 291,-1 0-1,13 4 1,-12-6-51,0-4 183,1 0-1,10-5 1,-11 2 356,0-5-122,0-1 1,0 1-1,-1-1 1,-1 0-1,0 0 1,0 0-1,-2-1 1,3-15-1,-1-7 711,-6 29-108,-4-2-401,0 0-1,-16-15 1,13 17 341,-1 1-546,1 1 0,0 0 0,-1 1 0,0 0-1,0 0 1,0 1 0,0 1 0,-18-1 0,-39 5 304,58-2-365,0 1 0,0 0 1,1 0-1,-1 1 0,-12 5 0,2 2-14,1 1 0,0 0 0,1 1 0,1 1 0,0 1 0,0 0 0,1 1 0,-20 26 0,34-38-61,-1-1 0,0 1 0,1 0-1,-1-1 1,1 1 0,0 0 0,-2 6-1,3-8-2,0 0 0,0 0 0,0 1 0,0-1 0,0 0 0,0 0 0,0 1 0,0-1 0,0 0 0,1 0 0,-1 0 0,1 0 0,-1 1 0,0-1 0,1 0 0,0 0 0,-1 0 0,1 0 0,0 0 0,-1 0 0,2 1 0,2 0 3,-1 1 0,1-1 1,-1 1-1,1-1 0,0 0 0,0 0 0,0-1 0,0 1 0,0-1 1,0 0-1,1 0 0,-1-1 0,7 1 0,4 0 25,1-1 1,21-2-1,-11-2 90,-1-1 0,27-8-1,48-20 204,-99 33-321,12-4 68,-1-1-1,0 0 0,1-1 1,-2 0-1,1-1 0,-1 0 1,17-15-1,-19 13 85,0 0 1,0-1-1,-1 1 0,0-2 1,12-20-1,-20 31-148,0-1 0,0 1 0,1 0 0,-1 0 0,0 0 0,0-1 0,0 1 0,0 0 0,0 0-1,0-1 1,0 1 0,0 0 0,0 0 0,1-1 0,-1 1 0,0 0 0,0 0 0,0-1 0,0 1 0,0 0 0,-1 0 0,1-1 0,0 1 0,0 0 0,0 0 0,0 0 0,0-1-1,0 1 1,0 0 0,0 0 0,-1-1 0,1 1 0,0 0 0,0 0 0,0 0 0,0-1 0,-1 1 0,1 0 0,0 0 0,0 0 0,0 0 0,-1 0 0,1 0 0,0-1-1,0 1 1,-1 0 0,1 0 0,0 0 0,0 0 0,-1 0 0,1 0 0,0 0 0,0 0 0,-1 0 0,1 0 0,0 0 0,0 0 0,-1 0 0,1 0 0,0 1 0,-19 2 147,17-2-143,-27 7 52,1 1 0,0 1 0,0 1 0,-29 18 0,13-8-41,35-18-19,0 1-1,0 1 0,1-1 0,-1 1 0,1 1 0,-13 11 0,19-16-2,4-2 0,9-8 0,14-13 2,81-70 187,-103 89-185,0 0 0,0 0 0,-1 0 0,1-1 0,-1 1 0,2-5 0,-4 8-21,0-1 1,0 1-1,0-1 0,0 1 1,0 0-1,0-1 0,0 1 1,0 0-1,0-1 0,0 1 0,-1 0 1,1-1-1,0 1 0,0 0 1,0-1-1,-1 1 0,1 0 1,0-1-1,0 1 0,-1 0 1,1 0-1,0-1 0,-1 1 1,1 0-1,0 0 0,-1 0 0,1-1 1,0 1-1,-1 0 0,1 0 1,0 0-1,-1 0 0,0 0 1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1.8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126 799 15152,'-3'12'185,"-7"15"1229,-34 97 2265,41-115-3471,-1 0 1,1 0-1,-8 11 0,7-13-172,2-4-27,1-5 2,-2-2-6,1-1-1,-1-1 0,1 1 1,1 0-1,-1 0 1,-1-11-1,2 10 4,-1-14 65,-7-126 21,9 112-68,10-159 10,-9 180-26,3-19 0,49-215 17,-50 236-23,0 0 1,5-12-1,68-155 24,-76 176-23,1 1-1,0-1 0,0 0 0,0 0 1,0 1-1,0-1 0,0 1 1,0-1-1,0 1 0,0-1 0,1 1 1,-1 0-1,3-2 0,2-2 8,0 1 0,1-1 0,0 1 0,11-5 0,-13 8-6,1-1 0,-1 1 0,1 0 0,-1 0 0,1 1 0,7-1 0,-13 1 1,1 0 0,0 0 0,0 0 0,0 0 0,0 0 0,0 1 0,0-1 0,0 0 0,-1 0 0,1 0 0,0 1 0,0-1 0,0 0 0,-1 1 0,1-1 0,0 1 0,0-1 1,-1 1-1,1 0 0,1 0 0,-2-1-7,10 8 50,0 1 1,14 13 0,20 35 9,-44-57-60,3 4 29,0 1 0,0-1 1,-1 0-1,2 5 0,24 57 118,-8 5-72,-19-68-43,-1 0 0,1 0 1,0 0-1,-1 0 1,0 0-1,0 4 0,-1 14 64,-1-1 0,-8 37 0,9-56-89,1 0 0,0 0-1,-1 1 1,1-1 0,-1 0-1,0 0 1,1 0 0,-1 0-1,0 0 1,1 0 0,-3 2-1,3-3-6,-5 6 20,-1 0 0,1 0 0,-10 6 0,10-8-17,-1 0-1,0-1 1,0 0-1,0 0 1,0 0-1,-10 2 1,5-3-10,0-1-1,0 0 1,0-1 0,0 0 0,0 0 0,0-2 0,0 1 0,-11-4 0,19 5-52,0-1 0,1 1 1,-1-1-1,0 0 0,-4-3 1,-94-56-489,85 48-100,1-1 245,-22-25-1,23 22-2182,-18-15-7316,74 72 7433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2.1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1 15960,'-1'87'265,"0"-58"1063,-4 73 4,-3 20-886,5-71 456,-7 222 244,9-221-844,-6 198-560,2-89-2959,5-161 3212,0 0-1,0 0 1,0 0 0,0 0-1,0 0 1,0 0 0,0 0-1,1 0 1,-1 1 0,0-1-1,0 0 1,0 0 0,0 0-1,0 0 1,0 0 0,0 0-1,0 0 1,0 0 0,0 0-1,0 0 1,0 0 0,0 0-1,0 0 1,1 1 0,-1-1-1,0 0 1,0 0 0,0 0-1,0 0 1,0 0 0,0 0-1,0 0 1,0 0 0,0 0-1,1 0 1,-1 0 0,0 0-1,0 0 1,0 0 0,0 0-1,0 0 1,0 0 0,0 0-1,0 0 1,1-1 0,2 2-118,1-1 0,0-1 0,0 1 0,-1 0 0,1-1 0,0 0 0,6-2 0,2-1-1300,32-5-9163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2.5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383 91 14616,'-45'-31'842,"35"23"-389,0 0 1,-1 1 0,0 1-1,0 0 1,-22-9-1,3 7 54,30 8-446,-1 0 0,0-1 0,0 1 0,0 0 0,0 0-1,1 0 1,-1 0 0,0 0 0,0 0 0,0 0 0,0 0 0,0 0 0,1 1 0,-3-1-1,-84 31 1115,69-22-782,-7 9-165,-26 24-1,50-41-234,0-1 0,0 1-1,0 0 1,0 0 0,0 0 0,1 0-1,-1 1 1,0-1 0,0 0 0,1 0 0,-1 2-1,-3 5-21,1 0 1,-3 15-1,4-13 22,1 0 0,0 13 1,1-22 5,0 0 0,0 0 0,0-1 1,0 1-1,0 0 0,0 0 0,1 0 0,-1 0 1,0 0-1,0 0 0,1 0 0,-1 0 0,0-1 1,1 1-1,-1 0 0,2 1 0,4 7-3,0 0-1,8 10 1,-4-8 6,16 12 0,-26-23-2,2 2 5,0 0 0,0-1-1,0 1 1,0-1 0,0 0 0,4 2-1,28 10 50,42 12 0,-53-22 286,9-4-118,44-6-1,-75 7-205,1 0-1,-1 0 1,1-1 0,-1 1 0,1-1 0,-1 1-1,1-1 1,-1 1 0,1-1 0,1-1-1,6-4 14,0-1-1,-1 1 1,0-1-1,0-1 1,-1 1 0,1-1-1,7-12 1,-11 13-24,0 1 0,0-1 0,-1 0 0,1 0 1,-2 0-1,1 0 0,-1 0 0,0-1 0,0 1 1,-1-1-1,0 1 0,0-14 0,-2 14-7,0 0 0,0 0 0,0 0-1,-1 0 1,0 0 0,0 0 0,-1 1-1,0-1 1,0 1 0,-1 0 0,1 0-1,-1 0 1,-1 0 0,1 1 0,-10-10-1,-6-2-163,20 17 129,0 0 0,0-1 0,-1 1 0,1 0 0,0 0 0,-1-1 0,1 1 0,0 0 0,-1 0 0,1 0 0,-1-1 0,1 1 0,0 0 0,-1 0 0,1 0 0,-1 0 0,1 0 0,0 0 0,-1 0 0,1 0 0,-1 0 0,-7 1-189,-1 0 0,2 1-1,-1-1 1,-14 7-1,21-8 175,1 0 1,-1 0-1,0 1 0,1-1 0,-1 0 0,0 1 0,1-1 0,-1 0 0,1 1 0,-1-1 0,1 1 0,-1-1 1,1 1-1,-2 0 0,-4 9-193,-1 0 0,2 1 1,-7 12-1,4-6-2152,-10 15-6452,42-74 6649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2.9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389 1 15512,'-2'6'1591,"-28"85"171,23-68-916,-33 113 288,31-105-548,-35 155 168,34-140-506,-47 230 97,46-219-130,-34 200 79,38-215-132,-25 163 28,29-192-269,3-13 76,0 1-1,0-1 1,0 0 0,1 0-1,-1 0 1,0 0-1,0 0 1,0 0-1,0 0 1,0 0-1,0 0 1,0 0 0,0 0-1,0 1 1,0-1-1,-1 0 1,1 0-1,0 0 1,0 0-1,0 0 1,0 0-1,0 0 1,0 0 0,0 0-1,0 0 1,0 0-1,0 0 1,0 0-1,0 1 1,0-1-1,0 0 1,0 0-1,0 0 1,0 0 0,0 0-1,-1 0 1,1 0-1,0 0 1,0 0-1,0 0 1,0 0-1,0 0 1,0 0 0,0 0-1,0 0 1,0 0-1,0 0 1,0 0-1,0 0 1,-1 0-1,1 0 1,0 0-1,-5-20-351,5 18 348,-6-38-151,2 13-356,-9-68 1,0-23 314,7 68-279,-21-207-126,22 208 432,-2-65 4,4-8 134,3 105 38,0-13 50,0 0 0,3-1 0,8-45 0,-7 62 21,-4 14-71,0 0 1,0 0-1,0 0 0,0 0 1,0-1-1,0 1 1,1 0-1,-1 0 0,0 0 1,0 0-1,0 0 0,0 0 1,0 0-1,0 0 0,0 0 1,0 0-1,0 0 1,0 0-1,0 0 0,0 0 1,0 0-1,0-1 0,0 1 1,0 0-1,0 0 0,0 0 1,1 0-1,-1 0 0,0 0 1,0 0-1,0 0 1,0 0-1,0 0 0,0 0 1,0 0-1,0 0 0,0 0 1,0 0-1,0 0 0,0 0 1,1 0-1,-1 0 0,0 0 1,0 0-1,0 0 1,0 0-1,0 0 0,0 0 1,0 1-1,0-1 0,0 0 1,0 0-1,0 0 0,0 0 1,0 0-1,0 0 1,0 0-1,0 0 0,1 0 1,-1 0-1,0 0 0,0 0 1,3 3 36,0 0 1,0 0-1,0 0 1,0 0-1,-1 0 1,1 1-1,2 5 1,-3-6-29,6 11 16,0 1-1,-1 0 1,5 17 0,-7-18-23,9 19 3,12 39-492,-11-19-157,-14-53 555,-1 1 0,0-1 0,0 1 0,0 0 0,1-1 0,-1 1 0,0-1 0,0 1 1,1-1-1,-1 1 0,1-1 0,-1 1 0,0-1 0,1 1 0,-1-1 0,1 1 0,-1-1 0,1 0 0,-1 1 1,1-1-1,-1 0 0,1 1 0,0-1 0,0 0 0,10 1-8403,-20-4 4346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3.2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1 283 12552,'0'0'1273,"3"4"-208,-1 0-897,-1-2-59,0 0 1,1 0-1,-1 0 0,0 0 0,1-1 0,-1 1 0,1-1 1,2 3-1,0 0 286,0 0-225,0-1 0,0 1 0,0-1 0,0 0 1,1-1-1,-1 1 0,1-1 0,9 4 0,66 24 910,-63-25-600,76 5 163,-91-10-609,-1 0-1,1 0 0,-1 0 1,1 0-1,0 0 1,-1 0-1,1-1 1,-1 1-1,3-1 1,17-7 109,0-1 1,23-13-1,-42 21-129,0 0-1,-1 0 1,1 0-1,-1 0 1,0 0-1,1 0 1,-1-1-1,2-1 1,10-15 42,0-1 0,13-29 0,-24 45-42,-1 0 1,0 1-1,0-1 0,0 1 1,0-5-1,2-18 49,1-48 0,-6 55 45,-2 2-49,-1 0 0,-12-27 0,9 32 156,5 7-182,-2 1 0,1 0 0,0 0 0,-1 0 0,1 1 0,-1 0 0,0-1 0,-6 0 0,11 2-26,-1 1 0,1 0 1,0 0-1,-1 0 0,1 0 0,-1 0 1,1 0-1,0 0 0,-1 0 0,1 0 0,-1 0 1,1 0-1,-1 0 0,1 0 0,0 0 1,-1 0-1,1 0 0,-1 1 0,1-1 0,0 0 1,-1 0-1,1 0 0,-1 1 0,-11 6 78,1 2-1,-16 12 1,26-20-65,0 0 1,0 0-1,0 0 1,0 0 0,1 1-1,-1-1 1,0 0-1,0 0 1,1 0 0,-1 2-1,-39 99 303,39-99-281,0-1 0,0 1 1,0 0-1,1 0 0,-1 6 0,-3 109 306,6-95-128,22 85 74,-17-90-146,12 20 4,-15-30-145,1-1 1,-1 0 0,9 9-1,-7-11-14,-1-1 0,0 1 0,1-1 1,0-1-1,0 1 0,0-1 0,0 0 0,0 0 0,8 2 0,-1-3-340,-6-2 180,1-1 0,-1 0 0,1 0 0,-1 0 0,0-1 1,0 0-1,1 0 0,8-5 0,0-1-672,0 0 0,-1-2 0,0 1 0,25-23 0,0-1-11887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3.6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279 261 13536,'-26'9'952,"18"-6"-226,0-1 0,-14 8 0,35-2 1929,-3-4-2331,43 13 32,26 1-254,-64-16-34,0 0 0,0-1 0,26-1 0,-31 0-48,-9 0-12,0 0 0,0 0-1,0 0 1,0 0 0,0 0 0,0-1-1,0 1 1,0 0 0,0-1-1,0 1 1,0 0 0,2-2-1,7-4 26,1-2 0,-1 1 0,19-18 0,-29 24-28,1 0-1,0 1 1,0-1-1,-1 0 0,1 0 1,-1 0-1,1 0 0,-1 0 1,1 0-1,-1 0 1,1 0-1,-1 0 0,1-1 1,3-17 23,-1 1 0,2-34 0,-5 50-26,0 1 1,0-1-1,0 1 0,0-1 1,0 1-1,-1-1 1,1 1-1,0-1 1,-1 1-1,0-3 0,-10-19 28,-27-44 0,37 65-16,0 1 0,0-1 0,0 1 0,-1-1 0,1 1 0,0 0 0,-1 0 0,1-1 0,-3 0 0,4 2-14,-14-10 70,-19-10 0,-24-4-24,55 23-38,0 0-1,1 0 1,-1 1 0,0-1 0,0 1 0,0-1 0,0 1 0,0 0 0,0 0-1,-3 0 1,-12 0 36,-27 4-1,27 0-27,1 0 1,0 1-1,0 0 0,0 2 0,1 0 1,-1 0-1,-26 20 0,23-14 23,0 2-1,1 0 1,1 1-1,-29 35 1,45-50-23,0 0 1,0 0 0,1 1 0,-1-1 0,0 1-1,0-1 1,1 1 0,-1-1 0,0 3 0,-8 28 94,-5 38 0,14-69-104,0 1 0,0 0 0,-1-1-1,1 1 1,0-1 0,1 1 0,-1 0 0,0-1-1,0 1 1,1 0 0,0 1 0,10 28 42,23 46 0,-33-75-50,0 0-1,0 0 0,0 0 0,1-1 0,-1 1 0,1 0 1,-1-1-1,1 1 0,-1-1 0,4 3 0,60 45-18,14-3-92,-73-43-23,0 1 0,0-2 0,10 4 0,-16-6 135,88 27-540,4-8 274,-57-14-528,121-3-203,-125-4 772,161-22-2259,-14 2-8609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4.0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218 1 15064,'0'0'0,"-15"25"0,-9 19 1455,-15-4 1,-10 4-1456,-41 39-13367,180-166 13367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4.3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82 640 15064,'-15'37'294,"11"-23"1179,4 9 117,3 41 0,7 16-357,-10-79-1246,9 61 1213,0-11-1078,7 22-205,-15-69-12,0-1 0,0 1 0,1 0-1,-1-1 1,1 1 0,0 0 0,0-1 0,0 0 0,0 0 0,4 5 0,-3-5-27,-3-3 75,0 1 0,1-1 0,-1 0 0,0 0 0,1 1 0,-1-1 0,0 0 1,1 0-1,-1 0 0,0 1 0,1-1 0,-1 0 0,0 0 0,1 0 0,-1 0 0,1 0 0,-1 0 0,0 0 0,1 0 0,-1 0 0,1 0 1,-1 0-1,0 0 0,1 0 0,-1 0 0,1 0 0,-1 0 0,0 0 0,1 0 0,-1-1 0,0 1 0,1 0 0,-1 0 0,0 0 0,1-1 0,-1 1 1,1-1-65,8-9-122,-9 10 219,0-1 1,1 1-1,-1-1 0,0 1 1,0-1-1,0 1 0,1-1 0,-1 1 1,0-1-1,0 1 0,0-1 1,0 1-1,0-1 0,0 1 1,0-1-1,0 1 0,0-1 0,-6-91-1228,4 71-54,-5-83-9917</inkml:trace>
  <inkml:trace contextRef="#ctx0" brushRef="#br0" timeOffset="1">1 0 12376,'0'0'0,"3"8"0,1 1 496,-2-9 0,1-8-496,9 20-1160,4 11 1168,11 19 0,5 18-8,25 43-8696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4.8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1 14704,'2'14'95,"0"-5"336,-1 0-1,-1 0 0,1 10 1,-4 68 1607,-7 92 1114,1 1-2344,7-140-646,-5 180 35,6-181-202,-1-10-28,0 95-544,2-116 372,-1-4 129,1-1 1,0 1-1,1-1 0,-1 0 1,1 1-1,-1-1 0,3 6 1,-3-9 55,0-1 0,0 1 0,0 0 0,0 0 0,0 0 1,0 0-1,0 0 0,0 0 0,0 0 0,0 0 0,0 0 1,0 0-1,0 0 0,0 0 0,0 0 0,0 0 0,0 0 0,0 0 1,0 0-1,0 0 0,0 0 0,0 0 0,0 0 0,0 0 1,0 0-1,0 0 0,0 0 0,0 0 0,1 0 0,-1 0 1,0 0-1,0 0 0,0 0 0,0 0 0,0 0 0,0 0 0,0 0 1,0 0-1,0 0 0,0 0 0,0 0 0,0 0 0,0 0 1,0 0-1,0 0 0,0 0 0,0 0 0,0 0 0,0 0 1,0 0-1,3-4-149,-1 0 0,-1 0 0,1 0 0,-1 0 0,1 0 0,0-6 0,-1 4 89,4-17-187,-1 1 1,2-34-1,-1 6-1750,10-77-9136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5.1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781 0 15864,'-51'0'1809,"-44"0"208,71 1-1004,-120 8 301,113-6-826,-132 18 17,158-20-611,0-1-1,-1 1 1,-9 4 0,-123 45-642,136-49 626,0-1 1,0 1 0,0 0-1,0 0 1,0 1 0,0-1-1,0 0 1,0 1 0,-2 1-1,-7 8-484,-19 21-1,21-21 506,1 1-1,-6 14 1,14-26 101,-1 1-28,0 1 1,0-1-1,0 1 0,1-1 0,-1 1 1,0 0-1,1-1 0,0 1 0,-1 0 1,1 2-1,-2 9-73,1 0 1,1 13-1,10 49-2169,-1 42-8783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2.3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146 454 13536,'-3'8'828,"1"0"0,0 0 0,-1 11 1,-1 4 177,-17 88 177,16-86-788,-9 39 3,-4 17-316,1-6-77,2-8-2,-8 22 10,23-87-7,-1-1-1,1 1 1,-1-1-1,1 0 1,-1 1-1,0-1 1,1 0-1,-1 1 1,0-1-1,0 0 1,-2 2-1,3-3-4,0 0 0,0 0 1,0 1-1,-1-1 0,1 0 0,0 0 0,0 0 0,-1 0 0,1 0 0,0 0 1,0 0-1,-1 1 0,1-1 0,0 0 0,0 0 0,-1 0 0,1 0 0,0 0 1,-1 0-1,1 0 0,0-1 0,0 1 0,-1 0 0,1 0 0,0 0 1,0 0-1,-1 0 0,1 0 0,-1-1 0,0-5 94,5-68 34,12-83 42,-12 127 55,26-128 69,-22 124-182,46-157 47,-52 183-119,1 0-1,5-11 1,70-134 123,-66 134-145,0 2 0,1-1 1,1 1-1,1 1 0,0 1 1,1 0-1,26-19 0,-30 26-12,0 1 0,0 0 1,1 0-1,0 2 0,0-1 0,1 1 0,-1 1 0,1 1 0,0 0 0,0 1 0,0 0 0,15 0 0,-17 3 4,1 0 1,20 5-1,-32-6-5,0 0 0,0 0 0,0 1 0,0-1 0,0 0 0,0 1 0,-1-1 0,1 1 0,0 0 0,1 0 0,62 51 93,-50-36-4,61 83 43,-73-97-125,-1 1-1,1-1 1,-1 1-1,1 0 1,-1-1-1,0 1 1,2 4-1,13 40 66,15 75-1,-25-75-8,-3 0 1,-3 77-1,-2-102-24,0 0 1,0 0-1,-10 34 0,11-55-42,1 0 0,0 0 0,-1 0-1,1 0 1,-1 0 0,1 0 0,-1 0-1,1 0 1,-1 0 0,0 0 0,1 0-1,-1-1 1,0 1 0,-1 1 0,-8 7 7,0 0 0,-1-1 0,1 0 0,-1 0 0,-1-2 0,0 1 0,0-1 1,0-1-1,-1 0 0,1-1 0,-23 5 0,16-6-1,0-1 1,0-1-1,0 0 0,-1-2 1,1 0-1,0-1 0,0-1 1,0-1-1,0 0 0,-35-15 1,-55-39-110,88 46-432,-92-52-216,79 44-2219,-33-18-7179,157 89 7638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5.5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942 221 16224,'-90'-15'353,"62"10"1413,-69-17 1,-19-4-1250,68 15 303,-190-49-17,196 49-1708,-108-27-237,107 28-1446,-47-13-6863,210 53 7103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404 0 15064,'-47'30'1679,"-32"23"192,61-40-916,-74 69 317,73-65-664,-67 68 173,84-83-734,0 1 0,-1-1 0,1 1 0,-3 4 0,-40 75 282,45-81-314,-1 0 1,1 0-1,-1-1 0,1 1 1,0 0-1,-1 0 0,1 0 1,0 0-1,0 0 0,0 0 1,0 1-1,0-1 0,0 1 1,0 6 38,1-1 1,0 0 0,2 9-1,-1-8-42,1-1 0,0 0 0,4 7 0,-7-14-12,0 1 2,1 0-1,-1 0 1,1 0-1,-1 0 0,1 0 1,0 0-1,-1-1 1,1 1-1,0 0 1,0 0-1,0-1 0,-1 1 1,1-1-1,1 2 1,21 11 3,45 20 0,-43-26-103,124 13-108,-115-18-252,160-1-320,-157-1-380,-9 1 582,127 0-586,-27-5-1411,-13 0-8533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6.2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284 1 15688,'-35'24'298,"25"-20"1195,-57 11 485,53-10-1052,-56 34 280,68-38-1148,0 0 1,1 0-1,-1 0 1,1 0-1,0 0 1,-1 0-1,0 3 1,-17 18 225,-15 27 0,33-47-283,0-1 0,0 1 0,0 0 0,0-1 0,1 1 0,-1 0 0,0 2 0,-5 24 18,-2 33 0,8-59-4,0 0 0,0 1 0,0-1 0,0 0 0,0 0 0,1 0 0,0 2 0,6 19 79,18 44-1,-24-65-69,0 0 0,0-1 0,0 1-1,0-1 1,0 1 0,0-1 0,0 0 0,3 3 0,16 13 126,40 27 0,-59-43-132,1 0 1,-1 0 0,1 0-1,-1 0 1,1-1 0,0 1-1,-1 0 1,1-1 0,3 1-1,20 2 61,1-1 0,27-1-1,-52-1-72,1 0 0,0 0 0,0 0 0,0-1 0,0 1 0,0-1 0,0 1 0,-1-1 0,3-1 0,9-3 24,22-13 0,-21 8-22,17-14-1,-29 22-5,0 0 0,0 0 0,0 1 0,-1-1-1,1-1 1,2-2 0,-4 5-2,29-45 14,-20 27-13,9-25 0,-12 27-1,4-22 0,-3-9 0,-6 37 1,-1 0-1,0-1 0,-2-16 1,1 24 1,-1 3 2,0 1-3,-1 1 0,1 0 0,-1 0 0,1 0 0,0 0 0,0 0 0,0 0 0,0 0 0,-3 5 0,2-2 1,-4 6 18,-20 71 12,23-63 10,2 79 11,4-80-60,4 5-39,13 29-1,-19-51 19,0-1-1,0 1 1,1 0 0,-1 0-1,1-1 1,-1 1-1,1 0 1,-1 0 0,1-1-1,-1 1 1,1-1 0,-1 1-1,1 0 1,1 0 0,2 1-34,0 1 1,1-1 0,-1 0 0,1 0 0,-1 0-1,1 0 1,0-1 0,0 0 0,0 0 0,6 1-1,-10-2-22,0 0 0,1 0 0,-1 0 0,0 0 0,0 0 0,0-1 0,0 1 0,0 0 0,2-1 0,13-6-266,0 0-1,21-13 0,79-51-2626,-24 12-9489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9:46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52 13536,'4'21'172,"6"25"1217,11 34 367,-15-57-914,-1 0 0,4 42 0,-8-50-358,4 53 510,-5-61-824,1-1 1,0 1 0,2 7-1,0 0-83,-3-14-80,0 0 0,0 0-1,-1 0 1,1 0 0,0 0 0,0 0-1,0 0 1,0 0 0,0 0 0,0 0-1,0 0 1,0 0 0,0 0 0,0 0 0,0 0-1,0 0 1,0 0 0,0 0 0,0 0-1,0 0 1,0 0 0,0 0 0,0 0-1,0 0 1,0 0 0,0 0 0,-1 0 0,1 0-1,0 0 1,0 0 0,0 0 0,0 0-1,0 0 1,0 0 0,0 0 0,0 0-1,0 0 1,0 0 0,0 0 0,0 0 0,0 0-1,0 0 1,0 0 0,0 0 0,0 0-1,0 0 1,0 0 0,0 0 0,0 0-1,0 1 1,0-1 0,0 0 0,-3-5 67,0 0-41,2 4-20,0-1 1,0 0-1,1 0 1,-1 0-1,0 0 0,1 1 1,-1-1-1,1 0 1,0 0-1,-1-3 0,-5-72 149,6 74-141,0 1 0,0-1 1,0 1-1,1-1 0,0-4 1,30-109 147,-30 113-160,1 0 0,-1-1 0,0 1 0,1 0-1,2-4 1,72-103 77,-75 108-76,1 0 1,-1 0 0,0 1 0,1-1 0,-1 1-1,1-1 1,0 1 0,-1 0 0,5-2 0,9-6 45,21-9 0,-20 12-23,23-5 0,-37 10-19,-1 1 0,1 0 0,-1-1-1,1 1 1,-1 0 0,1 0 0,-1 0-1,1 0 1,0 0 0,-1 0 0,1 1-1,-1-1 1,1 0 0,-1 1 0,3 1-1,-4-2-13,82 28 220,9 18-130,-84-43-33,-1 1 0,1 0 0,8 8 0,67 55 175,-2 10-167,-51-46 30,33 45 3,-1 10-78,-21-25 119,-11-15-3738,-2-3-7910,-64-101 8663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0.5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0 275 10040,'3'9'-120,"10"35"1516,-2 55 1359,-5-38-1641,3 17-115,1 35-50,-8-48 231,1-27-970,-3-35-144,0-1 0,1 0 0,-1 0-1,0 1 1,0-1 0,0 0 0,-1 1-1,1-1 1,0 0 0,-1 0 0,0 1-1,1-1 1,-1 0 0,-1 3 0,0-3-9,1-1 12,0-5 24,-15-63 113,13 45-166,-15-126 20,17 139-39,0 0-1,1-10 1,4-198 75,-4 206-53,3-20 0,31-147 120,-33 175-126,-1 0 0,1 0 0,0 0-1,0 0 1,0 0 0,0 0 0,2-2 0,2-4 23,1 1 0,-1-1 1,2 1-1,-1 1 1,1-1-1,14-11 0,-20 18-28,0 1 1,0-1-1,0 0 0,0 1 0,0-1 0,0 1 0,1-1 0,-1 1 1,2-1-1,6-1 76,-1 0 1,16-1-1,-13 3-51,22 3-1,-15 1 186,1 2-96,0 2 0,36 18 0,-52-25-150,18 11-280,0 0 0,22 18 0,-29-20-4093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1.0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94 14344,'0'0'3033,"3"4"-2355,9 14-404,-6-10 412,39 26 213,-38-30-783,1 0 1,-1 0-1,1 0 0,0-1 1,0 0-1,14 3 0,-12-4-49,4 0 235,53-8 75,-66 6-373,0 0 0,0-1 1,0 1-1,0 0 0,-1 0 0,1-1 0,0 1 1,0 0-1,0-1 0,-1 1 0,1-1 0,1 0 1,5-4 11,-1-1 0,1 0 0,-1-1 0,8-10 0,-10 6 32,-3 2-34,0 0 1,0 0 0,-1 1-1,-3-18 1,0 14 38,-3 1-22,-1 1 0,-14-18-1,21 28-24,-1-1-1,1 1 0,0 0 0,0-1 0,-1 1 0,1 0 1,0-1-1,-1 1 0,1 0 0,0 0 0,-1 0 1,1-1-1,0 1 0,-1 0 0,1 0 0,0 0 0,-1 0 1,1 0-1,-1-1 0,1 1 0,0 0 0,-1 0 1,1 0-1,-1 0 0,1 0 0,-1 0 0,-9 1 32,1 1-1,0 0 0,-1 0 0,1 1 0,-10 4 1,17-7-10,1 1 0,-1 0 1,1-1-1,0 1 1,0 0-1,-1 0 1,1 0-1,-2 1 0,-17 18 142,-20 27 0,29-30 37,-38 82 93,48-96-248,0 0 0,-1 0 0,2 0 0,-2 6 0,-10 92 326,12-98-321,0-1-1,0 1 1,0-1 0,1 1 0,0 4 0,27 84 366,-28-89-416,0-1-1,1 0 0,-1 0 1,1 0-1,-1 0 0,1 0 1,0 0-1,-1 0 0,1 0 1,0 0-1,0 0 0,0-1 1,0 1-1,1 1 0,26 20 43,34 19-1,-61-40-48,1 0 1,0-1-1,-1 1 0,1 0 1,0 0-1,0-1 1,-1 1-1,1-1 0,0 1 1,3-1-1,31 3-37,50-2 0,-62-5-302,-15 2 193,11-2-77,-1-1-1,0-1 0,0 0 0,23-13 1,-36 16-30,6-3-65,0 0 0,0-1 0,-1-1-1,16-12 1,-23 16 19,-1 2 212,0-1 0,0 0 0,0 1-1,0-1 1,-1 0 0,1-1 0,-1 1 0,0 0 0,1-1-1,-2 1 1,1-1 0,0 0 0,1-7 0,0-9-2340,3-11-9465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1.4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318 10 15328,'-35'29'269,"35"-29"-232,-1 0 1,1 0-1,0 0 1,0 1-1,0-1 1,0 0-1,-1 0 0,1 0 1,0 0-1,0 1 1,0-1-1,-1 0 1,1 0-1,0 0 1,0 0-1,-1 0 0,1 0 1,0 0-1,0 0 1,-1 0-1,1 0 1,0 0-1,0 0 0,-1 0 1,1 0-1,0 0 1,0 0-1,-1 0 1,1 0-1,0 0 1,0 0-1,0 0 0,-1 0 1,1 0-1,0-1 1,-6-1 219,1-1 0,0 0 0,1-1 0,-1 1 0,0-1-1,-7-8 1,12 12-220,0-1 0,0 1 0,-1-1-1,1 1 1,0 0 0,-1-1-1,1 1 1,-1 0 0,1 0 0,0-1-1,-1 1 1,1 0 0,-1 0 0,1-1-1,0 1 1,-1 0 0,1 0-1,-1 0 1,1 0 0,-1 0 0,1 0-1,-1 0 1,0 0 0,-64-3 1121,64 3-1118,0 0 0,0 0 0,0 0 0,0 0 0,0 1 0,0-1 0,0 0 0,0 0 0,0 1 0,0-1 0,-2 2 0,-71 39 550,73-40-583,-1 0 1,1 0-1,0 0 1,-1 0-1,1 0 1,0 0 0,0 0-1,-2 2 1,-11 17 52,-19 33 1,32-52-44,0 1 1,1-1-1,-1 0 0,0 1 1,1-1-1,0 0 0,-1 1 1,1-1-1,0 3 0,-1 10 46,1 0 0,1 0-1,4 26 1,-5-39-39,0 1-1,1-1 1,-1 1 0,1-1-1,-1 1 1,1-1 0,0 0 0,1 3-1,11 14 76,1 0-1,18 16 0,-17-22 95,10 1-51,38 13 0,-45-22 118,0-3-139,1 0 0,29-3 0,-34-2 134,1-4-148,0 0 1,13-11-1,-20 10-45,-4 5-44,-1-1 0,0 0 0,-1 0 1,1 1-1,-1-2 0,0 1 0,0 0 1,-1 0-1,2-8 0,-2 5 21,0-1 0,-1-10-1,0 14 65,0 4-86,0 2-15,4 10 128,29 68 20,-24-57-2,51 123 64,-45-110-64,77 183 54,-75-174-100,45 144 71,-61-185-147,0 0 0,0 0 0,-1-1 0,1 1 0,-1 1 0,1-1 0,-1 0 0,0 5 1,0-8-27,0 18 119,-6 31 0,3-36-98,0 0 0,-9 19 0,12-31-18,0 0-1,0 0 1,-1-1 0,1 1-1,0 0 1,-1 0 0,1 0 0,-1-1-1,1 1 1,-1 0 0,1-1-1,-1 1 1,1-1 0,-1 1 0,1 0-1,-1-1 1,0 1 0,1-1-1,-1 1 1,0-1 0,0 0 0,1 1-1,-1-1 1,0 0 0,0 0-1,-1 1 1,2-1-3,-9 3 15,0 1 0,0-2-1,0 1 1,-17 1 0,6-3-10,1-1 1,-23-3 0,42 3-6,-6-1 3,0 0-1,0 0 1,0 0 0,-6-2-1,-79-27 12,-6-14-60,60 25-194,-127-79-225,160 96 243,-1-1 1,1 0-1,-7-7 0,4 4 72,1 0 1,0-1-1,1 0 0,-1 0 0,1 0 0,1-1 0,-8-15 1,11 22 128,1 1 0,0 0 0,0-1 0,0 1 0,0 0 0,0-1 0,-1 1 0,1 0 0,0-1 0,0 1 0,0 0 0,0-1 0,0 1 0,0 0 0,0-1 0,0 1 0,0 0 0,0-1 0,0 1 0,0-1 0,1 1 0,-1 0 0,0-1 0,0 1 0,0 0 0,0 0 0,1-1 0,-1 1 0,0 0 0,0-1 0,1 1 0,3-4-56,0 0-1,1 0 1,-1 1 0,1-1 0,0 1 0,0 1 0,0-1 0,0 1 0,0-1 0,7 0 0,-10 2-335,1 0 1,-1 0 0,1 0 0,-1 0 0,0-1-1,4-1 1,28-19-10403,-80 51 8122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1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183 853 20535,'0'0'1,"0"1"0,-1-1 0,1 0-1,0 0 1,0 0 0,0 0 0,0 0-1,0 0 1,0 0 0,-1 1 0,1-1 0,0 0-1,0 0 1,0 0 0,0 0 0,0 0-1,-1 0 1,1 0 0,0 0 0,0 0-1,0 0 1,0 0 0,0 0 0,-1 0 0,1 0-1,0 0 1,0 0 0,0 0 0,0 0-1,-1 0 1,1 0 0,0 0 0,0 0-1,0-1 1,-4-4 55,1-12 0,3 14-83,-6-38-731,-10-75 22,11 88 542,-8-53 1,-5-25 154,-25-86 10,35 161-118,-24-92-219,22 87-2417,-9-38-5487,45 173 6250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2.4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284 612 16408,'-58'-14'273,"57"14"-168,0 0 0,0 0 1,0-1-1,0 1 0,0 0 0,0 0 0,0 0 1,0 0-1,0 0 0,0 1 0,0-1 1,-1 0-1,-83 24 1652,84-24-1707,-1 1 1,1-1-1,-1 1 1,1 0-1,0-1 1,-1 1-1,1 0 0,0 0 1,0 0-1,-2 1 1,-65 69 626,58-55-644,-1 8-28,-8 33 0,18-56-21,1 1 1,0-1 0,-1 0 0,1 1 0,0-1 0,0 0-1,0 1 1,0-1 0,0 3 0,2 7-24,1 0 1,0 0-1,0 0 1,6 12 0,-8-22 32,-1 0 1,1 0-1,-1 0 1,1 0-1,-1 0 0,1-1 1,0 1-1,-1 0 1,1 0-1,0-1 1,0 1-1,0 0 1,4 3-12,1 0 0,-1 0 0,10 4 0,-7-4 14,0-1 0,1 0 0,14 2 0,-1-1 53,1-1-1,-1-2 1,32 0 0,-45-1 21,93 0 241,-83 1-70,65 15 112,-82-15-316,-1-1-1,1 0 1,0 1-1,-1-1 1,1 1-1,-1 0 1,3 1-1,8 6 63,0 1-1,-1 1 0,13 12 1,-24-21-85,1 0 1,0 0-1,0 0 1,-1 0-1,1 0 1,0 0 0,-1 0-1,1 0 1,-1 0-1,1 0 1,0 2-1,19 81 244,-20-65-86,-15 86 47,10-85-160,-26 56 19,31-76-78,-1 1 1,1-1-1,0 1 0,0-1 1,0 1-1,-1-1 0,1 1 1,0-1-1,0 1 0,-1-1 1,1 0-1,0 1 0,-1-1 1,1 0-1,-1 1 0,1-1 1,0 0-1,-1 0 0,1 1 1,-1-1-1,1 0 0,-1 0 1,1 0-1,-2 1 0,2-1-1,-4 1 6,-1 1-1,1-1 1,-1 0 0,1-1-1,-6 1 1,6-1-5,-1 0-1,1-1 1,-1 0 0,1 1 0,-1-2 0,1 1 0,0 0 0,-5-3 0,3 1-1,0 0 1,1-1 0,0 0 0,0 0 0,0 0-1,-6-6 1,-17-24-5,26 31 1,0 1-1,1 0-1,0 1 1,0-1 0,0 0-1,0 1 1,0-1-1,0 0 1,0-2-1,-9-28-49,-5-39-1,14 68 4,1 0 0,0-1 0,-1 1 0,2 0-1,-1-3 1,17-106-382,-9 88 106,42-102-159,-38 97 14,68-144-154,-64 138 306,40-127-109,-47 131 204,21-125-46,-26 126 244,16-119 38,-17 125 204,6-41 118,-9 62-183,2 4 55,1 2-165,-1 0 0,1 1 0,-1-1 0,0 0 0,0 1 0,-1 0 1,1-1-1,-1 1 0,0 0 0,1 5 0,1 1 37,5 15 365,17 63 3,3 23-284,-16-62 199,52 218 132,-52-214-190,28 194 91,-35-204-260,6 49 1,-5-1-106,1 0-286,-8-98 235,0-22-306,3-66-43,0 70 152,10-116-45,-9 114 258,1-9 2,5-58 50,-7 30 49,-2 64-90,0 0 1,0 0-1,1 0 1,-1-1-1,0 1 0,0 0 1,0 0-1,0 0 1,0-1-1,0 1 1,0 0-1,0 0 1,0 0-1,0 0 1,0-1-1,-1 1 1,1 0-1,0 0 1,0 0-1,0-1 1,0 1-1,0 0 0,0 0 1,0 0-1,0 0 1,0 0-1,-1-1 1,1 1-1,0 0 1,0 0-1,0 0 1,0 0-1,0 0 1,-1 0-1,1-1 1,0 1-1,0 0 1,0 0-1,-1 0 0,1 0 1,0 0-1,0 0 1,0 0-1,0 0 1,-1 0-1,1 0 1,0 0-1,0 0 1,0 0-1,-1 0 1,-7 0 41,0 0 1,0 1 0,0 0-1,0 0 1,0 1 0,-13 3-1,-108 34 516,126-38-533,-156 56-953,159-57 903,-1 0-1,1 0 1,0 0-1,0 0 1,-1 0 0,1 0-1,0 0 1,0 0-1,-1 1 1,1-1-1,0 0 1,0 0 0,0 0-1,-1 0 1,1 1-1,0-1 1,0 0 0,0 0-1,-1 0 1,1 1-1,0-1 1,0 0-1,0 0 1,0 0 0,0 1-1,0-1 1,-1 0-1,1 0 1,0 1 0,0-1-1,0 0 1,0 1-1,0 1-37,0 1 0,0-1 1,1 1-1,-1-1 0,1 1 0,-1-1 0,1 0 0,0 1 0,0-1 0,0 0 0,0 0 0,0 0 0,0 1 0,3 1 0,-4-3 51,0-1 0,1 1 0,-1-1 0,1 1-1,-1-1 1,0 0 0,1 1 0,-1-1 0,1 0 0,-1 1-1,1-1 1,-1 0 0,1 0 0,-1 1 0,1-1-1,-1 0 1,1 0 0,0 0 0,-1 0 0,1 0 0,0 0-1,104 15-1256,-81-13-179,98 13-11022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2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29 365 14256,'-13'13'272,"12"-13"-201,1 0 0,0 0 0,0 1 1,0-1-1,0 0 0,-1 0 1,1 0-1,0 0 0,0 0 1,0 0-1,-1 0 0,1 0 0,0 0 1,0 0-1,0 0 0,-1 0 1,1 0-1,0 0 0,0 0 0,0 0 1,-1 0-1,1 0 0,0 0 1,0 0-1,0 0 0,-1 0 1,1 0-1,0 0 0,0 0 0,0 0 1,-1 0-1,1 0 0,0-1 1,0 1-1,0 0 0,-1 0 0,-6-10 3650,11 12-2867,9 8-807,-10-8 109,12 7 195,27 13-1,-33-18-283,10 5 279,36 11 0,-39-15-284,0-2 184,66-3 62,-81 0-303,1 0 0,-1 0-1,0 0 1,0 0 0,0-1 0,0 1-1,0 0 1,1-1 0,-1 1-1,0-1 1,0 1 0,1-2 0,6-2 16,0-1 1,11-9 0,-10 6-13,13-17-1,-22 25-8,1-1 2,0 0-1,0 0 1,0 0-1,-1 0 0,1 0 1,-1 0-1,1 0 1,0 0-1,-1 0 1,0 0-1,1 0 0,-1 0 1,1-2-1,-1 3-1,2-11 7,1-1 0,0-11-1,-3 7 0,-1-20-1,-2 16 28,-5-3-9,-20-40 0,18 49 18,0 3-21,-1 0 0,-22-18 1,33 29-20,-1 0 0,1-1 1,-1 1-1,1 0 0,-1-1 1,1 1-1,-1 0 0,1-1 1,-1 1-1,0 0 0,1 0 1,-1 0-1,0 0 0,1 0 1,-1 0-1,1-1 0,-1 1 1,0 1-1,0-1 0,-10 1 11,1 1 0,0 0-1,0 1 1,0 0 0,-13 7-1,22-10-5,0 1 0,0-1-1,0 1 1,0 0 0,0-1-1,0 1 1,0 0 0,0-1-1,1 1 1,-1 0 0,0 0-1,0 0 1,1-1 0,-2 3-1,-13 22 56,-22 50 0,35-72-59,1-1 0,1 1-1,-1-1 1,0 1 0,1-1-1,-1 1 1,1 4 0,-4 56 22,10 5-12,-6-64-4,1 0-1,0 0 0,0 0 0,2 7 1,-3-11-9,7 21 22,11 21 1,17 18-10,-33-57-10,0-1-1,-1 1 1,1 0-1,1-1 1,-1 0-1,0 1 1,4 1-1,-6-4-2,63 51 20,11-4-9,-70-45-5,-1 0-1,1 0 1,0 0 0,-1 0 0,6 1 0,4 1 13,25 5 0,-30-8-16,1-1 0,-1 0 0,12-1 0,-19 1-1,0 0 0,0 0 0,1 0 0,-1 0-1,0 0 1,0-1 0,0 1 0,0 0 0,0-1-1,2 0 1,2-2 2,-1 1-1,0 0 0,0-1 1,0 0-1,3-3 0,-4 2-2,0 1-1,0-1 1,0 0 0,0 0-1,-1 0 1,4-8-1,-4 6-4,-1 0 0,1-1-1,-1 1 1,0-1 0,0 0 0,-1 1-1,0-1 1,0 1 0,0-1 0,-1 0-1,0 1 1,-1-1 0,1 1 0,-1-1-1,-3-7 1,5 14 3,0 0-1,0 0 1,0 0-1,0 0 1,0 0-1,0 0 1,0 0-1,0 0 1,0 0-1,0-1 1,0 1-1,0 0 1,0 0-1,0 0 0,0 0 1,0 0-1,0 0 1,0 0-1,0 0 1,0 0-1,0 0 1,-1-1-1,1 1 1,0 0-1,0 0 1,0 0-1,0 0 1,0 0-1,0 0 1,0 0-1,0 0 1,0 0-1,0 0 1,0 0-1,0 0 1,0 0-1,0 0 1,-1 0-1,1 0 1,0 0-1,0 0 1,0 0-1,0 0 0,0 0 1,0 0-1,0 0 1,0 0-1,0 0 1,0 0-1,-1 0 1,1 0-1,0 0 1,0 0-1,0 0 1,0 0-1,0 0 1,0 0-1,0 0 1,0 0-1,0 0 1,0 0-1,0 0 1,-1 0-1,1 0 1,-3 3-14,1-1 0,-1 1 0,0-1 0,1 1 0,0 0 0,-1 0 0,-1 4 0,3-5 9,0-2 2,1 1 1,-1 0-1,1-1 0,0 1 0,0-1 1,-1 1-1,1 0 0,0-1 0,0 1 1,0 0-1,-1-1 0,1 1 0,0 0 1,0-1-1,0 2 0,0 73-81,3-58 20,27 71-14,-23-73 54,28 35-9,-31-47 17,-2-4-6,-1 0 20,1-1-1,-1 0 1,0 1-1,1-1 1,-1 0-1,0 0 1,0 0-1,0 0 1,-1 0-1,1 0 1,0 0-1,-1 0 1,1 0-1,-1-4 1,1 3-2,-1-12-42,-12-96-19,9 83 14,-11-138-26,12 128-22,-2-171-86,4 202 75,0 0 0,2-14 1,-2 21 110,12-64-328,-8 50 220,10-22 1,-14 35 63,0 0 0,1 0 0,-1 0 1,0 0-1,1 0 0,-1 1 0,1-1 0,-1 0 0,1 0 1,-1 1-1,1-1 0,0 0 0,-1 1 0,1-1 0,0 0 0,1 0 1,-2 1 43,4-3-124,0 0 1,0 1-1,1 0 0,-1-1 1,7-1-1,-5 3 88,0 0 0,0 0 0,0 0-1,9 1 1,-13 0-295,1 0 0,-1-1 0,0 1 0,1 0 0,-1-1 0,0 1 0,5-3 0,36-10-9761,-101 31 7578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3.5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1104 225 13624,'-32'-4'240,"31"4"-196,1 0 0,0 0 1,0 0-1,-1 0 1,1 0-1,0 0 1,0 0-1,-1-1 1,1 1-1,0 0 0,0 0 1,0 0-1,-1 0 1,1 0-1,0 0 1,0 0-1,-1 0 1,1-1-1,0 1 0,0 0 1,0 0-1,0 0 1,-1 0-1,1-1 1,0 1-1,0 0 1,-74-97 3449,73 96-3435,0-1 1,-1 1-1,1 0 0,0-1 1,0 1-1,-1 0 0,-1-1 1,-77-52 530,61 44-508,-82-27 44,98 36-105,0 0-1,0 0 0,0 0 0,0 1 1,-4-1-1,-108-3 164,112 4-151,-1 0 1,0 1 0,1-1-1,-6 2 1,-110 37 214,116-38-219,0 1 1,0-1-1,1 0 1,-1 1-1,0 0 1,-4 3-1,-109 99 259,111-99-238,0 1 0,1-1 0,-6 9 0,-53 79 150,-56 121-92,91-153-36,-36 111 0,42-93-12,15-45 140,-8 57 0,3 23-160,7-40-39,4 1-1,15 145 1,-11-203 3,1 0-1,1 1 1,0-2 0,10 22 0,-10-27 1,1 1 0,0-1 1,1 0-1,0-1 0,1 0 0,9 10 1,-9-14 2,5 0-9,1 0 1,0-1 0,0-1-1,0 0 1,0-1-1,1-1 1,-1 0 0,1-1-1,0 0 1,-1-1-1,1-1 1,0-1 0,18-3-1,-17 2-16,-1-1 0,0 0 0,0-1 0,0 0 0,0-1-1,17-11 1,96-76-237,-19 11-80,1 8 161,-87 58 106,97-64-15,-97 64 70,196-151 2,-211 159 82,-1-1 1,0 1-1,0-1 0,6-10 0,-11 16-59,-2 3-4,0-1 1,1 1 0,-1 0 0,0-1 0,0 1-1,0-1 1,0 1 0,0-1 0,1 1-1,-1-1 1,0 1 0,0 0 0,0-1 0,0 1-1,0-1 1,-1 1 0,1-1 0,0 1-1,0-1 1,0 1 0,0 0 0,0-1 0,-1 1-1,1-1 1,0 1 0,0 0 0,-1-1-1,1 1 1,0 0 0,0-1 0,-1 1 0,1 0-1,0-1 1,-1 1 0,1 0 0,-1-1-1,-17-8 285,13 6-148,-85-45 259,63 35-123,-55-20 0,40 19-200,-58-19-73,99 33-36,0-1 1,0 1-1,0 0 0,0-1 1,-1 1-1,1 0 0,0 0 1,0 0-1,-1 0 0,1 0 1,0 0-1,-3 1 0,-13 2-151,1 2-1,-29 11 0,22-8-2919,-24 6-7497,109-33 7977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3.8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0 415 15152,'2'20'186,"-1"-10"285,0 0 0,4 16 0,6 30 1303,-10-53-1607,-1 0 1,1 0 0,-1-1 0,1 1-1,0-1 1,0 1 0,0 0 0,2 2-1,1 4 64,6 15 53,-9-24-255,-1 1-1,0-1 1,0 1 0,0-1 0,0 1 0,1-1 0,-1 1-1,0-1 1,1 0 0,-1 1 0,0-1 0,1 0 0,-1 1-1,0-1 1,1 0 0,-1 1 0,0-1 0,2 1 0,5 2 139,0 1 0,1-1 0,15 5 0,-13-7-120,5-4-12,0 0 1,16-6-1,58-21 515,-76 26-448,-1 0-1,1 1 1,22-3 0,-23 5-45,-8 0 48,2 0-10,1 0 0,-1 0 1,0 0-1,1 1 1,-1 0-1,0 1 0,0-1 1,12 3-1,-1 1 363,20 8 0,-34-13-233,2-4-186,1 0-1,-1 0 1,0-1-1,-1 0 1,0 1-1,0-2 1,5-7-1,13-25-35,36-53-49,-45 73-182,54-86-161,-54 84-192,41-73-288,-44 78 8,16-22 254,13-17-2568,-9 12-6880,-70 100 7553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4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419 1 15960,'-38'156'340,"35"-144"510,-6 17 1,-35 87 854,-9 17-1257,31-76 87,-91 246 43,93-248-918,-43 163-105,46-154-2135,-20 68-7180,86-308 7330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4.6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315 1 16136,'0'0'4527,"-7"3"-3593,-1 1-798,-27 11 380,-11 3-124,-16 7-314,-40 23-71,101-48-5,0 0 1,0 1-1,0-1 1,0 1-1,0 0 1,0-1-1,0 1 1,0 0-1,1 0 1,-1-1-1,0 1 1,0 0-1,-1 2 1,-6 9 19,1 0 1,0 1 0,-9 24-1,15-37-14,1 0 0,0 1 0,0-1 0,-1 1 0,1-1-1,0 1 1,0-1 0,0 1 0,0-1 0,0 1 0,0-1 0,0 0-1,0 1 1,0-1 0,0 1 0,0-1 0,0 1 0,0-1 0,0 1-1,0-1 1,0 1 0,1-1 0,-1 1 0,0-1 0,0 0 0,0 1-1,1 0 1,3 4 20,0-1 0,0 1-1,1-1 1,0 0 0,-1 0 0,1 0-1,0-1 1,1 0 0,9 5 0,-14-8-24,-1 1 1,1-1-1,0 1 1,1-1-1,-1 0 1,0 1-1,0-1 1,0 0-1,0 0 1,0 0-1,0 0 1,0 0 0,0 0-1,2 0 1,20-3 33,0-2 0,31-9 0,-52 14-18,1-1 0,-1 0 0,0 0 0,1 0 0,-1-1 0,4-2 0,25-19 74,31-31-1,-46 37 2,48-57 69,-61 70-85,0 0 0,0 0 1,1 0-1,7-6 0,-2 1-15,9-11 6,-18 20-67,0 0 0,0 0-1,1 0 1,-1 0 0,0-1 0,0 1-1,0 0 1,0 0 0,0 0 0,0 0-1,0 0 1,0-1 0,0 1-1,1 0 1,-1 0 0,0 0 0,0 0-1,0 0 1,0 0 0,0 0 0,1 0-1,-1-1 1,0 1 0,0 0-1,0 0 1,0 0 0,1 0 0,-1 0-1,0 0 1,0 0 0,0 0-1,0 0 1,1 0 0,-1 0 0,0 0-1,0 0 1,0 0 0,0 0 0,1 0-1,-1 0 1,0 1 0,0-1-1,0 0 1,2 0 7,-1 1-1,0 0 1,0-1-1,1 1 0,-1 0 1,0 0-1,0 0 1,0 0-1,0 0 0,0 0 1,1 2-1,12 25 254,0 8-69,6 17-156,30 61-91,-40-94-214,6 2 34,28 30 0,-43-52 184,-1 1 0,1 0 0,0-1 0,-1 1 0,1 0 0,0-1 0,-1 1 0,1-1 1,0 1-1,0-1 0,0 0 0,-1 1 0,1-1 0,2 1 0,1 0-73,0 0 0,0 0 0,0-1-1,0 1 1,8-1 0,-7-1 60,1 0 0,-1 0 0,0 0-1,8-4 1,-13 5 62,1 0-39,-1 0 0,1-1 0,-1 1 0,1 0 0,-1 0 0,1 0 0,-1-1 0,1 1 0,-1 0 0,1-1 0,-1 1 0,1 0 0,-1-1 0,1 1 0,-1-1 0,0 1 0,1-1-1,-1 1 1,0-1 0,1 0 0,2-6-108,0 0-1,0-1 0,-1 1 0,0 0 0,0-1 0,1-11 1,1 0-2511,6-18-7211,-24 86 7415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5.1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14168,'0'9'160,"0"-5"54,-1-1 1,1 1 0,1-1-1,-1 1 1,1 3 0,14 69 2242,7 25-1331,-16-77-566,21 104 187,-21-101-374,28 115 154,-28-116-134,23 83 141,-29-108-515,0 0 0,0-1 0,1 1 1,-1 0-1,0 0 0,0 0 0,1-1 1,-1 1-1,0 0 0,1 0 0,-1-1 1,1 1-1,-1 0 0,1-1 0,0 2 1,0-1-7,0 0 1,0 0-1,0 0 1,1 0-1,-1-1 1,0 1 0,0 0-1,0-1 1,0 1-1,1-1 1,-1 1-1,0-1 1,1 1 0,-1-1-1,0 0 1,1 0-1,-1 0 1,0 0-1,1 0 1,-1 0-1,0 0 1,1 0 0,-1-1-1,0 1 1,1 0-1,-1-1 1,0 1-1,2-1 1,-2 0-7,-1 1-1,1-1 1,0 1 0,-1 0 0,1-1 0,-1 1-1,1-1 1,0 1 0,-1-1 0,1 0-1,-1 1 1,0-1 0,1-1 0,13-18 57,17-41 0,-21 39-16,41-110 34,-40 105 18,54-100 50,-64 126-139,0-1 0,-1 1 0,1 0 1,0-1-1,0 1 0,0 0 1,0-1-1,0 1 0,0 0 0,0 0 1,1 0-1,1-2 0,6-3 38,0 0 0,14-7 0,-15 10-29,1 0 0,-1 1 0,10-2 0,-17 3-4,0 1 0,0 0-1,0 0 1,0-1 0,0 1 0,0 0 0,0 0 0,0 0-1,0 0 1,0 1 0,0-1 0,0 0 0,0 0 0,0 1-1,1 0 1,-2-1-16,9 2 64,-1 1-1,0 1 0,9 5 1,-6-2-31,-1 0 0,10 11 1,-6-3 212,40 75 82,-35-46-39,-16-34-251,9 32 35,-12-42-71,2 8 26,-2-8-29,0 0 0,0 0 0,0 1 0,0-1 0,0 0 0,0 0 1,0 0-1,0 0 0,0 1 0,0-1 0,0 0 0,0 0 1,0 0-1,0 0 0,0 1 0,0-1 0,0 0 0,0 0 1,0 0-1,0 0 0,0 1 0,0-1 0,0 0 0,0 0 1,0 0-1,-1 0 0,1 0 0,0 1 0,0-1 0,0 0 0,0 0 1,0 0-1,0 0 0,-1 0 0,1 0 0,0 0 0,0 1 1,-1-7-214,8-75-226,-7 78 325,0 0 1,0 0-1,1 1 0,0-1 0,-1 0 0,1 1 0,1-4 1,58-149-1118,-41 106-1912,18-44-7412,-86 217 7951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6.2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92 27 11928,'-26'10'238,"26"-10"-171,-1 0 0,1 1 0,-1-1 0,1 0-1,-1 0 1,1 0 0,-1 0 0,1 0 0,-1 1-1,1-1 1,-1 0 0,1 0 0,-1 0 0,0 0 0,1 0-1,-1-1 1,1 1 0,-1 0 0,1 0 0,-1 0-1,1 0 1,-1 0 0,1-1 0,0 1 0,-1 0 0,1-1-1,-1 1 1,1 0 0,-1-1 0,1 1 0,-1-1-1,0 0 183,-8-8 184,9 9-351,-1 0 0,1-1 0,-1 1 0,1 0 0,0 0 0,-1-1 0,1 1 0,-1 0 0,1 0 0,-1 0 0,1 0 0,-1 0 0,1 0 0,0 0 0,-1 0 0,1 0 0,-1 0 0,1 0 0,-1 0 0,1 0 0,-1 0 0,1 0 0,-1 0 0,1 0 0,-9 4 152,9-4-209,0 0-1,0 0 1,0 1 0,-1-1-1,1 0 1,0 0 0,0 0-1,0 0 1,0 1 0,0-1-1,-1 0 1,1 0 0,0 0-1,0 1 1,0-1-1,0 0 1,0 0 0,0 0-1,0 1 1,0-1 0,0 0-1,0 0 1,0 1 0,0-1-1,0 0 1,0 0 0,0 1-1,0-1 1,-12 74 920,9-45-495,1 48-1,2-55-355,0 2 328,0-13-252,1 22 280,8 54 0,9-1 174,-18-85-599,0-1 0,0 1-1,0 0 1,1 0-1,-1 0 1,0 0 0,1 0-1,-1-1 1,1 1-1,-1 0 1,0 0 0,2 0-1,-1 1 0,0-1 0,0 1 0,1-1-1,-1 0 1,0 1 0,1-1 0,-1 0 0,1 0-1,0 0 1,-1 0 0,1 0 0,0 0-1,0-1 1,-1 1 0,1 0 0,0-1 0,3 1-1,-5-1-15,1 0-1,-1 0 0,0 0 1,0 0-1,1 0 1,-1 0-1,0 0 0,0 0 1,1 0-1,-1 0 0,0-1 1,0 1-1,1 0 1,-1 0-1,0 0 0,0 0 1,1-1-1,-1 1 0,0 0 1,0 0-1,0 0 1,1-1-1,-1 1 0,0 0 1,0 0-1,0 0 0,0-1 1,0 1-1,1-1 1,7-12 64,-1-1 1,0 0 0,6-16-1,-5 8 30,40-114 39,-36 108-68,50-98 69,-50 105 124,42-58 102,-53 78-346,-1 0 0,1 0 0,-1 0 0,1 1-1,0-1 1,0 0 0,-1 0 0,1 1 0,0-1-1,1 0 1,0 0-5,0 0 0,0 0 0,0 0 0,0 0 0,0 0 0,1 1 1,-1-1-1,0 1 0,0 0 0,0-1 0,0 1 0,0 0 0,1 0 0,-1 1 0,0-1 0,0 0 0,4 2 0,-6-2-14,0 0 1,1 0-1,-1 0 0,1 0 1,-1 1-1,0-1 1,0 0-1,1 0 0,-1 0 1,0 1-1,1-1 0,-1 0 1,0 0-1,0 1 1,1-1-1,-1 0 0,0 1 1,0-1-1,0 0 1,1 1-1,-1-1 0,0 0 1,0 1-1,0-1 0,0 1 1,0-1-1,0 1 1,6 19 38,-1 1 1,3 22 0,-6-22 5,1 39 4,1 17-42,10 54-87,-13-129 13,-1 1-1,1 0 1,-1-1 0,1 1 0,2 4 0,6 14-230,24 36 0,-32-56 243,-1-1 1,1 1 0,-1 0 0,1 0 0,0-1 0,-1 1 0,1 0-1,0-1 1,0 1 0,-1 0 0,1-1 0,2 1 0,3 2-66,1 0 1,0-1 0,-1 0 0,1 0-1,0-1 1,14 2 0,-8-5-32,2-3-818,1-1 1,23-13-1,24-11-12628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6.5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1 112 15416,'5'11'459,"-1"1"0,0-1 0,5 25 0,1 32 2398,-7-45-2296,14 60 537,-11-60-1060,5 22 25,-5-28-53,11 39 214,4 3 8,-20-58-219,-1 0 0,0 1-1,1-1 1,-1 0 0,1 0-1,-1 0 1,1 0 0,0 0 0,0 0-1,-1-1 1,2 2 0,-2-2-12,0 0 0,1 0-1,-1 1 1,0-1 0,0 0 0,0 0 0,0 0 0,1 0 0,-1 0 0,0 0 0,0 0 0,0 0 0,0 0 0,1 0-1,-1 0 1,0 0 0,0 0 0,0 0 0,0 0 0,1 0 0,-1 0 0,0 0 0,0-1 0,0 1 0,0 0 0,1 0-1,-1 0 1,0 0 0,0 0 0,0 0 0,0 0 0,1-1 0,-1-4 32,-6-56 11,-7-57 7,10 82-47,1 7 9,-2-41 1,0-14-12,6 13-2,0 58 0,-1 0 0,6-18 0,-6 29 0,0-1 0,0 0 0,0 1 0,0-1 0,0 1 0,1-1 0,-1 1 0,1 0 0,-1-1 0,4-2 0,-4 4 0,-1 1 0,1-1 0,0 1 0,0-1 0,-1 1 0,1-1 0,0 1 0,0-1 0,0 1 0,0 0 0,0-1 0,0 1 0,0 0 0,0 0 0,-1 0 0,1-1 0,0 1 0,0 0 0,0 0 0,0 1 0,0-1 0,0 0 0,0 0 0,1 1 0,1 0 0,-1 1 0,1-1 0,-1 1 0,0 0 0,1 0 0,-1 0 0,0 0 0,0 0 0,-1 1 0,1-1 0,1 3 0,7 11 1,9 21 0,29 88 9,-42-101 10,6 34 0,-3 8-14,-6-44-49,0 4-235,-1 28-1,-2-52 108,0-1 52,1 1-1,-1-1 0,0 0 0,-1 0 1,1 0-1,0 1 0,0-1 0,0 0 0,-1 2 1,9-10-342,14-15 1,-5 4-1909,4-4-7084,-49 51 7099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6.9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179 495 14880,'0'0'0,"-5"27"0,-2 18 1304,2 3-1,-2 7-1303,10 0-840,1 1 912,8-14 0,5-9-72,11 44-12135</inkml:trace>
  <inkml:trace contextRef="#ctx0" brushRef="#br0" timeOffset="1">158 250 10400,'0'0'0,"-18"-35"0,-12-22 0,-2 8-1312,-7-7 1648,23 32 0,13 22-336,-17-25-6928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7.4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280 57 15960,'-79'-18'3255,"72"16"-3032,6 2-145,-1-1 0,1 1 0,-1-1 1,1 1-1,-1 0 0,1 0 1,-1-1-1,1 1 0,-1 0 0,1 0 1,0 1-1,-3-1 0,-47 10 938,50-10-988,0 1 0,0-1 0,0 0 0,1 1-1,-1-1 1,0 0 0,0 1 0,0-1-1,1 1 1,-1-1 0,0 1 0,0 0 0,-28 26 337,18-16-328,-12 19-1,12-13-29,0 1-1,-11 29 0,21-45 5,1-1-1,-1 1 1,1-1-1,-1 1 1,1-1-1,0 1 1,-1-1-1,1 3 1,0 70 161,3-62 94,1-4-192,0 0 0,1-1 0,-1 0 0,10 11 0,-5-12 174,0-3-164,1 0 0,-1 0 0,12 1 0,-21-4-74,1 0 1,-1 0-1,1 0 1,0 0-1,-1 0 1,1 0-1,-1 0 1,1 0-1,0 0 1,-1-1-1,1 1 1,-1 0-1,1 0 1,-1 0-1,2-1 1,11-6 95,24-16 1,-37 23-105,1-1 0,0 0 1,-1 1-1,1-1 0,0 1 0,-1-1 0,1 0 1,-1 0-1,1 1 0,-1-1 0,1 0 1,-1 0-1,1 1 0,-1-2 0,30-82 40,-24 65-34,-2 1 0,-1-1 0,0 0 0,0-21 0,-2 31 0,0-43 34,-1 43-26,-1 0-1,0 0 1,0 0-1,-4-13 1,1 15 82,1 7 3,-2 12 79,2-3-99,1-8 55,1-4 23,0-10 181,2 5-52,-1 23-151,3 14-83,-3 42-31,-5 52 51,4-94-59,-1 10 67,0 92 3,-2 21-57,5-90 27,15 243 35,-15-291-39,4 28 0,20 78 54,4-11-73,-29-109-32,1 4 7,0-1 0,0 1-1,0-1 1,1 1 0,-1-1 0,1 0 0,3 6 0,-5-9-7,9 13 19,0 0 1,15 16-1,-17-23-16,0 0 0,0 0-1,1-1 1,10 6 0,-18-11-3,1 1 0,0-1 0,0 1 1,0 0-1,0-1 0,0 1 1,0-1-1,0 0 0,0 1 1,0-1-1,0 0 0,0 0 1,0 0-1,0 0 0,0 1 1,1-2-1,-1 1 0,0 0 1,2 0-1,-3 0 0,11-1 2,-1-1 0,1 1-1,19-7 1,-17 2-2,1 0 0,-1 0 1,-1-2-1,15-9 0,-4-2-5,-2 0 0,0-1 0,-1 0 0,19-28 0,-20 21-120,47-102-119,-58 106-248,-4 6 98,-1-1 0,0 1 0,-1-37 0,-4 32-102,-2-23-2970,1 14-7601,6 72 8311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7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 0 13000,'0'0'4717,"-1"6"-3795,-19 72 30,15-58-632,-12 90 123,15-88-148,3 81 111,2-85-164,18 52 84,-21-69-315,0 0 0,0-1 0,1 1-1,-1-1 1,0 1 0,1 0 0,-1-1-1,0 1 1,1-1 0,-1 1 0,0-1-1,1 1 1,-1-1 0,1 1 0,1 0-2,-1 0 1,0 0 0,0-1-1,1 1 1,-1 0-1,0-1 1,1 1 0,-1 0-1,1-1 1,-1 0 0,1 1-1,-1-1 1,1 0 0,-1 0-1,1 0 1,-1 0-1,1 0 1,-1 0 0,1 0-1,-1-1 1,3 0 0,-3 1-6,-1 0 0,1 0-1,-1 0 1,1-1 0,-1 1 0,0 0 0,1 0 0,-1-1 0,1 1 0,-1 0 0,0-1 0,1 1 0,-1 0 0,0-1-1,1 1 1,-1-1 0,12-14 48,14-26 0,-19 28 1,0 0 0,-2 0 0,1-1 0,3-14 0,4-14-20,2-3-8,1-5-20,-15 48-9,0-1 1,0 1-1,0-1 0,0 1 0,0-1 0,0 1 1,1 0-1,-1-1 0,1 1 0,0 0 0,-1 0 0,1 0 1,0 0-1,5-3 0,-7 5-2,0 0 1,0 0-1,0 0 1,0 0-1,0 0 1,0 0-1,0 0 1,1 0-1,-1 0 1,0 0-1,0 0 1,0 0-1,0 0 1,0 0-1,0 0 1,0 0-1,1 0 1,-1 0-1,0 0 1,0 0-1,0 0 1,0 0-1,0 0 1,0 0-1,0 0 1,1 0-1,-1 0 1,0 0-1,0 0 1,0 0-1,0 0 1,0 0-1,0 0 1,0 0-1,0 1 0,1-1 1,-1 0-1,0 0 1,0 0-1,0 0 1,0 0-1,0 0 1,0 0-1,0 0 1,0 0-1,0 1 1,0-1-1,0 0 1,0 0-1,0 0 1,0 0-1,3 5-44,-1-1 1,1 0-1,-1 1 0,0-1 0,0 1 0,1 6 0,6 16-1233,20 65-177,-23-74 602,34 64-218,-35-74 953,-1 0 0,1-1 0,1 1 0,9 9-1,4 6-1796,23 28-7973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08.2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5 238 12640,'0'0'193,"0"0"-1,0 0 1,-1 0 0,1-1 0,0 1 0,-2-1 1351,2 1-1351,0-1 0,0 1-1,-1 0 1,1 0 0,0-1 0,0 1 0,0 0 0,0 0 0,0-1 0,0 1 0,0 0 0,-1-1 0,1 1 0,0 0 0,0 0 0,0-2 404,1 4-532,4 6 31,0-1 1,1 1 0,0-1-1,0 0 1,1 0 0,0-1-1,0 1 1,13 7-1,46 20 119,-51-29-182,8-3-2,25 1 0,-47-3-23,0 0 0,0 0 1,0-1-1,0 1 0,-1 0 1,1 0-1,0 0 0,0 0 0,0-1 1,0 1-1,0 0 0,1-2 1,11-5 46,-1-2 0,19-15 0,-30 24-44,0-1 0,-1 0 0,1 1 0,0-1 0,-1 0 0,1 0 0,-1 0 0,1 1 0,-1-1 1,1 0-1,-1 0 0,1 0 0,-1-1 0,7-22 99,6-36 0,-12 58-92,-1 0 0,0 0 1,0 0-1,0 0 0,0 0 1,0-1-1,-1-1 0,-20-91 210,19 87-113,-1 0-1,1 1 0,-6-10 0,2 5-44,-8-20 41,14 32-102,0 0 0,0-1 0,0 1 0,0 0-1,0-1 1,-1 1 0,1 0 0,0-1 0,0 1 0,0 0 0,-1-1 0,1 1 0,0 0 0,0-1 0,-1 1 0,1 0 0,0 0 0,-1 0 0,1-1 0,0 1 0,0 0 0,-1 0 0,1 0 0,-1 0 0,1-1 0,0 1 0,-1 0 0,1 0-1,0 0 1,-1 0 0,0 0 0,-7-1 59,-1 1-1,0 0 1,0 0 0,0 1-1,-17 3 1,25-4-46,0 0-1,0 1 1,0-1 0,0 0 0,0 1 0,0-1 0,0 0 0,0 1 0,1 0 0,-1-1 0,0 1-1,0-1 1,-1 3 0,-68 69 386,69-70-391,-1-1 0,1 0-1,0 0 1,0 1 0,1-1-1,-1 1 1,0-1 0,0 1-1,1-1 1,-1 1 0,0 1-1,-13 51 184,12-43-192,0 0 0,1 0 0,0 1 0,2 12 0,0-13-3,1 0 0,0 0-1,1 0 1,8 18 0,15 26-122,-25-52 59,1-1-1,-1 1 1,1-1 0,0 1-1,0-1 1,0 1 0,3 2-1,56 53-407,14-1 194,-75-57 272,4 3-112,0 0 1,-1-1-1,1 0 1,0 0-1,0 0 1,0 0-1,5 1 1,96 32-777,13-10 672,-118-25 216,69 17-2558,64 18-7091,-311-82 7247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14.5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195 590 13808,'-3'37'2326,"5"-41"-1903,10-35 2325,-11 38-2334,-1 6-332,0 11-234,0-11 200,0 5-55,0-3 5,0-1-1,0 0 0,-3 10 0,-4 32-3,-2 23 4,-11 93 24,16-132 86,-16 123 73,16-127 52,4-25-207,-27 123 518,10-62-199,17-64-339,0 1 0,0-1 0,0 0 0,0 0 0,0 0 0,0 0-1,0 1 1,0-1 0,0 0 0,0 0 0,0 0 0,0 1 0,0-1 0,0 0 0,0 0 0,0 0 0,0 0 0,-1 1 0,1-1-1,0 0 1,0 0 0,0 0 0,0 0 0,0 0 0,0 0 0,0 1 0,-1-1 0,1 0 0,0 0 0,0 0 0,0 0 0,0 0-1,0 0 1,-1 0 0,1 0 0,0 0 0,0 0 0,0 0 0,-1 1 0,1-1 0,0 0 0,0 0 0,-2-1 13,0 1 0,0-1 0,0 0 0,0 1 1,0-1-1,0 0 0,0 0 0,0 0 0,0 0 1,1 0-1,-1-1 0,1 1 0,-1 0 0,1-1 0,-1 1 1,-1-4-1,1 3-1,1 1-3,0 0 0,0 0 0,1 0 1,-1 0-1,0 0 0,1 0 1,-1 0-1,1 0 0,-1 0 0,1-2 1,-30-109 237,25 84-20,-10-132 57,14 119-244,5-80 1,5-14-23,-8 123 0,0-1 1,3-13-1,49-194 70,-40 181-68,24-46 1,6 8-14,-24 50 29,88-91 16,-83 99-38,35-20 0,-47 31-19,1 2 0,0-1 0,20-6 0,-25 11-1,0 0 0,0 0 0,0 1 0,0 0 0,1 1 0,11 0 0,-9 1 0,0 1 0,-1 0 0,1 0 0,12 5 0,-12-3 0,0 1 0,-1 0 0,14 8 0,-15-6 0,0 0 0,0 0 0,9 10 0,-7-6 0,-1 0 0,8 15 0,-10-14 0,0 1 0,6 16 0,-9-19 0,-2 0 0,1 0 0,1 15 0,-3-15 0,-1 0 0,0 0 0,-1 19 0,-2-18 1,0 0-1,-1 0 1,0 0-1,-1 0 1,0 0-1,-1-1 1,-11 19-1,3-11 22,-63 62 18,32-42 47,31-28-74,-4 3-6,-21 17 62,-29 35 32,65-63-79,1-1 0,-1 1 0,1 0 0,-1 0 0,1 0 1,-1 2-1,-8 16 81,-14 44 0,24-62-91,-1 0 0,1 0-1,-1 0 1,1 0-1,0 1 1,0 2 0,11 101 114,-5-83-6,40 105 56,-33-100-14,25 50 3,9 17-132,15 24-117,-54-101-334,22 63-225,-28-75 432,0-1 0,0 0 0,0 0 1,0 0-1,4 5 0,0 1 23,2 2 156,10 21-2864,1 3-7525,-44-86 7825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0.7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0 11384,'-4'2'476,"0"0"1,0-1 0,-1 1 0,1-1 0,-1 0 0,1 0-1,-9 0 1,13-1-437,0 0 0,-1 0 0,1 0 0,0 0-1,0 0 1,0 0 0,-1 0 0,1 0 0,0 0 0,0 1-1,0-1 1,-1 0 0,1 0 0,0 0 0,0 0 0,0 0-1,0 1 1,-1-1 0,1 0 0,0 0 0,0 0 0,0 1-1,0-1 1,0 0 0,0 0 0,0 0 0,-1 1-1,1-1 1,0 0 0,0 0 0,0 1 0,-32 67 1685,31-66-1589,0 0 0,0 1 1,0 0-1,0-1 0,1 1 0,-1 3 0,-19 143 1116,19-140-1071,0-1-1,2 17 1,5 105 364,4 19-341,-9-133 33,6 28-1,57 242 412,-61-271-447,9 20 0,-12-35-201,41 103 405,3-14-240,-43-87-126,0 0-1,0 1 0,0-1 0,1 0 1,-1 0-1,1 0 0,-1 0 1,1 0-1,0 0 0,2 1 1,-4-3-39,7 6 85,-1-1 0,1 0 0,-1 0 0,15 7 0,-15-11-67,-1 1 1,0-1-1,1 0 0,-1 0 1,1 0-1,-1-1 0,7 1 1,-12-1-19,10-2 130,-1-7 48,3-5-74,-2 1 0,15-24 0,22-58-38,-47 95-66,5-13 10,7-21 0,27-97 10,-2-18-14,-23 89 2,53-230 26,-55 241 66,39-122 38,-43 149-52,5-4 1,-13 25-78,6-4-10,-3 7 30,-1 9 87,-10 145 26,5-114-116,-6 69 1,-3 36-22,-1 128-75,13-266-48,0 0 0,2 18 0,12 72-235,7-9 146,-21-87 145,1-1 1,-1 1-1,1-1 0,0 0 0,0 1 0,0-1 1,0 0-1,1 1 0,-1-1 0,2 2 0,-3-4 62,7 10-170,1 0 0,-1-1 0,13 10 0,-13-13 137,1-1-1,-1 0 0,1 0 1,12 4-1,-20-9 34,3 2-370,0 0 0,1-1-1,-1 1 1,0 1 0,0-1-1,0 0 1,3 5 0,48 39-11001,-126-108 8537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2.0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13536,'0'7'1300,"-3"52"266,0-30-345,-7 42-187,8-49-773,0 0-1,1 27 1,1-29-235,0-1-20,12 72 34,-9-75 122,2-4-80,0 1 0,9 16 0,-14-29-72,0 0 0,0 1-1,0-1 1,0 0 0,1 0-1,-1 1 1,0-1 0,0 0-1,0 0 1,0 0 0,1 1-1,-1-1 1,0 0 0,0 0-1,0 0 1,1 1 0,-1-1-1,0 0 1,0 0-1,1 0 1,-1 0 0,0 0-1,0 0 1,1 0 0,0 1 2,0-1 1,1-1-1,-1 1 0,0 0 1,0 0-1,0 0 1,0-1-1,1 1 1,-1 0-1,0-1 1,0 1-1,0-1 1,0 1-1,0-1 0,0 0 1,0 0-1,0 1 1,-1-1-1,1 0 1,0 0-1,0 0 1,-1 0-1,2-1 0,3-8 8,1-18 4,3-32-1,-7 38 90,17-106 27,-15 103-118,16-83 35,-15 92 76,1 5-65,0 0-1,9-12 1,-15 22-65,0 1 1,1 0-1,-1 0 1,0 0-1,0 0 1,0 0-1,0 0 1,0-1-1,0 1 1,0 0-1,0 0 1,0 0-1,1 0 1,-1 0-1,0 0 0,0 0 1,0 0-1,0-1 1,0 1-1,0 0 1,1 0-1,-1 0 1,0 0-1,0 0 1,0 0-1,0 0 1,0 0-1,1 0 0,-1 0 1,0 0-1,0 0 1,0 0-1,0 0 1,0 0-1,1 0 1,-1 0-1,0 0 1,0 0-1,0 1 1,0-1-1,0 0 0,0 0 1,1 0-1,-1 0 1,0 0-1,0 0 1,0 0-1,0 0 1,0 0-1,0 1 1,0-1-1,0 0 1,1 0-1,-1 0 0,0 0 1,0 0-1,0 0 1,0 1-1,0-1 1,0 0-1,0 0 1,6 9 43,0-1 1,0 1 0,-1 0 0,-1 0 0,5 12-1,-2 0 73,30 105 64,-30-99 16,11 34 0,4 10-158,8 27-172,-30-98 95,0 1-1,1-1 0,-1 1 0,0-1 1,0 1-1,0-1 0,0 1 1,0-1-1,1 1 0,-1-1 0,0 1 1,0-1-1,1 0 0,-1 1 1,0-1-1,1 1 0,-1-1 0,1 1 1,0 0 5,0-1 0,0 1 1,0-1-1,0 1 0,-1-1 0,1 0 1,0 1-1,0-1 0,0 0 0,0 0 1,0 1-1,0-1 0,0 0 1,0 0-1,0 0 0,0 0 0,0 0 1,0-1-1,0 1 0,0 0 1,0 0-1,-1-1 0,1 1 0,0 0 1,0-1-1,0 1 0,0-1 1,0 1-1,-1-1 0,2 0 0,-1 0-136,-1 1 0,0 0 0,1 0 0,-1-1-1,1 1 1,-1 0 0,0 0 0,1 0 0,-1-1-1,1 1 1,-1 0 0,1 0 0,-1 0 0,1 0 0,-1 0-1,2 0 1,14-1-9455,-38 3 7244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2.4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1 430 18463,'25'-24'303,"-17"14"1212,22-52 494,-26 46-1076,6-80 265,-9 74-924,-1 0 1,-5-27 0,0 4-289,4 34-1,0-1 5,0 0 0,-1-1 0,-5-19 1,4 29 1,5 18-2,14 59-2,-10-55-8,38 92-30,-34-89-82,52 79-87,-50-84-108,4 1 45,21 19 0,-36-36 229,-1-1-1,1 1 0,-1-1 1,1 0-1,-1 1 0,1-1 1,-1 0-1,1 1 0,0-1 1,-1 0-1,1 1 0,-1-1 1,1 0-1,0 0 0,0 0 1,1 1-12,0-1 0,0 0 0,0 0 1,0 0-1,0 0 0,0-1 0,0 1 1,1 0-1,-1-1 0,-1 0 1,1 1-1,0-1 0,0 0 0,0 0 1,0 0-1,0 0 0,1-2 0,-2 3-169,0-1 0,-1 1 1,1-1-1,0 1 0,-1-1 0,1 1 0,0 0 0,0 0 0,0-1 0,-1 1 0,1 0 0,1-1 0,22-5-9831,-55 15 7584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3.0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32 15864,'0'0'4175,"-2"6"-3415,-6 19-532,5-13 154,1 56 82,3-53-456,19 65 26,-14-64 66,33 58 54,-37-70-117,-1-1 0,2 0 0,-1 1 0,0-1 0,1 0 0,-1 0 0,5 3 1,1 1 5,14 12 9,-21-18-47,-1-1 1,0 0-1,1 1 1,-1-1-1,1 0 1,-1 0-1,0 1 1,1-1-1,-1 0 1,1 0-1,-1 1 1,1-1-1,-1 0 1,1 0-1,0 0 1,2 0 3,-1 0 0,0 0 0,0 0 0,1 0 0,-1 0 0,0-1 0,0 1 0,0-1 0,1 0 0,-1 1 0,0-1 0,4-2 0,-6 2-8,0 1 1,1 0-1,-1 0 1,0 0 0,1-1-1,-1 1 1,0 0-1,0 0 1,1-1-1,-1 1 1,0 0-1,0-1 1,0 1-1,0 0 1,1-1-1,-1 1 1,0 0-1,0-1 1,0 1-1,0 0 1,0-1-1,0 0 1,11-64 55,-6 3 56,-4 0-99,4-45 2,-3 92 30,1 2-9,8-18 0,-11 31-36,0 0 0,0 0 1,0 0-1,0-1 0,0 1 1,0 0-1,0 0 0,0 0 1,0 0-1,0 0 1,0 0-1,0 0 0,0 0 1,0 0-1,0-1 0,0 1 1,0 0-1,0 0 0,0 0 1,0 0-1,0 0 0,0 0 1,0 0-1,0 0 0,0 0 1,1 0-1,-1 0 1,0 0-1,0 0 0,0-1 1,0 1-1,0 0 0,0 0 1,0 0-1,0 0 0,0 0 1,0 0-1,1 0 0,-1 0 1,0 0-1,0 0 0,0 0 1,0 0-1,0 0 1,0 0-1,0 0 0,0 0 1,0 0-1,1 0 0,-1 0 1,0 0-1,0 0 0,0 1 1,0-1-1,0 0 0,0 0 1,0 0-1,0 0 0,0 0 1,0 0-1,0 0 1,1 0-1,-1 0 0,0 0 1,2 2 10,0 0 1,1 0 0,-1-1 0,0 1 0,0 1-1,2 1 1,0 3 59,0-1-1,4 13 1,22 60 154,-22-58-103,-2 1-1,5 27 1,-7-28 19,-2-10-53,1-1-44,-1 1 1,-1-1-1,1 16 0,-2-25-34,0 6 21,0-7-32,0 0 1,0 0 0,0 0-1,0 0 1,0 0 0,0 0-1,0 1 1,0-1-1,0 0 1,0 0 0,0 0-1,0 0 1,0 0 0,0 0-1,0 0 1,0 0 0,0 0-1,0 1 1,0-1-1,0 0 1,-1 0 0,1 0-1,0 0 1,0 0 0,0 0-1,0 0 1,0 0-1,0 0 1,0 0 0,0 0-1,0 0 1,0 0 0,0 0-1,-1 0 1,1 0 0,0 0-1,0 0 1,0 0-1,0 0 1,0 0 0,0 0-1,0 0 1,0 0 0,-1 0-1,1 0 1,0 0 0,0 0-1,0 0 1,0 0-1,0 0 1,0 0 0,0 0-1,0 0 1,0 0 0,-2-4 67,-5-47 20,6 45-86,0 1-1,1-1 1,0 0 0,0 1 0,1-8 0,1-4 0,5-42 1,-4 45-2,1 0 1,5-14 0,-4 16-1,0 1 0,10-17 0,-11 23 0,-1 0 0,1 0 0,1 1 0,-1 0 1,0 0-1,1 0 0,0 0 0,0 1 1,0-1-1,0 1 0,9-3 0,-13 6 1,-1-1 0,1 1 1,0 0-1,-1-1 0,1 1 0,-1 0 0,1 0 0,0 0 0,-1 0 0,1 0 0,0 0 1,-1 0-1,1 0 0,0 0 0,-1 0 0,1 0 0,0 0 0,0 0 0,10 4 10,1-1 0,-2 2-1,1-1 1,12 8 0,-22-11-5,1 0-1,-1 0 1,0 0 0,1 0-1,-1 0 1,0 0 0,2 2-1,49 65 78,-44-53 16,-6-9-68,2 4-2,0 1 0,-1 0-1,0 1 1,-1-1 0,0 0 0,0 12-1,-2 11 71,-1 2-80,-1-30-42,1 1 0,-1 0-1,-4 11 1,6-17 9,0-1-1,0 0 1,0 0 0,0 0 0,0 0-1,0 0 1,0 0 0,0 0 0,0 0-1,0 0 1,0 1 0,0-1-1,0 0 1,0 0 0,0 0 0,0 0-1,0 0 1,-1 0 0,1 0 0,0 0-1,0 0 1,0 0 0,0 0 0,0 0-1,0 0 1,0 0 0,0 0 0,0 0-1,0 0 1,-1 0 0,1 0 0,0 0-1,0 0 1,0 0 0,0 0-1,0 0 1,0 0 0,0 0 0,0 0-1,0 0 1,-1 0 0,1 0 0,0 0-1,0 0 1,0 0 0,0 0 0,0 0-1,0 0 1,0 0 0,0 0 0,0 0-1,0 0 1,0 0 0,0 0 0,-1-1-1,-1-3-136,-2-9-154,4 6-768,19-28-266,-18 34 1298,0-1 0,0 0-1,0 1 1,0-1-1,0 1 1,0-1 0,1 1-1,-1 0 1,1 0-1,-1-1 1,4 0 0,1-3-29,24-15-2540,14-13-10164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3.4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0 179 11208,'3'2'842,"0"-1"0,0 1 0,0-1 1,0 1-1,-1 0 0,4 3 0,80 70 1630,-74-64-2127,0-2-1,18 12 0,-17-13-253,-2-2 251,-5-4-268,0-1 1,0 0 0,0 0-1,0 0 1,11-1 0,-16 0-65,-1 0 1,1 0-1,-1 0 1,1 0-1,0 0 1,-1 0-1,1 0 1,-1-1-1,1 1 1,-1 0-1,1 0 1,-1-1-1,0 1 1,1 0-1,0-1 1,6-5 35,-1 0 0,1 0 0,-1-1 0,7-9 0,-13 15-36,1 0-1,-1 0 0,1 0 0,-1 0 0,1 0 1,-1 0-1,1 0 0,-1 0 0,0 0 1,0 0-1,1 0 0,-1-1 0,10-89 147,-10 71-94,-10-70 50,6 75 56,0 4-87,-1-1 1,-11-16 0,16 27-77,0 1 1,0 0 0,0 0-1,0 0 1,0-1-1,0 1 1,0 0-1,-1 0 1,1 0-1,0-1 1,0 1-1,0 0 1,0 0-1,-1 0 1,1 0-1,0-1 1,0 1-1,0 0 1,-1 0-1,1 0 1,0 0-1,0 0 1,0 0 0,-1 0-1,1 0 1,0 0-1,0 0 1,-1 0-1,1 0 1,0 0-1,0 0 1,0 0-1,-1 0 1,1 0-1,-4 0 17,1 1 0,0 0-1,0 1 1,-1-1 0,1 0-1,0 1 1,0 0 0,0 0-1,1-1 1,-1 2 0,-3 2-1,-3 6 119,-35 69 75,37-61 20,-21 89 91,25-86-126,7 84 59,-4-104-246,1 1 1,-1-1-1,0 0 1,1 1 0,0-1-1,1 3 1,15 37 84,-13-36-94,-1 1-1,1-1 1,0 0-1,1 0 1,5 5 0,-2-4-7,0-1 1,1 0 0,0 0-1,0-1 1,0 0 0,1 0-1,16 5 1,-6-6-123,6-2 17,48-4 1,-56-2-240,-5-1 213,1-1-1,-1 0 0,13-9 1,-17 6-478,-9 9 582,2-2-70,0-1 0,0 0 1,0 1-1,-1-1 0,1 0 1,-1 0-1,1 0 0,-1 0 1,0-1-1,0 1 0,-1 0 1,1 0-1,-1-1 0,1 1 1,-1 0-1,0 0 0,-1-4 1,0 0-129,0 1 0,-1 1 0,0-1 0,-4-11 0,1 6-2303,-2-13-6831,17 56 7034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4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199 0 14704,'0'0'1593,"-2"9"-261,-1 2-1130,0-1 131,1 1 1,-1 11-1,-10 75 686,12-75-606,-3 105 94,4-99-454,14 132 62,-9-129 140,27 114 103,-25-120-116,26 63 72,-27-78-147,-4-12-139,-2 1-16,1-2 2,-1-3-10,-3-15 57,-21-88 13,17 84-14,-42-106 42,38 107 46,4 11-69,-1-4 7,0 0 0,-2 1-1,-21-27 1,18 28 58,-20-17 0,33 32-135,-1 0 0,1-1 0,0 1 0,0 0 0,-1 0 0,1-1 0,0 1 0,-1 0 0,1 0 0,0 0 0,-1 0 0,1-1-1,0 1 1,-1 0 0,1 0 0,0 0 0,-1 0 0,1 0 0,0 0 0,-1 0 0,1 0 0,0 0 0,-1 0 0,1 0 0,0 0 0,-1 0 0,-4 2 26,0-1 0,1 1 1,-1 0-1,1 0 0,0 0 1,0 1-1,0 0 0,0-1 1,-6 7-1,9-9-23,1 1-1,0-1 1,-1 0 0,1 0 0,0 1-1,-1-1 1,1 0 0,0 1 0,-1-1-1,1 1 1,0-1 0,0 0-1,-1 1 1,1-1 0,0 1 0,0-1-1,0 1 1,0-1 0,0 1 0,0-1-1,0 0 1,0 1 0,-1-1 0,2 2-1,-1 14 122,2 0 0,4 24 0,-5-38-110,-1 0 1,0-1-1,1 1 1,-1-1-1,1 1 1,0-1-1,-1 1 1,1-1-1,2 2 1,60 85 308,-62-87-316,0 0 0,0 1 0,0-1 0,0 0 1,0 0-1,0 0 0,0 0 0,0 0 0,1-1 0,-1 1 1,0 0-1,1 0 0,1 0 0,9 5 60,1-1-1,15 5 1,-10-6-48,26 2 0,-40-5-15,0-1 1,1 1-1,8-2 0,117-19 49,-106 13-76,82-41-148,-90 38-570,-9 4 561,0-1 0,-1 1 0,1-1 0,-2 0 0,7-10 0,-12 17 154,1-1-1,-1 1 0,0 0 1,0 0-1,0 0 0,0-1 1,0 1-1,1 0 0,-1 0 1,0-1-1,0 1 0,0 0 1,0 0-1,0-1 0,0 1 0,0 0 1,0-1-1,0 1 0,0 0 1,0 0-1,0-1 0,0 1 1,0 0-1,0 0 0,0-1 1,0 1-1,0 0 0,-1 0 1,1-1-1,0 1 0,0 0 1,0 0-1,0 0 0,0-1 1,-1 1-1,1 0 0,0 0 1,0 0-1,0-1 0,-1 1 1,1 0-1,-1 0 0,-7-8-142,-1 2 0,0-1 0,-1 1 0,0 0 0,-16-6 0,22 10-545,-1 0 0,1-1-1,-7-4 1,-32-21-9860,100 65 7936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6.3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24 12464,'-7'45'4721,"8"-20"-4306,1 0 0,1-1 0,9 33-1,-6-29-232,-2-9-146,5 31 351,-5-24-257,4 19 524,3 82 0,-11-122-590,-1 1 0,1-1 0,-1 1-1,-1 6 1,2-12-60,0 0-1,0 0 1,0 0 0,-1 0-1,1 0 1,0 0-1,0 0 1,0 0 0,0 0-1,0 0 1,0 0-1,0 0 1,0 0 0,0 0-1,-1 0 1,1 0 0,0 0-1,0 0 1,0 0-1,0 0 1,0 0 0,0 0-1,0 0 1,0 0 0,0 0-1,0 0 1,-1 0-1,1 0 1,0 0 0,0 0-1,0 0 1,0 0 0,0 0-1,0-1 1,0 1-1,0 0 1,0 0 0,0 0-1,0 0 1,0 0 0,0 0-1,0 0 1,0 0-1,0 0 1,0 0 0,0-1-1,0 1 1,-1 0 0,1 0-1,0 0 1,0 0-1,-3-7 36,1 3-21,-3-21 90,-4-56-2,9 60-100,10-96 6,-6 93 10,29-88 24,-25 92 34,34-58 67,-33 68 108,-5 6-204,1 0 0,0 1 0,0 0 1,0 0-1,0 0 0,11-4 0,-16 7-41,1 0 0,-1 0-1,0 0 1,1 0-1,-1 0 1,0 0 0,1 0-1,-1 0 1,0 0-1,1 0 1,-1 0 0,1 0-1,-1 0 1,0 0-1,1 0 1,-1 0-1,0 0 1,1 0 0,-1 0-1,0 0 1,1 1-1,-1-1 1,0 0 0,1 1-1,5 3 40,-1 0-1,1 1 0,-1-1 1,0 1-1,-1 1 1,8 8-1,-6 0 207,18 78 90,-21-71-172,6 90 71,-8-37 132,-1-12-348,4 1-72,-4-62 20,0 0 0,0 0 0,0 1 0,0-1 0,0 0 0,0 0 0,1 0 0,-1 0 0,0 0 0,1 0 0,-1 0 0,1 1 0,-1-1 0,1 0 0,0 0 0,-1-1 0,1 1 0,0 0 0,0 0 0,-1 0 0,1 0 0,0-1 0,0 1 0,0 0 0,0-1 0,0 1 0,0-1 0,2 1 0,1-1-636,-1-3 383,1 0-1,-1-1 1,1 1 0,-1-1-1,3-4 1,10-10-1036,-1 1 1065,-14 16 217,0-1 0,0 1 0,0 0 0,0 0 1,1 0-1,-1 1 0,0-1 0,0 0 0,0 0 0,1 0 0,-1 1 0,0-1 0,4 0 0,1-1-29,23-8-2326,16-8-9293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6.9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371 332 10400,'-7'-21'470,"0"-4"780,-16-43 670,18 53-1380,-1 1 1,0 0 0,-14-23 0,11 23-358,4 4 73,0 1-1,0 0 1,-1 0-1,-1 1 1,0-1 0,-14-13-1,10 12 57,-26-24 267,36 33-554,1 1 1,0 0-1,-1 0 0,1-1 0,-1 1 1,1 0-1,-1 0 0,1-1 0,0 1 1,-1 0-1,1 0 0,-1 0 0,1 0 1,-1 0-1,1 0 0,-1-1 0,0 2 1,-10-1 101,1 0 0,-1 1 0,1 1 1,-12 2-1,21-4-94,0 1 0,0-1-1,0 0 1,0 1 0,0-1 0,0 0 0,0 1 0,0-1 0,0 1 0,0 0 0,0-1 0,-1 3 0,-14 13 160,1 0 1,-16 23 0,29-37-155,1-1 1,0 1-1,0 0 0,0 0 1,0 0-1,0 0 0,-1 4 1,-21 102 386,22-105-394,1-1-1,0 1 1,0 0-1,0 0 0,0 0 1,0 3-1,22 116 253,-15-99-184,41 81 68,-36-87 72,45 44 55,-56-60-293,-1-1 0,0 1 0,1-1-1,-1 1 1,1-1 0,0 1 0,-1-1 0,1 0 0,-1 1-1,1-1 1,-1 0 0,1 0 0,0 1 0,-1-1 0,1 0 0,0 0-1,0 0 1,5 1 3,-1-1 0,0-1 0,1 1-1,-1-1 1,0 1 0,0-1-1,0-1 1,6-1 0,-11 3-4,1-1-1,-1 1 1,1 0-1,-1 0 1,1-1-1,-1 1 1,1 0 0,-1 0-1,1-1 1,-1 1-1,1-1 1,-1 1-1,0 0 1,1-1 0,-1 1-1,0-1 1,0 1-1,1-1 1,-1 1 0,0-1-1,0 1 1,1-1-1,6-19 4,0 1 0,6-30 0,-10 26-24,6-107-16,-8 105-22,-1-9 16,0-49 10,2 56 26,-2 26 6,0 0 0,0 1-1,0-1 1,0 0 0,0 0 0,0 1 0,0-1 0,1 0 0,-1 0 0,0 1 0,0-1 0,1 0 0,-1 1 0,0-1 0,1 0 0,-1 1 0,1-1 0,-1 1-1,1-1 1,0 0 0,0 1 0,0 1 0,0-1 0,0 1 0,0 0 0,-1-1 0,1 1 0,0 0 0,0 0 0,-1 0 0,1 0 0,0 0 0,-1 0 0,1-1 0,-1 1 0,0 0 0,1 1 0,-1 0 0,23 50 10,20 55 11,-32-84 12,50 88 9,-49-91-36,45 60-75,-57-79 41,1 0 1,-1 0-1,1-1 1,-1 1-1,1 0 1,-1-1-1,1 1 1,0 0-1,-1-1 1,1 1-1,0-1 1,0 1-1,0-1 1,0 1 5,1 0 0,-1-1 0,0 1 1,1-1-1,-1 1 0,0-1 0,1 0 1,-1 1-1,1-1 0,-1 0 0,1 0 1,-1 0-1,0 0 0,1 0 0,-1-1 1,1 1-1,-1 0 0,0-1 1,1 1-1,-1-1 0,0 1 0,1-1 1,-1 0-1,0 1 0,1-2 0,-1 2-136,-1-1-1,1 1 0,-1 0 0,1-1 1,-1 1-1,1 0 0,-1 0 0,1 0 1,-1-1-1,1 1 0,-1 0 1,1 0-1,-1 0 0,1 0 0,-1 0 1,1 0-1,-1 0 0,2 0 0,20-1-10284,-51 2 7859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8.3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138 125 14520,'1'15'12,"-2"19"1641,-7 42 1091,-4 39-1547,10-86-604,-17 156 143,15-136-616,-6 104 0,-1 22-49,7-107 164,-13 235 78,15-252-180,-3 140 75,6-167 32,4 6 0,-5-30-237,3 8 36,-3-8-39,0 0 0,0 0 0,0 0 0,0 0 0,0 0 0,0 0 1,0 0-1,0 0 0,0 0 0,0 0 0,1 0 0,-1 0 0,0 0 0,0 0 1,0 0-1,0 0 0,0 0 0,0 0 0,0 0 0,0 0 0,0 0 0,0 0 1,0 0-1,0 0 0,0 0 0,0 0 0,0 0 0,0 0 0,0 0 1,1 0-1,-1 0 0,0 0 0,0 0 0,0 0 0,0 0 0,0 0 0,0 0 1,0 0-1,0 0 0,0-1 0,0 1 0,0 0 0,0 0 0,0 0 0,0 0 1,0 0-1,0 0 0,0 0 0,0 0 0,0 0 0,0 0 0,0 0 0,0 0 1,0 0-1,0 0 0,0 0 0,0 0 0,0 0 0,0 0 0,0-1 0,0 1 1,1-12 13,2-181 6,-4 139 2,-7-99 3,-2-19-10,6 100 31,-12-303 13,14 305-44,9-227 9,-4 249-16,10-42 4,4 20 2,-13 59 12,2 6 10,-4 4-32,0 0 1,0 1 0,0-1-1,1 0 1,-1 0 0,0 1-1,0 0 1,1-1 0,-1 1-1,0 0 1,0 0 0,1 0-1,2 0 1,0 2-2,0 0 1,0 0-1,0 1 1,-1-1-1,1 1 1,6 5-1,8 8 50,35 39 1,4 17-33,-52-65-3,-1 0 0,6 11 1,79 158 71,-88-172-73,0 1 0,0 0-1,0 0 1,-1 0 0,2 6-1,11 67 84,-11-4-69,-4-49 22,-1-12-38,0 0 0,-1 0-1,-10 24 1,13-36-16,0-1 0,-1 1 0,1-1 0,0 1 0,-1-1 1,1 1-1,0-1 0,-1 1 0,1-1 0,-1 0 0,1 1 0,0-1 0,-1 0 0,1 1 0,-1-1 0,1 0 1,-1 0-1,0 1 0,1-1 0,-1 0 0,1 0 0,-1 0 0,1 0 0,-1 0 0,1 1 0,-1-1 1,0-1-1,1 1 1,-14 4-8,0-1 1,-19 1 0,-46-4-94,79 0 101,-28-2-485,-59-7-226,86 9 637,-1 0 0,1 0 0,0 0 0,0 0 0,-1 0 0,1 0-1,0 0 1,-3 0 0,-21 5-321,-26 7-2712,17-6-7045,80-15 7623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8.7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257 1 14792,'-6'0'1560,"-73"0"154,77 0-1603,0 0-1,0 0 1,-1 0 0,1 0-1,0 1 1,-3 0 0,-82 24 898,86-25-982,-1 0-1,1 1 1,0-1 0,0 1-1,0-1 1,0 1 0,0-1-1,0 1 1,0-1 0,0 1-1,1 0 1,-1-1 0,-1 3-1,-25 26 348,24-25-365,0 0 1,0 0-1,1 0 1,-1 0-1,1 1 1,0 0-1,-2 7 1,3-5-10,0 0 1,0 0-1,1-1 1,0 1-1,0 0 1,3 11-1,8 30 55,-11-47-52,1 2 43,-1-1 0,1 1-1,0 0 1,0-1 0,3 6 0,16 22 146,32 39 0,-50-66-143,1 0 0,0 0 1,0-1-1,4 4 0,93 58 281,-99-64-317,0 1 0,0 0-1,1-1 1,-1 1 0,0 0 0,1-1 0,-1 0 0,1 1 0,-1-1 0,1 0 0,-1 0 0,2 1 0,-3-1-13,9 0 43,0 0 0,-1 0 0,10-2 0,-10 0-33,0 0 0,0 0 1,9-5-1,-16 6-8,0 1 0,0 0-1,0-1 1,-1 1 0,1-1 0,0 1 0,0 0 0,-1-1-1,1 0 1,0 1 0,-1-1 0,1 1 0,-1-1 0,1 0-1,-1 1 1,1-1 0,-1 0 0,1-1 0,-1 2-2,6-10 13,0 0-1,5-15 1,6-34-3,-12 36-2,-3 1 2,-1 1 0,-1-1 0,-4-34 0,2 41 8,-7-26 1,9 41-18,0 0 0,0 0 0,0 0 0,0-1 0,0 1 0,0 0 0,0 0 0,0 0 0,0 0 0,0-1 0,-1 1 1,1 0-1,0 0 0,0 0 0,0 0 0,0 0 0,0-1 0,0 1 0,0 0 0,-1 0 0,1 0 0,0 0 0,0 0 0,0 0 0,0-1 0,-1 1 0,1 0 0,0 0 0,0 0 0,0 0 0,0 0 0,-1 0 1,1 0-1,0 0 0,0 0 0,0 0 0,-1 0 0,1 0 0,0 0 0,0 0 0,0 0 0,0 0 0,-1 0 0,1 0 0,0 0 0,0 0 0,0 1 0,0-1 0,-1 0 0,1 0 0,0 0 0,0 0 0,0 0 1,0 0-1,0 0 0,-1 1 0,1-1 0,0 0 0,0 0 0,0 0 0,0 0 0,0 1 0,0-1 0,0 0 0,0 0 0,0 0 0,0 0 0,0 1 0,-1-1 0,-3 16 25,4-3 62,14 94 33,-9-82-66,31 106 14,-28-106-76,-3-9-34,1 5-116,1 0 1,20 38 0,-23-52 14,0 0-1,1 0 1,0-1 0,9 11 0,-14-17 103,1 0 1,-1 0-1,0 1 0,0-1 1,0 0-1,0 0 0,1 0 1,-1 0-1,0 1 1,0-1-1,1 0 0,-1 0 1,0 0-1,0 0 0,1 0 1,-1 0-1,0 0 0,0 0 1,1 0-1,-1 0 0,0 1 1,0-1-1,1 0 0,-1-1 1,0 1-1,1 0 1,-1 0-1,0 0 0,0 0 1,1 0-1,-1 0 0,0 0 1,0 0-1,1 0 0,-1 0 1,0-1-1,0 1 0,0 0 1,1 0-1,-1 0 0,0-1 1,0 1-1,0 0 1,1 0-1,-1 0 0,0-1 1,0 1-1,0 0 0,0 0 1,0-1-1,0 1 0,1-1-78,2-7-59,0-8-186,4-35-1369,-7 45 891,7-47-10406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35.4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296 390 12376,'0'0'992,"-22"-24"-992,-16-26-1432,-20-27 1472,13 17 0,1 0-40,-44-59-8544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9.1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343 94 13720,'0'-3'146,"-1"1"0,1 0 0,0-1 1,0 1-1,-1 0 0,0 0 1,1-1-1,-1 1 0,0 0 0,0 0 1,0 0-1,-2-3 0,-2-1 469,1 1 0,-1 1 0,-9-9 0,9 9-390,-1 0 1,1 1-1,-1 0 1,0 0-1,0 0 1,0 0-1,0 1 0,0 0 1,-12-2-1,-11 2-115,16 4-82,-61 25 32,73-26-50,0-1-1,0 0 1,0 1 0,0 0 0,0-1 0,0 1-1,-1 0 1,1 0 0,1-1 0,-3 3 0,-11 13 66,-21 32 1,34-47-68,1 0 1,-1 1-1,0-1 1,1 0-1,-1 0 1,1 1-1,-1-1 1,1 0-1,-1 3 1,-1 17 40,1 0 1,1 23 0,0-43-30,0 1 0,0 0 0,0 0 0,1-1 0,-1 1 0,1 0 0,0 2 0,6 9 34,-1 0 1,2 0 0,11 16-1,-18-28-44,0 0-1,1 1 0,-1-1 0,0 0 0,0 0 0,1 0 1,1 1-1,9 6 44,0-1 1,0 0-1,1-1 0,-1-1 1,18 5-1,44 10 173,-68-18-223,0-1 0,-1 1 0,1 0 0,0 0 0,-1 0 0,1 1 0,9 6 0,-10-5 3,-5-4-5,1 0 0,-1 0 0,0 0 0,1 0 0,-1 1 0,0-1 0,0 0 0,1 0 0,-1 0 0,0 1 0,0-1 0,1 0 0,-1 1 0,0-1 0,0 0 0,0 0 0,1 1 0,-1-1 0,0 0 0,0 1 0,0-1 0,0 1 0,1 5 8,0-1 0,0 1 0,-1 0 0,1 0 0,-2 10 0,-3-6 12,-32 47 11,30-49-30,0 0 0,-1-1-1,0 1 1,0-1 0,-16 11 0,-3 3-181,-30 17-172,55-37 299,1-1 0,-1 1 0,0-1-1,1 0 1,-1 1 0,0-1 0,1 0-1,-1 0 1,0 0 0,1 1 0,-1-1-1,0 0 1,1 0 0,-1 0 0,-1 0-1,-8-1-149,0 0 0,0-1-1,1 0 1,-13-5 0,11 1 89,5-1-301,0 0 1,0 0-1,0 0 1,1-1-1,-5-8 1,10 15 381,-35-48-11848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230 0 15152,'0'1'68,"1"-1"0,-1 1 0,1-1 1,-1 1-1,1-1 0,-1 1 0,1-1 1,-1 1-1,1 0 0,-1-1 0,1 1 1,-1 0-1,0 0 0,0-1 0,1 1 1,-1 0-1,0-1 0,0 1 0,0 0 1,0 0-1,0 0 0,0-1 0,0 1 1,0 0-1,0 0 0,0-1 0,0 1 1,0 0-1,-1 0 0,1 0 0,-2 5 910,0 0 0,-5 10 1,5-11-726,-15 28 469,-35 67-224,46-90-501,5-7 1,-1 0-1,1 0 1,0 0 0,-1 1-1,1-1 1,0 6-1,-2 13-10,3-20 13,0 0-1,0 1 1,0-1 0,1 0 0,-1 1-1,1-1 1,0 0 0,1 4-1,0-3 1,-1-1 0,1 1 0,0-1 0,0 1 0,0-1 0,4 4 0,18 11 2,36 20 35,-56-35 8,0 1 0,0-1 0,-1 1 0,1 0 1,5 5-1,2 2-3,17 13 33,-25-20-28,0-1 0,0 0 0,0 1 0,-1-1 1,1 1-1,-1 0 0,4 5 0,0 2 9,15 19 14,-21-28-59,1 0 1,0 0 0,-1 0-1,1 0 1,-1 1-1,1-1 1,-1 0 0,0 0-1,1 0 1,-1 2 0,3 13 49,-1 0 0,0 28 1,-5-29 66,-24 54 53,19-57-68,-6 5-51,-18 15 0,31-31-65,0-1-1,1 1 0,-1-1 1,0 1-1,1-1 0,-1 1 1,0-1-1,0 1 0,0-1 1,1 0-1,-1 0 0,0 1 1,0-1-1,0 0 0,-1 0 1,-103 9-213,102-9 90,0 0 1,0 0 0,0 0-1,0-1 1,-4 0 0,-93-33-941,85 26 228,11 5 733,1-1-1,0 1 1,0 0 0,0-1 0,0 0 0,0 0-1,1 0 1,0 0 0,-3-7 0,4 10 94,1 1 1,0 0-1,0-1 1,0 1-1,0 0 0,0-1 1,0 1-1,-1 0 1,1-1-1,0 1 1,0-1-1,0 1 1,0 0-1,1-1 0,-1 1 1,0 0-1,0-1 1,0 1-1,0-1 1,0 1-1,0 0 1,0-1-1,1 1 0,4-8-371,0 0 0,0 1 0,1 0 0,11-12 0,-13 15-281,38-43-10683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19.9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0 13536,'-2'17'1304,"0"0"0,-2 0 0,-6 21 1,7-29-1021,1 0 0,1-1 1,-2 12-1,2-9-221,0-3 0,1 0 0,0 0 0,0 0-1,0 1 1,3 11 0,-2-11-14,0-2 23,0 0-1,1-1 0,0 1 1,0-1-1,0 0 0,1 0 1,5 11-1,-4-10-26,3 2 175,0-1-146,1-1-1,0-1 0,10 7 1,-8-8 74,3-3-73,0 1 1,1-2-1,-1 0 1,0 0-1,24-3 1,-2-4-15,-23 1 119,0-2-72,14-11-1,-6 5-8,24-25 331,-39 49-103,17 54-48,-21-63-243,0 1-1,0 0 1,0-1 0,1 1 0,-1-1 0,1 1 0,0-1 0,2 3 0,3 4 14,10 16 3,-17-24-47,1 0 1,-1-1-1,1 1 0,-1 0 0,1-1 0,-1 1 0,1-1 1,-1 1-1,1-1 0,-1 1 0,1-1 0,1 1 0,4 3 15,0-1-1,1-1 1,-1 1-1,9 1 1,-15-3-20,0-1 0,0 0 1,1 0-1,-1 0 0,0 0 1,1 0-1,-1 0 0,0 0 0,1 0 1,-1 0-1,0 0 0,1 0 1,-1 0-1,0 0 0,0 0 0,1-1 1,-1 1-1,0 0 0,1 0 1,-1 0-1,0 0 0,0 0 0,1-1 1,-1 1-1,0 0 0,19-15 33,-16 11-33,0 1 0,0-1 0,0 0 0,0 0 0,2-6 0,1-5-10,0-1 0,-1 0 0,3-20 0,-7 33-3,2-16-226,5-81-176,-8 75-311,-5-47-1,4 61 596,-2-2-557,3 13 643,0-1 11,-1 0 0,1 0 0,0 0 0,-1 0 0,1 0 1,-1 0-1,1 1 0,-1-1 0,1 0 0,-1 0 0,1 0 0,-1 1 0,0-1 0,1 0 1,-1 1-1,0-1 0,0 1 0,0-1 0,1 1 0,-1-1 0,0 1 0,0 0 0,0-1 1,-1 1-1,1 0-71,1 0 1,0 0-1,0 0 1,-1 0-1,1-1 1,0 1-1,-1 0 1,1 0-1,0 0 1,0 0-1,0 0 1,-1 0-1,1-1 0,0 1 1,0 0-1,-1 0 1,1 0-1,0 0 1,0-1-1,0 1 1,0 0-1,-1 0 1,1-1-1,0 1 1,-10-11-9609,24 26 7295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0.3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87 12912,'-24'20'264,"24"-20"-209,-1 1 0,1-1 0,0 0 0,0 0 0,0 1 0,-1-1 0,1 0 0,0 0 0,0 1 0,-1-1 0,1 0 0,0 0 0,-1 0 0,1 0 0,0 0 0,-1 1 0,1-1 0,0 0 0,0 0 0,-1 0 0,1 0 0,0 0 0,-1 0 0,-4-2 278,0 1 0,0-1 0,1 0 0,-1 0 1,1-1-1,0 1 0,0-1 0,0 0 0,0 0 1,0 0-1,-3-4 0,6 6-284,0 0 0,0 0 0,0 1 1,0-1-1,-1 1 0,1-1 0,0 1 0,0-1 0,0 1 0,0 0 0,0-1 1,-1 1-1,1 0 0,0 0 0,0 0 0,-1 0 0,1 0 0,0 0 0,0 0 0,0 1 1,-1-1-1,0 1 0,1-1 0,-3 4 197,-2 5-128,2 1 0,-6 14 0,7-12 168,3 49 126,1-55-329,0 0-1,0 0 1,0 0-1,1 0 0,0 0 1,0 0-1,0-1 1,5 9-1,-3-6-18,-3-8-45,-1 1 0,0 0 0,0-1 0,1 1 1,-1-1-1,0 1 0,1 0 0,-1-1 0,1 1 1,-1-1-1,1 1 0,-1-1 0,1 1 0,0 0 1,8 4 74,0 0 0,0 0 0,10 3 0,-18-7-87,-1-1 1,1 0-1,-1 0 1,1 0-1,0 0 1,-1 1-1,1-1 1,-1 0-1,1 0 1,-1 0-1,1 0 1,-1 0 0,1 0-1,0 0 1,-1-1-1,1 1 1,11-3 50,0-1 1,14-8 0,-25 12-53,0 0 0,-1-1 0,1 1 0,0 0 1,-1-1-1,1 1 0,-1-1 0,1 1 0,0-1 1,-1 1-1,1-1 0,-1 1 0,1-2 0,5-7 20,-1 0 0,0-1-1,5-13 1,-7 11-31,-3-11-37,-3-25 0,0 34-372,-24-50-264,18 45-2512,-8-18-6827,39 87 7559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0.7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25 554 14880,'2'8'823,"-1"0"-1,0 0 1,0 11 1563,-2-20-2354,1 1 0,-1-1 0,1 1 1,-1-1-1,1 1 0,-1-1 0,1 0 0,-1 1 1,1-1-1,0 1 0,0-1 0,-1 0 0,1 1 0,0-1 1,-1-1-1,-11-48 417,8 30-436,2-1-1,-1-30 0,2 31 26,1-2 188,3-84 93,3 55 89,-4 31-343,4-27 27,-3 31 128,23-48 75,-25 63-285,-1 1 1,0-1-1,0 0 0,1 1 1,-1-1-1,0 1 0,1-1 0,-1 1 1,1-1-1,-1 1 0,1-1 1,-1 1-1,1-1 0,0 0 1,8-5 57,1 1 0,15-8 0,-15 12 0,14 3 4,4 7-58,-25-8-7,29 10-46,-30-11 16,1 1-1,-1 0 0,0-1 0,0 0 1,1 0-1,-1 1 0,0-1 0,1 0 0,-1-1 1,4 0-1,-5 1-11,-1 0-1,0-1 1,0 1-1,0-1 1,1 1-1,-1 0 1,0-1 0,0 1-1,0-1 1,0 1-1,0-1 1,0 1-1,0 0 1,0-1 0,0 1-1,0-1 1,0 1-1,0 0 1,0-1 0,0 1-1,-1-1 1,1 0-39,-3-11-1109,0 1 0,-6-15 0,2 8-1772,4 7-5144,8 25 6089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1.1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 1 14168,'0'0'1584,"0"7"-265,0 2-1117,1 26 852,5 62 22,-5-72-656,9 123 131,-7-114-318,9 156 109,-8-143-36,8 90 1,1 15-198,-8-97 131,13 165 84,-16-187-144,-4 66 31,2-98-213,0-1 1,0 0-1,0 1 1,0-1-1,0 0 1,0 1-1,0-1 1,0 0-1,0 1 1,0-1-1,0 1 1,0-1-1,0 0 1,0 1-1,-1-1 0,1 0 1,0 1-1,0-1 1,0 0-1,-1 1 1,1-1-1,0 0 1,0 0-1,0 1 1,-1-1-1,-2-4-3,3 4 3,-9-35-90,-19-62 2,22 74 78,-11-31 4,-4-12 8,10 38 20,-17-29 0,27 56-11,1 1 0,0-1 1,0 1-1,0-1 0,-1 1 1,1-1-1,0 1 0,-1-1 1,1 1-1,0-1 0,-1 1 1,1 0-1,-1-1 0,1 1 1,-1 0-1,1-1 0,-2 0 1,1 0 5,-1 1 1,0-1-1,0 0 1,0 1 0,0-1-1,0 1 1,0-1-1,0 1 1,-1 0-1,1 0 1,0 0 0,0 0-1,0 0 1,0 0-1,-4 2 1,6-2-7,-1 0-1,1 0 1,0 0-1,0 0 1,-1 0-1,1 1 1,0-1-1,-1 0 1,1 0-1,0 0 1,0 1-1,-1-1 1,1 0-1,0 0 1,0 1 0,-1-1-1,1 0 1,0 1-1,0-1 1,0 0-1,0 1 1,-1-1-1,1 0 1,0 1-1,-7 18 145,-8 32 0,12-32 93,6 90 54,0-86-278,23 89-65,-19-91-322,41 75-213,-33-67-2642,14 28-7499,-68-133 8075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1.4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14 13720,'0'0'0,"-5"-1"0,-2-5 0,-5 0-9816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2.8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 12280,'20'-4'274,"-20"4"-77,1-1 0,0 1 0,0 0 0,-1-1 0,1 1 0,0-1 0,-1 1 0,1-1 0,0 1-1,-1-1 1,1 1 0,-1-1 0,1 0 0,-1 1 0,1-1 0,-1 0 0,1 1 0,-1-1 0,0 0 0,1 0-1,-1 0 1,0 1 0,0-1 0,0 0 0,1 0 0,-1 0 0,0 1 0,0-3 0,3 3 449,4 2-262,-2 0-265,1-1 0,0 1 0,-1 0 0,0 0 0,1 1-1,5 4 1,4 1 45,30 18 121,58 42 0,-61-33-45,73 81 0,-99-95 108,63 100 154,-66-98-102,37 86 126,-49-106-489,0-1 1,0 1 0,0-1 0,0 1 0,0 4-1,2 17 106,0 30 0,-2-54-141,-1 0 0,0 1 0,0-1 0,0 0 0,0 0 0,0 1 0,0-1 0,0 0 0,0 1 0,0-1 0,0 0 0,0 1 0,0-1 0,-1 0 0,1 1 0,0-1 0,0 0 0,0 0 0,0 1 0,0-1 0,0 0 0,-1 0 0,1 1 0,0-1 0,0 0 0,-1 0 0,1 0 0,0 1 0,0-1 0,0 0 0,-1 0 0,1 0 0,-1 1 0,-3 0 6,0 1 0,-1-1 0,1 0 0,-1 0 0,0 0 0,1-1 0,-1 1 1,1-1-1,-1-1 0,-9 0 0,13 1-7,0 0 0,0 0 1,-1-1-1,1 1 0,0 0 0,0-1 1,0 1-1,-1-1 0,1 1 0,0-1 0,-1-1 1,-88-60 22,72 45-16,-33-44 2,43 50-9,0 0 0,1-1 0,0 0-1,-8-22 1,11 20-1,-4-21 0,4 19 0,4 14-1,0 1 0,-1 0 0,1-1 0,0 1 0,0-1 0,0 1 0,0-1 0,0 1 0,0 0 0,0-1 0,1 1 0,-1-1 0,0 1 0,1 0 0,-1-1 0,1 1 0,1-3 0,-1 4 0,-1-1-1,1 0 1,0 0 0,0 1-1,0-1 1,0 0 0,1 1 0,-1-1-1,0 1 1,0-1 0,0 1-1,0 0 1,0-1 0,1 1 0,-1 0-1,0 0 1,0 0 0,1 0-1,-1 0 1,0 0 0,2 0 0,5 2-5,-1 0 1,1 0-1,-1 1 1,0 0 0,0 0-1,10 7 1,-15-9 4,14 9-24,87 69-5,-80-60 10,105 81-18,-104-80-34,74 65-114,-84-72-332,1 6 3,-12-11 474,-3-8 25,0 0 0,0 0 1,0 0-1,0 0 0,0 0 0,0 1 0,0-1 0,0 0 1,0 0-1,0 0 0,0 0 0,0 0 0,0 0 0,0 1 1,0-1-1,0 0 0,-1 0 0,1 0 0,0 0 0,0 0 0,0 0 1,0 0-1,0 1 0,0-1 0,0 0 0,0 0 0,0 0 1,0 0-1,-1 0 0,1 0 0,0 0 0,0 0 0,0 0 1,0 0-1,0 0 0,0 0 0,-1 0 0,1 0 0,0 0 1,0 0-1,0 0 0,0 0 0,0 0 0,0 0 0,-1 0 1,1 0-1,0 0 0,0 0 0,0 0 0,0 0 0,0 0 1,0 0-1,-1 0 0,1 0 0,0 0 0,0 0 0,0 0 1,0 0-1,0 0 0,0-1 0,0 1 0,-1 0 0,-60-35-927,57 32 908,-18-10-2523,-17-10-7031,92 54 7203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0:23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428 0 12728,'-78'37'261,"58"-26"1046,-96 76 429,113-85-1631,0 0 0,0 1 0,0 0 0,0-1-1,1 1 1,-1 0 0,-2 5 0,5-8-105,-62 89 840,-2 16-582,60-100-194,1 0-1,1 1 1,-1-1 0,1 0 0,0 1 0,-2 6-1,-23 93 384,13 4-284,14-106-135,-1 0 0,1 0 1,0 0-1,0 0 0,0 0 1,0 0-1,1 0 0,-1 0 1,1 0-1,0 0 0,-1 0 0,3 4 1,8 22 157,22 47 0,-12-42-115,26 35 0,-47-69-71,3 5 49,0 0 0,1-1 0,0 1-1,0-1 1,1 0 0,6 6 0,-11-10-49,102 76 345,17-11-172,-119-65-173,5 3 65,0 0 0,1-1 0,-1 0 0,0 0 0,1 0 0,0-1 0,6 1 0,-12-2-65,125 18 520,6-17-312,-131-1-208,4 0 58,1 0 0,-1 0 0,0 0-1,1-1 1,-1 0 0,0 0 0,0 0 0,8-3-1,13-6 203,44-23 0,-45 18-177,37-31 0,-59 45-65,0 0 0,-1-1 0,1 1 0,-1-1 0,1 1 0,-1-1 0,1 1 0,-1-1 0,0 0 0,0 1 0,1-1 0,-1 0 0,-1 0 0,1 0 0,0 0 0,0-3 0,-1 5-18,7-20 103,-1 1-1,6-34 0,-10 25-71,-1-49 1,-1 77-32,0-4 0,0 0 1,0 0 0,-1-1-1,0 1 1,1 0 0,-1 0-1,-1 0 1,1 0 0,-3-5-1,-50-114 7,-22-10-52,76 133 45,-5-8-58,0 0 0,-1 0 0,-12-14 0,18 22 58,-87-91-228,-8 11 49,39 30-3050,-54-52-7688,256 238 8221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1:41.7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530 1 9416,'0'0'11297,"7"1"-11012,23 4-174,-26-5-45,0 1 0,0 0 0,-1-1 0,1 2 0,0-1 0,4 2 0,4 2 5,20 6 16,-20-5 81,52 37 62,-53-33-110,2 7-44,11 21-1,-23-37-72,-1-1-1,1 1 1,-1 0-1,1 0 1,-1 0-1,0 0 1,0-1-1,1 1 1,-1 0 0,0 0-1,0 0 1,0 1-1,0 8 7,0 0 0,-1 0 0,-1 0 0,-2 13-1,-2-11 14,-7 8-4,-16 19 1,18-28 16,-93 67 47,91-72-80,9-4 15,0-1-1,0 1 1,1 0 0,-7 5 0,-20 16 80,30-23-96,0 0 1,0 0-1,0 0 0,0 0 1,-1 0-1,1 0 1,0 0-1,0 0 0,0 0 1,0 0-1,0 1 0,0-1 1,0 0-1,0 0 0,-1 0 1,1 0-1,0 0 1,0 0-1,0 0 0,0 1 1,0-1-1,0 0 0,0 0 1,0 0-1,0 0 1,0 0-1,0 1 0,0-1 1,0 0-1,0 0 0,0 0 1,0 0-1,0 0 0,0 1 1,0-1-1,0 0 1,0 0-1,0 0 0,0 0 1,1 2 2,-1 0 1,1-1 0,-1 1-1,1-1 1,0 1-1,0-1 1,-1 0 0,1 1-1,0-1 1,0 0 0,1 0-1,-1 1 1,0-1 0,0 0-1,2 1 1,14 13 177,53 51 18,-53-51-154,80 64 44,-78-62 78,60 67 46,-78-83-210,0 1 0,0-1 0,0 0-1,0 0 1,0 1 0,0-1 0,0 1-1,0-1 1,-1 1 0,1 1 0,-1-3-4,4 9 15,-1 1 0,3 13 0,-5-16-10,-1 1 1,1-1-1,-2 10 0,1-17-5,0 1 4,0 0 0,0 0 1,0 0-1,0 0 0,0 0 0,0 0 0,-1 0 0,1 0 0,0 0 0,-1 0 0,1 0 0,-1-1 0,1 1 0,-1 1 1,1-2-5,-4 7 16,0-1 0,-1 0 1,-6 8-1,2-6-9,-18 14 1,25-21-8,1 0 1,0 0-1,-1 0 1,1-1 0,-1 1-1,1 0 1,-1-1-1,0 1 1,1-1 0,-4 1-1,5-1 0,-63 13 7,-10-6-40,67-6-2,0-1 0,1 0 1,-1 0-1,-7-2 0,-94-14-138,-13-8-26,108 21-210,-20-6 0,-148-63-690,127 50-1864,-55-22-7067,253 103 7553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39.845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119 197 12192,'0'0'0,"0"0"0,1 4 0,0 2 1144,0-1-1144,0 3 1152,-1 1-1152,0 1 720,1-3-720,-1 2 720,-1 2-720,1 0 424,0-2-424,-1 2 423,1 6-423,0 0 56,0-3-56,0 4 64,0 7-64,0-1 272,0-4-272,-1 4 272,1 11-272,-1 0 88,0-7-88,0 5 88,-1 9-88,0-2 248,1-8-248,0 1 248,-1 6-248,1-4 280,-1-9-280,0 0 288,-1 1-288,0-4 248,1-6-248,-1-2 248,0 0-248,0-4 304,0-4-304,0-4 312,-4-11-312,-1-2 312,2-1-312,-1-7 312,-2-12-312,0-2 200,3 6-200,-1-5 208,0-11-208,2 3 216,1 7-216,1-3 216,1-9-216,1 4 112,1 7-112,0-1 120,2-8-120,0 4 144,0 9-144,2-2 152,2-6-152,1 3 192,-1 8-192,1-2 200,4-4-200,0 3 168,-3 7-168,3 0 168,4-2-168,-1 2 200,-2 6-200,2 0 208,5 0-208,-1 2 64,-3 3-64,2 2 64,6 2-64,-2 2 40,-3 2-40,2 4 40,6 5-40,-2 2 0,-4-1 0,1 6 8,4 10-8,-2 0 48,-5-3-48,0 4 48,0 7-48,-2-1 24,-4-6-24,-1 1 24,-3 4-24,-3-3 144,-1-6-144,-4 1 152,-4 1-152,-2-3 304,0-4-304,-3-1 312,-7 0-312,1-2 240,1-2-240,-2-2 240,-6-1-240,0-1 24,5-2-24,-1-1 32,-4 0-32,3-2-8,3 0 8,1 0 0,-2-1 0,2 0-272,4 0 272,0 0-264,0 0 264,1-1-384,2 1 384,1-1-376,-1 0 376,1 0-784,2 0 784,0 0-784,0-1 784,1 1-1056,1 0 1056,0 0-1056,3 1 1056,1 0-304,0 1 304,5-1-296,8 2 296,12 0-13807,2 0 8471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51:42.3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1288 269 11832,'-47'39'229,"47"-39"-193,0 1 0,-1 0 0,1-1-1,-1 1 1,0-1 0,1 1 0,-1-1 0,1 0 0,-1 1 0,0-1 0,1 0-1,-1 1 1,0-1 0,1 0 0,-1 0 0,0 0 0,0 1 0,1-1 0,-1 0-1,0 0 1,1 0 0,-1 0 0,0 0 0,0 0 0,1-1 0,-1 1 0,0 0-1,0 0 1,1 0 0,-1-1 0,0 1 0,-67-20 1116,-13-15-744,81 35-408,-5-3 148,0 1-1,0 0 1,0 0 0,0 1 0,-10-2 0,-101-20 738,64 14-697,0 2 1,0 3-1,-88 3 0,101 5-49,0 2-1,0 1 0,1 2 0,-42 15 0,-1 10 37,77-33-133,0 1 1,0 0-1,0 0 0,1 0 0,-1 1 0,-4 4 0,8-7-43,-75 63 305,53-42-264,1 2-1,1-1 0,1 2 1,-30 48-1,39-54-10,1 1 0,0 0 0,1 1 0,1 0 0,1 0 0,1 0 0,1 1 0,-2 23 0,4 35 53,2-75-60,0-1-1,0 0 1,1 0 0,-1 0 0,1 0 0,-1 0-1,1 0 1,0 0 0,2 3 0,-3-6-23,36 89 232,-22-62-195,1-1 0,1 0 0,2-1 0,1 0 0,0-2 1,27 25-1,11 4 94,2-3 1,3-3 0,1-2 0,105 54-1,-116-73 13,2-2 0,79 22 0,-28-19-1,-100-25-84,1 0 0,0 0 0,0 0 0,-1-1 1,11 0-1,104-3 299,6-12-211,-121 14-106,0 1 1,0-1-1,0 0 1,0-1-1,-1 1 1,1-1-1,0 0 1,4-3-1,101-53 333,-3-15-254,-104 71-104,-1 0 0,1 0 0,0 0 0,-1 0 1,1-1-1,-1 1 0,0-1 0,0 1 0,0-1 1,0 0-1,0 0 0,0 0 0,1-4 0,-3 7-16,16-31 114,21-58-1,-24 45-84,7-51-1,-19 90-22,0 0 1,0 0-1,0 0 0,-1 0 0,0 0 0,0-1 0,0 1 0,-1 0 0,-1-7 1,2 12-7,-8-47 32,-16-53 1,6 47-13,-36-72 0,28 71 24,-3 1 1,-2 1-1,-2 2 1,-2 1-1,-82-85 1,34 58-21,83 76-24,-5-5-2,0 1 0,0 0 0,-1 0 0,1 1 0,-8-4 0,13 7 2,-116-59-8,-13 10-123,54 19-3172,-71-35-7967,341 151 8485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09.4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66 15328,'4'-1'1575,"48"-17"87,-32 12-1362,1 0 0,28-3 0,-30 6-314,2-1-244,98-12-288,-94 14-654,105 4-306,-104-1 1173,123 6-1873,-12 0-6820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12.0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20 14616,'0'0'6127,"10"0"-5947,49 0-22,41-3 8,-76 2 34,119-5 64,-111 4-142,145-5 52,-135 6-54,209 1 70,-199 1 38,191 11 57,-198-8-252,-12-2-7,144 13 134,-125-9-35,-11-3-100,-19-1-725,-14-2 55,-7 0 315,-3-1 21,-80-10-899,55 7-1289,-22-3-6892,114 17 7052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13.3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1 149 16224,'11'6'196,"-8"-5"-23,0 0 1,-1 0 0,1 0 0,0 0-1,-1 0 1,1 0 0,0-1 0,4 1-1,61 3 1775,-39-5-1269,0-1 0,39-7 0,-40 4-545,227-43 819,-155 29-857,51-8-96,23 1 6,193-4-1,23 43 95,-5 40 187,-261-30-237,-66-12 30,113 24 0,16 4-38,-109-23 86,122 27 4,44 8-106,-25-13-26,-53-15-97,-109-16-390,58 3 1,-20-4 232,-65-5-526,-22-1 414,35 2 152,17-1-2830,-7 0-6871,-124-2 7447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15.8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0 349 10672,'16'-25'164,"-15"23"-46,0 1-1,-1-1 1,1 1 0,0 0 0,-1-1 0,0 0 0,1 1-1,-1-1 1,0 1 0,0-1 0,1 1 0,-1-1 0,0 0-1,-1-1 1,1 0 35,0-1 105,-1 1 1,1-1-1,-1 1 1,0 0 0,-1-5-1,1 6-173,0 0 1,0 0-1,1 0 0,-1 0 0,1 0 0,0 0 0,-1 0 0,1 0 1,0 0-1,0 0 0,0 0 0,1-4 0,0 5-31,0 0 0,0-1 0,1 1 0,-1 0-1,0 0 1,0 0 0,1 0 0,-1 0 0,0 0 0,1 0-1,-1 1 1,3-2 0,2-1 6,1-1 25,0-1-1,0 1 0,1 1 1,0-1-1,0 1 1,0 1-1,0-1 0,0 2 1,15-3-1,2 2 118,1 1-1,-1 2 1,51 6 0,-42-1 31,1-2 0,0-2 1,64-3-1,-17-8 126,105-28-1,-170 34-295,240-47 348,-19 25-269,-129 16-104,-32 3-6,92 5 0,-81 5-2,119 3 28,0-15 11,-199 7-68,151-10 54,2 5-2,24 0 13,137-2 84,20-3-8,-49 2-56,333-9-243,-432 18-71,-152 1-379,213 17-261,-177-12-1839,74 4-6025,-355-24 6584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55.7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1023 1972 4488,'-2'-1'952,"-38"-7"2164,39 8-3045,1 0 0,0 0 0,-1 0 0,1 0 1,-1 0-1,1-1 0,0 1 0,-1 0 0,1 0 0,0 0 1,0 0-1,-1-1 0,1 1 0,0 0 0,-1 0 0,1-1 1,0 1-1,0 0 0,-1 0 0,1-1 0,0 1 1,0 0-1,0-1 0,-1 1 0,1 0 0,0-1 0,0 1 1,0-1-56,0 1 1,0 0 0,1-1 0,-1 1 0,0-1 0,0 1 0,0 0 0,1-1-1,-1 1 1,0 0 0,1-1 0,-1 1 0,0 0 0,1 0 0,-1-1 0,0 1-1,1 0 1,-1 0 0,1-1 0,-1 1 0,0 0 0,1 0 0,-1 0 0,1 0-1,-1 0 1,1 0 0,-1 0 0,0 0 0,1 0 0,0 0 0,63-8 184,-39 7 21,37 1-1,-40 1-203,-2-1 16,86 8 26,-83-7 41,107 7 46,-101-7-46,119 6 38,-113-5-79,179 15 33,-168-12 15,191 25 71,-189-23 41,194 26 89,-192-26-81,198 23 101,-198-25-75,199 18 102,-199-19-95,196 9 103,-197-10-136,194 7 81,-194-9-154,198-1 73,-199-1-41,191-8 54,-191 6-155,188-21 33,-188 19-46,197-23 38,-195 24 2,202-10 27,-200 13-118,214 11 16,-212-6 4,216 21 16,-216-19-38,83 9 0,27 3-16,114 8-5,-231-21-4,180 15 2,-185-17-4,61 6 1,15 0 4,116 12 10,-40 0 24,-29-2 39,-7-9 84,-38-4-89,65 13-21,2 0-10,261 33 19,-327-39-3,149-4 0,-195-11 3,-1-4-1,110-21 1,153-55 180,-285 68-187,86-21-1,-106 28 34,156-37 46,-149 35 22,152-31 64,-153 33-66,150-23 62,-151 25-46,150-17 47,-150 18-154,148-18 51,-149 17 74,25-4-41,244-41-43,-237 33-71,-19 5 43,-29 6-38,0 0-1,0-1 0,36-19 0,52-38 104,-92 54-121,37-26 87,-21 12 28,63-48 5,-74 54-70,230-256 16,-205 208-78,-13 7 0,31-96-2,-55 126-10,7-32 4,-1-7 6,-8 0 2,-6 50 0,-3-33 0,-2 25 2,-2 0-1,-18-48 0,23 71 2,0 0 0,0 0 0,-1 0 0,1 0 0,-1 0 0,-3-4-1,-44-60 18,31 44-17,-39-37 0,40 45-2,-1 1 1,-39-23 0,24 19-1,-45-18-1,-177-43-2,203 67-12,-224-47-4,216 48 4,-96-15 1,-41-6 10,-12 2 3,-14 0 2,-213-23 6,353 45-2,-339-31 8,335 32 12,-358-22 22,354 26 34,-378 3 24,374 2-84,-372 16 12,373-13-14,-380 19 6,379-20-18,-384 10 12,383-13 6,-381-1 9,382 0-22,-378 0 10,379 0 10,-142-3 1,-47 2-26,4 1-3,49 0-1,140 0 9,-134 4 1,-41 1-12,9 4-2,49 1 2,125-5 6,-313 29 8,319-27-10,-297 27 6,300-29 10,-292 18 11,293-20-18,-281 9 9,285-10-16,-254 21 8,260-17-8,-235 34 8,240-29-10,-222 58 12,271-67-9,-1 0 0,1 1 1,0 1-1,-11 5 0,-108 57 38,5 10-27,113-71-7,1 1 1,-1 0-1,-8 9 0,-75 73 41,10 6-40,78-89-10,0 0-1,0 0 1,0 0 0,1 1-1,-5 9 1,8-15-4,-49 110 25,12 4-17,35-108-6,0 1 1,1-1-1,0 0 1,0 1-1,0 9 1,1-16-3,-1 126 18,15 2-12,-13-118-4,1 1 1,6 19 0,34 98 9,14 1-8,-56-129-4,3 8 1,1-1 0,0 1 1,0-1-1,9 11 0,70 90 6,12-8-52,-95-100 45,7 7-59,0 0 1,1-1 0,14 10-1,-22-16 59,125 81-233,13-10 25,-126-65 7,0-1-1,1 0 1,15 3 0,-28-8 201,191 53-802,20-10 606,-86-16-2256,116 30-6815,-563-133 6959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1:58.4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1 293 14168,'8'2'182,"-7"-2"-1,1 0-1,0 1 0,0-1 1,0 1-1,0-1 0,0 1 1,2 1-1,8-6 3809,23-6-3813,383-66-36,-362 67-83,38-9 230,14-1 26,-50 10-181,-33 5 230,166-35 273,23-4 19,-192 39-450,0 0-1,27-10 1,-28 7-34,88-24-72,-89 26-974,-3 3-2762,-3 0-6563,-33 5 7691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0.7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343 70 12464,'-63'28'256,"63"-27"-179,-1-1 1,1 0 0,0 0 0,-1 1-1,1-1 1,0 0 0,-1 0 0,1 0 0,-1 1-1,1-1 1,0 0 0,-1 0 0,1 0-1,-1 0 1,1 0 0,-1 0 0,1 0-1,0 0 1,-1 0 0,1 0 0,-1 0 0,1 0-1,-1 0 1,1-1 0,0 1 0,-1 0-1,1-5 266,0 5-225,3-8 99,-1 4 138,-1 0 0,1 0 0,-1 0 1,1-6-1,1-8-89,-3 17-242,0 1-1,0 0 1,0-1-1,0 1 1,0 0-1,0-1 1,0 1-1,0 0 1,0 0-1,0-1 1,0 1-1,0 0 1,0-1-1,0 1 1,0 0-1,0 0 1,0-1-1,-1 1 1,1 0-1,0-1 1,0 1-1,-1 0 0,-4-7 202,-1 0-1,-13-11 1,19 18-219,0-1 1,-1 1 0,1 0 0,-1 0-1,1-1 1,0 1 0,-1 0 0,1 0-1,-1-1 1,1 1 0,-1 0 0,1 0-1,-1 0 1,1 0 0,-1 0 0,1-1-1,-1 1 1,0 0 0,-12 0 50,0 1 0,-20 2 1,20 2 8,-4 6-22,-29 24-1,34-22-8,-37 62 21,48-73-49,0 0-1,0 0 1,0 0 0,1 0 0,-1 0 0,0 3 0,-13 79 59,14-83-63,0 1-1,0 0 0,0-1 0,0 1 1,0-1-1,0 1 0,0-1 0,1 3 0,6 15 9,0 0-1,12 22 0,-9-26 23,54 54 11,-63-68-41,0 1-1,1-1 1,-1 0-1,1 0 1,-1 0-1,1 0 1,3 1-1,1 2 7,5 1-1,-1 0 0,1-1 0,0 0 0,0-1 0,0 0-1,11 1 1,-17-3 7,2 0-1,0 0 1,0 0-1,0-1 0,0 0 1,0-1-1,0 1 1,0-1-1,12-3 0,-13 2 27,-1 0 0,1-1 0,0 0-1,-1 0 1,1 0 0,-1 0-1,0-1 1,0 0 0,0 0 0,4-5-1,-5 4 74,-2 0 0,1 0 0,0 0 0,-1-1 0,0 1 0,0-1 0,-1 1 0,1-1 0,0-11 0,2 28 86,-3-5-185,5 15 46,23 61 7,-22-60-8,37 109 42,-35-102 46,35 132 90,-36-124 44,22 189 90,-29-218-336,0 0 1,-1 0 0,0 11-1,-7 74 111,-6-4-78,12-87-49,1 1 0,-1 0 0,1-1 0,-1 1 0,0 0 0,0-1 0,0 1 0,0-1 0,-2 4 0,-6 9 80,-19 25 0,18-29-81,0 0 0,-15 11 1,24-21-12,0 0 1,-1 1 0,1-1-1,-1 0 1,0 0 0,1 0-1,-1 0 1,0 0 0,-2 0-1,-7 3 21,1 0 0,-16 2 0,17-5-26,1 0 0,0-1 0,-1 0-1,1 0 1,-10-2 0,-2-3-17,1 0 0,0-1 0,0-1 0,-23-12 0,40 18-26,-1 0 1,1 0 0,-1-1 0,1 1-1,0-1 1,0 0 0,0 0 0,-2-2-1,-113-120-558,114 120 452,0 1 1,0-1 0,0 0-1,1-1 1,-4-4 0,-32-69-723,6-6 649,31 81 191,0 0-1,0-1 1,0 1 0,0 0-1,1-1 1,-1 1 0,1-7-1,0 10 29,-1-77-226,14-29-2282,-1-64-9805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1.2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19 128 11384,'-14'12'805,"9"-8"686,13-12-503,-6 7-852,-1-1 0,1 1 0,0 0 0,0-1 0,0 1 0,0 0 0,0 0 0,1 0 1,-1 1-1,0-1 0,0 0 0,1 1 0,-1 0 0,0-1 0,5 1 0,-3 0 154,20 0-90,0 1 0,0 1 0,29 6 0,-31-4-41,31 1 0,-30-3 99,96-7 554,-118 5-802,5-2 138,14-16 82,-19 18-222,-1 0-1,0 0 0,0 0 0,0 0 1,0 0-1,0-1 0,0 1 1,0 0-1,0 0 0,1 0 0,-1 0 1,0-1-1,0 1 0,0 0 0,0 0 1,0 0-1,0 0 0,0-1 1,0 1-1,0 0 0,0 0 0,0 0 1,0-1-1,0 1 0,-1 0 1,1 0-1,0 0 0,0 0 0,0-1 1,0 1-1,0 0 0,0 0 0,-5-12 103,0 1-1,-8-13 0,6 15 91,-38-31 91,44 39-270,0 1 0,1-1 1,-1 0-1,0 1 0,0-1 0,0 1 1,0 0-1,0-1 0,1 1 0,-1 0 0,-2-1 1,-17-3 162,-35-3 1,39 8 108,-61 23 114,62-17-134,-4 7-85,-20 17-1,38-30-170,0-1-1,1 1 1,-1-1 0,0 1-1,1 0 1,-1-1 0,1 1-1,-1 0 1,1 0 0,0-1-1,-1 1 1,1 0 0,-1 1-1,-2 9 66,0 0-1,1-1 0,-1 21 1,3-30-62,0 0 1,0 0-1,0 0 1,0 0 0,0 0-1,0 0 1,1 0-1,-1 0 1,0 1 0,2 0-1,4 13 10,1-1-1,1-1 0,0 1 1,1-2-1,0 1 0,1-1 1,1 0-1,0-1 1,0 0-1,15 10 0,-7-7-31,1-1 1,0-1-1,0-1 0,1 0 0,0-2 1,34 10-1,-44-16-35,0 0 0,1-2 0,-1 1 0,15-1 1,42-4-447,-39 1 297,-13 1-266,-1-1 0,27-7 0,-35 7 314,8-4-802,72-45-241,-71 37 916,70-88-2305,-6 6-8709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1.6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570 0 14168,'15'81'256,"-10"-61"1024,28 94 382,-26-88-1027,37 118 98,-34-111-898,53 160-301,-50-157-894,60 106-342,-60-123 1350,-9-15 309,-1 0 0,1 0 0,6 4-1,31 17-1887,16 14-6502</inkml:trace>
  <inkml:trace contextRef="#ctx0" brushRef="#br0" timeOffset="1">1117 125 15688,'-86'27'321,"63"-21"1285,-123 31 565,105-29-958,-83 12 1,-18 1-933,86-14-88,-207 13-157,185-14-3418,-80 6-7209,368-28 7993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0.44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35 3 11480,'0'0'0,"0"1"0,0 0 0,0 1 1520,0-1-1520,0 0 1520,0-1-1520,0 0 1296,0-1-1296,0 0 1295,0-1-1295,0 0 1120,0 0-1120,0 1 1120,1 2-1120,0 1 656,1 0-656,-1 3 664,2 6-664,-1 0 616,-1 0-616,2 5 616,0 12-616,1 1 544,-1-4-544,0 6 552,0 13-552,-1-1 480,0-8-480,-1 4 480,-2 9-480,0-3 328,-1-9-328,0 1 328,-2 6-328,0-6 88,0-8-88,1 0 88,-2 1-88,1-5 0,0-6 0,0-1 0,0-1 0,-1-3-288,2-3 288,0-2-288,0-2 288,0-1-432,1-3 432,1-2-432,-1-3 432,1-1-976,0-1 976,0-1-976,0-4 976,0 1-1064,0 1 1064,2-1-1056,-1-4 1056,1 1-320,0 2 320,0-1-320,1-3 320,1-5-13423,1 0 8207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2.7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24 200 13272,'9'13'-258,"-5"-9"649,-1 1 0,1 0 0,-1 0 0,0 0 0,-1 0-1,4 8 1,5 28 738,12 30-142,-16-49-551,5 27 0,4 18-319,33 132 435,-44-169-216,-25-101-42,14 50-228,-37-107 62,34 99 114,-39-119 78,40 120-192,6 23-115,-26-101 179,23 82-98,0 0-1,-1-47 1,6 64-57,0 1-1,1 0 1,-1 0 0,2-1-1,-1 1 1,4-10-1,-5 15-32,0 1 0,1 0-1,-1-1 1,0 1 0,0 0 0,0-1-1,1 1 1,-1 0 0,0-1-1,0 1 1,1 0 0,-1 0-1,0-1 1,0 1 0,1 0-1,-1 0 1,0 0 0,1-1 0,-1 1-1,0 0 1,1 0 0,9-4 12,1 0 0,-1 1 0,18-4 0,-12 6-210,80 6-212,-74-1-468,95 28-344,-93-24 366,50 19-975,85 44-1,-69-27-8078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3.1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1 199 9864,'13'-8'-154,"-11"6"25,1 0 1,0 1-1,-1-1 1,1 1-1,0 0 0,0 0 1,4-1-1,8-2-634,35-8-1718,-10 7 2989,30 1 360,7-3 905,-52 4-1557,-16 3 158,-1-1 0,0 0-1,8-3 1,-4 1-155,1 0 23,0-1 0,-1 0 0,0-1 0,0-1 0,20-12 0,-19 12 285,-11 6-422,0-1-1,-1 1 0,1-1 0,0 0 0,-1 1 0,1-1 0,-1 0 1,1 0-1,-1 0 0,2-2 0,-3 2-79,0 1 1,1 0-1,-1-1 0,0 1 1,0 0-1,0-1 1,0 1-1,0-1 0,0 1 1,0 0-1,0-1 0,0 1 1,0 0-1,-1-1 1,1 1-1,0 0 0,0-1 1,0 1-1,0 0 0,0-1 1,-1 1-1,1 0 1,0 0-1,0-1 0,-1 1 1,1 0-1,0-1 0,-1 1 1,-9-9 368,6 6-325,-1-2 55,0 0 0,0 0 0,-1 1 0,1 0 0,-1 0 0,0 0 0,0 1 0,0 0 0,-1 0 0,1 0 0,-1 1 0,-8-2 0,2 1 178,-26-2 1,34 5-233,-1 1-1,0-1 0,0 1 0,1-1 1,-1 2-1,0-1 0,-6 3 0,-4 3 70,0 1-1,0 0 0,1 1 0,-15 12 0,-46 43 514,67-52-239,-35 55 153,37-52-220,0 4-207,2 0-1,0 0 0,-2 22 1,5-32-93,2 0 0,-1 0 0,2 0 0,-1 0 1,1 0-1,0 0 0,1 0 0,0 0 0,0 0 1,5 9-1,-2-8-11,1 1 0,0-1 1,1 0-1,1 0 1,-1-1-1,1 0 0,1-1 1,0 1-1,0-1 1,0-1-1,1 0 0,17 9 1,7 2-57,1-2 0,60 19 0,-38-18-558,44 6-190,-44-12-991,-40-6 1513,33 8-6,-31-10-12,10-3-943,33-4 1,21-1-9299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3.5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197 200 10400,'20'-3'132,"-13"2"119,0 0 0,0-1 0,13-4 0,-14 4 26,0 0 1,0-1 0,-1 0 0,1 0-1,-1 0 1,1-1 0,-1 1-1,0-1 1,7-8 0,-11 10-203,-1 1-1,1-1 1,-1 0 0,1 0 0,-1 0-1,1 0 1,-1 0 0,0 1 0,0-1-1,0 0 1,0 0 0,0 0 0,0 0-1,-1 0 1,1 0 0,-2-3 0,2 3 26,-1 1-64,1 1-1,0-1 1,0 1 0,0-1 0,0 1-1,0-1 1,-1 1 0,1-1 0,0 1-1,0 0 1,-1-1 0,1 1 0,0-1-1,-1 1 1,0-1 0,-45-47 793,35 39-230,-49-24 224,46 28-302,-9 1-168,-26 0 1,48 4-315,-1 0-1,1 0 0,0 0 1,0 0-1,-1 1 1,1-1-1,0 0 1,0 1-1,-2 0 1,-8 3 95,0 2 0,0 0 1,-16 11-1,26-16-106,0 0-1,0 0 1,0-1-1,0 1 1,1 0 0,-1 0-1,0 0 1,1 0-1,-1 0 1,0 1 0,-8 15 182,-10 31 0,17-33-11,3 0-133,0 0 1,1 0-1,1 0 0,0 0 0,7 19 0,-5-21-12,0-1-1,1 1 1,0-1 0,0 0-1,1-1 1,17 21 0,-19-27-45,0 0 0,0 0 0,1-1 0,-1 0 0,1 0 0,11 6 1,-14-8-8,1-1 0,-1 1 0,0-1 0,1 0 0,-1 0 0,1-1 0,-1 1 0,1 0 0,0-1 0,-1 0 0,1 0 0,-1 0 0,1-1 0,7-1 0,-2-1 2,0-1 0,14-8 0,-23 12-4,17-12 1,3-11-2,-14 14 0,-1 1 0,5-10 0,-5 4 8,0-1-1,-1 1 0,0-1 1,-1 0-1,2-28 0,-5 34 3,1 5 16,-1 0 0,0 0-1,0 0 1,-1 0 0,0-5-1,-1 1 28,0 1 0,0-1 0,-5-8 0,7 16-46,0 0 0,0-1 0,0 1 0,0 0 0,0 0 0,0 0 0,0 0 1,0-1-1,0 1 0,-1 0 0,1 0 0,0 0 0,0 0 0,0 0 0,0 0 0,0-1 0,0 1 0,0 0 0,-1 0 0,1 0 0,0 0 0,0 0 0,0 0 0,0 0 0,0 0 0,-1 0 0,1 0 0,0 0 0,0 0 0,0 0 0,0 0 0,-1 0 0,1 0 0,0 0 0,0 0 0,0 0 0,-4 0 26,1 1-1,0-1 1,0 1 0,0 0-1,0 1 1,0-1-1,0 0 1,0 1-1,0-1 1,-2 4-1,4-5-28,1 0 9,-1 0 1,1 1 0,-1-1-1,1 0 1,-1 1 0,1-1 0,-1 1-1,1-1 1,0 1 0,-1-1-1,1 1 1,0-1 0,-1 1-1,1-1 1,0 1 0,-1-1 0,1 2-1,-27 79 315,26-77-301,0-1 0,0 0 0,1 0 0,-1 0 0,1 4 0,-4 135 218,6-111-10,12 44-133,2 0 0,4-1 0,30 72 0,-38-118-93,0-1 1,2-1-1,1 0 1,1-1 0,1 0-1,1-1 1,1-1 0,25 22-1,-35-36-52,1-1 0,1 0 0,-1-1 0,1-1 0,0 1 0,17 5 0,3-1-2327,57 11 1,-47-13-8572,-96-21 8259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3.9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0 15960,'-4'69'273,"5"-53"1093,19 76 441,-14-72-972,41 80 259,-36-80-654,22 29 0,13 9-350,-27-39-87,1-1 1,32 22-1,-51-39-1,0 0 0,0 0-1,0 0 1,0-1 0,0 1-1,1-1 1,-1 1 0,0-1-1,0 1 1,1-1 0,1 1-1,-3-1-1,7 2 5,0-1 0,-1 0 0,14 0 0,-14-2-4,0 0-1,1 0 0,-1-1 0,7-2 1,-13 4-1,1 0-1,0 0 0,0-1 0,0 1 0,0 0 0,0-1 0,0 1-1,0-1 1,0 0 0,0 1 0,-1-1 0,1 0 0,1 0 0,-2 1 1,6-6-3,-1 1 0,1-1-1,4-7 1,-4 3-6,10-21-1,-16 31 10,1-2-13,0 0 0,0-1-1,0 1 1,-1 0 0,2-5-1,2-22-37,-1-51 0,-4 58 19,-3-16 11,-9-36 0,-5 8 15,18 65 7,0-1 0,0 1 0,-1 0 0,1 0 0,0 0 0,-1 0 0,1 0 0,-1 0 0,1 0 1,-1 0-1,0 0 0,1 0 0,-1 0 0,0 0 0,-1-1 0,-1 0 2,3 2-3,0 0 0,0 0 0,0-1 0,0 1 0,0 0 0,0 0 0,0 0 0,0 0 0,0 0 0,0 0 0,-1 0 0,1-1 1,0 1-1,0 0 0,0 0 0,0 0 0,0 0 0,0 0 0,-1 0 0,1 0 0,0 0 0,0 0 0,0 0 0,0 0 0,0 0 0,-1 0 0,1 0 1,0 0-1,0 0 0,0 0 0,0 0 0,0 0 0,-1 0 0,1 0 0,0 0 0,0 0 0,0 0 0,0 0 0,0 0 0,0 0 0,-1 0 0,1 0 1,0 1-1,0-1 0,0 0 0,0 0 0,0 0 0,0 0 0,0 0 0,0 0 0,0 0 0,-1 1 0,1-1 0,0 0 0,0 0 0,0 0 0,0 0 1,0 0-1,0 1 0,0 3-1,0 1 0,1 0 0,0 0 0,-1-1 0,1 1 0,1 0 0,2 7 0,-2-6-21,4 7-158,32 55-205,-28-55-462,6 1 263,30 22-1,-45-35 515,0-1 1,0 1-1,0 0 1,0-1-1,1 1 1,-1-1-1,0 1 0,0-1 1,1 0-1,1 1 1,16 1-172,-1-1 0,1 0 0,20-3 0,-20-1-11,78-38-2101,-6 3-7927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4.4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1 274 13984,'3'4'422,"0"-1"0,0 0 0,0 0 0,0 0 0,0 0-1,1 0 1,0 0 0,-1-1 0,1 0 0,0 0 0,7 3 0,1-3-240,-1 1-1,17 0 1,-26-3-185,10 1 23,21 1-246,49-5-27,-46 2 156,-13-1 59,0 0 1,34-7 0,42-18-22,-82 20 52,19-16 1,-30 19 5,1-2 1,-1 1 0,10-12-1,-11 10 8,-1 0-1,0 0 1,0 0-1,-1 0 0,0-1 1,0 1-1,-1-1 0,2-10 1,-3 17 15,-1 0 0,0 0 0,0 0 0,0 0 1,1 0-1,-1 0 0,0 0 0,0 0 0,-1 0 0,1 0 0,0 0 1,-1-1-1,-2-9 59,-1 0 1,0 1 0,-1-1-1,-10-14 1,15 24-56,-1 0 0,0 0 0,0-1 0,0 1 0,0 1 0,0-1 0,0 0 0,0 0 0,0 0 0,-2-1 0,-16-9 185,-43-18 0,60 28-156,0 1 0,0-1 0,0 1 1,0-1-1,0 1 0,-4-1 0,-22 1 203,-40 4 0,66-4-234,0 0 0,1 1 0,-1-1-1,1 0 1,-1 1 0,0-1 0,1 1-1,-1 0 1,1-1 0,-2 2 0,-20 13 159,-39 33 0,47-33 57,-40 71 80,54-85-300,0 1 1,0 0-1,1 0 0,-1 0 0,0 0 0,1 0 0,-2 3 1,-6 42 144,8-36-157,-1-1 1,1 1-1,2 14 0,0-14-21,1-1-1,0 0 0,1 1 1,0-1-1,0-1 0,1 1 1,6 9-1,-10-18-41,0 1 1,-1-1-1,1 0 1,0 0-1,0 0 1,0 0-1,0 0 1,0 0-1,3 2 1,9 6-154,1-1 0,0-1 1,25 10-1,-18-12-699,105 1-231,-99-8 884,130-29-2218,-155 31 2399,143-29-11133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4.7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441 1 14792,'-33'15'274,"24"-13"1101,-64 5 453,-9-5 43,70-2-1749,-4 1 313,-27 5 3,-5 3-350,9 1-88,8-3 0,-12 4 0,32-8-3,13-3-6,3-1 2,0 0 1,0 1-1,9 0 1,48 5-29,-45-2-10,85 20-10,-80-16 30,90 38 2,-91-34 36,74 52 46,-93-62-29,0 1 1,0-1-1,0 1 1,0 0-1,0 0 1,1 2-1,14 17 122,16 30-1,-32-49-125,0-1 0,-1 0 0,1 1 0,0-1 0,-1 1 0,0-1-1,1 1 1,0 2 0,1 16 82,-1 0 0,-1 23 0,0-42-83,0 1-1,0 0 1,0-1-1,-1 1 1,1-1-1,-1 1 0,1 0 1,-2 2-1,-12 22 114,-22 34-1,22-43-84,-28 26 1,-14 3-44,38-34-36,-1-1-1,-40 19 0,58-30-6,0 1 0,-1-1 0,1 1-1,0-1 1,0 1 0,-1-1 0,1 0 0,0 0-1,-1 0 1,1 0 0,-2 0 0,-16-1-169,1-1 1,-33-9 0,50 11 154,0 0 0,0 0 1,0-1-1,0 1 0,0-1 1,0 1-1,0-1 0,0 1 1,0-1-1,0 0 0,0 1 1,0-1-1,-1-1 0,-9-10-224,0-1-1,-19-29 1,29 40 254,0 0 0,0 1 0,1-1 0,-1 1 0,0-1 0,1 0 0,-1 0 1,0-2-1,-2-12-57,-1-18 0,2-45-2354,-6-41-9565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5.1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 1 14168,'1'102'248,"1"-70"993,3 75 4,2 22-916,-5-79 73,6 175-84,-6-187-1156,6 101-217,-5-122 789,-3-15 236,1 0 0,-1 0 1,1-1-1,0 1 0,0 0 1,0 0-1,0-1 0,1 3 1,-2-4 6,1 0-1,-1 0 1,1 1 0,-1-1 0,0 0-1,1 0 1,-1 0 0,1 0 0,-1 0-1,1 0 1,-1 0 0,1 0 0,-1 0-1,0 0 1,1 0 0,0 0 0,7 0-1477,-5 2 185,-1-1 0,1 0 0,0 1-1,0 0 1,0 0 0,2 2 0</inkml:trace>
  <inkml:trace contextRef="#ctx0" brushRef="#br0" timeOffset="1">334 264 15512,'-64'29'265,"49"-22"446,1 1 0,0 0 0,-16 12 0,-20 14-381,-33 17-254,69-41-974,-30 31-246,41-38 994,2-4-52,1 1 202,-1-1-32,1 0 1,0 0-1,0 0 0,-1-1 1,1 1-1,0 0 0,0 0 1,0 0-1,0 0 0,1-2 1,7-33-1969,1-11-7653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5.5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751 1 14520,'-69'0'277,"55"1"1111,-12 8 144,-35 19 0,37-18-954,-24 12-193,0 2 0,-44 30 0,51-26-291,18-14-82,2 1-1,-32 28 0,50-40-4,1 1 0,-1-1 1,1 1-1,-1-1 0,1 1 0,0 0 1,1 0-1,-1 0 0,-1 4 0,1-2-2,2-6-3,0 0-1,0 1 0,-1-1 1,1 1-1,0 0 0,0-1 1,0 1-1,0-1 0,0 1 1,0-1-1,0 1 0,0-1 1,0 1-1,0 0 0,2 8 9,0 0 0,1 0 0,4 9 0,-7-17-3,1 0-1,-1 0 0,0-1 0,1 1 0,-1 0 0,1 0 0,-1-1 1,1 1-1,-1-1 0,1 1 0,0 0 0,0 0 0,18 13 52,29 16-1,-25-18 44,39 15 0,-5-5 30,57 26 24,-93-38 18,69 51 43,-89-60-211,1 0 0,-1 0-1,0 0 1,1 0-1,-1 0 1,0 0-1,0 1 1,2 2 0,4 9 10,0-1 0,-1 1 1,9 27-1,-15-39-13,1-1-1,-1 1 1,0 0 0,0 0 0,0 0 0,0 0-1,0-1 1,1 1 0,-2 0 0,1 0-1,0 0 1,0 0 0,0 0 0,0-1-1,-1 1 1,1 0 0,0 0 0,-1 1-1,1-2-1,-4 11 17,-12 22 0,-17 13-48,32-44 12,0-1 1,0 1-1,-1 0 0,1-1 1,-1 1-1,1-1 0,-1 0 1,0 0-1,-2 2 0,-52 30-167,-11-4-14,67-29 200,-4 1-136,-1 1 1,1-1-1,-1 1 0,0-1 1,-7 0-1,-103 13-677,-20-8 614,56-1-2301,-71 7-6959,350-28 7103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7.1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510 1 13896,'-5'10'-376,"4"-7"757,0-1 1,0 1-1,0 0 1,-1-1-1,1 1 0,-1-1 1,1 0-1,-1 0 1,-2 3-1,1-1 374,-23 43 549,-27 65-1030,-18 36-150,44-97-124,-37 44 2,51-79 6,-31 29-177,-55 44 0,97-86 33,-1-1-1,0 0 0,0 0 0,-1 0 1,1 0-1,0-1 0,0 1 0,-6 1 1,-22 9-2939,6 0-4954,58-28 6060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7.4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 11 11744,'-20'-4'250,"20"4"-221,-1 0 1,1 0-1,0 0 0,0 0 0,0 0 0,0 0 0,0 0 1,0 0-1,0 0 0,0 0 0,0 0 0,0 0 0,0 0 0,0 0 1,0 0-1,0 0 0,0 0 0,0 0 0,-1 0 0,1 0 1,0 0-1,0 0 0,0 0 0,0 0 0,0 0 0,0 0 0,0 0 1,0 0-1,0 0 0,0 0 0,0 0 0,0 0 0,0 0 1,0 0-1,0 0 0,0 0 0,-1 0 0,1 0 0,0 0 1,0 0-1,0 0 0,0 0 0,0 0 0,0 0 0,0-1 0,0 1 1,0 0-1,0 0 0,0 0 0,0 0 0,0 0 0,0 0 1,0 0-1,0 0 0,0 0 0,0 0 0,0 0 0,0 0 0,0 0 1,0 0-1,0-1 0,0 1 0,0 0 0,0 0 0,0 0 1,0 0-1,0 0 0,0 0 0,1 0 0,2-2 280,-2 2-152,2-1 25,1 0 1,0 1-1,-1-1 0,1 1 1,0 0-1,-1 0 0,1 0 1,0 1-1,-1-1 0,1 1 0,-1 0 1,7 2-1,-3-1-104,5 2 508,60 34 164,-55-27-522,75 64 80,-72-57-160,88 78 30,-86-77-196,88 69-144,-87-72-558,89 57-302,-90-60 230,159 106-2584,-116-76-5417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6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1 14344,'-58'22'229,"58"-22"-157,-1 0-1,0 0 1,0 1 0,0-1 0,0 0-1,1 1 1,-1-1 0,0 1 0,0-1-1,1 1 1,-1 0 0,0-1 0,1 1-1,-1 0 1,0 0 0,-62 80 1470,61-79-1427,1 0-1,-1 1 0,1 0 1,0-1-1,-1 1 0,0 4 0,-43 142 925,44-145-983,0 0 1,0 0-1,0 0 1,1 1-1,0-1 0,0 8 1,5 92 341,11 9-314,-15-105-78,1 1-1,0-1 0,4 12 1,34 85 19,10-2 8,-50-103-33,4 7 35,0 0 0,0 0 0,7 8 0,49 61 105,6-7-53,-63-66-45,0 0 0,-1-1 0,1 1 0,1-1 0,-1 1-1,6 2 1,8 5 105,30 12 0,-32-17-111,0-1 1,19 4-1,-32-8-19,-1 0 0,1 1 0,-1-1 0,0 0 0,1 0 0,-1 0 0,1 0 0,-1 0 0,0 0 0,1 0 0,-1 0 0,1-1 0,-1 1 0,3-2 0,-4 2-17,10-3 64,-1 0 1,0-1 0,16-9-1,-14 5-39,1-1-1,14-16 1,-24 24-18,-1 0 1,1 0 0,-1-1 0,0 1-1,0-1 1,0 1 0,0-1-1,0 1 1,0-1 0,0 1 0,-1-1-1,1 0 1,0-2 0,7-17 48,6-28 0,-2-32-24,-12 81-32,1-6 12,-1 0 0,0 0 0,-1-11 0,-8-72 40,-15-24-42,8 57-78,-44-99 0,56 144-60,-14-31 212,15 37-266,0-1 1,0 1-1,-1 0 0,1 0 0,-1 0 0,-6-6 0,9 11 161,1 0 0,-1-1 0,1 1 0,0-1 0,-1 1 0,1 0 0,-1-1 0,0 1 0,1 0 0,-1-1 0,1 1 0,-1 0 0,1 0 0,-2 0 0,2 0-3,0 0 0,0 0 0,-1 0 0,1 0 0,0 0 0,0 0 0,0 0 0,0 0 0,0 0 0,0 1 0,-1-1 0,1 0 0,0 0 0,0 0 1,0 0-1,0 0 0,0 1 0,0-1 0,0 0 0,0 0 0,0 0 0,-1 0 0,1 1 0,0-1 0,0 0 0,0 0 0,0 0 0,0 1 0,0-1 0,0 0 0,0 0 0,4 23-1164,-2-17 1275,9 41-325,-10-46 220,-1 1 0,0-1 0,1 1 0,-1-1 0,1 0 0,-1 0 0,1 1 0,0-1 0,-1 0 0,1 0 0,0 0 0,0 0 0,1 2 0,83 86-1308,-68-73 240,77 81-9487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51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376 699 15328,'-15'47'254,"10"-33"1021,-45 90 410,37-75-932,-20 57 1,-105 315-240,98-271-306,13-31-170,17-59-112,-26 166-31,32-169 18,0 125-13,4-158 105,0 1-1,0-1 0,1 0 0,1 6 1,2 10 30,1 0 0,0-1 1,2 0-1,17 35 1,-20-47-3,0 0 1,1 0-1,0 0 1,0-1 0,0 0-1,1 0 1,8 6-1,-9-9-11,-1 1 0,1-2-1,0 1 1,0 0-1,0-1 1,0 0 0,0 0-1,1-1 1,-1 1 0,1-1-1,-1 0 1,7 0-1,107-3 190,-99 2-155,60-4 107,89-1-42,-121 6-13,73 11 0,-24 4 41,143 45-1,-110-17-86,-98-34 46,188 58 37,-172-54-90,200 47 27,-198-49-22,208 35 23,-206-39-30,204 29 31,-204-31 16,224 22 31,-220-23-78,224 21 55,-223-20 114,259 39 54,-51 11-243,-152-30-6,72 24 93,-145-36-103,99 31 102,29-6-72,-16-4-13,-99-22-24,1-1 0,0-3 0,1-3-1,74 0 1,-85-8-6,67 1-10,293 2-6,-215-5 4,-152 4-4,429 19-7,-399-14 15,69 6-5,40 5 6,-138-12-2,162 20-6,-160-20-36,150 10-19,-154-13 12,143-5-15,-144 2 44,281-33-1,-290 30 41,0-1 0,41-16-1,-32 8-5,183-69 74,-190 72-62,-1-2 0,0 0 0,44-31 0,-45 28-5,37-15-1,19-12 20,-45 18-25,-1 2-3,13-7-4,-7 1-1,-2-2 0,39-39 0,-60 52 2,0-1-1,-1-1 1,-1-1-1,-1 0 0,-1-1 1,22-42-1,32-79 15,-65 134-14,5-19 0,25-88 8,0-14-3,-20 76 24,52-212 15,-55 211-6,12-85 3,-4-32-34,-7 0-6,-9-2-2,-8 4 2,-9 9-2,-3 21 2,-5 24-4,13 79 1,-23-61-1,32 96 0,-1 1 0,1 0 0,-1 0 0,1-1 0,-1 1 0,0 0 0,0 0 0,0 0-1,1 0 1,-1 0 0,0 0 0,0 0 0,-2-1 0,3 2-1,-11-9 5,1 0-1,-17-9 1,11 9-3,-28-10 0,44 19-2,-3-2 1,-1 1 0,0 0 1,0 0-1,1 0 0,-8-1 1,-75-8 10,-10 8-4,54 3 20,-184 17 13,175-14-26,-237 15 14,225-17 4,-284-5 25,274 1 28,-312-26 49,303 20 20,-361-38 65,349 37-74,-401-29 42,391 31-128,-440-27 36,431 29 24,-475-15 28,468 16-126,-489-14 16,488 17 4,-480 5 42,483-4 64,-454 0 50,462 2-116,-421 21 44,431-17-6,-354 27 12,373-25-192,-103 14 0,16 2-124,152-22-246,-22 6 0,38-8 430,-96 26-860,74-18 733,-23 11 0,34-14-1495,-22 7 0,-64 20-10114,227-75 8823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8.4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 0 10136,'-16'37'0,"13"-28"429,0 0 1,-10 16-1,12-46 1224,1 18-1544,0 1 1,0 0-1,1 0 0,-1-1 1,1 1-1,-1 0 0,1 0 1,0 0-1,0 0 0,0 0 1,0 0-1,0 0 0,2-3 1,-1 3 188,-1 2-260,0 0-1,0 0 1,0 0 0,0 0-1,0 0 1,0 1-1,0-1 1,0 0-1,0 0 1,0 0 0,0 1-1,0-1 1,0 1-1,0-1 1,0 1 0,-1-1-1,1 1 1,0-1-1,0 1 1,1 1-1,0 0-27,6 4 153,-1 0-1,0 0 1,0 0 0,11 14-1,-9-9-106,-4-5 103,1 1-1,-1 0 1,5 10 0,-6-10-72,1 0 1,0 0 0,8 9-1,72 64 201,-76-72-334,-6-5-26,1 0 0,-1 0-1,1-1 1,0 0 0,0 1 0,5 1-1,100 42-1850,-55-29-125,-12-3-5040,-97-33 5324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09.6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155 162 9144,'8'67'777,"-5"-28"351,0 46 0,-9-35-305,4-31-286,-1 0 0,-10 34 1,13-53-520,0 0 0,0 0 0,0 1 1,0-1-1,0 0 0,0 0 0,0 0 1,0 0-1,0 1 0,0-1 0,0 0 0,0 0 1,0 0-1,0 1 0,0-1 0,0 0 1,0 0-1,0 0 0,0 0 0,-1 0 1,1 1-1,0-1 0,0 0 0,0 0 1,0 0-1,0 0 0,0 0 0,-1 0 1,1 0-1,0 1 0,0-1 0,0 0 1,0 0-1,-1 0 0,1 0 0,0 0 1,0 0-1,0 0 0,0 0 0,-1 0 1,1 0-1,0 0 0,0 0 0,0 0 1,-1 0-1,1 0 0,-9-11 1017,8 11-1018,-35-52 689,32 47-573,1 0 0,-1-1 0,1 0 1,-3-8-1,-1-1-32,-41-113 454,35 90-263,12 33-240,0 1 0,0 0 0,0 0-1,0-1 1,1 1 0,0-1 0,0 1 0,0 0 0,0-1 0,1 1 0,1-7 0,0-1 121,-1 5-114,1 1 0,0-1-1,0 1 1,1 0 0,0-1 0,5-8 0,1-2 138,-7 14-186,-1 1 0,1-1 0,0 1 0,0-1 0,0 1 0,1-1 0,-1 1 0,0 0 0,1 0 0,0 0 0,5-2 0,8-7 45,-10 6-54,1 1 0,0 0 0,0 0 0,1 1 0,-1 0 0,1 0 0,-1 1 0,1 0-1,12-2 1,-13 3-1,-1 1 0,1-1 0,0 1 0,0 0 0,0 1 0,-1 0 0,1 0 0,0 0 0,0 1 0,-1 0 0,10 4 0,-14-5 0,0 1 0,0-1 0,-1 0 0,1 1 0,0 0 0,-1-1 0,1 1 0,-1 0 0,1 0 0,-1-1 0,0 1 0,0 0 0,0 1 0,0-1 0,0 0 0,-1 0 0,1 0 0,0 0 0,-1 1 0,0-1 0,1 0 0,-1 0 0,0 1 0,0-1 0,-1 5 0,0 1 2,0-1 0,-1 1 0,0 0 0,0-1 0,-6 14 0,5-14 7,-1 0 1,-1 0-1,1-1 0,-8 9 1,5-6-30,2-2-80,0-1 0,0 0 0,-1 1 0,0-2 0,0 1 0,-13 9 0,10-8-383,-9 4 13,-17 10-2924,11-5-4794,56-37 6189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0.1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1 216 13088,'0'0'3391,"6"0"-2864,2-1-465,-3 1-115,0 0-1,0 0 0,0 0 0,8 2 0,63 8-260,-60-8 308,0-1-1,1-1 1,20-1 0,-20 0 19,-9 1 26,0 0 1,1-1-1,9-1 1,-7-1-18,22-4 36,-21 1 142,-11 5-176,5-2 24,0-1-1,-1 0 0,1 0 0,-1 0 0,0-1 1,0 0-1,-1 0 0,0 0 0,6-9 0,-5 6 65,-1-1 0,0 1-1,0-1 1,-1 0 0,0 0-1,0-1 1,1-16 0,-4 21-43,0 0 0,-1 0-1,1 1 1,-1-1 0,0 0 0,-1 0 0,1 1 0,-1-1 0,0 1 0,0-1 0,-5-6-1,7 10-59,0 1 0,0 0 0,0 0 0,-1-1 0,1 1 0,0 0 0,0 0 0,0 0-1,-1 0 1,1-1 0,0 1 0,0 0 0,0 0 0,-1 0 0,1 0 0,0 0 0,0 0-1,-1-1 1,1 1 0,0 0 0,0 0 0,0 0 0,-1 0 0,1 0 0,0 0 0,-1 0-1,-5 0 48,0 0 0,0 1-1,0-1 1,1 1-1,-12 4 1,7-1 172,1 4-129,0 0 0,-14 18 0,16-15-4,-19 54 39,24-61-116,1 0 1,0-1-1,0 1 0,0 0 0,0 0 0,0 0 0,1 5 0,-1 3 4,0-1-12,0-5-10,0 0 0,1 1-1,1 9 1,0-6-158,0 0 0,0 0 0,1 0 0,1 0 0,0-1-1,0 1 1,7 12 0,-9-19-38,1 0 0,0-1 0,0 1 0,1-1 0,-1 1 0,1-1 1,-1 0-1,1 0 0,0 0 0,5 3 0,1 0-646,-7-3 730,1 0 0,0-1 0,0 0-1,-1 1 1,1-1 0,0 0 0,0 0 0,0-1 0,0 1 0,0-1 0,0 0 0,0 1 0,5-2 0,7-5-1688,9-1-6960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0.5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90 12552,'29'98'3358,"-20"-65"-1652,-6-24-1436,0 1-1,2 13 1,13 90 1024,-17-99-1083,-1-7 29,2-21-140,1-28-83,3-3-10,4-15-6,15-47 15,-19 89 64,27-50 68,-26 57 112,-1 6-192,1 0 0,0 0 0,-1 0-1,12-5 1,-18 10-62,0 0 0,1 0-1,-1-1 1,0 1 0,1 0 0,-1 0 0,1 0-1,-1 0 1,0 0 0,1 0 0,-1 0 0,0 0-1,1 0 1,-1 0 0,1 0 0,-1 0 0,0 0-1,1 0 1,-1 0 0,0 0 0,1 0 0,0 0-1,3 3 21,1-1-1,-1 0 0,1 1 0,-1 0 0,0 0 0,0 0 1,6 6-1,-3 2 181,3 13-74,9 27 0,10 63-58,-7-20-2133,-21-93 1716,2-2-121,5-7 210,-1 1 0,0-1-1,10-13 1,40-66-535,-32 47-1071,41-64-8673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0.9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98 1 13720,'12'92'2753,"-11"-87"-2566,0 0 1,-1-1-1,2 1 1,-1 0-1,3 5 1,1 4-13,12 43 379,-5-13-200,5 13-284,-1 4-70,0 2 0,-4-22 6,8 41 38,2 36 270,-22-117-308,0-1 0,0 1-1,0-1 1,0 0 0,-1 1-1,1-1 1,0 1 0,0-1-1,0 0 1,-1 1 0,1-1 0,0 0-1,0 1 1,-1-1 0,1 0-1,0 1 1,-1-1 0,1 0-1,0 0 1,-1 1 0,1-1-1,-1 0 1,1 0 0,0 0-1,-1 0 1,1 1 0,-1-1-1,1 0 1,-1 0 0,1 0-1,0 0 1,-1 0 0,0 0-1,1 0 2,-2 0 11,0 0 0,0 0 1,1-1-1,-1 1 0,0 0 0,1-1 0,-1 1 0,0-1 0,1 1 0,-1-1 0,-2-1 0,-17-13 167,21 15-185,-36-29 330,31 26-316,-10-9 242,-2 0 0,0 2 0,-27-14 0,36 23 50,3 2-244,0 0-1,0 0 1,0 0-1,0 1 1,0 0-1,-6 4 1,5-1 253,4-2-269,0 0 1,1 0-1,0 1 1,0-1-1,0 0 1,0 0-1,0 1 1,0-1-1,1 1 1,0-1-1,0 0 1,0 1-1,0-1 1,0 1-1,1-1 1,-1 0-1,3 7 1,-1-4-17,-2-4-19,1 0 0,0-1 0,0 1 0,0 0 0,0-1 0,0 1 0,0 0 0,0-1 0,0 1 0,0-1 1,3 3-1,3 2 70,0 0 0,1-1-1,-1 1 1,1-2 0,0 1 0,16 6 0,9-3 41,-24-6-154,0 0 1,0-1-1,1 0 1,-1-1 0,0 0-1,0-1 1,1 0-1,-1 0 1,0-1 0,13-3-1,-12 1-640,-8 4 493,0-1 0,1 1-1,-1-1 1,0 0 0,0 0-1,0 0 1,1 0-1,-1 0 1,0-1 0,-1 1-1,1 0 1,0-1 0,0 0-1,-1 1 1,1-1 0,0 0-1,-1 0 1,2-2-1,28-67-2438,-2 4-8835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1.3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40 539 13624,'4'14'203,"5"15"1075,7 49 299,-10-49-1042,-1-3-647,14 42 0,-14-53 152,12 39-1664,-13-45 1130,-1 0 0,2 0 0,8 14 0,-11-21 344,0-6-52,3-8-27,0 0-1,3-15 1,-1 2-987,18-46-6217</inkml:trace>
  <inkml:trace contextRef="#ctx0" brushRef="#br0" timeOffset="1">1 1 8344,'0'0'0,"3"15"0,1 10 0,10 22-2112,5 17 2192,13-12 8,8-4-88,32 53-4344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1.7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20 13272,'-2'-13'-10,"1"6"1212,4 14 656,17 55 57,-20-58-1881,1 0 0,0 0 0,0 0 0,1 0 0,-1 0 0,1 0 0,0 0 0,0 0 1,0-1-1,0 1 0,1-1 0,0 0 0,-1 0 0,1 0 0,4 3 0,-7-6-34,1 1-1,-1-1 1,0 0-1,0 0 1,1 0-1,-1 0 1,0 0-1,1 0 1,-1 0-1,0 0 0,1 0 1,-1 0-1,0 0 1,1 0-1,-1 0 1,0 0-1,1 0 1,-1 0-1,0 0 1,0 0-1,1-1 1,-1 1-1,0 0 1,1 0-1,-1 0 1,0 0-1,0-1 1,1 1-1,6-9 9,-2-3 98,0 0-1,7-23 1,-10 26-89,-1 7 32,1-1 0,-1 1 0,0-1 0,1 1 0,-1 0 0,1-1 0,-1 1 1,1 0-1,0 0 0,0 0 0,3-2 0,-1 0 6,-4 4-46,0 0 1,1 0-1,-1 0 1,0-1-1,0 1 1,0 0-1,0 0 1,1 0-1,-1 0 1,0-1-1,0 1 1,0 0-1,1 0 1,-1 0-1,0 0 1,0 0-1,1 0 1,-1 0-1,0 0 0,0 0 1,1 0-1,-1 0 1,0 0-1,0 0 1,1 0-1,3 0 42,1 1 0,-1 0 0,1 0 0,-1 0 0,0 1 0,6 2-1,-9-4-28,-1 0-1,1 1 1,0-1-1,-1 0 1,1 1-1,-1-1 0,1 1 1,-1-1-1,1 1 1,-1-1-1,0 1 1,1-1-1,0 1 0,5 8 63,1 0 0,-2 0 0,1 0 0,-1 1 0,5 14 0,4 10 36,2 7-96,7 19-122,-22-57-66,0 0 1,0 0 0,1 0 0,-1 0-1,4 4 1,0 2-137,-5-9 246,0 1 1,0-1-1,0 0 1,0 0-1,0 0 1,0 0-1,0 0 1,0 1 0,1-1-1,-1 0 1,0 0-1,0 0 1,0 0-1,0 0 1,0 0-1,0 0 1,0 1-1,1-1 1,-1 0-1,0 0 1,0 0-1,0 0 1,0 0 0,1 0-1,-1 0 1,0 0-1,0 0 1,0 0-1,0 0 1,0 0-1,1 0 1,-1 0-1,0 0 1,0 0-1,0 0 1,0 0-1,1 0 1,-1 0-1,0 0 1,7-8-358,24-54-1947,-1 3-7835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2.1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511 188 12376,'-28'-24'261,"27"23"-86,0 0 0,0 0 0,0 0 0,0 0-1,0 0 1,0 0 0,0 0 0,0 0 0,0-1 0,1 1 0,-1 0 0,0-2 0,-2-4 164,-11-17 1052,5 8-670,0 0 188,-13-20-1,21 35-896,0 0 0,0 0-1,0 1 1,0-1 0,0 0-1,0 0 1,0 1 0,0-1-1,0 1 1,0-1 0,0 1-1,-1-1 1,1 1 0,0 0-1,0-1 1,-1 1-1,1 0 1,0 0 0,0 0-1,-3 0 1,2 0 13,2 0-18,0 0 0,0 0-1,0 0 1,-1 0 0,1 0 0,0 0 0,0 0 0,0 0 0,0 0 0,-1 0 0,1 1-1,0-1 1,0 0 0,0 0 0,-1 0 0,1 0 0,0 0 0,0 0 0,0 0 0,0 0-1,-1 1 1,1-1 0,0 0 0,0 0 0,0 0 0,0 0 0,0 1 0,0-1 0,-1 0-1,-4 8 82,1-1-1,-8 16 0,10-18-67,0 1 0,1 0 0,-1-1 0,1 1 1,1 0-1,-1 0 0,1 11 0,0-8 12,0-4 19,-1-1 0,1 0 0,1 1 0,-1-1 0,1 1 0,-1-1 0,1 0 0,3 7 0,-1 1 139,-2-10-160,0 0-1,-1 0 0,1 0 1,0 0-1,0-1 0,0 1 1,2 3-1,-2-5-6,-1-3 7,1 3-27,-1-15 31,1 1 0,-3-24 1,-9-71 487,8 82-434,3 27-80,0 0-1,0-1 0,0 1 1,-1 0-1,1 0 1,0-1-1,0 1 0,0 0 1,0 0-1,0-1 0,0 1 1,0 0-1,0 0 1,0-1-1,0 1 0,0 0 1,0 0-1,1-1 0,-1 1 1,0 0-1,0 0 1,0-1-1,0 1 0,0 0 1,0 0-1,0 0 1,1-1-1,-1 1 0,0 0 1,1-1 7,1 0 1,-1 0 0,0 0 0,1 0-1,-1 1 1,1-1 0,-1 1-1,1-1 1,-1 1 0,1-1 0,-1 1-1,1 0 1,0 0 0,-1 0-1,1 0 1,-1 0 0,1 0 0,1 0-1,-2 0-8,-1 0 0,1 1-1,-1-1 1,1 0 0,-1 0-1,1 0 1,0 0 0,-1 1-1,1-1 1,-1 0 0,0 1-1,1-1 1,-1 0 0,1 1-1,-1-1 1,1 1 0,-1-1-1,0 0 1,1 1 0,-1 0-1,68 85 218,-53-61 56,68 126 87,-67-116-212,59 168 42,-73-199-193,-1 0 0,0 0 0,1 1 1,-2-1-1,1 0 0,0 1 0,-1 3 0,2 73 30,-5-58-32,-4 26 1,7-48-3,0 0 0,0 0-1,-1-1 1,1 1 0,0 0 0,0 0 0,0-1 0,0 1-1,-1 0 1,1 0 0,0-1 0,0 1 0,-1 0 0,1-1 0,-1 1-1,1 0 1,-1-1 0,1 1 0,-1-1 0,1 1 0,-1-1-1,1 1 1,-1-1 0,0 1 0,1-1 0,-1 1 0,0-1-1,1 0 1,-1 0 0,0 1 0,0-1 0,-1 0 0,2 0 0,-10 5-1,0-2 1,0 1 0,-1-2 0,-18 4-1,6-5-74,-48-3 0,64 2-114,0-1 1,0 0 0,-13-4-1,-89-25-564,-8-14 586,117 44 167,-70-24-2669,-66-20-7768,318 103 7832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3.5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10584,'16'10'646,"1"-1"0,0 0 0,36 11 0,31 6 162,-62-19-444,116 39 536,13 12-432,-115-42-48,182 85 174,-207-96-367,21 13 1,164 114 396,-160-106-258,117 93 73,-128-99-444,-10-9-80,94 63-864,-40-33-218,-68-41 1110,-1 1 0,1-1 1,0 0-1,0 1 1,0-1-1,0 1 1,0-1-1,0 0 1,0 0-1,0 0 0,2 1 1,11-1-226,0 0-1,28-4 1,-21 1-1580,21 1-5029,-98 5 5178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5.0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260 61 13360,'0'-14'539,"0"8"139,0 0 1,0 0-1,-1-8 1,0 13-554,0 1 0,1-1 0,-1 0-1,1 1 1,-1-1 0,0 0 0,1 1 0,-1-1 0,0 1 0,0-1 0,0 1 0,1 0 0,-1-1-1,0 1 1,0 0 0,0-1 0,0 1 0,0 0 0,0 0 0,0 0 0,0 0 0,-5-1 353,2-1-444,-1 1 0,0 1 0,0-1 0,0 1 0,0 0 0,0 0 0,0 0 0,0 0-1,-6 2 1,6-1-3,4-1-14,0 0 0,0 1 0,0-1 1,1 0-1,-1 0 0,0 1 0,0-1 1,0 0-1,1 1 0,-1-1 0,-1 1 0,-28 19 190,20-13-186,-18 17-1,20-15-20,0 0 0,-8 13 0,-12 25 2,8-2 3,16-34-4,-5 21 1,7-23-1,1 0 1,1 0-1,0 0 1,0 0-1,3 11 1,-3-20-1,0 1-1,0-1 1,0 1 0,0-1 0,0 1-1,0-1 1,0 1 0,0-1-1,1 1 1,-1-1 0,0 0-1,0 1 1,0-1 0,1 1 0,-1-1-1,0 0 1,1 1 0,-1-1-1,0 0 1,1 1 0,7 5 4,-1 0-1,1-1 1,0 0 0,15 7 0,-8-8 3,82-3 13,-72-3 10,-1-1 1,42-10-1,-62 12-24,13-5 133,53-27 56,-69 32-182,0 0 0,1 1 0,-1-1 0,0 0 0,-1 1 0,1-1 0,0 0 0,0 0 0,1-2 0,3-2 54,0-1-22,-1 0 1,1 0 0,-1 0-1,0-1 1,-1 1-1,1-1 1,3-11-1,-6 14 28,1 0-49,-1 1-1,0-1 1,0 0-1,0 0 1,-1 0-1,1 0 1,-1 0-1,0 0 1,0 0-1,0 0 1,-1-4-1,0 5-10,0 0 0,0 1 0,-1-1 0,1 0 0,0 1 0,-1-1 0,-3-3 0,5 6-12,0 0-1,0-1 1,0 1-1,0 0 0,0 0 1,0 0-1,0 0 1,-1 0-1,1 0 0,0 0 1,0 0-1,0 0 1,0 0-1,0 0 0,0 0 1,0 0-1,0-1 1,0 1-1,0 0 0,0 0 1,0 0-1,-1 0 1,1 0-1,0 0 0,0 0 1,0 0-1,0 0 1,0 0-1,0 0 0,0 0 1,0 0-1,0 0 1,-1 0-1,1 0 0,0 0 1,0 0-1,0 0 1,0 0-1,0 0 0,0 0 1,0 1-1,0-1 1,0 0-1,0 0 0,-1 0 1,1 0-1,0 0 1,0 0-1,0 0 0,0 0 1,0 0-1,0 0 1,0 0-1,0 0 0,0 0 1,0 1-1,0-1 1,-5 5 22,1 1 0,0 0 1,-6 11-1,7-8-49,2 8-29,1 25 1,3-28-352,4 3 186,1 0-1,10 16 1,-6-19-659,12 7 263,29 18 0,-51-38 516,-1 0-1,1 0 0,-1 0 0,1 0 0,0-1 0,0 1 0,-1 0 1,5 0-1,26 5-465,42 2 0,-72-8 534,0 0 0,0 0 0,0 0 0,0 0 0,0-1 0,0 1 0,0 0 0,3-2-1,-5 2 32,12-4-93,0 0 0,14-7 0,40-30-1930,38-14-7634,-103 54 9481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3.9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0 13984,'0'7'346,"1"0"1,0 0 0,0-1 0,1 1 0,0-1 0,4 11-1,5 18 1134,-11-34-1476,31 176 2390,-24-117-2208,-5-33 156,1 141 134,-3-125-168,-2 84 4,-3 15-191,2-87 172,-18 206 62,-3 13-586,24-266 413,-1 2-1318,-1-10 327,-2-7 96,1 3 580,2 2 108,0 1 1,0 0 0,0 0 0,1-1 0,-1 1-1,1 0 1,-1-1 0,1 1 0,-1-1 0,1 1 0,-1-3-1,-9-66-1449,8 58 391,-9-63-10543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5.4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199 947 13896,'-5'88'1688,"-5"10"159,4-42-247,5-43-1482,0-9-42,1 0 1,-1 0-1,0 0 1,0 0-1,-2 8 0,2-9-16,-1 0 0,1 0 0,-1 0 0,1 0 0,-1 0 0,-3 4 0,3-7-51,0-4 4,-10-18 9,-9-30 0,14 29 46,-29-127 17,28 109-92,-12-85 1,-1-18-1,14 89-20,-12-200-6,18 243 30,2-22 1,8-66 0,6 11 8,-15 89-6,1-4 4,-1 0 1,1 0-1,1 0 1,-1 0-1,3-6 0,5-9 10,13-22-1,-13 29-8,20-23 1,-29 34-5,1 0 0,-1 0 1,1 1-1,0-1 0,-1 0 0,1 1 1,0-1-1,0 0 0,-1 1 0,1-1 1,0 1-1,0-1 0,0 1 0,-1 0 1,1-1-1,0 1 0,0 0 1,0 0-1,0-1 0,1 1 0,-2 0-1,7-1 5,0 0-1,-1 0 1,1 1-1,-1 0 1,11 1-1,-6 1 2,0 1 0,0 0 0,13 6 0,-22-8 4,0 0-1,0 0 0,0 0 1,0 0-1,0 0 1,0 0-1,-1 0 1,1 1-1,2 2 1,-4-4-10,50 48 98,0 14-34,-50-62-64,4 5 55,-1-1 0,1 1 0,3 8 0,-7-13-55,33 72 220,-6 8-130,-20-49 138,-7-31-228,9 75 232,-8-1-167,-1-74-65,-2 25 95,0-13-46,-6 20 0,6-27-46,1-1 0,-1 1 0,-1-1 1,1 0-1,-1 0 0,-5 7 0,6-8-8,-1 0 0,0 0 0,-1-1 0,1 1 1,0-1-1,-1 0 0,1 0 0,-1 0 0,0 0 0,0 0 1,0-1-1,-6 2 0,10-3-11,-1 0 1,1 0-1,-1 0 0,1 0 1,-1 1-1,1-1 0,-1 0 0,1 0 1,-1 0-1,1 0 0,-1-1 1,1 1-1,-1 0 0,1 0 1,-1 0-1,1 0 0,-1 0 0,1-1 1,-1 1-1,1 0 0,-1-1 1,-12-6-124,0-1 1,1-1 0,-15-13-1,16 9-581,0-5 270,-13-33 0,20 37 270,5-4-648,0 1 0,6-32 0,3-29-10511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5.8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257 619 13272,'-5'56'117,"2"-30"1071,-11 66 264,9-64-682,-12 36 1,13-51-671,2-2 29,-2-1-1,0 0 1,0-1 0,-1 1-1,0-1 1,0 1 0,-7 7-1,12-16-121,0-1 0,0 0 0,-1 0-1,1 0 1,0 0 0,0 0-1,0 0 1,0 0 0,0 0-1,0 0 1,0 1 0,0-1-1,0 0 1,0 0 0,-1 0 0,1 0-1,0 0 1,0 0 0,0 0-1,0 0 1,0 0 0,0 0-1,0 0 1,-1 0 0,1 0-1,0 0 1,0 0 0,0 0 0,0 0-1,0 0 1,0 0 0,0 0-1,-1 0 1,1 0 0,0 0-1,0 0 1,0 0 0,0 0-1,0 0 1,0 0 0,0-1 0,0 1-1,-1 0 1,1 0 0,0 0-1,0 0 1,0 0 0,0 0-1,0 0 1,0-1 0,-7-4 111,1-1 1,-1 0 0,-8-12-1,7 5 184,-31-91 107,32 77-196,-29-132 49,30 121-234,-5-70 4,2-29-26,9 20-6,10 18 0,-9 89 0,1-1 0,1 1 0,0 0-1,1 0 1,-1 0 0,2 1-1,0-1 1,0 1 0,7-9 0,-11 16-2,-1 1 1,1 0 0,1 0-1,-1 0 1,0 0 0,0 0-1,0 0 1,2-1 0,5-3 1,0 0 0,1 1 0,-1 1 0,1-1 0,15-3 0,-23 7 4,1 0 1,-1-1 0,0 1-1,0 0 1,1 0 0,-1 0-1,0 0 1,0 0 0,3 1-1,10 3 22,0 0-1,-1 1 0,18 8 1,-29-12 6,-1 0 0,1 0 1,0 0-1,-1 0 1,0 0-1,3 3 0,8 8 30,-1 1-1,-1 0 1,0 0 0,-1 1-1,0 0 1,-1 0-1,-1 1 1,0 1-1,-1-1 1,-1 1-1,0 0 1,4 32-1,-7-30-13,-1 1-1,-1 0 0,-1 0 0,0-1 1,-1 1-1,-2-1 0,0 1 0,-8 22 1,8-33-40,-8 5-20,-16 15 1,18-22-176,-6-1 20,-27 4 0,42-9 121,0 0 0,0 0 0,0 0 0,0 1 0,0-2 0,0 1 0,1 0 0,-1 0 0,0 0 0,0 0 0,-1-1 0,-15-5-380,-24-12 1,40 18 337,0-1 0,0 1 0,0-1 1,0 0-1,1 1 0,-1-1 0,0 0 0,0 0 0,0 1 0,-1-3 0,-50-76-1125,43 61 948,-30-93-2163,5 9-8145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6.2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160 441 14880,'-20'51'4166,"20"-51"-4073,-1 1-1,1-1 1,0 1 0,0-1 0,-1 1-1,1-1 1,0 0 0,0 1-1,-1-1 1,1 0 0,-1 1 0,1-1-1,0 0 1,-1 1 0,1-1-1,-1 0 1,1 0 0,0 1-1,-1-1 1,1 0 0,-1 0 0,1 0-1,-1 0 1,1 1 0,-1-1-1,1 0 1,-1 0 0,1 0 0,-1 0-1,0-1-59,0 1-1,-1 0 1,1-1 0,0 1-1,0-1 1,1 1-1,-1-1 1,0 0-1,0 1 1,0-1 0,0 0-1,0 1 1,0-2-1,-7-8 114,1 0-1,0 0 0,1 0 0,-8-18 0,-16-50-127,21 55 78,4 7-69,0-1 0,1 0-1,-3-33 1,5 35-24,-8-79-13,10 80-110,4-7-12,6-22-1,-10 42 105,0 1 1,0-1-1,0 1 1,1-1-1,-1 1 1,0-1-1,0 1 0,0-1 1,1 1-1,-1-1 1,0 1-1,1 0 0,-1-1 1,0 1-1,1 0 1,-1-1-1,0 1 1,1 0-1,-1-1 0,1 1 1,-1 0-1,11-6-211,-1 1-1,1 0 0,11-3 1,-21 7 167,0 1 0,0 0 0,0 0 0,-1 0 0,1 0 0,0-1 0,0 1 0,0 0 0,0 1 0,0-1 0,-1 0 0,1 0 0,0 0 0,0 0 0,1 1 0,26 8-708,40 18 1,-46-17-126,93 41-238,-93-41 837,100 47-1948,-9-5-7172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6.6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153 154 12376,'-15'-7'207,"11"5"-34,1 0 0,-1 0 1,1 0-1,-1 0 0,1 0 0,-5-5 1,7 6-51,1 1 0,-1-1 0,1 1 0,-1-1 0,1 1 0,-1-1 0,1 1 0,0-1 0,-1 0 0,1 1 0,0-1 0,-1 1 0,1-1 0,0 0 0,0 0 0,-1 1 0,1-1 0,0 0 0,0 1 0,0-1 0,0 0-1,0 1 1,0-1 0,0 0 0,0 0 0,0 1 0,1-2 0,0 0 823,-2 1-885,1 1 0,0-1 0,-1 1 0,1 0 0,0-1 0,-1 1 0,1 0 0,-1-1 0,1 1 0,0 0 0,-1 0 0,1-1 0,-1 1 0,1 0 0,-1 0 0,1 0 0,-1 0 0,1 0 0,-1 0 0,1-1 0,-1 1 0,1 0 0,-1 0 0,0 1 0,-3-2-50,3 1-6,-1 0 0,1 0 0,-1 0 0,1 0 0,0 0 0,-1 1 1,1-1-1,0 0 0,-1 1 0,1-1 0,0 1 0,0-1 0,-1 1 0,1 0 0,0-1 1,0 1-1,0 0 0,-2 2 0,-1 0 0,0 1-1,0 0 1,-5 8 0,4-4-3,0 0 0,0 1 1,1-1-1,0 1 0,1 0 1,0 0-1,0 1 1,-2 14-1,4-9 3,-1 0 1,2 0-1,0 1 0,3 20 1,0-28 20,30 36 9,-23-36-22,12 5 13,27 9-1,-32-17 148,74 8 51,-74-13-144,-5-2-49,0 1-1,15-6 0,-21 6-16,0-1 0,-1-1 0,0 1 0,1-1 0,-1 1 0,0-1 0,0-1-1,7-5 1,-8 4 8,1 0-1,0 0 1,-1 0-1,0-1 1,0 0 0,4-8-1,-8 12-18,1 0-1,-1 0 1,1 0 0,-1 0-1,0-1 1,1 1 0,-1 0-1,0 0 1,-1-1-1,1 1 1,0 0 0,-1 0-1,1 0 1,-1 0 0,1-1-1,-1 1 1,-1-2 0,0 0 1,-48-106 31,40 95-47,-59-58-99,54 61-394,-56-40-223,50 37-2012,-23-16-6320,102 72 6827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7.0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15960,'1'4'1369,"15"51"163,-11-36-744,21 126 244,-21-115-626,25 107 106,-24-113-392,-2-6-41,1 8 110,14 37-1,0-19 135,-19-44-322,0 0 0,0 0-1,0 0 1,0 0 0,0 0 0,0 0 0,0 0 0,0 0-1,0 0 1,0 0 0,0 0 0,1 0 0,-1 0 0,0-1-1,0 1 1,0 0 0,0 0 0,0 0 0,0 0 0,0 0-1,0 0 1,0 0 0,0 0 0,0 0 0,0 0 0,1 0-1,-1 0 1,0 0 0,0 0 0,0 0 0,0 0 0,0 0 0,0 0-1,0 1 1,0-1 0,0 0 0,0 0 0,0 0 0,0 0-1,1 0 1,-1 0 0,0 0 0,0 0 0,0 0 0,0 0-1,0 0 1,0 0 0,0 0 0,0 0 0,0 0 0,0 0-1,0 1 1,0-1 0,0 0 0,0 0 0,0 0 0,0 0-1,0 0 1,0 0 0,0 0 0,0 0 0,0 0 0,0 0-1,2-3 7,0 0-1,0 0 1,0 0-1,-1-1 1,0 1-1,1 0 1,-1-1-1,1-6 1,-1 3-8,3-9-2,0-1 0,0-22 0,-1 17-409,4-22-1,16-48-525,-23 90 826,0 0 1,1 1-1,0-1 1,-1 0-1,1 1 1,0-1-1,2-2 1,13-19-444,24-24 0,-27 35 337,61-30-1150,-61 34 273,66-38-9931</inkml:trace>
  <inkml:trace contextRef="#ctx0" brushRef="#br0" timeOffset="1">494 269 13808,'2'4'5,"27"42"1399,-5-13-442,2-2-1,38 36 1,-57-59-849,1-1 0,16 11 0,-10-9-65,36 22-8,-36-23 13,1-1 0,0 0 1,0-2-1,1 0 0,16 4 1,-11-5 136,23 2 1,-43-6-177,-1 0-1,0 0 1,1 0 0,-1 0-1,1 0 1,-1 0 0,0 0 0,1 0-1,-1 0 1,1 0 0,-1 0-1,1 0 1,-1 0 0,0-1-1,1 1 1,-1 0 0,0 0-1,1 0 1,-1-1 0,1 1-1,-1 0 1,1-1 0,1-1 27,1-1 0,0 0 1,-1 0-1,1-1 0,-1 1 1,0 0-1,0-1 0,-1 1 1,1-1-1,1-4 0,-3 7-11,0 0 0,0 0 0,1 0 0,-1 1 0,0-1 0,0 0 0,0 0 0,0 0 0,0 0 0,0 0 0,-1-1 0,-3-22 224,-12-35-1,12 46-85,-1 1 0,0-1 0,-1 1 0,-12-17 0,15 24-120,3 4-22,-1 0-1,1 0 1,-1 0 0,1 1 0,-1-1-1,0 0 1,1 0 0,-1 1 0,0-1-1,0 1 1,1-1 0,-3 0 0,-6-4 65,0 0 1,0 1-1,-1 1 1,-18-5-1,28 7-78,-1 1 1,0 0-1,1 0 0,-1 0 1,0 0-1,0 0 0,1 0 1,-1 0-1,0 0 0,0 0 1,1 0-1,-1 0 0,0 0 1,1 1-1,-1-1 0,0 0 1,1 1-1,-2 0 0,-14 7 77,1 2-1,0 0 0,-15 14 1,28-22-57,0-1 1,1 1-1,-1-1 1,1 1-1,-1 0 1,1 0-1,-2 2 1,-48 94 344,50-95-340,0-1-1,-1 1 0,2-1 1,-1 1-1,0 0 0,0 3 1,-11 109 326,11-113-336,1 1 0,0-1 1,0 1-1,1-1 0,-1 0 1,0 1-1,2 3 0,38 106 239,-39-111-269,-1 1-1,1 0 1,0 0 0,0-1 0,0 1 0,0-1-1,0 1 1,0-1 0,1 0 0,-1 1-1,2 0 1,11 12-11,19 12 0,24 8-107,-54-32 38,0 0 0,0-1 0,1 1 1,-1-1-1,0 0 0,7 1 1,-10-2 81,91 20-568,14-6 325,-43-5-2974,56 11-7712,-276-47 8229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8.0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0 360 14344,'6'2'565,"-1"-1"0,0 1 0,0 0 0,0 0 0,0 1 0,0 0 0,-1 0 0,1 0 0,6 6 0,-6-5-421,-3-3-68,-1 1 0,1-1 0,-1 1 0,1-1 1,-1 1-1,0 0 0,1 0 0,1 3 0,33 54 600,-29-47-574,0 0-1,0 1 1,8 24-1,-3-6 145,34 103 193,-42-118-427,-3-10 15,0-1 1,0 1-1,4 7 0,8 28 151,-25-92-36,-12-49-74,19 76-46,-23-102 11,23 100-20,-13-89 2,16 94-20,11-72-58,-9 92 25,0-1 0,0 0-1,1 1 1,-1-1 0,1 1 0,0-1 0,1-2 0,5-8-132,1 0 0,17-19 0,-25 30 96,1 0 0,0 0 0,0 0 0,0 1 0,0-1 0,0 0 0,0 1 0,1-1 0,1 0 0,20-9-456,34-8 0,-39 13-328,78-29-220,-78 27 818,75-40-2207,-7 6-8313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8.4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 12824,'46'19'2648,"-44"-18"-2524,0 0 0,0 0 0,0-1 0,0 1 0,0 0 0,0-1 0,0 1 0,3 0 0,4 0 46,1 2-76,-5-1-32,-1-1-1,1 0 1,0 0 0,5 0 0,59 6 211,-66-6-279,1-1 1,-1 1-1,1-1 0,-1 0 0,1-1 0,-1 1 1,6-1-1,2-1-1,0 1 3,-7 1 5,-1 0 0,1-1 0,0 1 0,-1-1 0,7-2 0,-8 3-31,4-2 111,1 0 1,-1 0-1,-1 0 1,1-1-1,0 0 1,0 0-1,8-6 1,-14 9-59,0 0 0,0 0 0,0-1 0,0 1 0,1 0 1,-1 0-1,0-1 0,0 1 0,0 0 0,0 0 0,0 0 0,0-1 0,0 1 0,0 0 1,1-1-1,-1 1 0,0 0 0,0 0 0,0-1 0,0 1 0,0 0 0,-1 0 1,1-1-1,0 1 0,0 0 0,0 0 0,0-1 0,0 1 0,0 0 0,0 0 1,0 0-1,-1-1 0,1 1 0,0-1 11,-1 1 0,1-1 0,-1 1 1,1-1-1,-1 1 0,1 0 0,-1-1 0,0 1 0,1 0 1,-1-1-1,1 1 0,-1 0 0,0 0 0,-1-1 0,-4 0 48,-1 1-1,0 0 1,1 0-1,-1 0 0,0 1 1,0-1-1,1 2 0,-1-1 1,1 1-1,-1 0 1,1 0-1,0 1 0,0 0 1,-10 6-1,12-7-37,0 1 0,1 0-1,-1 0 1,1 0 0,0 0 0,0 0-1,0 1 1,1-1 0,-1 1 0,1 0-1,0 0 1,-1 0 0,2 0 0,-1 0-1,0 0 1,1 0 0,0 1 0,0-1-1,0 0 1,1 1 0,0-1 0,-1 1-1,2 8 1,0-6-8,0 1 0,0 0 0,1-1 0,0 0 0,0 1 0,1-1 0,5 10 0,-6-13-43,0 0-1,1-1 0,-1 0 0,1 0 1,0 0-1,0 0 0,0 0 0,0 0 0,1-1 1,-1 0-1,1 1 0,-1-1 0,1-1 1,0 1-1,7 2 0,-5-3-108,0 1 0,0-2 0,1 1 0,-1-1 0,0 0 0,1 0 0,-1 0 0,0-1 0,0 0-1,9-3 1,8-3-778,29-13 0,-44 17 770,44-19-108,-31 13-20,114-49-2175,-11 4-8219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8.8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538 55 14616,'-37'-15'1082,"16"7"631,0 0-1,-40-9 0,39 14-1403,0 1 0,-1 1 0,1 1 0,0 0 0,-38 7 0,42-4-254,1 1 0,0 1-1,1 0 1,-1 1-1,1 1 1,0 0-1,-27 18 1,37-21-35,0 1 0,0 0 0,0 0 0,1 0 0,0 1 0,0 0 0,1 0 0,-7 11 0,9-13-8,0-1 0,1 1 1,-1-1-1,1 1 0,0 0 0,0-1 0,0 1 1,0 0-1,1 0 0,0 0 0,0 0 0,0 0 1,0 0-1,0-1 0,1 1 0,0 0 1,0 0-1,2 5 0,6 9 31,-3-11 65,48 30 32,-40-31-114,11 0-18,-1-1 0,1-1 0,0-1 0,-1-1 0,48-3 0,-57 0-5,0-1 0,0 0-1,0-1 1,-1-1 0,1 0-1,-1-1 1,0 0 0,0-1-1,-1-1 1,0 0 0,20-15-1,-27 18 1,-1 0-1,0-1 1,0 1-1,-1-1 1,1 0-1,-1-1 1,0 1-1,0-1 1,-1 1-1,0-1 0,0 0 1,0-1-1,2-9 1,0-1 41,-4 14-29,0 0 1,0 1 0,0-1-1,-1 0 1,1 0 0,-1 0-1,0 0 1,0 0 0,0 0-1,0 0 1,0 0 0,-1 0-1,1 0 1,-2-2 0,2 4-1,0 0 1,-1 0 0,1 0 0,0 0-1,-1 0 1,1 0 0,-1 0-1,0 0 1,1 1 0,-1-1 0,-1-1-1,2 2-11,-1-1 0,1 1 0,-1 0-1,1 0 1,-1 0 0,1 0-1,-1 0 1,0 0 0,1 0 0,-1 0-1,1 0 1,-1 0 0,1 0 0,-1 0-1,1 0 1,-1 0 0,1 0-1,-1 0 1,1 1 0,-1-1 0,1 0-1,-1 0 1,1 1 0,-1-1-1,1 0 1,-2 1 0,-11 10 71,1 0 0,-1 0 1,2 1-1,-13 16 0,3-4 34,20-22-91,-1 0 0,0 0 0,0 0 0,1 0 0,-1 1 0,1-1 0,-2 5 0,-2 3 5,-1 1-6,2-6 53,1 0 0,1 0 0,-5 11 0,-20 58 234,22-57-182,-2 30-1,2 1 1,2-1 0,4 56-1,13 38 159,-13-134-230,0 0 0,0-1 0,3 8 0,59 205 201,-59-204-224,8 17-1,37 85 28,-30-75-49,31 53 0,-36-75-13,0-1 0,0 0 1,2-1-1,0-1 0,1 0 0,1-2 0,1 0 0,39 25 1,-46-34-30,0 1 0,0-2 0,1 0 0,0 0 0,0-1 1,0-1-1,0 0 0,14 1 0,-16-3 3,-1-1 0,1 0 0,-1-1 0,1 0 0,-1 0-1,0-1 1,1-1 0,-1 0 0,0 0 0,14-8 0,-9 4-58,-2-1 0,15-12 0,-2 0-933,52-47 3,7-13 654,-35 33-2986,47-41-7605,-227 206 8261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9.2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26 14968,'38'98'1854,"13"29"1086,-29-78-2681,-11-29 129,51 84 101,-48-84-394,54 59 77,-54-69 94,-8-6-220,0-1 1,1 0-1,-1-1 0,1 1 0,0-2 0,14 4 0,-21-5-46,0 0 1,1 0-1,-1 0 0,0 0 1,0 0-1,1 0 0,-1 0 1,0 0-1,1 0 0,-1 0 1,0 0-1,0 0 0,1 0 1,-1 0-1,0-1 0,1 1 1,-1 0-1,0 0 0,0 0 1,1 0-1,-1 0 1,0-1-1,0 1 0,1 0 1,-1 0-1,0 0 0,0-1 1,0 1-1,0 0 0,1 0 1,-1-1-1,0 1 0,0 0 1,0 0-1,0-1 0,0 1 1,0 0-1,1-1 0,3-8 3,-1-1-1,1 0 0,-1 0 0,-1 0 0,0 0 1,0-1-1,-1 1 0,-1-15 0,-5-89 4,4 105-5,-8-95 14,7 86-9,-22-82 20,9 46 154,0 10 58,28 80-102,2 3-83,2-1-1,25 44 1,-2-24-136,-32-50-362,6 0 125,22 10 0,-20-11-2598,14 9-7091,-70-37 7535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9.5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313 79 14704,'-66'-26'1817,"-44"-12"2461,97 33-4109,9 3-6,0 1-1,0-1 1,-1 1-1,1 0 1,-8 0-1,-8 0 328,-20 1-1,39 0-478,1-1 0,-1 1 0,1 0-1,0 0 1,-1 0 0,1 0 0,0 1 0,-1-1 0,1 0 0,0 0-1,-1 0 1,1 0 0,0 0 0,-1 0 0,1 0 0,0 1 0,-1-1 0,1 0-1,0 0 1,0 0 0,-1 1 0,1-1 0,0 0 0,0 1 0,-1-1-1,1 1 1,-4 4 43,1 0 0,1 1 0,-1 0 0,1 0 0,-1 0 0,0 7 0,3-12-46,-1 0 1,1 0-1,0 0 1,0 0-1,0 0 1,0 0-1,0 0 1,0-1-1,0 1 1,0 0-1,1 0 1,-1 0 0,0 0-1,1 1 1,14 44 123,-8-27-118,15 26 0,0-10-31,42 51 1,-62-83 9,0 0-32,1 0 0,0 0 0,-1 0 0,1-1 0,4 4 0,103 73-379,-108-78 331,0 1 0,1-1 1,-1 0-1,0 1 0,1-1 1,-1 0-1,5 0 0,10 5-259,20 1-1,-22-5 211,22 0 0,-6 1-2857,33 7-6980,-149-23 7513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4.6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96 13272,'-2'-11'2301,"2"10"-2153,-1 0-1,1 0 1,0-1 0,0 1-1,-1 0 1,1 0-1,0 0 1,0 0 0,0 0-1,0-1 1,1 1 0,-1 0-1,0 0 1,1-2-1,3-3 145,0 0 0,0 0-1,11-10 1,-14 15-270,0 0-1,0 0 1,0 1-1,0-1 1,0 0-1,0 0 1,0 1 0,0-1-1,1 1 1,-1-1-1,0 1 1,0-1-1,2 1 1,4-2 23,1-2-16,-6 3-4,0 0-1,0 0 1,0 0-1,0 0 1,0 1-1,1-1 1,-1 1-1,0-1 1,4 1-1,63-8 260,-54 7-164,0 1-1,-1 0 0,23 3 0,-25-2-82,8 2 72,-1 0 0,27 7 0,-36-7-76,5 2 153,55 30 88,-69-35-247,1 1 1,-1 0-1,0 0 1,0 0-1,1 0 1,-1 0 0,0 0-1,2 3 1,53 72 317,-47-58-132,27 84 86,-35-99-256,0 0 0,0 0 0,0 0 0,0 6 0,4 99 249,-7-88-146,-26 76 85,27-94-192,0 0 0,1 0 0,-2 0 0,1 1 0,0-1 0,-2 2 0,-12 15 154,-34 33 0,34-41 95,-10 1-86,-43 14 0,45-20-5,1-1 1,-34 3-1,45-7-159,-6 1 153,-34-1 0,19-2-137,29 1-45,-8 1-51,0-2-1,0 1 1,0-1 0,-18-5 0,29 6 8,0 0 1,0 0-1,0 0 0,0-1 1,0 1-1,0 0 1,0 0-1,0 0 1,0-1-1,0 1 1,0 0-1,1 0 1,-1 0-1,0 0 1,0-1-1,0 1 1,0 0-1,0 0 1,0 0-1,0 0 0,1-1 1,-1 1-1,0 0 1,0 0-1,0 0 1,0 0-1,0 0 1,1 0-1,-1 0 1,0 0-1,0-1 1,0 1-1,1 0 1,11-5-986,1 1 0,0 0 1,25-5-1,-19 6 82,-10 1 783,17-5-312,30-13-2117,-7 4-8323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19.9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515 1 15864,'-19'8'194,"7"-2"549,-22 6-1,-46 12 1113,-50 7 411,119-29-2065,-168 21 272,174-22-480,0-1 0,0 0-1,0-1 1,0 1 0,0-1 0,-9-2 0,11 2 5,3 1 2,0 0 0,0 0 0,0 0 0,0 0-1,0 0 1,0 0 0,-1 0 0,1 0 0,0 0 0,0 0 0,0 0 0,0 0-1,0 0 1,0 0 0,0 0 0,0 0 0,-1 0 0,1 0 0,0 0 0,0-1 0,0 1-1,0 0 1,0 0 0,0 0 0,0 0 0,0 0 0,0 0 0,0 0 0,0 0 0,0 0-1,0 0 1,0-1 0,0 1 0,-1 0 0,1 0 0,0 0 0,0 0 0,0 0-1,0 0 1,0 0 0,0-1 0,0 1 0,0 0 0,0 0 0,1 0 0,1-14-2,-1 12 2,0 0 0,0 0 0,0 0 0,1 1 0,-1-1 0,1 0 0,-1 0 0,4-2 0,0 1 0,1 0-1,-1 0 1,1 0-1,0 1 1,0-1-1,0 2 1,0-1-1,9-1 0,-12 3 0,13-2-33,76 3-34,-89-1 45,-1 0 0,1 1-1,0-1 1,-1 1 0,6 1-1,100 41-154,-86-31 124,83 63-16,-86-58 36,60 81-7,-77-95 40,0-1 0,-1 1 0,1 0 0,-1 0 1,3 4-1,15 48-1,-15-37 6,3 19 0,-7-34 2,0-1 0,1 1 0,-1-1 0,0 0 0,0 1 0,-1 4 0,-1 6 16,-5 21 1,2-21-1,-9 19 0,14-30-3,-1 0 1,0-1-1,0 1 0,0-1 0,0 1 1,0-1-1,0 1 0,-2 1 0,-9 8 38,0 0-1,-1-1 0,-20 11 1,31-20-47,1 0 1,-1 0 0,0 0 0,0 0 0,1-1 0,-1 1-1,-3 0 1,-24 3 41,-45 1-1,72-5-52,0 0 1,-1-1-1,1 1 0,0 0 1,0-1-1,-1 1 0,-2-2 1,-28-11-78,-39-20 0,53 20-694,-59-65-274,78 77 1008,-1 1-1,0-1 0,0 0 1,1 0-1,-1 0 0,0 0 1,1 0-1,-1 0 0,1 0 1,-1 0-1,1 0 0,0 0 1,-1 0-1,1 0 0,0-2 1,0 3 38,-2-10-205,1 0 0,0-15 0,1 13 122,6-23 1,-6 35 82,1-4-480,0-1 1,-1 1-1,0 0 1,0-7-1,1-44-8469,-2 129 6723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20.3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273 0 15152,'-8'102'258,"7"-70"1037,-1 81 3,1 25-888,2-83 338,12 212 165,-10-218-858,17 153-65,-15-171-390,2-2 50,16 39 0,-23-67 298,0-1 0,0 1-1,0-1 1,0 1 0,1-1-1,-1 1 1,0-1-1,0 0 1,0 1 0,1-1-1,-1 1 1,0-1-1,1 0 1,-1 1 0,0-1-1,1 0 1,-1 1 0,0-1-1,1 0 1,0 1-1,-1-1 8,1 1-1,0-1 0,-1 0 0,1 0 1,-1 1-1,1-1 0,0 0 0,-1 0 0,1 0 1,0 0-1,-1 0 0,1 0 0,0 0 1,-1 0-1,1 0 0,0 0 0,-1 0 0,1 0 1,-1-1-1,1 1 0,0 0 0,-1 0 1,1-1-1,-1 1 0,2-1 0,0-1-13,1-1 0,-1 0 0,0 0 0,0 0 0,0 0 0,0 0 0,2-5 0,50-114-2174,-3 8-7247</inkml:trace>
  <inkml:trace contextRef="#ctx0" brushRef="#br0" timeOffset="1">635 194 14704,'-82'10'340,"-12"0"3237,26-3-3197,38-3 666,-117 23 194,121-22-1320,6-2-28,-4 1-227,1 0 1,-37 14-1,5 5-727,54-23 1048,1 0 1,0 0 0,0 1-1,-1-1 1,1 0 0,0 0-1,0 0 1,0 0 0,-1 0-1,1 0 1,0 0-1,0 0 1,0 1 0,-1-1-1,1 0 1,0 0 0,0 0-1,0 0 1,0 1 0,0-1-1,-1 0 1,1 0-1,0 0 1,0 1 0,0-1-1,0 0 1,0 0 0,0 1-1,2 0-62,-2-1 73,13-3-2267,3 3-8850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20.6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391 1 15328,'-3'1'74,"-57"17"1557,-10 4 245,55-17-1211,0-1 0,-22 4 1,25-6-234,-6 1-76,-22 1 1,53 4-244,-6-6-104,-4-1-7,0 0 0,-1 0 0,1 1 0,0-1-1,5 4 1,29 16 5,15 10-6,-16-7-3,-1 1-1,53 50 0,-67-54-3,-1 0-1,-1 2 1,-1 0 0,28 48-1,-40-60-10,0 0-1,-1 1 0,-1-1 0,0 1 0,0 0 1,-1 0-1,-1 0 0,2 21 0,-4-29 16,0 0 0,0-1-1,0 1 1,0 0 0,-1 0 0,-1 5-1,-1-3 3,0 0 0,-1-1-1,0 1 1,1-1-1,-2 0 1,1 0 0,0 0-1,-11 7 1,13-10-2,1-1-1,0 0 1,0 0-1,0 0 1,0 0-1,-1-1 1,1 1-1,0 0 1,-1-1-1,-2 2 1,-96 25-110,77-23-320,-103 4-204,100-5 24,-96 18-144,85-14-1643,-36 6-6795,171-31 6902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21.1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101 1 12016,'0'0'0,"-7"7"0,-2 7 1128,1-7 0,-1-2-1128,-6 13-2264,-4 5 2280,-14 17-8280,66-80 8264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40.5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 97 13272,'0'0'1841,"2"-6"-303,26-61 1733,-26 61-2581,-1 4-579,-1 1 0,1-1 0,-1 0 1,1 0-1,-1 0 0,0 0 0,1-2 0,3 8 422,-2 3-515,-1-1 0,-1 0 0,1 1 0,-1-1 0,0 0 1,-1 13-1,0-18-18,1 15 7,-6 36 72,-16 60 12,18-90-36,-30 140 162,30-148-165,2 1 0,-1 0 0,2 0 1,0 26-1,2-34-13,-1 0 1,1 0 0,1 0-1,0 0 1,0 0 0,0-1-1,0 1 1,1-1-1,0 0 1,1 0 0,-1 0-1,8 9 1,9 9 51,-10-11 115,-9-12-192,0 0 0,0 0-1,1-1 1,-1 1 0,0 0-1,0-1 1,0 1 0,0-1-1,1 1 1,-1-1 0,0 1-1,3-1 1,4 2 7,84 24 175,-88-25-144,-1 0 0,0-1 1,1 1-1,-1-1 0,6 1 0,232-2 488,-172-5-377,118-23 1,-86 3-60,-58 17 191,218-31 87,-38 27-241,-90 7 24,-131 6-140,0 0 1,0 0 0,1 0 0,-1 0 0,0 1 0,0-1-1,4 2 1,154 41 238,-129-34-184,-20-5-60,124 45 50,-82-22-174,-46-22-408,-4-1 374,0 1 0,0-1 0,-1 1 0,1 0 1,1 6-1,-4-11 111,1 0 0,-1 0-1,0 1 1,0-1 0,0 0 0,0 0 0,0 0 0,0 1-1,0-1 1,0 0 0,0 0 0,0 1 0,0-1 0,0 0-1,0 0 1,-1 1 0,1-1 0,0 0 0,0 0 0,0 0-1,0 1 1,0-1 0,0 0 0,0 0 0,-1 0 0,1 1-1,0-1 1,0 0 0,0 0 0,-1 0 0,1 0 0,0 0-1,0 1 1,0-1 0,-1 0 0,1 0 0,0 0 0,0 0-1,-1 0 1,-15 10-451,0-1-1,-31 14 0,21-11-2677,-20 14-7487,108-60 8015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40.9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593 1 17207,'0'0'1866,"-4"2"-308,-12 8-1023,16-9-449,-1-1-1,0 1 1,1-1 0,-1 1-1,1-1 1,-1 1-1,0-1 1,1 1 0,-1 0-1,1-1 1,0 1 0,-1 1-1,-44 75 1379,42-73-1336,1 0 0,1 0 0,-1 1 0,-1 4 0,-50 170 676,40-124-624,-24 129 0,-3 32-93,24-122 168,-26 155 3,-2 18-155,27-163 152,-63 380 123,65-398-38,-18 99 0,0-19-201,22-111 215,-12 57 5,2-22-236,14-62 131,2-4-103,-15 78 30,20-91-237,0-11 57,0 0-1,0 1 1,0-1-1,0 0 1,1 0-1,-1 0 1,0 1-1,0-1 1,0 0-1,0 0 1,0 0-1,0 1 1,0-1-1,1 0 1,-1 0-1,0 0 1,0 0-1,0 0 1,0 1-1,1-1 1,-1 0-1,0 0 1,0 0-1,0 0 1,0 0-1,1 0 1,-1 0-1,0 0 1,2 0-48,-1-1 1,1 1-1,-1-1 0,0 0 1,1 0-1,-1 0 0,0 0 1,1 0-1,-1 0 0,0 0 1,0 0-1,0 0 0,0-1 1,0 1-1,1-3 0,74-101-769,-58 77-57,65-133-223,-57 111-2125,24-47-8944,-117 226 9136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0:52:41.9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3859 1227 10760,'3'-8'78,"0"2"262,0-1 0,-1 1-1,1-1 1,-2 0 0,1 0 0,-1 0-1,0 0 1,0-13 0,-4-3 76,-1 0 0,0 0 0,-15-42 0,12 50-380,0 1-1,0-1 1,-1 1 0,-12-15 0,13 20-17,-6-9 95,-71-76 55,64 75-1,-94-75 80,85 73-42,-166-111 106,150 104 8,-201-121 126,193 118-138,-230-118 137,268 141-268,-28-10 1,-251-83 326,280 97-382,0 1 0,-18-3 0,-277-32 377,292 37-352,-27 0 1,44 1-148,-150 7 298,-2 10-182,136-15 25,-28 7 0,-253 77 237,239-65-198,-217 97 96,222-92 26,-197 119 86,241-139-352,-1 0 0,-17 16 0,27-22-36,-106 94 112,6 10-62,91-94-3,0 0 0,-9 14-1,-62 94 94,48-65-91,2 2 0,2 1-1,-23 71 1,-45 227 208,89-311-175,-14 209 44,20-198-4,19 245 39,-11-237-106,43 259 27,-37-257-20,71 251 36,-64-254 2,99 230 31,-92-236-78,-27-55-53,77 129 54,6-5-32,-46-75 38,165 194 43,-192-232-52,0 0 1,15 11 0,93 77 106,4-10-118,-122-89-40,15 11 21,21 10 0,95 50 24,6-10-2,-120-54 41,24 6 0,-41-13-84,150 42 172,5-8-122,-155-34-50,64 9 82,102 6 3,4-10-44,-170-5-41,23 0 60,23-2 0,-46 2-60,168-15 120,0-10-85,-168 25-35,20-3 27,27-9 1,-47 12-28,171-49 58,28-27-24,-132 44 16,92-58 1,46-55 68,-113 70-93,-51 38-4,73-75 3,29-45-20,-6-31 0,-36 29-27,-88 137-21,13-29-1,65-144-42,-5-12 44,-80 192 12,-1 1 0,0-1 0,5-26 0,30-173-90,-19-38 84,-20 200 12,-14-103 0,-27-16 0,-10 13-24,0 34 34,50 124 14,-3-9-3,-2 0 1,0 0-1,0 0 1,-8-10 0,-98-139-6,-24-11 5,135 169 3,-19-23-3,-24-22-1,-129-124-2,-48-27-92,26 33-286,-136-81-185,211 163 336,46 31-3209,-75-52-8243,345 238 8799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09.1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24575,'0'-5'0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09.6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10.1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 24575,'0'-2'0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5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41 411 8520,'0'0'12,"0"0"0,0 0 1,0 0-1,-1 0 0,1 0 0,0 0 1,0 0-1,0 0 0,0 0 0,0 0 1,0 0-1,0 0 0,0 0 0,-1 0 1,1 0-1,0 0 0,0-1 1,0 1-1,0 0 0,0 0 0,0 0 1,0 0-1,0 0 0,0 0 0,0 0 1,0 0-1,-1 0 0,1-1 0,0 1 1,0 0-1,0 0 0,0 0 0,0 0 1,0 0-1,0 0 0,0 0 1,0-1-1,0 1 0,0 0 0,0 0 1,0 0-1,0 0 0,0 0 0,0 0 1,0-1-1,0 1 0,1 0 0,-1 0 1,0 0-1,0 0 0,0 0 1,0 0-1,0 0 0,0 0 0,0 0 1,0-1-1,0 1 0,0 0 0,0 0 1,1 0-1,-1 0 0,0 0 0,0 0 1,0 0-1,0 0 0,0 0 1,11-11 1362,-7 7-1020,7-7 430,1 0 1,0 1 0,0 0 0,1 1-1,22-12 1,-29 16 1453,-6 5-2186,-1 0 0,0 0 0,0 0 0,0 1 0,0-1 0,0 0 0,1 1 0,-1-1 0,0 1 0,0-1 0,-1 2 0,1-1-20,-1 0 0,0 1 0,0-1 0,0 0 1,0 0-1,0 0 0,0 0 0,0 0 0,0-1 0,-1 1 1,1-1-1,-3 1 0,0 0 84,0-1-1,1 0 1,-1 0-1,1 0 1,-6-2-1,8 2-33,1-1 0,0 1 0,-1-1 0,1 0 0,0 0 0,-1 0 0,1 1 0,0-1 0,0 0 0,0 0 0,-1-1 0,1 1 0,1 0 0,-1 0 0,0 0 0,-1-3 0,-2-1-28,4 4-45,0 1 0,-1-1 1,1 1-1,0-1 0,0 1 1,-1-1-1,1 1 0,0-1 0,0 0 1,0 1-1,0-1 0,0 1 1,0-1-1,0 0 0,-1-4 16,-5-23 369,1 0 0,1 0 0,1-51 0,2 75-249,0-8-81,1 12-50,0 0-1,0 0 1,0 0 0,0 0-1,0 0 1,0 0 0,0 0-1,0 0 1,0 0 0,0 0-1,0 0 1,1 0 0,-1 0-1,0 0 1,0 0 0,0 0 0,0 0-1,0 0 1,0 0 0,0 0-1,0 0 1,0 0 0,0 0-1,0 0 1,0 0 0,1 0-1,-1 0 1,0 0 0,0 0-1,0 0 1,0 0 0,0 0-1,0 0 1,0 0 0,0 0-1,0 0 1,0 0 0,0 0 0,0 0-1,0 0 1,0-1 0,5 11 34,-1 0-1,0-1 1,-1 2 0,-1-1 0,3 11 0,-2-6-2,28 114 543,-26-102-348,25 135 103,-24-129-92,18 122 85,-21-126-170,-2-20-112,8 115 310,-8-60-139,-1-63-220,0 0 1,0 0-1,0 1 0,0-1 1,0 0-1,0 0 0,-1 0 1,1 0-1,0 0 1,-1 0-1,1 0 0,-1 0 1,0 2-1,1-3-6,0 0 0,-1 0 0,1 1 0,0-1 0,-1 0 0,1 1 0,0-1 0,-1 0 0,1 0 0,-1 0 0,1 0 1,0 1-1,-1-1 0,1 0 0,-1 0 0,1 0 0,0 0 0,-1 0 0,0 0 0,1 0 0,0 0 0,-1 0 0,1 0 0,0 0 1,0 0-1,-1-1 0,1 1 0,0 0 0,0 0 0,0 0 1,-1 0-1,1-1 0,0 1 0,0 0 0,0 0 0,0 0 0,-1-1 1,1 1-1,0 0 0,0 0 0,0 0 0,0-1 0,0 1 0,0 0 1,0 0-1,0-1 0,0 1 0,0 0 0,-33-78 43,26 55-24,-29-122 11,29 109 2,-30-172 10,32 167-28,-12-139 9,15 151-16,-1-18-2,-6-79 103,8 93-108,3 47-7,2 19-2,6 48-6,17 62-63,-12-70 42,-3-7 15,19 89-200,-25-124 172,4 12-307,1-1 1,20 51-1,-14-55-161,-4-9-3106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10.4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10.8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24575,'0'0'-8191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21:08:11.1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24575,'0'0'-8191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6:44:58.9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1457 24575,'4'-43'-13,"6"0"-771,-6 30 240,22-80-879,10-41-371,-16-90 1794,-41 0 0,10 163-652,-3-18-1131,5 0 754,11-111 2848,0 150-1658,-1 24 1952,7-23 1,-6 33-1660,0 1 0,0-1 0,8-8-1,-4 3-453,1 1 0,-2 0 0,0-1 0,2-11 0,-6 19 0,1-6 0,1-14 0,-2 17 0,0 1 0,0-1 0,1 0 0,6-10 0,-5 10-1365,1 2-5461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6:45:00.2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0 108 24575,'0'-1'0,"0"1"0,0 0 0,0 0 0,1-1 0,-1 1 0,0 0 0,0 0 0,1-1 0,-1 1 0,0 0 0,0 0 0,1 0 0,0-1 0,5-2 0,-4 2 0,48-20 0,-30 13 0,127-50 0,-144 57 0,3-2 0,11-3 0,-15 6 0,1-1 0,-1 1 0,0-1 0,0 1 0,0 0 0,1 0 0,-1-1 0,1 1 0,2 0 0,20 1 0,-15 0 0,20-1 0,-25-1 0,-4 1 0,-1 0 0,0 0 0,1 0 0,0 0 0,-1 0 0,1 0 0,-1 0 0,1 0 0,-1-1 0,1 1 0,0 0 0,-1 1 0,1-1 0,-1 0 0,1 0 0,0 0 0,1 1 0,0-1 0,0 1 0,0 0 0,0 0 0,0 0 0,-1 0 0,4 2 0,0 1 0,60 44 0,12 8 0,-66-49 0,9 6 0,-19-13 0,4 3 0,-5-3 0,0 0 0,0 0 0,0 0 0,0 0 0,0 0 0,0 0 0,0 0 0,0 0 0,0 0 0,0 0 0,1 0 0,-1 0 0,0 0 0,0 0 0,0 0 0,0 0 0,0 0 0,0 0 0,0 0 0,0 0 0,0 0 0,1 0 0,-1 0 0,0 0 0,0 0 0,0 0 0,0 0 0,0-2 0,0-2-341,-1 1 0,0-1-1,-2-5 1,-1 1-6485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6:45:04.2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3293 24575,'4'0'0,"0"0"0,0 0 0,0-1 0,0 0 0,0-1 0,0 2 0,-1-2 0,1 0 0,0 0 0,0 1 0,6-6 0,-1 1 0,-1-2 0,0 1 0,8-10 0,7-9-67,-1-2 0,20-32-1,29-65-978,-50 87 513,120-194-1895,20 14 322,49-7 2106,-79 96 0,-64 62 0,83-74-196,8 9 0,250-175 196,-401 303 17,80-58 2584,-57 42-1270,32-14 0,9 7 71,-51 20-1394,1-1 1,20-11-1,-24 9-8,-2 0 0,0 0 0,0-2 0,0 0 0,-2-1 0,0 0 0,0-1 0,11-17 0,-9 9 0,-2 1 0,0-2 0,-2 1 0,0-2 0,11-35 0,10-59 10,-13 40-127,32-118-293,-17 65 283,-29 111 118,1 0 0,16-34 0,-18 48 21,0-2 0,0 1 1,0 1-1,0 0 0,2 0 0,-2 0 0,2 0 1,0 1-1,0 0 0,10-8 0,62-32 257,111-48-1,-163 82-268,67-30 0,-4-6 0,-74 37-195,-1 0 0,0 0 0,-1-2 0,0 1 0,-1-2 0,15-18 0,-22 24-6631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6:45:05.3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24575,'0'1'0,"1"1"0,-1-1 0,1 0 0,0 0 0,-1 0 0,1 1 0,0-2 0,-1 2 0,2-2 0,-2 2 0,3 0 0,7 7 0,0 0 0,1-1 0,16 11 0,-3-6 0,0-2 0,47 15 0,54 5 0,-1-7 0,-123-24 0,6 1 0,-5-1 0,1 0 0,-1 1 0,0 0 0,0-1 0,0 1 0,3 1 0,-4-1 0,0-1 0,0 1 0,-1 0 0,1-1 0,0 1 0,-1 0 0,1 0 0,0 0 0,-1 0 0,1-1 0,0 2 0,-1-2 0,0 1 0,1 0 0,-1 0 0,0 0 0,1 0 0,-1 1 0,2 10 0,-1 1 0,0 19 0,-1-26 0,-6 139-306,-6 2-1378,10-124-4517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3T16:45:21.3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02.6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0 735 24575,'443'0'0,"-396"-1"0,1-2 0,-1-2 0,90-22 0,134-26-691,8 18-1028,-196 25 1497,800-114-2699,-512 73 1717,-164 23 2501,-123 13 1992,-19 2-1636,247-25-1135,72-7-518,-83-2 0,-201 38 0,103 3 0,459 9 0,-366-4 0,263-10 0,-551 10 0,21 0 0,1-2 0,42-9 0,87-17 0,-78 15 0,-24 5 0,101-2 0,-145 10 0,-1 0 0,1-1 0,-1 0 0,0-1 0,17-6 0,-10 4 0,0 1 0,1 1 0,31-2 0,-4 1 0,-43 4 0,91-14 0,-76 10 0,0 0 0,35-15 0,-14 4 0,45-13 0,-69 24-455,0 1 0,22-2 0,-19 4-6371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04.0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 0 24575,'1'2'0,"0"-1"0,-1 0 0,1 1 0,0-1 0,0 0 0,0 0 0,0 0 0,0 1 0,0-1 0,0 0 0,3 1 0,3 4 0,39 32 0,111 91 0,13-12 0,-40-38 0,118 65 0,-234-137 0,-1 0 0,1-2 0,0 1 0,1-2 0,-1 0 0,19 2 0,39-1 0,78-6 0,-78-1 0,-42 3 0,-19 0 0,0-1 0,16-2 0,-195 52 0,148-43 0,-33 8 0,34-11 0,0 2 0,-33 14 0,-133 89 0,19 17 0,9 14 0,86-76 0,-141 133 120,20 16-1605,167-180-5341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6:47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1 12104,'0'0'0,"-4"21"0,-4 15 1224,2-42 8,-1-29-1232,4 34-1224,3 10 1264,22 3 0,11 3-40,23 11-9592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7.3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7.7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  <inkml:trace contextRef="#ctx0" brushRef="#br0" timeOffset="1">0 0 24575,'0'0'-8191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8.3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8.6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9.1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9.5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06.6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24575,'2'3'0,"0"1"0,0-1 0,1 0 0,0 0 0,-1 0 0,1 0 0,4 2 0,0 1 0,84 78 0,-9-5-546,32 31-1660,34 31 1574,35 32 610,36 32-524,304 266-3466,28 28 957,-17 15 289,-394-369 2460,-32-23 300,-25-21 4,27 54 1897,-15 7 3386,-31-43-553,7 12-3551,139 240-1898,-195-346 539,86 142-1063,196 245 0,-203-301 1245,-14-22 0,-19-24 43,-17-20 637,49 66 0,-74-84-146,23 31 1940,-36-46-2474,0 1 0,0-1 0,-1 1 0,-1 0 0,5 23 0,3 8 0,20 54 0,47 99 0,-49-135 0,3 0 0,63 87 0,-75-122 0,0-2 0,30 26 0,52 39 0,-100-87 0,175 132-1365,-163-126-5461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08.2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944 0 24575,'0'839'0,"6"-680"0,0 8 0,-6-164 0,0 0 0,0 0 0,0 0 0,0 0 0,-1 0 0,1-1 0,-1 1 0,0 3 0,0-5 0,1 0 0,-1-1 0,1 1 0,-1 0 0,1-1 0,-1 1 0,1 0 0,-1-1 0,1 1 0,-1-1 0,0 1 0,0-1 0,1 1 0,-1-1 0,0 0 0,1 1 0,-1-1 0,0 0 0,0 0 0,0 1 0,1-1 0,-1 0 0,0 0 0,0 0 0,0 0 0,0 0 0,1 0 0,-1 0 0,0 0 0,0 0 0,-1-1 0,-10-2 0,0-1 0,0 0 0,0-1 0,-13-7 0,13 7 0,-128-66 0,-25-11 0,139 72 0,0 1 0,-29-6 0,8 2 0,-175-34 0,89 31-1365,104 14-5461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10.3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24575,'0'0'-8191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59.18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4660 5378 24575,'0'0'0,"-11"-5"0,-6-5 0,-4 0 0,-1-4 0,-3-1 0,1-7 0,-13-25 0,-8-12 0,-12-20 0,-15-18 0,-9-16-1519,-6-1 1953,-4 4-651,4 5 217,-6-1 0,6-4 0,-2-3 0,5-15 0,7-3 0,5 5 0,5 2 0,10 12 0,6 13 0,6 10 0,1 11-318,0 6 409,-2 4-137,-4 8 46,6 2 0,3 10 0,7 13 0,4 6 0,5 9 0,6 4 0,4 7 1498,-1 0-1926,0-3 982,-2-1-651,-1-4 145,-2-1-48,0-4 0,-5-5 0,-2 1 0,-4-6 0,1 1 0,0 1 0,4 1 0,3 4 0,0-1 0,-3-3 0,-2 3 0,-3-2 0,1 3 0,0 6 0,7-1 0,4 5 0,2 4 0,-1 2 0,2-1 0,-6-4 0,-8-9 0,-6-8 0,-14-10 0,-6-4 0,-1 0 0,-2-4 0,2 1 0,6-3 0,4 6 0,-1-2 0,5 2 0,1 2 0,3 2 0,0 2 0,3-4 0,-1 6 0,1-4 0,-1 5 0,2 2 0,-2 5 0,2-4 0,4 3 0,-1 0 0,1 4 0,3 0 0,5 2 0,-7 0 0,4 5 0,1 3 0,0 1 0,3-3 0,-4 1 0,-1-3 0,-4 1 0,2-3 0,0 0 0,-3-4 0,3-2 0,1 1 0,3 0 0,0 5 0,3 3 0,2-1 0,0 2 0,1-5 0,-8-9 0,-2-5 0,1-7 0,0 2 0,3 5 0,6 3 0,0 6 0,5 2 0,1 6 0,4 3 0,3 2 0,-3 4 0,2-2 0,-2 0 0,2-5 0,-1 0 0,2-3 0,-4 4 0,1-1 0,-1 3 0,-4-3 0,1 0 0,0-2 0,-3-7 0,0-4 0,-3-3 0,0-3 0,-3 3 0,2-3 0,-3-3 0,2 3 0,-2-1 0,0-5 0,3 5 0,2 2 0,0 8 0,0 5 0,2 8 0,3 5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4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111 371 12728,'-6'30'253,"6"-30"-227,0 0 1,0 0-1,0-1 0,-1 1 1,1 0-1,0 0 1,0 0-1,0 0 0,0 0 1,0 0-1,0 0 1,0 0-1,0 0 0,0 0 1,0 0-1,0 0 1,0 0-1,0 0 0,-1 0 1,1 0-1,0 0 0,0 0 1,0 0-1,0 0 1,0 0-1,0 0 0,0 0 1,0 0-1,0 0 1,0 0-1,0 0 0,0 0 1,-1 0-1,1 0 1,0 0-1,0 0 0,0 0 1,0 0-1,0 1 0,0-1 1,0 0-1,0 0 1,0 0-1,0 0 0,0 0 1,0 0-1,0 0 1,-4-5 226,0 0 1,1-1-1,0 1 1,0-1-1,-3-8 1,-5-13 704,5 13-528,-36-85 884,30 56-1242,9 26-69,1 0-1,-1-27 0,3 43 0,0 0 0,0 0 0,0 1 0,0-1 1,0 0-1,1 0 0,-1 0 0,0 1 0,0-1 0,0 0 0,1 0 0,-1 1 0,0-1 0,1 0 0,-1 0 0,10-15 32,17-20 0,-27 36-20,1-1 0,0 0 0,0 0 0,0 0 0,-1 1 0,1-1 0,0 0 0,0 1 0,2-2 0,11-4 57,0 1-1,28-7 0,-25 10 145,83 3 103,-77 2-38,109 25 76,-104-19-254,113 49 75,-137-56-141,0-1 1,-1 2-1,1-1 1,0 0-1,-1 1 0,5 3 1,74 65 221,1 15-190,-76-79-47,-1 0-1,-1 0 0,8 11 1,-13-18-21,65 104 85,-7 9-29,-58-113-56,4 7 39,0 0-1,-1 1 1,0 0 0,2 11-1,27 115 156,-10 9-108,-22-143-86,4 55 242,-2 70 3,-11-5-140,7-109 36,-4 23 0,-20 68 144,-8-7-181,19-61 129,-79 121 99,90-150-266,0 0-1,0 0 0,-6 5 1,-106 92 312,93-85-78,-83 65 67,103-80-362,0 0 1,1 0 0,-1 0-1,1 0 1,-3 4-1,-61 82-2,64-86-26,1 0-1,0-1 1,0 1 0,0 0-1,0 0 1,1 0 0,-2 3-1,-2 16-117,0 0 0,-1 31 1,4-50 29,1 0 1,1 0-1,-1 1 1,0-1 0,1 0-1,-1 0 1,1 0 0,1 4-1,-2-6 111,25 68-993,14 9 745,-18-32-2533,17 42-7604,-89-203 7801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59.96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5166.9043"/>
      <inkml:brushProperty name="anchorY" value="5885.63965"/>
      <inkml:brushProperty name="scaleFactor" value="0.5"/>
    </inkml:brush>
  </inkml:definitions>
  <inkml:trace contextRef="#ctx0" brushRef="#br0">302 1 24575,'0'0'0,"0"5"0,0 11 0,0 8 0,-4 12 0,1 5 0,0-1 0,-2 1 0,0-2 0,-5 1 0,-6 1 0,2 0 0,-1 5 0,-3 1 0,-4 3 0,1-5 0,3-2 0,-1-3 0,1-1 0,4-5 0,3-3 0,-1-7 0,2-4 0,-1-6 0,2 3 0,3 6 0,-4 9 0,1 6 0,2-1 0,2-1 0,1-11 0,3-16 0,0-8 0,1-1 0,0 0 0,0 0 0,0 0 0,0 0 0,0 0 0,0 0 0,0 0 0,0 0 0,0 0 0,0 0 0,0 0 0,0 0 0,0 0 0,0 0 0,0 0 0,0 0 0,0 0 0,0 0 0,0 0 0,0 0 0,0 0 0,0 0 0,0 0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0.81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5975.75342"/>
      <inkml:brushProperty name="anchorY" value="5378.53271"/>
      <inkml:brushProperty name="scaleFactor" value="0.5"/>
    </inkml:brush>
  </inkml:definitions>
  <inkml:trace contextRef="#ctx0" brushRef="#br0">1 0 24575,'0'0'0,"7"0"0,16 12 0,7 3 0,11 12 0,5 5 0,-3-1 0,-3 1 0,-6-4 0,-3-6 0,-6-7 0,0-3 0,-3-4 0,-3-3 0,2 3 0,4-1 0,6-1 0,4-2 0,14-1 0,9-1 0,2-1 0,-1-1 0,0 0 0,-9-1 0,-9 1 0,-6 0 0,-11 0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2.57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4534.51514"/>
      <inkml:brushProperty name="anchorY" value="4602.10938"/>
      <inkml:brushProperty name="scaleFactor" value="0.5"/>
    </inkml:brush>
  </inkml:definitions>
  <inkml:trace contextRef="#ctx0" brushRef="#br0">1 439 24575,'0'0'0,"0"-5"0,0-5 0,0-5 0,3-9 0,1 18 0,-2 0 0,7-12 0,15-21 0,12-5 0,4-6 0,3-1 0,-1 2 0,-5 3 0,3 3 0,-8 10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2.93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3714.94189"/>
      <inkml:brushProperty name="anchorY" value="4532.81445"/>
      <inkml:brushProperty name="scaleFactor" value="0.5"/>
    </inkml:brush>
  </inkml:definitions>
  <inkml:trace contextRef="#ctx0" brushRef="#br0">0 969 24575,'0'0'0,"0"-2"0,3-2 0,6-5 0,10-2 0,2-6 0,3-2 0,1-2 0,4-1 0,7-8 0,13-7 0,19-15 0,29-20 0,14-15-2002,18-16 2574,13-7-858,-4-1 286,-3 9 0,-11 11 0,-27 22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1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951.27173"/>
      <inkml:brushProperty name="anchorY" value="4993.78857"/>
      <inkml:brushProperty name="scaleFactor" value="0.5"/>
    </inkml:brush>
  </inkml:definitions>
  <inkml:trace contextRef="#ctx0" brushRef="#br0">1 45 24575,'0'0'0,"5"0"0,5 3 0,5 1 0,8-1 0,8-1 0,20-3 0,26-7 0,22-15 0,-10-1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35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043.27039"/>
      <inkml:brushProperty name="anchorY" value="4530.17529"/>
      <inkml:brushProperty name="scaleFactor" value="0.5"/>
    </inkml:brush>
  </inkml:definitions>
  <inkml:trace contextRef="#ctx0" brushRef="#br0">1 29 24575,'0'0'0,"18"-5"0,48-2 0,37 1 0,57 1 0,40 1 0,-19 2-3823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57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2.4592"/>
      <inkml:brushProperty name="anchorY" value="4051.18335"/>
      <inkml:brushProperty name="scaleFactor" value="0.5"/>
    </inkml:brush>
  </inkml:definitions>
  <inkml:trace contextRef="#ctx0" brushRef="#br0">0 1 24575,'0'0'0,"5"0"0,2 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8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12.47919"/>
      <inkml:brushProperty name="anchorY" value="3543.18335"/>
      <inkml:brushProperty name="scaleFactor" value="0.5"/>
    </inkml:brush>
  </inkml:definitions>
  <inkml:trace contextRef="#ctx0" brushRef="#br0">0 1 24575,'0'0'0,"5"0"0,5 6 0,5 3 0,8 6 0,7 8 0,10 4 0,4 6 0,6 2 0,-8 1 0,-6-8 0,-11-3 0,1-8 0,-19-15 0,-1 0 0,-1 0 0,11 3 0,13 1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4.10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28.8949"/>
      <inkml:brushProperty name="anchorY" value="2764.25024"/>
      <inkml:brushProperty name="scaleFactor" value="0.5"/>
    </inkml:brush>
  </inkml:definitions>
  <inkml:trace contextRef="#ctx0" brushRef="#br0">0 1 24575,'0'0'0,"13"0"0,28 6 0,-1 0-3823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4.5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31.198"/>
      <inkml:brushProperty name="anchorY" value="2244.22925"/>
      <inkml:brushProperty name="scaleFactor" value="0.5"/>
    </inkml:brush>
  </inkml:definitions>
  <inkml:trace contextRef="#ctx0" brushRef="#br0">1 0 24575,'0'0'0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4.8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248 0 14520,'-30'7'285,"25"-5"321,0 8 215,-40 135 1064,36-111-1019,-40 111 285,-33 114-44,75-230-1040,-7 48 0,13-63-63,0 0 1,1 0-1,1 0 1,0 0-1,5 21 1,3-3 32,-9-31-24,1 1-1,-1-1 1,0 0-1,1 0 0,-1 0 1,1 0-1,0 0 1,-1 0-1,1-1 0,0 1 1,0 0-1,0 1 1,82 72 203,-79-71-199,0-1 0,0 1 1,0-1-1,9 4 0,88 39 70,23 4-46,-112-44-1,1-1 0,15 4 0,259 51 115,-274-57-137,1 0 0,17 0 1,-31-2-19,140 4 58,0-9-34,-140 5-24,49-4 62,56-12 3,-13-5-105,-63 14-225,60-24-159,-66 23-2560,30-10-7292,-123 42 7735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6.14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39.198"/>
      <inkml:brushProperty name="anchorY" value="1736.22913"/>
      <inkml:brushProperty name="scaleFactor" value="0.5"/>
    </inkml:brush>
  </inkml:definitions>
  <inkml:trace contextRef="#ctx0" brushRef="#br0">247 0 24575,'0'0'0,"0"3"0,12 9 0,3 4 0,9 4 0,5 8 0,5 8 0,13 9 0,7 3 0,8 10 0,3 1 0,-3 3 0,6-1 0,-3-9 0,-8 0 0,-1-7 0,-11-7 0,-8-11 0,-12-5 0,-2-9 0,-9 1 0,-1-2 0,1 4 0,1-2 0,-3 0 0,3-3 0,0 3 0,1 0 0,6 4 0,3 6 0,3 1 0,4 8 0,-1-2 0,3 4 0,-1 0 0,-3-7 0,-6-4 0,-2-6 0,-9-7 0,-7-5 0,-7-6 0,1 0 0,0 1 0,0-1 0,0 0 0,0 0 0,0 0 0,0 0 0,0 0 0,-1 0 0,1 1 0,0-1 0,0 0 0,0 0 0,0 0 0,0 0 0,0 0 0,-1 0 0,1 0 0,0 0 0,0 0 0,0 1 0,0-1 0,-1 0 0,1 0 0,0 0 0,0 0 0,0 0 0,0 0 0,-1 0 0,1 0 0,0 0 0,0 0 0,0 0 0,-12 0 0,-3-1 0,-5 3 0,-1 0 0,3 6 0,-1 0 0,1 2 0,-3-1 0,1 4 0,1-2 0,-5 2 0,-2 2 0,-5-1 0,-5 0 0,-12 9 0,-4 3 0,-4 3 0,0 0 0,-7-1 0,2 1 0,0 0 0,3-3 0,9-5 0,5-1 0,-2 1 0,2-4 0,2-4 0,1-1 0,5-4 0,6-2 0,2-3 0,5-1 0,-1 1 0,3 0 0,-4 5 0,-1 3 0,0 0 0,-1-2 0,3 3 0,2-2 0,0-1 0,1 0 0,-1-2 0,1 4 0,5-1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38.6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0,'1'2,"-1"1,0-1,1 0,0 0,-1 1,1-1,0 0,0 0,0 0,1 0,-1 0,3 3,1 2,306 414,-188-272,189 180,553 498,-593-566,391 367,-610-580,184 184,-215-205,-2 0,18 31,28 62,-22-32,-4 2,42 141,-59-153,55 125,-33-93,-36-87,2-2,0 1,21 28,-16-26,23 47,-25-42,1 0,22 30,43 49,-27-38,9 16,99 129,-145-198,27 22,3 4,8 16,-25-26,67 59,-30-36,-46-37,-19-18,1 0,-1 1,1-1,-1 0,1 0,-1 0,1 0,-1-1,4 2,-4-2,-1 0,1 0,-1 0,1 0,0 0,-1 0,1 0,-1-1,1 1,-1 0,1 0,-1-1,1 1,-1 0,1 0,-1-1,1 1,-1-1,0 1,1 0,-1-1,1 1,-1-1,0 1,0-1,1 1,-1-1,0 1,0-1,0 1,1-1,-1 0,0 0,4-15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39.9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2196 1,'5'109,"0"-32,-1 199,1 1,0-202,3 1,3-2,28 100,25 57,-57-203,7 57,-6 29,-7-83,1-4,-1-12,0 1,-1 0,-3 29,2-43,1 0,0 0,-1 0,1-1,-1 1,0 0,1 0,-1-1,0 1,0 0,0-1,0 1,0-1,-1 0,1 1,0-1,-1 0,1 0,-1 1,1-1,-1 0,1-1,-1 1,0 0,1 0,-1-1,0 1,0-1,0 1,1-1,-1 0,0 0,0 0,0 0,0 0,0 0,1 0,-1-1,0 1,-2-2,-15-3,-11-3,-54-7,-404-4,268 16,93-3,-228-39,60-34,7-23,36 12,133 51,82 29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55.8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4.0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0,'918'0,"-887"2,30 4,21 2,0-8,26 0,-56 7,7 0,67 5,-26-1,177-3,-253-9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5.5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1,'1'39,"1"1,2 0,2-1,21 77,-12-67,22 47,-30-80,0-1,2 0,0-1,1 1,0-2,1 0,13 13,-11-15,0 0,1-1,0 0,1-1,0-1,0 0,1-1,0-1,0 0,21 4,18 0,1-2,-1-2,70-2,-77-6,1-2,81-17,91-41,-193 53,46-22,-65 27,-1-1,0 0,-1 0,1-1,-1 0,0 0,0-1,-1 0,9-11,23-45,-30 51,-1-1,-1-1,0 0,-1 1,0-2,-1 1,-1 0,3-28,-3-8,-3-64,-1 58,0 39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6.7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76,'2'2,"0"-1,-1 1,1-1,1 0,-1 0,0 0,0 0,0 0,1-1,-1 1,5 0,28 1,-25-1,6-1,48 1,-57-2,0 1,0-2,0 1,0-1,-1 0,1 0,7-4,-6 1,1-1,0 0,-1 0,9-10,12-8,-27 22,0 1,0 0,0-1,0 1,0 0,0 0,0 0,0 1,0-1,1 0,-1 1,0-1,1 1,-1 0,0 0,1 0,-1 0,5 1,-4 0,-1 0,1 0,0 0,0 1,-1-1,1 1,-1 0,1-1,-1 1,0 0,0 1,0-1,0 0,3 5,1 3,0 0,-1 1,5 13,-1-1,25 68,-32-83,2 2,1-1,-1 1,2-1,6 10,-7-12,0 0,0 0,-1 1,-1-1,1 1,-1 0,3 11,-2 21,-4-50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9.4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88,'508'0,"-483"-1,31-6,11 0,-53 5,-1 0,0-1,0 0,0-1,13-5,-12 3,0 2,1-1,21-2,-26 5,0 0,0-1,11-4,-15 5,1-1,0 1,0 0,0 1,0-1,0 1,0 1,9 0,0 2,26 8,10 1,-34-7,1 0,-1 1,26 11,7 3,-37-14,0 1,17 10,17 7,-11-11,-1-1,1-2,42 4,-42-7,200 16,-130-15,121-2,-178-5,-24 1,-1 1,43 11,-1-1,78 20,-72-13,125 30,-157-39,-11-2,48 6,238-8,-186-7,-70-2,91-16,20-2,208 17,-218 6,511-3,-648 3,33 4,18 2,396-20,-435 10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50:23.7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1134,'7'0,"0"-1,-1 0,1-1,0 1,-1-1,7-3,1 0,135-59,-123 51,341-167,-131 63,-236 116,182-79,-140 67,60-10,-40 10,166-45,15-4,-228 59,0-1,15-6,-24 7,0 0,0 0,0 0,-1-1,1 0,-1 0,8-8,115-147,-102 124,17-23,68-85,-84 117,-5 8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50:23.7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1,'375'30,"-329"-24,197 28,-216-30,326 28,-247-26,-6 1,-97-7,23 2,-24-2,0 0,-1 1,1-1,0 1,-1-1,1 1,-1 0,1 0,-1 0,1 0,-1 0,3 2,-4-3,0 0,1 1,-1-1,0 1,0-1,1 1,-1-1,0 1,0-1,0 1,0-1,0 1,0-1,0 1,0-1,0 1,0 0,0-1,0 1,0-1,0 1,0-1,0 1,-1-1,1 1,0-1,0 1,0-1,-1 0,1 1,0-1,-2 1,-14 15,11-12,-39 38,1 1,-64 87,2 17,-91 170,169-264,1 2,-28 88,23-23,23-86,3 1,-2 54,2-20,0-11,3-38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5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205 3622 14432,'-12'12'315,"8"-8"-20,1 0-1,-1-1 0,-6 6 1,10-9-270,0 0 0,-1 0 0,1 0 0,0 0 0,0 0 0,0 1 0,0-1 0,0 0 0,0 0 0,0 0-1,-1 0 1,1 0 0,0 0 0,0 0 0,0 0 0,0 0 0,0 0 0,0 1 0,-1-1 0,1 0 0,0 0 0,0 0 0,0 0 0,0 0 0,-1 0 0,1 0 0,0 0 0,0 0 0,0 0 0,0 0 0,0 0 0,-1 0 0,1 0 0,0-1 0,0 1 0,0 0 0,0 0 0,0 0 0,-1 0 0,1 0 0,0 0 0,0 0-1,0 0 1,0 0 0,0 0 0,0-1 0,0 1 0,-1 0 0,1 0 0,0 0 0,0 0 0,0 0 0,0-1 0,-1-16 1815,9-63-655,-6 59-770,2-77-164,-11-129 0,-37-194-251,3 147 0,26 163-1,9 65-4,-31-230 2,14 45-4,18 17 9,7 179 6,5-69 4,70-472 296,-68 543-140,79-203 122,-64 182-210,3 0-1,52-78 1,-29 66-39,-47 62-30,0 0-1,0 0 0,1 0 0,-1 1 0,7-5 1,74-59 54,12 0-45,-89 62-13,0 1-1,0 0 1,0 0 0,10-3-1,-17 7-6,134-54 34,15 5-18,-149 49-16,14-4 16,1 0 0,20-3 0,134-19 36,45 11-40,-10 13-7,-39 9 4,-103-2 33,223 29 16,-238-26-38,47 9 0,-18 2-88,-56-12-290,-17-6 301,14 9-185,-17-9 233,1-1 1,-1 1-1,1-1 0,-1 1 0,0-1 0,1 1 0,-1-1 1,1 1-1,-1 0 0,0-1 0,0 1 0,1 0 0,-1-1 1,0 1-1,0-1 0,0 1 0,0 0 0,0 0 0,0-1 1,0 1-1,0 0 0,0-1 0,0 1 0,0 0 0,0-1 1,0 1-1,0 0 0,-1 0 0,1-1-14,0 0 0,0 0 0,0 1 0,0-1 0,0 0 0,0 0 0,0 0 0,0 0 0,0 1 0,-1-1-1,1 0 1,0 0 0,0 0 0,0 0 0,0 0 0,0 1 0,0-1 0,-1 0 0,1 0 0,0 0 0,0 0 0,0 0 0,0 0 0,-1 0 0,1 0 0,0 0 0,0 1 0,-2-1-17,0 1 1,1-1 0,-1 1-1,1-1 1,-1 0 0,0 0 0,1 0-1,-1 0 1,0 0 0,1 0-1,-1 0 1,-2-1 0,-26-1-2777,6 2-6830,56 0 7242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02.6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0 735 24575,'300'0'0,"-268"-1"0,0-2 0,0-2 0,61-22 0,91-26-691,4 18-1028,-131 25 1497,541-114-2699,-347 73 1717,-111 23 2501,-82 13 1992,-15 2-1636,169-25-1135,48-7-518,-56-2 0,-136 38 0,69 3 0,312 9 0,-249-4 0,179-10 0,-374 10 0,15 0 0,0-2 0,29-9 0,59-17 0,-54 15 0,-15 5 0,68-2 0,-98 10 0,-1 0 0,1-1 0,-1 0 0,0-1 0,12-6 0,-7 4 0,0 1 0,0 1 0,22-2 0,-4 1 0,-28 4 0,62-14 0,-52 10 0,0 0 0,23-15 0,-9 4 0,31-13 0,-47 24-455,-1 1 0,16-2 0,-13 4-6371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04.0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 0 24575,'1'2'0,"-1"-1"0,1 0 0,-1 1 0,1-1 0,0 0 0,-1 0 0,1 0 0,0 1 0,-1-1 0,1 0 0,2 1 0,1 4 0,28 32 0,74 91 0,9-12 0,-27-38 0,80 65 0,-159-137 0,1 0 0,-1-2 0,1 1 0,-1-2 0,1 0 0,12 2 0,27-1 0,53-6 0,-53-1 0,-29 3 0,-13 0 0,1-1 0,10-2 0,-131 52 0,99-43 0,-22 8 0,23-11 0,0 2 0,-22 14 0,-90 89 0,12 17 0,7 14 0,57-76 0,-94 133 120,13 16-1605,113-180-5341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7.3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7.7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  <inkml:trace contextRef="#ctx0" brushRef="#br0" timeOffset="1">0 0 24575,'0'0'-8191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8.3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8.6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9.1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0:19.5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06.6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24575,'2'3'0,"0"1"0,0-1 0,1 0 0,0 0 0,-1 0 0,1 0 0,4 2 0,0 1 0,84 78 0,-9-5-546,32 31-1660,34 31 1574,35 32 610,36 32-524,304 266-3466,28 28 957,-17 15 289,-394-369 2460,-32-23 300,-25-21 4,27 54 1897,-15 7 3386,-31-43-553,7 12-3551,139 240-1898,-195-346 539,86 142-1063,196 245 0,-203-301 1245,-14-22 0,-19-24 43,-17-20 637,49 66 0,-74-84-146,23 31 1940,-36-46-2474,0 1 0,0-1 0,-1 1 0,-1 0 0,5 23 0,3 8 0,20 54 0,47 99 0,-49-135 0,3 0 0,63 87 0,-75-122 0,0-2 0,30 26 0,52 39 0,-100-87 0,175 132-1365,-163-126-5461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08.2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944 0 24575,'0'839'0,"6"-680"0,0 8 0,-6-164 0,0 0 0,0 0 0,0 0 0,0 0 0,-1 0 0,1-1 0,-1 1 0,0 3 0,0-5 0,1 0 0,-1-1 0,1 1 0,-1 0 0,1-1 0,-1 1 0,1 0 0,-1-1 0,1 1 0,-1-1 0,0 1 0,0-1 0,1 1 0,-1-1 0,0 0 0,1 1 0,-1-1 0,0 0 0,0 0 0,0 1 0,1-1 0,-1 0 0,0 0 0,0 0 0,0 0 0,0 0 0,1 0 0,-1 0 0,0 0 0,0 0 0,-1-1 0,-10-2 0,0-1 0,0 0 0,0-1 0,-13-7 0,13 7 0,-128-66 0,-25-11 0,139 72 0,0 1 0,-29-6 0,8 2 0,-175-34 0,89 31-1365,104 14-5461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14072,'0'0'1440,"2"8"-241,6 22-799,-2-15 400,40 79 232,-33-71-670,27 41 3,19 25-290,115 122-65,-138-171 10,144 145 20,-148-150 42,95 116 40,-125-148-107,0 0-1,1 0 0,-1 0 1,0 0-1,0 1 0,2 5 0,22 59 86,-21-47-87,4 23 0,-9-42-12,1-1 1,-1 0-1,0 0 0,0 1 1,0-1-1,0 1 1,0-1-1,0 0 0,0 1 1,0-1-1,-1 0 1,1 1-1,0-1 0,-1 0 1,1 0-1,-1 1 1,0-1-1,0 1 0,-6 14 8,-1-1 0,-14 20 0,7-15-24,-26 25 1,41-45 14,-4 4-29,0 0 0,0 0 0,0-1 0,-1 1 0,-7 3 0,12-7 29,-111 68-173,-24 3 26,57-29-2586,-70 42-6520,345-196 6968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10.3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24575,'0'0'-8191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59.18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4660 5378 24575,'0'0'0,"-11"-5"0,-6-5 0,-4 0 0,-1-4 0,-3-1 0,1-7 0,-13-25 0,-8-12 0,-12-20 0,-15-18 0,-9-16-1519,-6-1 1953,-4 4-651,4 5 217,-6-1 0,6-4 0,-2-3 0,5-15 0,7-3 0,5 5 0,5 2 0,10 12 0,6 13 0,6 10 0,1 11-318,0 6 409,-2 4-137,-4 8 46,6 2 0,3 10 0,7 13 0,4 6 0,5 9 0,6 4 0,4 7 1498,-1 0-1926,0-3 982,-2-1-651,-1-4 145,-2-1-48,0-4 0,-5-5 0,-2 1 0,-4-6 0,1 1 0,0 1 0,4 1 0,3 4 0,0-1 0,-3-3 0,-2 3 0,-3-2 0,1 3 0,0 6 0,7-1 0,4 5 0,2 4 0,-1 2 0,2-1 0,-6-4 0,-8-9 0,-6-8 0,-14-10 0,-6-4 0,-1 0 0,-2-4 0,2 1 0,6-3 0,4 6 0,-1-2 0,5 2 0,1 2 0,3 2 0,0 2 0,3-4 0,-1 6 0,1-4 0,-1 5 0,2 2 0,-2 5 0,2-4 0,4 3 0,-1 0 0,1 4 0,3 0 0,5 2 0,-7 0 0,4 5 0,1 3 0,0 1 0,3-3 0,-4 1 0,-1-3 0,-4 1 0,2-3 0,0 0 0,-3-4 0,3-2 0,1 1 0,3 0 0,0 5 0,3 3 0,2-1 0,0 2 0,1-5 0,-8-9 0,-2-5 0,1-7 0,0 2 0,3 5 0,6 3 0,0 6 0,5 2 0,1 6 0,4 3 0,3 2 0,-3 4 0,2-2 0,-2 0 0,2-5 0,-1 0 0,2-3 0,-4 4 0,1-1 0,-1 3 0,-4-3 0,1 0 0,0-2 0,-3-7 0,0-4 0,-3-3 0,0-3 0,-3 3 0,2-3 0,-3-3 0,2 3 0,-2-1 0,0-5 0,3 5 0,2 2 0,0 8 0,0 5 0,2 8 0,3 5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1:59.96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5166.9043"/>
      <inkml:brushProperty name="anchorY" value="5885.63965"/>
      <inkml:brushProperty name="scaleFactor" value="0.5"/>
    </inkml:brush>
  </inkml:definitions>
  <inkml:trace contextRef="#ctx0" brushRef="#br0">302 1 24575,'0'0'0,"0"5"0,0 11 0,0 8 0,-4 12 0,1 5 0,0-1 0,-2 1 0,0-2 0,-5 1 0,-6 1 0,2 0 0,-1 5 0,-3 1 0,-4 3 0,1-5 0,3-2 0,-1-3 0,1-1 0,4-5 0,3-3 0,-1-7 0,2-4 0,-1-6 0,2 3 0,3 6 0,-4 9 0,1 6 0,2-1 0,2-1 0,1-11 0,3-16 0,0-8 0,1-1 0,0 0 0,0 0 0,0 0 0,0 0 0,0 0 0,0 0 0,0 0 0,0 0 0,0 0 0,0 0 0,0 0 0,0 0 0,0 0 0,0 0 0,0 0 0,0 0 0,0 0 0,0 0 0,0 0 0,0 0 0,0 0 0,0 0 0,0 0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0.81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5975.75342"/>
      <inkml:brushProperty name="anchorY" value="5378.53271"/>
      <inkml:brushProperty name="scaleFactor" value="0.5"/>
    </inkml:brush>
  </inkml:definitions>
  <inkml:trace contextRef="#ctx0" brushRef="#br0">1 0 24575,'0'0'0,"7"0"0,16 12 0,7 3 0,11 12 0,5 5 0,-3-1 0,-3 1 0,-6-4 0,-3-6 0,-6-7 0,0-3 0,-3-4 0,-3-3 0,2 3 0,4-1 0,6-1 0,4-2 0,14-1 0,9-1 0,2-1 0,-1-1 0,0 0 0,-9-1 0,-9 1 0,-6 0 0,-11 0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2.57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4534.51514"/>
      <inkml:brushProperty name="anchorY" value="4602.10938"/>
      <inkml:brushProperty name="scaleFactor" value="0.5"/>
    </inkml:brush>
  </inkml:definitions>
  <inkml:trace contextRef="#ctx0" brushRef="#br0">1 439 24575,'0'0'0,"0"-5"0,0-5 0,0-5 0,3-9 0,1 18 0,-2 0 0,7-12 0,15-21 0,12-5 0,4-6 0,3-1 0,-1 2 0,-5 3 0,3 3 0,-8 10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2.93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3714.94189"/>
      <inkml:brushProperty name="anchorY" value="4532.81445"/>
      <inkml:brushProperty name="scaleFactor" value="0.5"/>
    </inkml:brush>
  </inkml:definitions>
  <inkml:trace contextRef="#ctx0" brushRef="#br0">0 969 24575,'0'0'0,"0"-2"0,3-2 0,6-5 0,10-2 0,2-6 0,3-2 0,1-2 0,4-1 0,7-8 0,13-7 0,19-15 0,29-20 0,14-15-2002,18-16 2574,13-7-858,-4-1 286,-3 9 0,-11 11 0,-27 22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1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951.27173"/>
      <inkml:brushProperty name="anchorY" value="4993.78857"/>
      <inkml:brushProperty name="scaleFactor" value="0.5"/>
    </inkml:brush>
  </inkml:definitions>
  <inkml:trace contextRef="#ctx0" brushRef="#br0">1 45 24575,'0'0'0,"5"0"0,5 3 0,5 1 0,8-1 0,8-1 0,20-3 0,26-7 0,22-15 0,-10-1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35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043.27039"/>
      <inkml:brushProperty name="anchorY" value="4530.17529"/>
      <inkml:brushProperty name="scaleFactor" value="0.5"/>
    </inkml:brush>
  </inkml:definitions>
  <inkml:trace contextRef="#ctx0" brushRef="#br0">1 29 24575,'0'0'0,"18"-5"0,48-2 0,37 1 0,57 1 0,40 1 0,-19 2-3823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57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2.4592"/>
      <inkml:brushProperty name="anchorY" value="4051.18335"/>
      <inkml:brushProperty name="scaleFactor" value="0.5"/>
    </inkml:brush>
  </inkml:definitions>
  <inkml:trace contextRef="#ctx0" brushRef="#br0">0 1 24575,'0'0'0,"5"0"0,2 0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3.8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12.47919"/>
      <inkml:brushProperty name="anchorY" value="3543.18335"/>
      <inkml:brushProperty name="scaleFactor" value="0.5"/>
    </inkml:brush>
  </inkml:definitions>
  <inkml:trace contextRef="#ctx0" brushRef="#br0">0 1 24575,'0'0'0,"5"0"0,5 6 0,5 3 0,8 6 0,7 8 0,10 4 0,4 6 0,6 2 0,-8 1 0,-6-8 0,-11-3 0,1-8 0,-19-15 0,-1 0 0,-1 0 0,11 3 0,13 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0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84 8696,'1'-1'118,"0"0"1,0-1 0,0 1-1,0 0 1,0 0 0,1 0-1,-1 0 1,0 0 0,1 0-1,-1 0 1,1 0 0,-1 0-1,1 1 1,-1-1 0,1 1-1,-1-1 1,1 1 0,0 0-1,-1-1 1,1 1 0,0 0-1,-1 0 1,3 0 0,10-2 569,-8 1-505,0 1 0,0-1 0,0 1 0,6 0 0,5 0 251,70-12 1724,-63 9-2009,8-3 542,15-1-173,35-3-46,25-2 190,-73 8-515,36-1 0,-30 4 79,77-2 29,-91 3-220,122 3 34,-112-2 44,186 13 43,-175-10-56,185 18 32,-186-16-72,194 40 46,-234-45-96,144 36 140,-114-26-60,68 30 0,-41-8-40,-35-18 30,150 77 40,-140-72 0,153 88 35,-153-84-100,171 122 37,-134-85-8,-4 2 1,89 102-1,-140-141-31,90 115 31,-87-106 18,89 165 44,-89-154-46,104 219 40,57 194 123,-172-421-90,77 297 75,-30-67-161,-53-236 26,89 517 283,-89-514-294,101 540 198,-101-539-192,131 516 186,-129-521-132,37 130 44,-35-126-164,96 246 72,-88-239-102,71 175 134,80 198 42,-149-370-167,-10-21 32,74 120 22,-65-113-22,244 335 231,-225-313-253,33 57 1,-37-54-3,-22-38 53,64 73 31,-56-68-58,119 109 26,59 42 47,-12-11 1,-168-147-107,94 64 11,-84-61-20,57 32 1,30 14-12,332 149 82,-36-18-6,-389-184-72,134 55 6,-120-52 8,160 51 3,-153-52-28,185 42-2,-180-45-18,188 27-5,-189-30 12,180 18-2,-181-20 6,183 10-4,-185-12 6,161 4 1,-165-6 4,168-2-2,-167 1 4,166-9-1,-168 7-14,54-5 0,14-3 16,-1-5 4,-3-3 0,81-33-2,-152 41-10,17-9 8,0-1 1,79-50 0,-102 54 5,0-2-1,-2-1 0,-1-1 1,28-31-1,-32 29 2,-5 5 10,1 1 0,19-18-1,26-21 24,-26 24-1,29-33-10,-28 25-16,-1-3 0,30-51 0,-58 83-6,18-28 17,-2-2 1,22-56-1,-29 55 1,17-37 9,24-54 150,39-105-130,-94 234-51,56-147 96,-51 137-91,19-34 16,59-107 76,-68 127-93,53-99 32,-55 96-30,-1 1 1,12-46-1,-1-32-5,-18 54 0,4-71-1,-8 102-6,9-141-59,-10 125 56,-1 36 7,0 0-1,0 0 1,0 1-1,1-1 1,-1 0-1,1 0 1,-1 1-1,1-1 1,1-3-1,2-2-1,4-11-24,-8 18 23,0 1 0,0 0 0,1-1 0,-1 1 1,0 0-1,0-1 0,0 1 0,1 0 0,-1-1 0,0 1 1,1 0-1,-1 0 0,0 0 0,1-1 0,-1 1 0,0 0 0,1 0 1,-1 0-1,0 0 0,1-1 0,-1 1 0,1 0 0,-1 0 1,0 0-1,1 0 0,-1 0 0,1 0 0,-1 0 0,0 0 0,1 0 1,-1 0-1,0 1 0,1-1 0,-1 0 0,1 0 0,-1 0 1,0 0-1,1 0 0,-1 1 0,1-1-7,2 2-56,0 1 0,-1-1-1,1 1 1,-1 0 0,1 0-1,-1 0 1,3 5 0,13 22-326,-16-26 221,0 1 0,0-1 1,0 1-1,-1-1 0,1 1 1,-1 0-1,0 0 0,0 7 1,1 4-793,-2 1 352,0 8-2626,0-6-6955,0-44 7659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4.10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28.8949"/>
      <inkml:brushProperty name="anchorY" value="2764.25024"/>
      <inkml:brushProperty name="scaleFactor" value="0.5"/>
    </inkml:brush>
  </inkml:definitions>
  <inkml:trace contextRef="#ctx0" brushRef="#br0">0 1 24575,'0'0'0,"13"0"0,28 6 0,-1 0-3823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4.5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31.198"/>
      <inkml:brushProperty name="anchorY" value="2244.22925"/>
      <inkml:brushProperty name="scaleFactor" value="0.5"/>
    </inkml:brush>
  </inkml:definitions>
  <inkml:trace contextRef="#ctx0" brushRef="#br0">1 0 24575,'0'0'0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14:42:06.14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39.198"/>
      <inkml:brushProperty name="anchorY" value="1736.22913"/>
      <inkml:brushProperty name="scaleFactor" value="0.5"/>
    </inkml:brush>
  </inkml:definitions>
  <inkml:trace contextRef="#ctx0" brushRef="#br0">247 0 24575,'0'0'0,"0"3"0,12 9 0,3 4 0,9 4 0,5 8 0,5 8 0,13 9 0,7 3 0,8 10 0,3 1 0,-3 3 0,6-1 0,-3-9 0,-8 0 0,-1-7 0,-11-7 0,-8-11 0,-12-5 0,-2-9 0,-9 1 0,-1-2 0,1 4 0,1-2 0,-3 0 0,3-3 0,0 3 0,1 0 0,6 4 0,3 6 0,3 1 0,4 8 0,-1-2 0,3 4 0,-1 0 0,-3-7 0,-6-4 0,-2-6 0,-9-7 0,-7-5 0,-7-6 0,1 0 0,0 1 0,0-1 0,0 0 0,0 0 0,0 0 0,0 0 0,0 0 0,-1 0 0,1 1 0,0-1 0,0 0 0,0 0 0,0 0 0,0 0 0,0 0 0,-1 0 0,1 0 0,0 0 0,0 0 0,0 1 0,0-1 0,-1 0 0,1 0 0,0 0 0,0 0 0,0 0 0,0 0 0,-1 0 0,1 0 0,0 0 0,0 0 0,0 0 0,-12 0 0,-3-1 0,-5 3 0,-1 0 0,3 6 0,-1 0 0,1 2 0,-3-1 0,1 4 0,1-2 0,-5 2 0,-2 2 0,-5-1 0,-5 0 0,-12 9 0,-4 3 0,-4 3 0,0 0 0,-7-1 0,2 1 0,0 0 0,3-3 0,9-5 0,5-1 0,-2 1 0,2-4 0,2-4 0,1-1 0,5-4 0,6-2 0,2-3 0,5-1 0,-1 1 0,3 0 0,-4 5 0,-1 3 0,0 0 0,-1-2 0,3 3 0,2-2 0,0-1 0,1 0 0,-1-2 0,1 4 0,5-1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38.6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0,'1'2,"-1"1,0-1,1 0,0 0,-1 1,1-1,0 0,0 0,0 0,1 0,-1 0,3 3,1 2,306 414,-188-272,189 180,553 498,-593-566,391 367,-610-580,184 184,-215-205,-2 0,18 31,28 62,-22-32,-4 2,42 141,-59-153,55 125,-33-93,-36-87,2-2,0 1,21 28,-16-26,23 47,-25-42,1 0,22 30,43 49,-27-38,9 16,99 129,-145-198,27 22,3 4,8 16,-25-26,67 59,-30-36,-46-37,-19-18,1 0,-1 1,1-1,-1 0,1 0,-1 0,1 0,-1-1,4 2,-4-2,-1 0,1 0,-1 0,1 0,0 0,-1 0,1 0,-1-1,1 1,-1 0,1 0,-1-1,1 1,-1 0,1 0,-1-1,1 1,-1-1,0 1,1 0,-1-1,1 1,-1-1,0 1,0-1,1 1,-1-1,0 1,0-1,0 1,1-1,-1 0,0 0,4-15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39.9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2196 1,'5'109,"0"-32,-1 199,1 1,0-202,3 1,3-2,28 100,25 57,-57-203,7 57,-6 29,-7-83,1-4,-1-12,0 1,-1 0,-3 29,2-43,1 0,0 0,-1 0,1-1,-1 1,0 0,1 0,-1-1,0 1,0 0,0-1,0 1,0-1,-1 0,1 1,0-1,-1 0,1 0,-1 1,1-1,-1 0,1-1,-1 1,0 0,1 0,-1-1,0 1,0-1,0 1,1-1,-1 0,0 0,0 0,0 0,0 0,0 0,1 0,-1-1,0 1,-2-2,-15-3,-11-3,-54-7,-404-4,268 16,93-3,-228-39,60-34,7-23,36 12,133 51,82 29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3:55.8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4.0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0,'918'0,"-887"2,30 4,21 2,0-8,26 0,-56 7,7 0,67 5,-26-1,177-3,-253-9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5.5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1,'1'39,"1"1,2 0,2-1,21 77,-12-67,22 47,-30-80,0-1,2 0,0-1,1 1,0-2,1 0,13 13,-11-15,0 0,1-1,0 0,1-1,0-1,0 0,1-1,0-1,0 0,21 4,18 0,1-2,-1-2,70-2,-77-6,1-2,81-17,91-41,-193 53,46-22,-65 27,-1-1,0 0,-1 0,1-1,-1 0,0 0,0-1,-1 0,9-11,23-45,-30 51,-1-1,-1-1,0 0,-1 1,0-2,-1 1,-1 0,3-28,-3-8,-3-64,-1 58,0 39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6.7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76,'2'2,"0"-1,-1 1,1-1,1 0,-1 0,0 0,0 0,0 0,1-1,-1 1,5 0,28 1,-25-1,6-1,48 1,-57-2,0 1,0-2,0 1,0-1,-1 0,1 0,7-4,-6 1,1-1,0 0,-1 0,9-10,12-8,-27 22,0 1,0 0,0-1,0 1,0 0,0 0,0 0,0 1,0-1,1 0,-1 1,0-1,1 1,-1 0,0 0,1 0,-1 0,5 1,-4 0,-1 0,1 0,0 0,0 1,-1-1,1 1,-1 0,1-1,-1 1,0 0,0 1,0-1,0 0,3 5,1 3,0 0,-1 1,5 13,-1-1,25 68,-32-83,2 2,1-1,-1 1,2-1,6 10,-7-12,0 0,0 0,-1 1,-1-1,1 1,-1 0,3 11,-2 21,-4-50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4:09.4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88,'508'0,"-483"-1,31-6,11 0,-53 5,-1 0,0-1,0 0,0-1,13-5,-12 3,0 2,1-1,21-2,-26 5,0 0,0-1,11-4,-15 5,1-1,0 1,0 0,0 1,0-1,0 1,0 1,9 0,0 2,26 8,10 1,-34-7,1 0,-1 1,26 11,7 3,-37-14,0 1,17 10,17 7,-11-11,-1-1,1-2,42 4,-42-7,200 16,-130-15,121-2,-178-5,-24 1,-1 1,43 11,-1-1,78 20,-72-13,125 30,-157-39,-11-2,48 6,238-8,-186-7,-70-2,91-16,20-2,208 17,-218 6,511-3,-648 3,33 4,18 2,396-20,-435 10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7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628 5 15416,'-67'-4'272,"49"4"1087,-102 6 436,93-3-982,-113 28 202,135-30-967,0 1 1,0 0-1,-7 3 0,-10 5 4,1 2-1,0 0 1,-25 21-1,35-25-65,0 1-1,2 0 0,-1 1 0,1 0 1,0 0-1,1 1 0,0 1 0,-9 18 1,11-15-10,1 0 0,1 0 0,0 1 0,1-1 0,-1 16 0,4-29 11,-1 0 0,1 0 1,0 0-1,0 0 0,1 0 1,-1 0-1,0 0 0,1 0 1,-1 0-1,1 0 0,1 3 1,29 81-136,-15-51 133,27 48 0,-20-48 15,44 53-1,31 18 6,21 13 13,-80-84-3,47 32-1,-74-59-8,-1 0 1,1-1-1,1-1 1,-1 0-1,19 6 0,-27-11-1,0 1 0,1-2-1,-1 1 1,0-1-1,1 1 1,-1-1 0,0 0-1,7-1 1,-8 0-1,0 0-1,0 0 1,-1 1 0,1-2 0,0 1 0,-1 0 0,1 0-1,-1-1 1,1 0 0,-1 1 0,0-1 0,0 0 0,0 0 0,2-2-1,9-13 46,-1 1-1,17-33 0,-22 35-22,-5 11 5,0 0 0,0 0 0,-1 0 0,2-6 0,8-23 15,-2-1 0,-1 0 0,-2 0 0,3-47 0,-7-32 9,-2 104-53,1-1 0,-1 1 1,0-1-1,-1 1 0,0 0 0,-1-1 0,1 1 0,-1 0 1,-1 0-1,-6-14 0,-3-1-67,7 17-269,2 4 270,1 1-1,-1-1 1,0 1-1,0 0 0,0 0 1,0 0-1,0 0 1,-4 0-1,7 1 44,0-1 0,0 1 0,-1 0 0,1 0 0,0 0 0,0 0 0,0 0 0,-1 0 0,1 0 0,0 1-1,0-1 1,0 0 0,0 0 0,-1 0 0,1 0 0,0 0 0,0 0 0,0 0 0,0 0 0,-1 0 0,1 0 0,0 1 0,0-1 0,0 0 0,0 0 0,0 0 0,0 0 0,-1 0-1,1 1 1,0-1 0,0 0 0,0 0 0,0 0 0,0 0 0,0 1 0,0-1 0,0 0 0,0 0 0,0 0 0,0 0 0,0 1 0,0-1 0,-4 13-355,0 1 0,-3 24 0,7-37 358,-1 0 0,1 0 0,0 1 0,0-1 0,0 0 0,0 0 0,0 0 0,0 0 0,1 0 0,-1 0 0,0 0 0,1 2 0,7 17-785,1-1 0,19 31 0,16 31-9843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1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921 56 13448,'-14'23'142,"-17"25"1044,-21 17 292,-51 45 197,95-103-1573,-15 16 498,-341 317 634,221-237-803,48-39 211,83-55-607,6-6 32,1 1-1,0 0 1,-7 7-1,-26 30 208,37-41-266,0 2 1,0-1 0,1 0-1,-1 0 1,0 0 0,0 0-1,1 0 1,-1 1-1,1-1 1,-1 0 0,1 1-1,-1-1 1,1 0 0,0 1-1,0-1 1,0 0 0,0 1-1,0-1 1,0 0-1,0 1 1,0-1 0,1 3-1,-1-4-5,0 0-3,0 1 1,0-1-1,0 0 1,0 0-1,0 0 1,0 0-1,0 1 1,0-1-1,0 0 1,0 0-1,1 0 1,-1 0-1,0 0 0,0 1 1,0-1-1,0 0 1,0 0-1,0 0 1,0 0-1,1 0 1,-1 0-1,0 0 1,0 0-1,0 1 0,0-1 1,0 0-1,1 0 1,-1 0-1,0 0 1,0 0-1,0 0 1,18 5 17,-12-5-17,0 1 0,-1-1 0,11-1 0,-3-2-2,-1 0 0,1-1 0,-1 0 0,17-9 0,-4 1-17,0-2 0,31-22 1,-46 28 9,12-8-46,92-88-20,-88 78 20,134-131-11,-127 124 58,113-126-2,-119 127 4,91-123 2,-97 128-2,26-27 3,3 3 4,-45 46-1,0 0 1,1 1 0,0 0 0,0 0 0,0 0-1,1 0 1,-1 1 0,9-3 0,-15 6-1,0 0 1,1 0 0,-1 0 0,0 0 0,1 0-1,-1 0 1,1 0 0,-1 0 0,0 0 0,1 0-1,-1 0 1,0 0 0,1 0 0,-1 0 0,0 0-1,1 0 1,-1 0 0,0 0 0,1 0 0,-1 0-1,0 1 1,1-1 0,-1 0 0,0 0 0,1 1-1,4 2 9,1 1-1,-1 1 1,0-1-1,0 1 1,0 0-1,-1 0 1,5 6-1,-2 3 93,28 86 58,-28-73 8,28 159 78,-27-141-46,33 216 82,-32-206-76,41 220 85,-40-222-78,35 177 53,-37-192-218,0-8-20,19 82-10,-23-93-31,-2-16 59,-1-5-205,-2-9-651,-19-138-234,14 99-1950,-6-40-7125,28 211 7621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9:37.5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1134,'7'0,"0"-1,-1 0,1-1,0 1,-1-1,7-3,1 0,135-59,-123 51,341-167,-131 63,-236 116,182-79,-140 67,60-10,-40 10,166-45,15-4,-228 59,0-1,15-6,-24 7,0 0,0 0,0 0,-1-1,1 0,-1 0,8-8,115-147,-102 124,17-23,68-85,-84 117,-5 8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6T14:49:38.7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1,'375'30,"-329"-24,197 28,-216-30,326 28,-247-26,-6 1,-97-7,23 2,-24-2,0 0,-1 1,1-1,0 1,-1-1,1 1,-1 0,1 0,-1 0,1 0,-1 0,3 2,-4-3,0 0,1 1,-1-1,0 1,0-1,1 1,-1-1,0 1,0-1,0 1,0-1,0 1,0-1,0 1,0-1,0 1,0 0,0-1,0 1,0-1,0 1,0-1,0 1,-1-1,1 1,0-1,0 1,0-1,-1 0,1 1,0-1,-2 1,-14 15,11-12,-39 38,1 1,-64 87,2 17,-91 170,169-264,1 2,-28 88,23-23,23-86,3 1,-2 54,2-20,0-11,3-38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6:55.7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391 510 14344,'-3'8'176,"2"-6"8,1 0 0,-1 0 0,1 1 0,-1-1 0,1 0 0,0 1 0,0 2 0,-5 53 1655,-6 14 157,-1 2-1200,-8 93-92,16-120-584,-6 100 0,-2 20-81,7-92 34,-10 128 1,0 17-46,8-128 40,-29 385 29,28-385-42,-26 319 26,29-341-28,-4 76 1,2-21-24,6-83 70,4 111 39,0-132-44,-1-9-68,1 0 1,1-1 0,-1 1 0,7 11-1,-9-22-22,-1 0-1,1-1 1,-1 1-1,0-1 0,1 1 1,-1-1-1,1 1 1,-1-1-1,1 0 0,-1 1 1,1-1-1,-1 1 1,1-1-1,0 0 0,-1 0 1,1 1-1,-1-1 1,1 0-1,0 0 0,-1 0 1,1 0-1,1 0 1,-2 0-5,15 5 52,30 4 1,31-5-20,-76-4-33,8 0 21,0 0-1,11-2 1,173-29 79,-148 22 8,205-38 37,-195 36-92,228-41 31,-221 42 18,265-27 55,-257 30-2,300-23 78,-291 25-20,322-12 82,-321 15-102,309 14 83,-314-7-56,272 31 74,-283-27-148,211 42 54,-223-40-80,194 36 26,-200-37-138,59 11 4,10 0-10,-9-4-2,-9-3 0,-12-8 0,-12-6 0,-15 0 0,-13-1 0,9-2 2,-9 3 19,-30-1-20,-10-1-5,0 1 1,-1-1-1,1 0 0,0 0 0,-1 0 0,1-1 0,-1 1 0,0-1 1,1 0-1,-1 0 0,4-5 0,1-1-18,-1-1 0,7-12 0,-7 7-136,27-83-32,-28 73 170,29-130-14,-25 112-18,21-91 4,4-21 33,-19 86-10,29-117 3,6-16 10,-30 114-26,31-145 3,3-15 27,-33 149 3,85-390 6,-88 401 12,22-98 1,-3 20-9,-25 107 10,15-76 3,-5 16 2,-15 79 60,-1 10-38,20-117 78,-21 55-46,-6 91-72,0 0-1,0 0 0,0 0 1,0 0-1,0 0 1,0 0-1,-1 0 1,1 1-1,0-1 0,0 0 1,-1 0-1,1 0 1,0 0-1,-1 0 1,1 1-2,-3-6 6,-1 0 0,1 1 1,-6-8-1,5 10-6,1 0 1,0 0 0,-1 0-1,0 0 1,0 1-1,0-1 1,0 1 0,-6-3-1,-7-1 0,-1 1 0,1 0 0,-18-2 0,-40-3-3,73 10 2,-41-3-19,-84-2 0,-17 4 6,77 1-38,-124 0 4,-21 0 37,118 1 4,-167 6 1,-21 2 3,162-4-2,-201 10 3,-86 6 2,-5 0 0,64-3 4,212-11 16,-524 23 12,536-26 8,-163 6 0,15-3-33,175-5-14,-114 6 1,23 2-118,127-7-488,-55-1 4,29-2 377,32 0-3041,-66 1-8176,282-2 8614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6:56.9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80 0 13808,'8'76'280,"-7"-53"1120,2 147 498,-5-120-805,-6 108 1,-4 25-736,8-105 344,-14 340 174,15-337-730,-16 263 38,16-286-142,-4 61 3,0-19-80,5-68-185,-4 66-242,6-93 40,2-6-148,1-2 405,-1 1 0,1-1 1,-1 0-1,0 0 0,2-3 1,19-38-83,-11 21-2152,11-15-6455,-53 89 6653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6:57.5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0 318 11832,'0'0'6169,"7"-7"-5517,0-1-551,-3 3 10,0 0 1,1 0-1,-1 1 1,10-7-1,43-36 509,-42 36-160,77-39 142,-70 41-356,104-33 77,-99 35-190,103-27 43,-105 28-96,169-28 2,-122 18-626,6 1-202,-77 15 643,0 0-1,0-1 0,0 1 0,0 0 0,1 0 0,-1 0 0,0 0 0,0 0 1,2 0-1,13 3-544,24 8 1,-39-11 636,-1 0 0,0 1 0,1-1 0,-1 0 0,1 0-1,-1 0 1,0 0 0,1 1 0,-1-1 0,0 0 0,1 0 0,-1 1 0,0-1 0,1 0-1,-1 1 1,0-1 0,1 0 0,-1 1 0,0-1 0,0 0 0,0 1 0,1-1 0,-1 1-1,3 7-302,0 0-1,-1-1 0,0 2 1,-1-1-1,2 16 0,-2-19-251,10 60-10107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6:58.0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0 143 13536,'68'6'320,"-33"-3"1414,38-3 0,-50 0-1428,4-1 969,118-10 411,-116 7-926,115-24 202,-118 22-714,204-58-386,-202 55 98,17-8-3910,-12 5-5977,-78 28 7501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6:58.5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1059 27 12192,'-23'9'1159,"18"-7"-260,18-7-273,21-7 626,37-8 703,-102 27-1855,-51 10-1,59-11 116,-120 35 81,109-30-128,-153 46 50,146-44-158,-192 54 38,190-54 30,-133 41 41,148-44-116,-3 3-20,-35 23 0,65-36-33,0 1 1,0 0 0,0 0 0,0-1-1,0 1 1,0 0 0,0 0 0,-2 2-1,0 1 1,2-2-1,-1 0 0,0 0 0,1 0 0,-1 0 0,1 0 0,0 0 0,0 1 0,0-1 0,0 1 0,0-1 0,0 0 0,1 1 0,-1 0 0,1-1 0,0 1 0,0-1 0,0 1 0,0-1 0,0 1 0,0-1-1,1 1 1,0 4 0,33 93-16,-23-72-22,55 159-25,-53-146-42,42 175-29,-52-203 105,2 19 0,19 204-38,-22-191 60,-2 61 1,-5 14 4,-24 92 44,9-110 24,19-97-36,0 0 0,0 0 0,0 0 0,0 0 0,1 7 0,0-2-3,0 21 196,0-30-215,0 6 86,0 0 1,1-1-1,0 1 0,0 0 0,2 8 0,-3-14-71,1-1-1,-1 0 1,0 1 0,1-1-1,-1 1 1,1-1-1,-1 0 1,1 1 0,-1-1-1,1 0 1,-1 1-1,1-1 1,-1 0 0,1 0-1,-1 0 1,1 0 0,-1 1-1,1-1 1,-1 0-1,1 0 1,0 0 0,10 0 16,-11 0-15,10-1 81,-1 0 1,1 0-1,0-1 0,16-5 0,-17 4-52,47-12 443,25-6-65,53-7-51,-105 24-312,120-16 37,-120 17-10,40-1 3,15 2-78,102 10-104,-157-6-334,61 8-233,-75-8-116,73-2-202,-62 0-1607,28 0-6988,-125 0 7186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6:58.9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1198 1 16136,'-93'35'292,"62"-24"1167,-77 26 1,-21 8-1077,74-26 70,-235 71-22,280-87-573,1 0 1,-1-1-1,-16 2 0,26-4 142,-120 12-566,10-14 399,89 2-1070,-26 1 1,-92 5-7857,324-14 6833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06.15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780 41 8696,'0'0'0,"0"0"0,-5-2 0,-2-1 1360,0 0-1360,-2 0 1360,-5 0-1360,-1-1 1128,3 1-1128,-4 0 1128,-8 0-1128,1 1 768,3-1-768,-2 1 768,-6 0-768,1 0 344,5 0-344,-2 2 344,-6 1-344,1 0 296,6 1-296,-2 1 295,-6 3-295,2 1 264,7-1-264,-2 4 264,-5 7-264,4 1 256,5-2-256,-1 4 256,-2 9-256,2 0 176,5-6-176,-1 4 176,-3 8-176,3-2 280,3-7-280,0 2 288,0 6-288,3-3 160,2-7-160,2 1 160,1 4-160,1-3 232,3-7-232,1 3 232,4 5-232,2-2 48,-1-5-48,4 3 56,6 9-56,0-2 144,-2-5-144,2 2 144,4 3-144,-1-2 24,-3-7-24,4 1 32,9 4-32,0-2 16,-5-5-16,3-1 24,5 2-24,-3-3 80,-6-5-80,3 0 88,5-1-88,-1-2 112,-6-2-112,2-2 120,7-3-120,-3-1 120,-6-1-120,2-2 120,4-3-120,-2 0 208,-6 1-208,1-3 208,4-5-208,-1-1 48,0-5 8,2-5-56,-3 0 136,-6 5-136,-2-4 136,2-7-136,-4 1 24,-3 6-24,0-4 32,-1-6-32,-2 1 24,-1 7-24,-2-3 24,-2-9-24,0 3 40,-2 7-40,-2-3 40,-2-4-40,-1 3 16,0 6-16,-2-1 24,-6-4-24,1 3 8,1 6-8,-2 0 16,-5-3-16,0 3-264,5 5 264,-2 1-264,-2 0 264,1 4-872,4 2 872,2 0-872,3-2 872,3 0-192,1 2 192,1-4-13455,1 6 13455,1 4-5480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07.873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770 21 9864,'0'0'0,"-1"0"0,-4-2 0,0 1 1480,1-1-1480,-3 1 1480,-2-2-1480,0 1 1080,1 1-1080,-6-1 1080,-1 0-344,2 0-736,-1 1 735,-5 0-735,2 1 360,3-1-360,-3 1 360,-5 0-360,2 0 232,3 0-232,-3 1 232,-5 1-232,0 1 272,6-1-272,-4 1 272,-5 4-272,1-1 168,6 0-168,-1 0 168,-6 3-168,3 0 144,6-2-144,-1 0 144,-3 2-144,4-1 144,4-2-144,0 1 144,1 3-144,2-1 120,3-1-120,1 0 120,0 2-120,2-1 128,1-2-128,3 8 136,5 9 112,1 1-176,1-4-72,2-2 80,5 1-80,0-4 32,-1-4-32,4-1 32,8 3-32,1-2 56,-4-3-56,3 1 56,7 1-56,0-1 0,-7-3 0,3 1 8,4 2-8,-1-1 16,-7-2-16,1 0 16,4 2-16,-3-1 8,-6-2-8,2 2 16,2 3-16,-1-1 0,-5-1 0,1 2 0,2 3 0,-1-1-8,-5-2 8,2 3-8,2 6 8,-2-1 0,-2-3 0,-2 3 0,0 8 0,-3-1 24,-2-5-24,-2 2 24,-3 6-24,-2-2 104,-1-6-104,-2 0 112,-6 2-112,-1-3 208,2-5-208,-5 0 208,-6 1-208,-1-3 296,3-3-296,-3-2 296,-8-1-296,2-2 248,4-1-248,-2-2 248,-8-1-248,1 0 176,7-1-176,-12-1 184,0-1-40,7 1-144,-2-1 152,-4-1-152,4 0 80,8 0-80,-1-2 80,-4-1-80,2-1 0,6 1 0,0 0 0,-2-3 0,2 0-312,5 2 312,1 1-312,1-2 312,3 2-664,3 0 664,3 2-656,5 1 656,2 0-936,1 2 936,5 1-936,11 1 936,2 0-272,-3 1 272,10 0-13263,-14-1 13263,-10-1-5456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5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3775 69 12824,'-39'33'240,"27"-27"960,-70 22 404,79-27-1468,0-1 1,0 1 0,0 0 0,1-1 0,-7 0 0,-138 3 932,106-5-676,-88-10 1,-17-5-300,84 10-14,-271-28 76,263 28 146,-290-10 107,287 17-196,-295 17 102,294-11-20,-302 28 125,300-28-112,-307 18 81,309-22-316,-268-8-6,280 3-172,-207-23-175,227 21-512,-101-15-187,142 20 963,-1 0-1,1 0 0,-1 0 1,1-1-1,-1 1 1,1-1-1,0 1 1,-1-1-1,-1 0 1,1 0 0,1 0-1,-1 0 1,0-1 0,1 1 0,-1 0 0,1 0 0,-1-1 0,1 1 0,-2-3-1,2-6-398,1-1-1508,-2 5-384,1 1 1,-1 0-1,-1 0 0,-4-8 1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08.80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44 75 9056,'0'0'0,"1"0"0,1 1 0,0 1 1352,0 0-1352,-1-1 1352,-1 1-1352,-1-1 1056,0 1-1056,-2-1 1056,-1 0-1056,0 0 752,1 0-752,-1 1 760,-1 1-760,1 1 328,0-2-328,1 5 328,-1 6-328,0 2 232,1-2-232,1 5 231,0 11-231,2 0 192,0-5-192,1 5 200,2 10-200,1-2 184,0-7-184,1 4 192,1 8-192,1-3 192,-1-8-192,1 3 200,3 8-200,-1-4 120,-2-8-120,3 2 120,3 7-120,0-4 224,-2-8-224,2 1 224,2 3-224,-1-4 96,-3-6-96,3-1 96,3 1-96,-1-3 224,-3-4-224,4-2 224,9-3-224,0-2 48,-4-2-48,3-4 48,7-3-48,-2-3 136,-6 0-136,2-4 136,5-6-136,-3-2 64,-5 3-64,0-4 72,3-6-72,-3 1 72,-5 4-72,0-3 72,3-6-72,-3 2 24,-4 5-24,0-4 32,1-8-32,2-8 48,-2-9-48,-1-4 48,-3-4-48,-4 8 0,-2 13 0,-3 2 8,-3-5-8,-1 4 16,-1 9-16,0-2 16,-4-6-16,1 2 8,0 7-8,0 0 16,-3-3-16,0 3 32,2 6-32,-1 2 40,-2 1-40,0 4 96,2 3-96,-1 6 104,0 7-104,0 5 120,2-1-120,1 11 120,1 16-120,2 4 72,0-6-72,4 13 72,4 24-72,2 0 128,-1-11-128,3 8 136,6 16-136,-1-5 112,-1-15-112,0 1 120,3 8-120,-1-8 32,-4-15-32,-1-4 32,0-2-32,-3-8-16,-1-9 16,-2-6-8,-1-6 8,-2-4-872,0-5 872,0-6-872,0-9 872,-1-2-728,1 0 728,0-7-13055,0 10 13055,-1 6-5520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0.457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854 90 8432,'0'0'0,"-1"-1"0,-2-3 0,-1 0 968,1 0-968,-2-1 968,-4-2-968,0 0 984,1 1-984,-1 0 992,-6-3-992,1 2 744,2 1-744,-2 0 744,-6-1-744,0 2 408,4 1-408,-3 2 416,-6 5-416,1 0 536,5 1-536,-3 5 544,-8 9-544,2 1 512,5-2-512,-2 6 511,-7 14-511,2 0 416,6-6-416,-4 14 424,-10 25-424,2 3 272,7-13-272,-2 13 272,-5 24-272,4-3 312,7-19-312,1 8 320,-2 18-320,5-8 192,5-20-192,2 4 200,1 12-200,3-7 136,3-19-136,3 0 136,3 7-136,3-9 80,0-15-80,3-3 88,2-2-88,0-7 32,-1-10-32,7-5 40,17-6-40,2-6 56,-4-3-56,9-9 56,18-15-56,-1-3 104,-9 1-104,7-8 104,19-14-104,-4-1 64,-13 8-64,6-4 72,15-11-72,-6 5 120,-15 10-120,2-2 128,7-6-128,-8 6 312,-12 9-312,-3 0 312,1-3-312,-7 5 328,-9 7-328,-3 1 336,-3-1-336,-5 4 272,-4 5-272,-6 0 280,-8 1-280,-4 2 360,-1 2-360,-8 1 360,-17-1-360,-3 1 328,6 1-328,-13 0 328,-25 0-328,-1 0 208,11 2-208,-4-1 208,-12 0-208,8 1-24,14 1 24,6-1-24,3 0 24,10 1-680,10 0 680,8 0-680,9-2 680,6 0-776,3 1 776,9-1-776,16-3 776,2 0-224,-3 1 224,14-3-14895,-19 4 14895,-15 4-5936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0.94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460 46 12912,'0'0'0,"0"0"0,-7-4 0,-1-1 1536,0 0-1536,-4-2 1544,-5 0-1544,0 0 1143,3 1-1143,-4 2 1152,-5 3-1152,0 2 736,4 0-736,-2 6 744,-7 7-744,1 2 208,6-2-208,-2 6 208,-8 10-208,2 1 40,6-6-40,0 6 40,0 11-40,3-3 32,5-7-32,6 10 40,10 20-40,4 1 48,2-11-48,8 3 56,13 7-56,2-7 248,-4-13-248,6-4 248,13-3-248,-1-8 360,-8-9-360,4-7 360,10-12-360,-4-7 408,-9 0-408,-2-12 416,2-17-416,-7-2 344,-8 5-344,-6-7 352,-7-12-352,-5 3 240,-4 10-240,-6-2 240,-10-6-240,-3 4 0,2 11 0,-2 2 0,-5 1 0,3 7-384,5 7 384,-1 2-384,0 2 384,2 2-944,3 4 944,3 1-936,1 4 936,2 1-240,3 2 240,-2 0-14807,3-1 14807,2 0-5960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1.282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5 0 13448,'0'0'0,"0"0"0,0 0 0,0 0 1552,0 0-1552,0 5 1551,-1 8-1551,0 3 1088,0-3-1088,1 10 1088,-1 17-1088,1 2 824,0-7-824,0 12 824,1 21-824,0 0 416,0-13-416,1 20 416,2 38-416,1 35 296,3 25-296,0 6 304,-1-8-304,0-34 40,-3-40-40,-1-22 40,-1-13-40,-2-18-160,1-16 160,-1-6-152,1-2 152,0-6-952,-1-5 952,0-13-944,-2-24 944,-1-9-816,0 3 816,-2-20-13231,3 26 13231,1 18-5632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1.96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1 361 13000,'0'0'0,"0"0"0,0 0 0,0 0 1544,0 0-1544,0 0 1552,0 0-1552,0 0 1199,0 0-1199,0 0 1200,0 0-1200,0 0 752,0 0-752,0 0 760,0-7-760,0-2 216,0 1-216,1-4 216,2-7-216,1 1 144,-1 2-144,4-3 144,8-8-144,7-6 80,8-5-80,3 1 80,-1 4-80,-3 6 136,-3 5-136,1 7 136,3 4-136,-2 5 24,-7 3-24,2 4 32,9 5-32,-1 3 48,-7-2-48,5 6 56,9 9-56,-2 1 56,-7-3-56,1 6 64,3 13-64,-3-2 56,-8-5-56,-1 7 64,0 16-64,-5 0 24,-4-11-24,-5 4 32,-9 7-32,-5-6 152,0-10-152,-6-4 160,-11-1-160,0-6 176,3-9-176,-5-3 176,-11-2-176,2-4 264,7-3-264,-3-1 264,-6-2-264,3-1 152,8-1-152,-1-1 160,-1 0-160,4-1 144,5-1-144,3 1 152,0 0-152,2 0 8,5-1-8,2 1 16,4-1-16,1 0-8,2 0 8,6 0 0,11 0 0,2 0-128,-2 0 128,5 2-120,11 4 120,-1 0-216,-6 0 216,6 3-216,9 8 216,10 7-56,7 8 56,3 7-56,-1 5 56,-11-6-16,-13-8 16,-4 5-8,5 14 8,-4-2 0,-7-7 0,-1 6 0,2 16 0,-1 15 72,-4 11-72,-7 5 80,-10-3-80,-4-17 216,-4-20-216,-7-11 216,-11-5-216,-3-8 296,3-9-296,-11-2 296,-25 1-296,-2-2 56,9-5-56,-9-3 56,-15-6-56,5-2-48,13-3 48,1-4-40,-4-9 40,8-2-808,12 2 808,7-8-800,8-16 800,8-2-720,6 7 720,11-5-720,17-8 720,6 4-216,-2 9 216,12-16-14703,-16 27 14703,-11 18-5848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2.45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98 268 12464,'0'0'0,"0"0"0,0 0 0,0 0 1440,0 0-1440,0 0 1448,0 0-1448,0 0 792,0 0-792,0 0 799,0 0-799,0 0 384,0 0-384,5 1 384,12 1-384,3 0-16,-2 0 16,6 1-8,12 1 8,-1 1-48,-5-2 48,2 1-40,7-1 40,-3 0-32,-7-1 32,0-1-24,6-2 24,-4 0 152,-7-1-152,0-4 160,3-7-160,-4-2 280,-6 2-280,-2-4 280,-5-9-280,-4 0 256,-3 4-256,-6-2 256,-8-4-256,-3 2 392,1 6-392,-7 1 400,-11 2-400,-1 4 464,5 4-464,-5 5 464,-10 9-464,1 3 400,9 1-400,-7 11 408,-12 19-408,2 3 304,10-5-304,0 7 312,-3 15-312,7-4 368,9-10-368,6 2 376,6 9-376,7-6 416,3-11-416,8 2 416,13 6-416,2-5 344,-1-9-344,10-2 344,16 2-344,0-6 48,-6-7-48,7-3 48,16-3-48,-2-4 48,-12-4-48,5-4 56,12-6-56,-6-2-136,-12-1 136,2-2-136,10-3 136,-6 0-696,-11 2 696,1 1-688,4 2 688,-6 1-704,-9 2 704,14 0-15807,-24 2 15807,-17 2-6368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2.94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573 47 13624,'0'0'0,"0"0"0,0 0 0,0 0 1704,0 0-1704,-6-1 1711,-13-5-1711,-3 0 1128,2 0-1128,-5 0 1128,-11-2-1128,2 2 624,6 1-624,-3 2 632,-8 5-632,-6 5 40,-5 6-40,0 6 40,2 6-40,10-1 80,11-5-80,6 4 80,5 6-80,6 0 184,4-6-184,4 4 192,6 10-192,5 9 336,6 7-336,3 2 344,0-6-344,-3-11 304,-5-12-304,2-4 304,8 2-304,8 2 320,7 2-320,3-2 320,-1-3-320,-3-6 208,-3-7-208,-3-9 208,-2-13-208,-6-4 80,-6 1-80,-4-7 80,-1-11-80,-2-1 48,-3 7-48,0-4 48,-2-5-48,0 3 304,-2 7-304,1 0 304,0 0-304,0 4 128,-1 5-128,1 3 136,0 3-136,0 3 240,0 3-240,1 6 240,4 12-240,1 3 96,-2-1-96,4 6 104,4 11-104,6 10 0,5 9 0,2 3 0,-1-2 0,-4-10-336,-6-12 336,0-5-336,3-1 336,-1-5-984,-3-5 984,6 7-16943,-10-12 16943,-8-8-6720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3.28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1210 17719,'0'0'0,"0"1"0,0 2 0,0 1 1696,1-1-1696,-1 2 1696,2 1-1696,0 0 1040,-1 0-1040,1-1 1048,1 0-1048,-1 0 496,-1-1-496,2-5 496,1-11-496,0-2 256,-1 0-256,1-9 256,2-20-256,0-2 112,-1 6-112,3-16 120,6-33-120,0-2 232,-1 16-232,3-11 232,6-19-232,1 7 88,-5 21-88,2 2 88,5-2-88,-2 12 40,-5 17-40,0 5 48,2 6-48,-3 8-8,-4 9 8,1 6-8,3 10 8,-1 5-648,-3 2 648,0 4-640,1 6 640,-2 1-1224,-3-3 1224,-2 2-1216,1 1 1216,-2-2-320,-2-3 320,1 5-15335,-3-8 15335,-1-6-6264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3.82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877 62 12728,'0'0'0,"0"0"0,-8 8 0,-4 3 1208,2-1-1208,-3-1 1208,-3-3-1208,1-3 712,3-2-712,-2-3 711,-2-5-711,1-2 384,3 2-384,-3-2 392,-4-3-392,1 1-16,3 2 16,-2 0-16,-7 0 16,1 2-8,4 1 8,-3 2 0,-7 0 0,1 1 96,5 2-96,-3 2 104,-8 6-104,3 1 320,5 0-320,-2 3 328,-8 6-328,3-1 344,7-1-344,-1 1 344,-3 6-344,4-2 328,6-3-328,1 0 328,0 3-328,4-1 328,4-5-328,3 1 328,4 4-328,2-1 272,2-3-272,4 0 280,8 4-280,1-2 184,-1-3-184,6 0 192,10 1-192,0-2 144,-4-3-144,6 0 144,10 3-144,0-2 144,-9-2-144,5 2 144,8 6-144,-2-1 120,-10-3-120,5 7 120,12 12-120,-3 1 128,-9-5-128,1 5 136,2 11-136,-6-2 200,-8-9-200,-6 2 208,-8 5-208,-6-6 160,-5-7-160,-6 1 160,-11 4-160,-3-2 136,2-7-136,-9 1 136,-18 5-136,-2-2 216,7-7-216,-9-2 216,-20-3-216,2-5-16,13-4 16,-4-4-16,-7-6 16,7-2-408,14 0 408,3-3-408,2-5 408,8-1-672,9 3 672,-9-6-15807,18 9 15807,10 6-6264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4.126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214 0 14704,'0'0'0,"-4"14"0,0 4 1504,-1-1-1504,-2 8 1511,-5 11-1511,-1 0 224,3-6-224,-2 6 224,-6 13-224,2-2-720,2-9 720,-1 11-712,-4 23 712,2-1-296,3-13 296,-7 31-11599,11-46 11599,8-31-4840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6.3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3179 1 14880,'-163'11'246,"118"-9"989,-88 1 3,-23-1-822,89-1 424,-307 5 251,295-4-676,-319 17 86,317-14-508,-123 11 1,-39 5 4,18 1 2,50-5-45,109-9-180,-244 32-185,256-34-308,-161 8-168,153-11-1407,-66 5-6460,299-19 6572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4.602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0 12192,'0'0'0,"1"3"0,4 7 0,0 2 1144,0-1-1144,1 0 1152,0 2-1152,-1-2 896,-1-3-896,2 5 896,5 9-896,1 0 599,-3-2-599,4 6 600,7 12-600,-1-1 312,-4-5-312,6 11 312,11 25-312,0 1 536,-5-11-536,2 9 544,8 18-544,-3-5 544,-8-17-544,1 3 552,3 9-552,-4-8 440,-6-16-440,-2-2 440,-1-2-440,-3-8 0,-4-11 0,-1-4 0,-2-5 0,-3-6-800,-1-4 800,-1-7-800,0-8 800,0-3-720,-1-1 720,1-6-13271,-1 8 13271,-1 5-5568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5.87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125 1 15240,'0'0'0,"0"7"0,0 13 0,1 3 1695,-1-2-1695,0 17 1704,-1 30-1704,0 5 1112,1-11-1112,-2 16 1120,-2 32-1120,0-3 680,1-20-680,-2 13 688,-2 29-688,-1-8 72,2-25-72,-1 9 72,-3 21-72,1-11 80,2-24-80,-1 2 88,-2 12-88,2-13-120,1-21 120,2-3-112,0 4 112,1-10-1000,1-16 1000,1-2-992,2 4 992,1-7-904,0-10 904,1 15-13615,-1-26 13615,0-16-5808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6.37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148 180 11832,'0'0'0,"0"0"0,-8 9 0,-2 3 1288,1-1-1288,1-2 1296,3-9-1296,2-3 992,2-1-992,2-4 1000,0-5-1000,1 1 719,-1 1-719,-1-1 720,-3-2-720,-1 0 360,1 3-360,-2 0 360,-2-1-360,0 2 328,1 2-328,0 1 336,-2 1-336,2 1 280,0 2-280,2 2 288,-1 3-288,1 1 360,1 1-360,3 2 360,3 7-360,1-1 320,1-1-320,1 1 328,2 1-328,1 0 272,-2-4-272,1 1 280,1-2-280,0 0 192,-2-3-192,0-3 200,3-4-200,0-3 136,-3 0-136,0-4 136,-2-7-136,-1-1 80,-2 3-80,-1-2 88,-3-4-88,-1 2 136,0 3-136,-2 2 136,-2 0-136,-1 1 24,1 4-24,0 4 32,-4 6-32,2 3 0,1 1 0,-1 3 0,0 6 0,0 2-392,2-4 392,0 2-384,0 3 384,1-3-768,2-3 768,-1-6-760,-1-10 760,1-5-160,1 0 160,-3-7-14607,4 7 14607,2 6-5808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6.869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283 166 9328,'0'0'0,"0"0"0,1-9 0,0-3 1464,0 1-1464,3-4 1472,4-5-1472,1 0 1272,-1 4-1272,2 0 1272,3-1-1272,-1 3 952,-2 4-952,2 5 951,3 10-951,0 3 656,-3 1-656,-1 10 664,-2 18-664,-1 2 736,-3-6-736,-3 22 736,-8 40-736,-3 5 656,1-15-656,-5 25 664,-8 47-664,-1-3 560,4-28-560,-3 23 560,-7 51-560,1-9 496,5-38-496,-2 12 496,-6 28-496,3-17 416,6-40-416,0-4 416,-2 3-416,2-21 400,6-31-400,0-8 400,1-5-400,3-16 16,2-16-16,2-6 24,1-5-24,1-7-64,2-7 64,1-1-56,2-1 56,1-3-680,0-2 680,2-1-680,2 2 680,1-2-1152,-1-1 1152,0 3-1144,1 8 1144,0 1-312,-2-3 312,0 4-304,0 7 304,2 14-14607,-1 0 8999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7.377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 28 10136,'0'0'0,"0"2"0,3 1 0,-1 1 1152,1 0-1152,-1 2 1152,-1 6-1152,0 1 528,-1-3-528,2 3 528,2 6-528,1-2 320,0-2-320,3 0 320,6 4-320,1-1 104,-3-5-104,3 0 104,5-1-104,-2-3 440,-3-2-440,1-4 440,3-6-440,-2-2 368,-4-1-368,-1-5 376,0-8-376,-3-2 392,-2 4-392,-3-4 391,-4-7-391,-1 3 344,-1 4-344,-4 0 344,-5-1-344,-1 3-392,-4 5 8,-6 12 384,0 6-679,5 2 679,-8 7-11248,12-6 11248,10-3-4736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8.326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83 1 11744,'0'0'0,"-3"3"0,-5 5 0,-2 2 968,2-2-968,1 1 968,3-1-968,2-2 472,2-3-472,2 1 480,3 1-480,1 0 24,0-1-24,0 2 32,2 2-32,-1-1-8,0 0 8,-2 0-8,1 2 8,-1-2 192,-1-1-192,-1 0 200,0 0-200,0-2 432,-2 0-432,0-1 440,-1-2-440,1-2 480,-1 1-480,-2-4 479,-2-6-479,0-1 416,0 1-416,-1-2 424,-1-3-424,1 1 360,0 3-360,1-1 360,0 0-360,0 1 152,2 3-152,-1 3 160,-1 3-160,1 2 48,0 2-48,0 4 56,-2 7-56,1 0 32,0 0-32,0 1 32,-1 3-32,0-1 16,0-3-16,1 0 16,0 1-16,0-2 32,2-4-32,-1 0 40,1 0-40,-1-2 96,2-2-96,2-1 96,5-2-96,1-2 24,-1 1-24,2-2 32,5-1-32,-1-1 56,-2 2-56,1-2 56,3 0-56,0 1 24,-3-1-24,1 1 24,0-1-24,-1 1 16,-3 0-16,-1 1 16,1-1-16,-1 1 8,-3 1-8,0-1 16,-3 0-16,-1-1 64,-1 1-64,-3 0 64,-6-2-64,-1 0 64,1 0-64,-2 1 64,-2-2-64,0 0 120,3 2-120,0-1 120,-1 0-120,2 1 184,2 1-184,1 0 192,0 0-192,1 1 176,2 0-176,1 0 176,0 1-176,1 0 8,0 0-8,1 0 8,1 0-8,1 1-344,0 0 344,1-2-344,4-1 344,0-1-800,0 0 800,2-3-800,3-4 800,1-1-264,-2 2 264,5-6-12903,-8 8 12903,-5 5-5288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9.00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126 1 9776,'0'0'0,"0"0"0,7 6 0,2 2 1472,0 1-1472,-4-1 1472,-7-1-1472,-4-2 888,-1-2-888,-3 0 896,-4 0-896,1 0 512,1-1-512,1 1 520,-3 2-520,2-1 104,3 0-104,0 0 104,1 1-104,1-1 216,1-1-216,2 0 216,0 0-216,0-1 152,2 0-152,1 0 159,2 1-159,2 0 320,-1-1-320,3 1 328,4 1-328,1 0 256,-2 0-256,3 0 256,4 1-256,0 0 256,-4-1-256,2 0 264,1 0-264,-1-1 176,-3 0-176,-1-3 176,0-2-176,-1-1 224,-3-1-224,-2-2 224,-4-4-224,-3-1 256,1 2-256,-3-2 256,-5-2-256,0 0 232,1 3-232,-1 1 232,-3-1-232,0 3 184,3 1-184,0 3 192,-3 4-192,2 1 40,3 0-40,0 3 40,2 3-40,1 2 72,3-2-72,1 1 72,2 3-72,1 0 24,0-3-24,3 1 32,4 2-32,1-1 0,-1-3 0,1 0 0,4 0 0,-1-2 8,-3-1-8,1-1 16,1 0-16,0-2 120,-4 0-120,1-1 128,0-2-128,-1 0 192,-2-1-192,-1-1 200,0-2-200,-2 0 104,0 0-104,-1-1 112,-2-2-112,0 0 152,0 2-152,0 0 160,-1 0-160,0 0 8,1 2-8,0 1 8,-2 0-8,1 1-496,0 0 496,-1 4-496,-1 3 496,1 1-832,0 0 832,0 1-832,0 2 832,0 0-208,0-2 208,2-2-13471,0-2 7999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19.357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78 1 9592,'0'0'0,"0"0"0,0 0 0,0 0 1008,0 0-1008,0 0 1008,0 0-1008,0 0 872,0 0-872,0 0 872,0 0-872,0 0 824,0 0-824,0 0 824,0 0-824,0 0 488,0 0-488,0 0 488,0 0-488,0 0 424,0 0-424,0 0 423,0 0-423,0 0 136,0 0-136,0 0 136,-5 0-136,-1 0-679,1 0 679,-3 2-680,-3 4 680,0 2-640,1-2 640,-3 5-10512,6-5 10512,5-5-4584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0.0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1 572 12280,'0'0'6049,"4"1"-5297,1 0-641,-3 0-56,0-1 0,0 1 0,0-1 0,1 0 0,-1 1 0,0-1 1,4-1-1,59 1 418,-19 0 129,-19-1-340,35 5-1,55 8 195,-90-8-136,128 16 114,-117-15-188,195 25 96,-183-25-114,208 19 69,-205-19-202,222 20 63,-218-19 42,239 30 47,-234-27-212,263 42 34,-256-38 44,293 53 43,-284-53-56,342 51 32,-334-53-72,342 40 46,-343-43 62,344 15 41,-345-21-196,312-8 19,-319 2 50,298-30 32,-303 26-54,277-35 32,-283 33 8,251-51 40,-255 47-40,257-61 32,-256 59-72,241-66 18,-243 66-52,250-64 24,-248 64 36,250-64 29,-250 65-62,248-50 31,-247 54 16,269-33 40,-264 37-40,287-17 32,-285 22-72,278 10 33,-279-6 15,290 8 38,-288-8-93,281 0 15,-285-3-47,257-18 27,-261 14 39,265-26 28,-267 24-62,217-24 31,-226 25 16,205-21 31,-211 22-77,-14 2-19,170-26 122,-83 2-27,-63 14-68,48-15 10,-89 22-65,7-6-407,0-1 0,-1-1 0,24-20 0,-36 25-275,10-7 391,2-1-3409,2-2-8654,-56 44 9291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2.5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876 0 13088,'-47'2'1044,"28"0"414,-31-2-1,3-3-557,33 4-400,-92 23 111,101-23-597,1 0-1,-1 1 1,-7 3 0,-128 61 80,135-63-63,-1 0-1,0 0 0,-5 6 1,-37 26 66,-58 56 0,63-44 36,-68 95 0,87-107 11,-32 67 0,55-99-113,0-1-1,0 0 1,0 0 0,1 0 0,-1 0 0,1 1-1,-1-1 1,1 0 0,0 4 0,-4 66 281,10 5-174,-6-77-138,0 3 55,1 1-1,0-1 0,-1 1 0,1 0 1,0-1-1,3 5 0,27 62 326,10-2-229,-39-64-89,1-1 0,0 1 1,-1-1-1,1 1 0,5 3 0,55 49 312,10-5-240,-73-51-134,32 18 302,-32-18-302,83 40 305,5-6-186,-88-34-119,34 11 286,9 0-78,-1-1 0,53 4 0,-85-12-116,9 0 32,0-1 1,22-1 0,-25-1-59,1-1 0,-1-1 0,16-5 0,-1-5-124,-19 7-280,-1-2 1,12-8-1,0 0-62,-17 13 50,-1-1 1,1 0 0,5-5-1,12-10-3271,-3 4-6288,-47 36 7475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6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417 28 12192,'-17'-7'1027,"1"1"0,-27-5 0,37 10-713,-1 0-1,0 0 1,0 1 0,0 0-1,0 0 1,1 0 0,-1 1 0,0 0-1,-11 4 1,9-2-245,1 1-1,-1 0 0,1 1 1,0 0-1,0 0 1,0 1-1,1 0 0,-1 0 1,2 1-1,-1 0 1,1 0-1,-10 14 1,-1 5 356,2 1 1,-17 37 0,25-49-365,0 2 292,-24 79 139,26-76-150,-29 180 416,29-146-447,4 106 0,2-151-239,0 1 1,1-1 0,0 1-1,0-1 1,6 14 0,-6-17-22,1-1 0,0 1 0,0-1 0,0 0 1,1 0-1,0-1 0,0 1 0,0-1 0,7 6 1,-1-3 117,1-1 1,0-1-1,0 0 1,21 7 0,-21-9 96,0 0 0,1-1 0,13 1 0,-19-3-230,1 0 1,-1 0-1,1-1 1,-1 0-1,1 0 1,11-4 0,-12 4-307,1 0 0,0 0 1,-1 1-1,9 1 0,-7-1-143,-7 0 316,-1 0 0,1 0-1,-1 0 1,1 0 0,-1 0 0,1 0-1,-1 1 1,1-1 0,-1 0-1,1 0 1,-1 1 0,1-1 0,-1 0-1,1 1 1,-1-1 0,0 0-1,1 1 1,0 0 19,-1 0-1,1-1 1,0 1 0,-1-1-1,1 1 1,-1-1 0,1 0-1,0 1 1,-1-1-1,1 0 1,0 1 0,0-1-1,-1 0 1,2 0 0,9 3-1019,5 2-11143,-27-8 9832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3.0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775 36 13720,'-28'0'248,"27"0"-24,0 0 1,0 0 0,-1 0-1,1 0 1,0 0 0,0-1 0,0 1-1,0 0 1,-1-1 0,1 1-1,0-1 1,0 1 0,0-1-1,0 1 1,0-1 0,0 0 0,0 0-1,-1 0 1,1-1-118,-1 1 0,0-1-1,1 1 1,-1 0 0,0 0 0,-2-1 0,-53-14 375,41 14-422,-95 8 16,108-5-73,0-1 0,0 0-1,0 1 1,0-1 0,1 1-1,-1 0 1,-3 1 0,6-2-3,-62 27 25,-2 10-2,60-34-6,0 0 1,0 0 0,0 0-1,-5 4 1,-109 119 124,112-120-88,1 0 0,-7 14 0,-45 75 111,-33 91 51,75-146-42,1 1 0,-16 76-1,28-88-49,4-15 176,30 85 139,-31-97-383,0 1 0,0-1 1,1 1-1,-1-1 0,0 0 0,3 3 0,69 82 484,-72-86-509,1 1 0,-1-1 0,0 1 0,1-1 0,0 0 0,-1 0 0,1 0 0,0 0-1,0 0 1,3 1 0,-5-2-31,69 30 340,13-4-221,-82-26-119,5 1 51,1 1-1,-1-1 1,1 0 0,5 0-1,70 3 204,3-8-166,-55 0 98,1-2-68,40-15-1,-55 13-62,39-32 48,-42 30-48,38-33 33,-46 40-108,-2 2-186,-3 2-103,-3 3-18,-10 3-1220,13-7 1480,1-1 1,-1 1-1,1 0 0,-1 0 0,1-1 1,-1 1-1,1 0 0,-1-1 1,1 1-1,-1-1 0,1 1 0,0 0 1,-1-1-1,1 1 0,0-1 1,-1 1-1,1-1 0,0 1 0,-1-1 1,1 0-1,0 0-59,-3-3 43,1 0 0,1 0 0,-1-1 0,1 1 0,-1 0 0,1-1 0,1 1 0,-1-1 0,0 1 0,1-1 0,0 1 0,1-10 0,0-10-1980,-3-41-10130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3.4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 75 14520,'-4'-4'73,"1"2"73,0-1-1,0 0 1,0 1 0,0-1 0,1 0 0,-1 0 0,1-1 0,-3-4 0,5 8-85,0 0-1,0 0 0,-1 0 1,1 0-1,0-1 0,0 1 1,0 0-1,0 0 0,0-1 1,-1 1-1,1 0 0,0 0 1,0-1-1,0 1 0,0 0 1,0 0-1,0-1 0,0 1 1,0 0-1,0 0 0,0-1 1,0 1-1,0 0 0,0 0 1,0-1-1,0 1 1,0 0-1,0 0 0,0-1 1,1 1-1,-1 0 0,0 0 1,0 0-1,0-1 0,0 1 1,0 0-1,1 0 0,-1 0 1,0-1-1,0 1 0,0 0 1,1 0-1,-1 0 0,0 0 1,0-1-1,0 1 0,1 0 1,-1 0-1,0 0 0,0 0 1,1 0-1,-1 0 1,0 0-1,1 0 0,-1 0 1,0 0-1,1 0-32,-1 0-1,0 0 1,0 0 0,1 0 0,-1 0 0,0 0-1,0 0 1,1 0 0,-1 0 0,0 0 0,0 0-1,0-1 1,1 1 0,-1 0 0,0 0 0,0 0-1,0 0 1,1 0 0,-1-1 0,0 1 0,0 0-1,0 0 1,0 0 0,1 0 0,-1-1 0,0 1-1,0 0 1,0 0 0,0 0 0,0-1-1,0 1 1,0 0 0,0 0 0,0-1 0,0 1-1,0 0 1,0 0 0,0-1 0,0 1 0,0 0-1,0 0 1,0 0 0,0-1 0,0 1 0,0 0-1,0 0 1,0-1 0,0 1 0,0 0 0,0 0-1,0 0 1,-1-1 0,1 1 0,0 0-1,0 0 1,0-1 0,-1 0 19,1 0-1,-1 0 1,0-1 0,1 1 0,-1 0-1,0 0 1,0 0 0,0 0-1,0 0 1,0 0 0,0 0 0,0 0-1,0 0 1,0 0 0,0 0-1,-1 1 1,-1-2 0,1 2-4,0 0 1,0 0-1,0 0 1,0 0-1,0 0 1,0 0 0,0 0-1,0 1 1,0-1-1,1 1 1,-1 0-1,-3 0 1,1 1-33,0 0 1,0 1-1,1-1 1,-1 1 0,-4 3-1,5-3-34,-1 0-1,1-1 1,-1 1-1,-6 2 1,5-2-811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8.0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10848,'28'0'3833,"-52"0"2205,112 5-4320,-52-2-1362,135 19 260,-22 6-120,37 12-200,-118-26-154,34 9-2,39-1 218,-34-2-212,-85-16-86,97 10 24,-96-12-22,153 19 67,-155-20-125,26 4 45,63 13 9,-39-4 35,-2-2-26,32 10-1,-29-5-19,-3-1 6,84 22 98,-138-33-144,-8-3-1,0 0 1,0 0 0,10 1-1,78 13 26,-48-9 38,-30-5-60,46 5 22,90 7 66,-135-14-94,-9 0 16,1 0-1,10 3 0,124 16 147,-78-8-130,-17-3-11,11 0-18,0 0-2,0-1-4,-41-5 0,92 4 8,-61-7 3,11-3-10,4 2-2,2-1 0,76 1 2,-116 3 4,113 6 12,-109-4 30,147 17 16,-141-15-58,149 23 8,-148-23 12,151 25 9,-152-23-22,148 24 10,-147-25 10,163 21 10,-159-22-28,160 21 21,-160-22 32,179 16 22,-176-16-68,179 14 16,-179-15 4,184 9 16,-183-9-38,187 8 11,-187-8 4,192 14 15,-190-13-30,197 16 5,-196-16-17,191 19 12,-190-18 8,211 26 14,-208-23-29,220 40 4,-217-37-9,234 46 8,-230-44-8,249 64 8,-248-61-9,235 63 5,-236-63 8,255 64 11,-251-65 2,254 49 16,-255-54-1,249 32 35,-249-36 17,242 18 31,-247-22-78,227-5 31,-228 1 17,223-6 46,-227 6-47,196-18 32,-201 15-72,182-19 24,-187 19-23,156-25 22,-164 24-62,143-30 58,-114 22-39,3-2-31,-13 3-3,-11 2-5,-9 5 19,-26 5-220,0-1 0,1 0 0,13-4 0,-17 2-1501,-7 3 622,-14-4 312,-15-4-3075,9 3-7467,51 14 8516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9.0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1113 5 13448,'-52'-4'288,"45"4"211,1-1 0,0 1 1,-1 0-1,-9 2 0,-4 0-109,-35 2 94,51-4-289,0 0 0,1 0 0,-1 1 0,-6 2 0,-134 44 1099,108-31-692,-68 35 3,-12 10-440,70-35 57,-172 111 66,210-132-266,1 0 0,1 0 0,-11 10 0,17-15-22,-77 74 92,11 1-24,63-72-37,1 0-1,-1 0 1,1 1 0,0-1 0,0 1 0,0-1-1,-2 5 1,4-8-31,-12 27 124,-9 28-1,14-27-79,-4 30 0,10-53 4,0 1 1,1-1-1,-1 12 0,1-17-48,5 76 194,12-2-126,-17-71-54,1-1 1,0 1 0,0-1 0,0 1 0,0-1-1,0 1 1,0-1 0,1 0 0,1 3 0,-3-5-15,14 21 76,18 19 0,25 13-39,-57-53-37,3 3 7,1 0-1,0 0 1,-1 0 0,8 3-1,57 29 28,7-8-22,-75-27-12,29 7 28,-29-7-28,70 9 32,0-8-28,-70-1-4,25-1-14,1-2-106,0 0 0,41-11 0,35-15-334,19-7-882,-102 30 704,195-33-2824,-125 26-8017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9.5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450 38 12728,'-7'-5'85,"4"3"78,0 0-1,0 0 0,0 1 1,0-1-1,0 1 1,0 0-1,-4-1 1,-51-16 1412,43 16-654,-65 10 301,78-8-1152,1 1 0,-1-1 0,0 0 0,0 1 0,0 0 0,1-1 0,-4 3 0,-85 51 652,73-40-474,-57 75 121,62-68-34,-33 95 142,44-112-406,0 0-1,0 0 1,0-1 0,0 6-1,0 108 405,4-94-220,6 11-81,16 40 0,-24-72-148,0 0 1,0 1 0,0-1-1,0 0 1,1 0 0,1 2-1,6 7 20,0-1 0,1-1 0,1 1 0,12 8 0,-22-18-45,-1 1 0,1-1 0,-1 0 1,1 1-1,0-1 0,-1 0 1,1 1-1,-1-1 0,1 0 0,0 0 1,-1 0-1,1 1 0,-1-1 0,1 0 1,0 0-1,-1 0 0,1 0 1,0 0-1,-1 0 0,2-1 0,7-1 4,0 0 0,-1-1 0,1 0-1,-1 0 1,0-1 0,12-7 0,-18 10-5,-1 0 1,1 0 0,-1 0-1,0 0 1,0-1 0,1 1-1,-1 0 1,0 0 0,1-3-1,10-12 4,8-16-1,8-28-3,-17 31-7,39-146-2,-42 144 4,20-84 45,-14 70 52,-14 45-89,0 0 1,0 0-1,0 1 1,0-1 0,0 0-1,0 0 1,0 0-1,0 0 1,0 0 0,1 0-1,-1 0 1,0 0-1,0 0 1,0 0 0,0 0-1,0 0 1,0 1-1,0-1 1,0 0 0,0 0-1,0 0 1,0 0-1,0 0 1,0 0 0,1 0-1,-1 0 1,0 0-1,0 0 1,0 0 0,0 0-1,0 0 1,0 0-1,0 0 1,0 0 0,0 0-1,1 0 1,-1 0-1,0 0 1,0 0 0,0 0-1,0 0 1,0 0-1,0 0 1,0 0 0,0 0-1,0 0 1,0-1-1,0 1 1,1 0 0,-1 0-1,0 0 1,0 0-1,0 0 1,0 0 0,0 0-1,0 0 1,0 0-1,0 0 1,0 0-1,0 0 1,0-1 0,0 1-1,6 7 53,-1 0-1,0 1 1,-1-1-1,7 16 1,-8-17-38,59 125 262,-49-106-240,62 96-2,-57-96-92,89 92-154,-106-115 157,0-1-1,0 0 1,0 0 0,0 0-1,0 0 1,0 0-1,0 0 1,1 0-1,-1 0 1,0 0 0,1 0-1,-1-1 1,3 2-1,2 0-92,-1-1 0,1 1 0,0-1 0,11 1 0,-13-2 111,-1-1 0,1 1-1,0-1 1,0 0 0,-1 0-1,1 0 1,4-2 0,5-5-579,4-7 356,-1 0 1,19-24-1,-15 16-2264,21-19-7000,-96 98 7150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39.9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498 19 14072,'-20'-7'726,"10"3"345,-18-3-1,23 8-250,-1 0-637,1 1 0,-1 1 0,1-1 0,0 1 0,0 0 0,0 0 0,-9 7 0,-52 39 299,-8 10-462,51-40 6,5-4-33,-4 2 145,-36 36-1,58-53-131,0 1 0,-1-1 0,1 0 0,0 1 0,-1-1 0,1 1 0,0-1-1,0 0 1,0 1 0,-1-1 0,1 1 0,0-1 0,0 1 0,0-1 0,0 1 0,0 0-1,-1 7 37,0 1-1,1-1 0,2 12 1,-2-20-26,0 1 0,0 0 0,0 0 0,0-1 1,1 1-1,-1 0 0,0-1 0,0 1 0,1-1 1,-1 1-1,0 0 0,1-1 0,0 2 0,12 13 132,23 22 0,-18-21-60,2-2 0,34 21 0,-41-27-64,9 6 98,101 60 64,-99-59-6,86 71 63,-107-84-216,0 0-1,-1 1 1,1-1 0,4 7-1,59 91 181,-64-98-178,-1 0 0,0 0 0,0 0 1,0 1-1,-1-1 0,1 0 0,0 3 0,2 13 78,-1 1-1,-1 33 0,-1-52-97,0 1 0,0 0-1,0 0 1,0-1 0,0 1 0,0 0-1,0 0 1,0-1 0,-1 1 0,1 0 0,0 0-1,-1-1 1,1 1 0,0 0 0,-1-1 0,1 1-1,-1-1 1,1 1 0,-1 0 0,1-1 0,-2 1-1,-4 6 57,-1-1-1,-14 12 1,9-11-31,-22 11 1,32-16-13,0-1 0,-1 0 0,1 0 0,-1-1 0,1 1 1,-6 0-1,-54 8 136,36-7-142,-35-3 0,-138-29-72,167 21-224,-1-4 57,-40-21 0,59 24-329,6 3 383,1 0 0,0-1-1,0 0 1,-7-11 0,14 18 122,0 1 0,-1-1 1,1 1-1,0-1 0,0 1 0,-1-1 0,1 1 0,0-1 0,0 1 0,0-1 0,0 1 0,0-1 0,0 0 0,0 1 0,0-1 0,0 1 1,0-1-1,0 1 0,0-2 0,3-9-188,-1 1 0,2-1 1,-1 0-1,9-15 0,-2 12-25,61-56-1203,-58 57 374,65-64-10110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0.3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122 0 14432,'-30'41'261,"29"-40"-142,1-1-1,-1 1 1,1 0 0,-1 0 0,1 0 0,-1 0-1,1 0 1,-1 0 0,1 0 0,0 2 0,-19 86 1623,16-63-867,-15 145 279,15-124-652,-5 97 3,-1 19-400,6-97-85,-13 261 14,13-268 14,0 209 134,3-156-18,-1-111-132,1 1-1,0-1 1,0 1-1,0-1 1,0 0-1,0 1 1,0-1-1,1 1 1,-1-1-1,0 0 0,1 1 1,-1-1-1,2 2 1,2-6-6,2-9 25,28-73 1,-22 59 16,86-150 40,-96 171-87,1-1 1,1 1-1,-1 0 1,7-7 0,113-115 130,-122 125-146,1 1 1,-1 0 0,1-1 0,-1 1-1,1 0 1,0 0 0,-1 0 0,1 0 0,0 0-1,0 0 1,0 0 0,3 0 0,9-3 23,0 0 1,17-2 0,-18 5-18,0 1 0,20 1 1,-32-1-9,0 0-1,1 0 1,-1 0 0,0 0 0,0 1 0,0-1 0,0 0 0,0 0 0,0 1 0,0-1 0,0 1 0,0-1-1,0 1 1,0-1 0,0 1 0,0 0 0,-1-1 0,1 1 0,0 0 0,0 0 0,0 1 0,12 10 32,-1 1 0,14 18 1,21 47 18,-47-78-56,17 33 168,53 139 24,-59-140-266,29 93-155,-29-88-2991,13 38-7540,-56-175 8106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09.7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1664 84 11568,'0'2'126,"1"0"0,-1 0 0,0 1 1,1-1-1,-1 0 0,1 0 0,0 0 1,0 0-1,0 0 0,0 0 0,2 3 1,19 20 2777,-17-19-2283,0-1-1,7 11 1,-9-10-512,0 0-1,-1 0 1,0 1 0,0-1 0,0 1 0,-1-1-1,0 1 1,0 0 0,-1-1 0,0 1 0,0 0-1,0 0 1,-1-1 0,-2 11 0,-11 57 261,10-51-123,-2 9 0,-1 43 1,0 32 57,6-86-92,-24 159 190,19-150-385,-20 81 193,-9-10 48,27-82-240,-1 5 47,-43 105 28,40-96-28,-56 180 34,55-167 0,-46 178 39,48-180-44,-87 386 107,93-405-183,3-17-7,1-1 1,-1 0-1,0 1 1,-6 11 0,-12 33 175,8-20-156,-21 51 9,20-48 54,7-20-75,-121 354 220,115-329-192,-17 53 84,2-18-67,-42 123 3,57-156-34,1 0-1,-8 76 1,14-94-12,-38 143 11,33-131-20,-20 69 1,-24 92 22,16-37 4,28-114-32,-34 155 22,-6 35 38,44-210-48,-39 156 19,34-142 34,-49 166 21,48-163-68,-46 191 14,47-187 2,-39 193 16,40-192-38,-46 203 7,45-203-14,-46 190 5,26-124-14,-24 108 16,50-198-14,-29 102 6,27-102 8,-29 95 14,30-100-10,1 1 0,1 0 1,-1 21-1,7-21 12,0-13-33,1-4 5,3 1-4,0-1 0,0 1 0,1-2 0,-1 1 0,1-1 0,0 0 0,0 0 0,10 1 0,24-1-2,10-4-2,10-3 0,78-1 3,-111 6 10,118 5 29,-110-2 86,184 26 41,-174-22-114,176 28 29,-177-27-18,178 36 25,-177-35-36,199 38 17,-195-37-66,76 17 1,31 4-4,143 25 6,-244-47 6,220 36 9,-222-36-16,211 27 18,-212-30 36,212 18 20,-212-21-60,221 9 24,-217-11 36,238-1 24,-236-1-84,234 4 24,-234-3 36,248-4 24,-246 3-84,235-13 16,-238 11 4,231-11 16,-232 12-38,227-4 11,-227 5 4,85 1 3,27 0-28,1 1-5,1 0-2,130-1 6,-247 0 4,225 0 5,-225 0-10,204 7 12,-207-6 6,210 9 9,-210-7-20,195 10 14,-197-9 4,194 18 11,-195-17-24,72 7 0,22 4-16,-3 0-4,-2-1 0,104 4-1,-200-16-6,52 4 1,11 1 4,-13-1 2,-10-1 0,81 3 8,-107-5-1,8 2-6,-37-3-2,82 6 17,-64-11-7,-16 0-2,1-3-6,-1-2-1,-4-5 0,-1-6 0,-4-5 0,-7 5-1,10-22 0,-14 22-9,-1 1 0,10-38 0,-12 37 8,2-5-10,14-38 4,6-27 6,4-33 2,4-28 0,25-157-1,-50 246-4,11-95 3,-1-38 2,15-168-1,-29 294-4,28-293 2,-26 284-4,33-333-2,-34 326 4,21-327 2,-23 329-2,7-118 3,0-40 2,-3-14 0,0-8 0,8-221-1,-15 394-4,3-350 2,-5 352-2,-3-119 3,-6-29 2,-5 25 0,-6 20 0,-6 11 0,1 38-2,14 88-12,-61-175-16,68 216-6,-9-19 0,-39-68-32,-6 7 42,32 55-34,-111-139-17,132 168 71,-1 1-1,0 0 1,-8-7 0,14 13 6,-84-70-22,-4 9 1,88 61 21,-8-5-22,1 0 1,0 1-1,-10-4 0,-90-37-64,-9 9 67,116 36 19,-48-12-5,-204-31-1,198 38-14,-236-9-5,227 12 20,-272-9 1,264 8-8,-304-20 0,297 18 0,-325-25 1,320 24 4,-342-22-2,339 24 4,-354-8 2,350 12-2,-361 15 5,359-11 8,-378 25 9,374-23-4,-387 18 10,388-19 12,-362 24 15,369-24-30,-338 25 28,343-24 74,-326 15 47,329-16-74,-312 17 35,316-18-70,-299 20 26,303-19-20,-265 14 1,275-16-133,-206 5-173,223-5-593,-49 10 4,18 4 521,76-17 307,-49 10-3451,-54 8-8231,240-42 8797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1.2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91 913 12552,'-10'83'205,"-13"77"3071,7-28-2140,14-106-568,-7 116 358,8-127-806,-2 67 360,4-40-73,2-56 60,-3-29-227,-2-77-6,0 83-54,-4-81 0,-2-22-114,6 83 80,-8-235 42,10 234-126,18-214 63,-18 260-47,2 0 0,2-12-1,20-80 157,5 12-164,-28 88-50,1 0 0,-1 0 0,1 0 0,0 0 0,4-7 0,38-53 100,5 10-49,-48 53-51,1-1-1,-1 1 1,1-1-1,-1 1 1,1 0-1,0 0 1,-1-1-1,1 1 1,0 0 0,0 1-1,3-2 1,14-6 99,32-8 0,-27 12-91,30-2 0,-54 6-28,5-1 9,0 1-1,0 0 0,0 0 0,6 1 1,64 10 36,-1 9-12,-71-19-15,0 0-1,0 0 0,0 1 1,0-1-1,0 1 0,5 2 1,47 35 107,-6 6-96,-49-45-29,1 2 2,1 0 1,0-1-1,-1 1 0,1 0 0,-1 0 0,0 0 0,1 0 0,-1 0 0,1 4 1,25 60 22,-9 9-10,-14-44 31,-4 125 20,0-152-57,-1 1 1,1-1-1,-1 1 1,-2 7 0,-46 127 71,38-114 14,-49 76 34,46-84-76,-11 6-20,-33 23 0,40-36-27,-82 24-3,98-33-7,-1-1 0,1 1 1,-1-1-1,1 0 0,-1 0 0,-2 0 0,-6 1-40,0-2 0,-1 0-1,1 0 1,0-1 0,0 0-1,0-1 1,1 0 0,-12-6 0,13 6-117,1 0 59,0 0 0,1-1 0,-1 1 0,1-2 0,0 1 0,0-1-1,-9-7 1,-16-25-698,32 37 777,0 0-1,0 0 1,-1 0-1,1 0 0,0 0 1,0 0-1,0-1 1,0 1-1,0 0 0,0 0 1,0 0-1,-1 0 1,1 0-1,0 0 0,0-1 1,0 1-1,0 0 1,0 0-1,0 0 1,0 0-1,0-1 0,0 1 1,0 0-1,0 0 1,0 0-1,0 0 0,0 0 1,0-1-1,0 1 1,0 0-1,0 0 0,0 0 1,0 0-1,0-1 1,0 1-1,0 0 1,0 0-1,1 0 0,0-2-64,1 1-1,-1-1 0,1 1 0,-1-1 1,1 1-1,0 0 0,0 0 1,-1 0-1,1 0 0,0 0 0,0 0 1,4-1-1,6 1-158,87 7-1106,-78-4 106,91 5-10272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1.8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615 63 10136,'-16'22'213,"15"-22"-188,1 0 1,0 0-1,0 0 1,0 1-1,0-1 1,0 0-1,0 0 0,0 0 1,0 0-1,-1 0 1,1 0-1,0 0 1,0 1-1,0-1 0,0 0 1,0 0-1,-1 0 1,1 0-1,0 0 1,0 0-1,0 0 0,0 0 1,-1 0-1,1 0 1,0 0-1,0 0 1,0 0-1,0 0 0,-1 0 1,1 0-1,0 0 1,0 0-1,0 0 1,0 0-1,0 0 0,-1 0 1,1 0-1,0-1 1,0 1-1,0 0 1,0 0-1,-7-2 351,1-1 0,-11-5 0,-14-7 920,-35-13-16,49 23-593,-89-18 236,103 22-839,0 1-1,-1 0 0,1-1 1,0 1-1,-4 1 0,-104 11 576,90-6-364,-78 38 129,97-44-391,1 1-1,-1 0 1,0 0 0,1 0 0,0 0 0,-1 0-1,1 0 1,0 0 0,-3 3 0,-12 17 194,-25 42 0,40-61-195,0 0-1,0 0 0,0 0 0,0 0 1,1 0-1,-1 0 0,1 0 0,-1 3 1,-6 51 253,8 7-160,-1-63-125,3 25 342,37 103 130,-28-105-186,2-1-159,1-1-1,21 24 1,-26-34-94,0-1 0,16 12 0,-20-18-15,0 0 0,0 0 0,0-1 0,0 0 0,1 0 1,9 3-1,-13-5-7,0-1 1,1 0 0,-1 1 0,1-1-1,-1 0 1,1 0 0,-1-1 0,1 1 0,-1-1-1,0 0 1,1 0 0,-1 0 0,0 0-1,0 0 1,1-1 0,2-1 0,-5 2-7,0 1 0,0-1 0,-1 1 0,1-1 0,0 0 0,0 1 1,-1-1-1,1 0 0,-1 1 0,1-1 0,0 0 0,0-1 0,14-23 43,16-38 0,-23 41 32,23-106 36,-26 101-16,17-121 198,-11 72-86,-8 65 31,-3 11-242,0 0 1,0-1 0,1 1 0,-1 0 0,0 0 0,0 0-1,0 0 1,0 0 0,0 0 0,0 0 0,0-1 0,0 1-1,1 0 1,-1 0 0,0 0 0,0 0 0,0 0 0,0 0-1,0 0 1,1 0 0,-1 0 0,0 0 0,0 0 0,0 0 0,0 0-1,0 0 1,1 0 0,-1 0 0,0 0 0,0 0 0,0 0-1,0 0 1,0 0 0,1 0 0,0 1 12,0 0 1,0 0-1,1 1 1,-1-1-1,0 0 1,0 1-1,0-1 1,-1 1-1,2 1 1,35 76 125,-28-58-72,20 38 4,12 21-58,73 90-95,-113-168 73,1 1-42,0 0 1,0-1-1,0 1 0,0 0 1,1-1-1,-1 1 1,1-1-1,4 3 0,14 10-173,25 14 0,-23-18 104,27 9 0,-48-19 70,0 0 0,-1 0 0,1-1-1,0 1 1,0-1 0,0 1 0,0-1-1,0 0 1,0 0 0,0 0 0,-1 0-1,1 0 1,0 0 0,3-1 0,15-2-196,1 0 0,19-7 0,-13 0 152,31-16-1,-47 22-776,0-1-1,18-4 0,71-23-8976,-233 74 7395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8.2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710 183 9688,'-15'-5'1293,"15"5"-1217,-1 0 1,0 0-1,1-1 0,-1 1 0,0 0 0,1 0 0,-1-1 1,1 1-1,-1-1 0,1 1 0,-1 0 0,1-1 0,-1 1 1,1-1-1,-1 1 0,1-1 0,0 1 0,-1-1 0,1 0 1,0 1-1,-1-1 0,1-1 660,0 1-654,0 1-1,1 0 1,-1 0 0,0 0 0,0 0-1,0 0 1,1 0 0,-1 0 0,0 0-1,0 0 1,0 0 0,1 0 0,-1 0-1,0 0 1,0 0 0,0 0-1,0 0 1,1 0 0,-1 0 0,0 0-1,0 0 1,0 1 0,0-1 0,1 0-1,-1 0 1,0 0 0,0 0 0,0 0-1,0 0 1,0 1 0,1-1 0,-1 0-1,0 0 1,0 0 0,0 1 0,-1-7 99,0 1 1,-1 0 0,0 0 0,0 0 0,0 0 0,-4-7-1,2 5-122,0-1 75,0 1-1,-1 0 0,0-1 1,0 2-1,-1-1 0,-12-11 1,10 10-126,4 5 33,0-1 0,0 1 1,-1-1-1,1 2 0,-1-1 1,-8-4-1,5 4 4,3 0 20,-1 1 0,0-1-1,0 1 1,0 1-1,0-1 1,-1 1-1,-8-1 1,8 1-38,-5 0 30,-1 0-1,1 0 0,-18 2 0,13-1 63,-7 2 8,0 2 0,-39 9-1,52-10-107,4 0 24,-1-1 1,-11 7 0,-41 19 110,49-22-52,-14 15 82,-31 33 0,47-46-166,7-5 0,-1 0 0,0 0 0,1 0 0,0 0 0,0 0 0,-3 7 0,-13 24 236,-16 48 0,29-70-227,3-6 7,0 0-1,1 0 0,-1 0 1,0 7-1,-13 113 509,14-110-515,-1 25 158,14 101 371,0-73-365,3-2 0,42 121 0,-52-173-119,11 23 96,-14-34-155,0 0-1,0-1 1,1 0 0,-1 1-1,1-1 1,0 0 0,4 4-1,-5-6-1,0 0 0,0 1-1,0-1 1,0 0 0,1 0-1,-1 0 1,0 0 0,1-1-1,-1 1 1,0-1 0,1 1-1,2-1 1,0 0-37,1 0 0,-1 0 0,0-1-1,10-1 1,-9 1-47,-2 0 37,0 0 0,-1 0-1,1 0 1,-1 0 0,1 0 0,-1-1 0,1 1 0,3-4 0,8-4-89,68-44-95,-67 41 171,0 0 0,27-28 0,-30 25-102,20-30 0,-18 23 39,44-61-250,-36 51 308,2-3 6,22-28-46,-40 54 71,-1 0 0,7-13 1,-7 15-2,-5 6 29,-1 1 0,1-1 0,0 1-1,-1-1 1,0 1 0,1-1 0,-1 0 0,1 1 0,-1-1-1,0 1 1,1-1 0,-1 0 0,0 1 0,0-1-1,1 0 1,-1 1 0,0-1 0,0-1 0,0 1 11,0 0 0,0-1 0,0 1 0,0 0 0,0-1 0,0 1 0,0-1 0,-1 1 0,1 0 0,-1-1 0,1 1 0,-1 0 0,1 0 0,-1-1 0,0 1 0,0 0 0,1 0 0,-1 0 0,-2-2 0,0 0 17,0 1 1,0 0 0,-1-1 0,1 1 0,-1 0-1,0 0 1,1 1 0,-1-1 0,0 1-1,0 0 1,0 0 0,-8-1 0,2 0-16,6 1 11,1 1 0,0-1 0,-1 0 0,1 1 0,0 0 0,-1 0 0,-3 0-1,-5 1 8,-34-1 312,-78-10 622,80 2-134,28 7-1901,16 2 965,1-1-1,-1 0 1,1 1-1,-1-1 1,0 0 0,1 1-1,-1-1 1,1 1 0,-1-1-1,0 1 1,1-1 0,-1 0-1,0 1 1,1-1 0,-1 2-1,5 5-3424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2.2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632 10 11928,'-27'29'238,"27"-29"-127,0 1-1,0-1 1,-1 0-1,1 1 1,0-1-1,-1 1 1,1-1-1,-1 0 1,1 1-1,0-1 0,-1 0 1,1 0-1,-1 1 1,1-1-1,-1 0 1,1 0-1,-1 0 1,1 1-1,-1-1 1,1 0-1,-1 0 1,1 0-1,-2 0 1,2 0-37,-1-1 0,1 1 0,0 0 0,-1-1 0,1 1 0,0 0 0,0-1 0,-1 1 0,1 0 0,0-1 0,-1 1 0,1 0 0,0-1 0,0 1 0,0-1 0,0 1 0,0-1 0,-1 1 0,1-1 1,-1-16 591,0-2 928,-17 59-1132,13-27-161,-9 25 1,5-10-205,-19 51 76,14-38 340,-31 86 1,-64 216 28,91-276-478,-47 162 407,33-133-302,19-61 233,-52 124 91,53-134-458,11-22-64,-40 68 173,35-62-364,0-1-1,0 0 1,0-1-1,-1 1 1,0-1 0,-1 0-1,-11 8 1,19-15 160,-1 0 1,1 0 0,-1 1 0,1-1 0,-1 0 0,1 0-1,-1 0 1,1 0 0,-1 1 0,0-1 0,1 0-1,-1 0 1,1 0 0,-1 0 0,0 0 0,1-1-1,-1 1 1,1 0 0,-1 0 0,1 0 0,-1 0-1,1-1 1,-1 1 0,1 0 0,-1 0 0,1-1 0,-1 1-1,1 0 1,-1-1 0,1 1 0,-1-1 0,1 1-1,0-1 1,-1 1 0,1 0 0,-1-2 0,0 0-26,-1-1-1,0 0 1,1 0 0,-2-5 0,2 4 74,-2-4-274,3-4-123,0 1 0,2-13 0,-1 13-887,1-43-9611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2.6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 14616,'14'28'1353,"10"17"1141,32 43-1470,-42-67-622,26 39 3,12 18-324,-3-7-81,-2-8 0,11 20-54,-52-73-220,-5-8 249,-1-1-1,1 1 1,-1-1-1,1 1 1,-1-1 0,1 1-1,-1-1 1,0 1-1,0-1 1,0 1-1,0-1 1,0 1-1,0 0 1,0-1-1,-1 1 1,1-1-1,-2 4 1,1-4-253,-4-4-98,-14-12-88,-30-29-1,35 27-260,-41-77-186,39 65-1161,-16-27-5536,75 131 5718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3.2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22 0 14616,'2'13'155,"-2"-9"24,1-1 0,-1 1 0,0 0 0,0-1 0,0 1 0,-1 5 0,-7 58 2252,-2 47-1324,9-88-694,-3 109 85,4-109-492,0-19 0,1 31 31,8 48 0,5-14 55,-10-62 10,-3-8-89,1 0 0,0 0 1,0 0-1,0-1 0,0 1 1,0 0-1,0-1 0,0 0 1,0 1-1,5 1 0,-7-3-10,0 0-1,0 0 0,1 0 0,-1 0 0,0 0 1,0 0-1,0 0 0,0 0 0,1 0 0,-1 0 1,0 0-1,0 0 0,0 0 0,0 0 0,1 0 1,-1 0-1,0 0 0,0 0 0,0 0 0,0 0 1,1 0-1,-1-1 0,0 1 0,0 0 0,0 0 1,0 0-1,0 0 0,0 0 0,0 0 0,1 0 1,-1-1-1,0 1 0,0 0 0,0 0 0,0 0 1,0 0-1,0-1 0,0 1 0,0 0 0,0 0 1,0 0-1,0 0 0,0-1 0,0 1 1,0 0-1,6-14 42,-1-1 0,7-25 0,7-41 16,3-3-52,25-65 6,-36 125 28,7-7-10,26-31 0,-43 61-28,0 0 0,0 0 1,0-1-1,0 1 1,0 0-1,0 0 0,0 1 1,1-1-1,-1 0 0,3-1 1,-4 2-5,7-4 17,1 0 0,16-5 1,-16 7-11,1 1 0,16-2 0,-25 3-7,1 0 4,1 0 1,-1 0-1,0 0 1,0 0-1,1 0 1,-1 0-1,0 0 1,0 1-1,1-1 0,-1 0 1,2 1-1,13 6 20,-1 1 0,0 0-1,18 13 1,-20-8 131,2 3-59,-1 2 0,19 31 0,-3 0 30,-29-47-97,0-1-1,0 1 0,0-1 1,0 1-1,0-1 0,1 0 0,1 2 1,-2-2-26,-1-1 0,1 1 0,0-1 0,-1 0 0,1 0 0,0 1 0,-1-1 0,1 0 0,0 0 0,-1 0 0,1 0 0,1 0 0,1-2 3,2-15 1,2-11-6,4-9-1,4-4 0,-6 25 1,1 0-1,14-17 0,-19 26 2,6-5 13,56-31 33,-66 43-38,0-1 1,0 1 0,0-1-1,0 1 1,0-1 0,0 1-1,0 0 1,1-1 0,-1 1-1,0 0 1,2 0 0,17-1 78,38 4 0,-56-3-80,-1 1 0,0-1 1,1 0-1,-1 1 0,0-1 0,0 0 0,1 1 0,-1 0 0,0-1 0,2 2 0,21 13 58,23 20 0,-35-22-1,34 64-16,-39-59-202,1 11-8,4 35 0,-12-63 88,0 1 1,1-1 0,-1 1 0,0-1 0,0 1-1,1-1 1,-1 1 0,1-1 0,0 2 0,12 21-351,11 24-2639,-7-15-6965,-39-77 7526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3.6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0 352 11208,'0'0'21,"0"0"1,0 0 0,0-1 0,0 1 0,0 0 0,1 0 0,-1-1-1,0 1 1,0 0 0,0 0 0,0 0 0,0-1 0,0 1-1,0 0 1,0 0 0,1 0 0,-1-1 0,0 1 0,0 0-1,0 0 1,0 0 0,1 0 0,-1-1 0,0 1 0,0 0-1,1 0 1,-1 0 0,0 0 0,0 0 0,0 0 0,1 0-1,10 0 1535,10 6 883,-10-2-2111,0 2 0,13 6 0,16 9 298,-39-20-601,120 55 1085,-82-42-1003,-24-11 139,56 0 70,-70-3-308,0 0-1,-1 0 0,1 0 0,0 0 1,0 0-1,0 0 0,0-1 0,0 1 1,-1 0-1,1 0 0,0-1 0,0 1 1,1-2-1,14-8 60,27-22 0,-42 31-62,0 0-1,0 0 1,0 0-1,0 0 1,0 0-1,0-1 1,-1 1-1,2-2 0,7-15 16,-2-1 0,9-27 0,-14 26 40,-5-84 22,-1 83-34,-33-78 57,29 82 110,-5-2-73,-22-25 0,35 43-138,-1 1 0,1-1 1,0 1-1,-1-1 0,1 1 1,-1-1-1,1 1 0,-1 0 1,1-1-1,-1 1 0,1 0 1,-1 0-1,1-1 0,-1 1 1,1 0-1,-1 0 0,1 0 0,-1 0 1,1-1-1,-1 1 0,0 0 1,1 0-1,-1 0 0,0 0 1,-6 0 23,-1 0 0,1 0 0,-14 3 0,8 0 7,-24 9 0,35-11 5,-1 0 0,1 0 0,-1 0 0,1 1 0,-4 2 0,-78 66 288,82-68-299,0 0-1,0 0 1,0 0 0,0 0-1,1 0 1,-2 4-1,-46 97 242,48-101-252,0 0 1,0 1-1,1 0 1,-1-1-1,1 1 1,-1-1-1,1 4 1,2 128 187,-1-129-186,-1-1 0,1 0 0,0 0 0,0 0 0,2 5 0,66 161 123,-52-139-148,25 34 3,6-8-71,-48-57 73,2 3-73,1-1-1,-1 1 1,1 0 0,4 2-1,5 3-42,-1 0-1,2-1 0,-1-1 0,14 6 0,-25-12 72,-1 0 1,1 0-1,0 1 0,-1-1 0,1 0 0,0 0 0,0 0 0,-1 0 0,1 0 0,0 0 0,-1 0 0,1 0 0,0 0 1,0 0-1,0-1 0,5-1-44,-1 0-1,0 0 1,0 0 0,0-1 0,0 0 0,-1 0-1,1 0 1,-1-1 0,5-4 0,-8 7 70,0-1 0,0 1-1,0 0 1,0 0 0,0-1 0,0 1 0,-1 0 0,2-3 0,35-93-1557,-32 83 616,34-91-10713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4.0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 12280,'9'12'70,"-4"-5"258,-1 0 1,0 0-1,6 13 1,21 59 1235,-25-60-663,19 87 311,-11-32 41,-10-54-1162,-1-8 34,2 26 0,5 84 681,-8-119-572,-1-6-202,-1 1-5,2-2-8,-1 2-16,0 0-1,-1-1 1,1 1-1,-1 0 0,1-1 1,-1 1-1,0-3 1,8-81 9,-6 65-26,22-105-12,-17 101-26,42-93-7,-38 98 52,45-50 3,-55 69 6,-1 1-1,1-1 1,-1 0-1,1 1 1,0-1 0,0 1-1,-1-1 1,1 1-1,0-1 1,0 1-1,-1-1 1,1 1-1,1-1 1,3 0 5,0 0-1,-1 0 1,1 0 0,0 1 0,-1 0-1,1 0 1,0 0 0,0 0 0,-1 1 0,7 1-1,-10-2 7,-1 0-1,1 0 0,0 1 1,-1-1-1,1 0 0,0 0 0,-1 1 1,1-1-1,0 1 0,-1-1 1,1 0-1,-1 1 0,1-1 1,-1 1-1,1-1 0,-1 1 0,1 1 1,16 20 125,19 33 1,-26-34-104,36 96 26,-38-93 12,27 88 10,-18-54-130,-13-43 50,4 12-722,-8-26 598,0 0 84,0 0 1,0 0-1,1-1 0,-1 1 0,0 0 0,1 0 0,-1 0 0,0-1 0,1 1 1,-1 0-1,1 0 0,-1-1 0,1 1 0,-1 0 0,1-1 0,0 1 0,-1 0 1,1-1-1,1 1 0,1-5-695,6-16 274,8-24 0,-9 24 244,18-41 1,14-39-1868,19-48-8112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4.4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1460 1 12552,'13'137'249,"-9"-100"999,11 71 4,4 18-821,-11-72 468,29 235 264,-28-232-750,36 200 49,-36-212-634,48 134-214,-57-177 316,1 0-1,-1 0 0,1 0 1,0 0-1,0-1 0,0 1 1,0 0-1,0 0 0,0-1 1,0 1-1,1-1 0,1 3 1,-3-4 70,7 7-229,1 0 0,0 0 1,16 10-1,-16-13 183,0 0-1,0-1 0,1 0 1,11 3-1,-20-6 47,2 0-18,-1 0 0,0 1 0,1-1-1,-1 0 1,1 1 0,-1-1 0,1 0 0,-1 0 0,1 0 0,-1-1 0,0 1 0,1 0 0,1-1 0,8-1-46,-1-1 1,0 0 0,13-6-1,53-34-1830,43-13-7316,-119 55 9200</inkml:trace>
  <inkml:trace contextRef="#ctx0" brushRef="#br0" timeOffset="1">2166 447 12464,'-22'-9'1820,"-30"-10"0,50 18-1705,0 1 1,1 0 0,-1-1-1,0 1 1,1 0 0,-1 0-1,1 0 1,-3 0 0,-137 8 1253,105-4-796,-175 32 106,156-25-724,-113 20 3,-22 7-127,111-22-638,-329 78-294,328-74 436,-292 79-174,261-69-1202,-113 30-5444,522-140 5625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5.0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2248 15960,'2'-74'258,"1"52"1035,33-137 393,-22 113-1018,35-102 4,10-22-510,-33 96-22,42-126 0,7-15-149,-46 129-178,117-336-39,-118 346 212,34-83 1,-4 18 12,-37 95 7,59-106 49,-79 149-16,1 1 0,-1-1 0,1 1 0,0-1 1,3-2-1,-2 1-9,1 0 1,0 0-1,0 0 1,0 1-1,0 0 1,1 0 0,-1 0-1,1 0 1,0 1-1,9-4 1,-9 6 74,0 6 36,8 15-56,-2-1 0,-1 1 0,10 30 0,-17-42-11,0-1 0,1 13 0,20 102 151,-2 24-149,-12-82 79,16 111 3,1 16-71,-15-110 186,70 351 106,-63-346-126,98 324 83,-93-336-174,37 92 3,12 10-132,-5-38-33,-14-48-46,-54-91 46,19 30-234,45 71-170,-64-100 357,0 0-1,1 0 0,-1 0 1,1-1-1,-1 1 0,1 0 0,-1-1 1,1 1-1,0 0 0,-1-1 1,1 1-1,1 0 0,-2-1 26,0 0 0,1 1-1,-1-1 1,1 0 0,-1 1 0,1-1-1,-1 0 1,0 0 0,1 0-1,-1 1 1,1-1 0,-1 0 0,1 0-1,-1 0 1,1 0 0,0 0-1,-1 0 1,1 0 0,-1 0-1,1 0 1,-1 0 0,1 0 0,-1 0-1,1-1 1,0 1 0,0-2-43,0 1 0,0-1 1,-1 0-1,1 1 0,0-1 1,-1 0-1,1 1 0,-1-1 0,0 0 1,0 0-1,1 0 0,-1 1 1,0-1-1,-1 0 0,1-2 1,-4-112-846,2 83 692,-5-66 3,-5-56-2233,-6-79-9578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5.4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754 67 16048,'46'18'320,"-42"-16"359,-8-1 241,-19 0 93,-33-3-1,51 2-902,-20-2 965,-128-10 330,119 9-852,-145-11 29,143 11-994,-140-10-274,148 10-292,-55-9-242,81 11 906,5-2 207,10-1 21,37-2-2355,15-5-9512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5.8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302 783 14432,'-22'80'238,"16"-57"957,-32 126 398,28-112-820,-46 186 235,45-178-608,-37 153 84,40-166-464,-19 73 12,27-104-29,0 0-1,0-1 0,0 1 1,-1-1-1,1 1 0,0 0 0,0-1 1,0 1-1,-1-1 0,1 1 1,0-1-1,-1 1 0,1-1 1,0 1-1,-1-1 0,1 1 0,-1 0 1,0 0 0,0 0 0,0-1 0,0 1 0,0-1 0,0 1 0,0-1 0,0 1 0,0-1 1,0 1-1,0-1 0,0 0 0,0 1 0,-2-1 0,3 0-2,-1 0 0,1 0-1,-1 0 1,0 0 0,1-1 0,-1 1-1,1 0 1,-1 0 0,1 0 0,-1-1-1,1 1 1,-1 0 0,1-1 0,-1 1-1,1 0 1,-1-1 0,-1-1 2,1 1-1,0-1 1,0 1 0,1-1-1,-1 1 1,0-1-1,0 0 1,0-2 0,-20-90 30,17 62-18,-2-77 3,1-23-7,4 76 22,6-237 34,-2 231 66,21-255 57,-17 258-44,43-199 61,-49 252-185,0 1 0,1-1 0,-1 1 0,1 0 0,0 0 1,4-6-1,-6 11-22,15-29 79,19-30 0,-19 39-60,30-30 0,-44 48-17,1 0 0,0 0 0,-1 0 0,1 1 0,0-1 0,0 1 0,0-1 0,1 1 0,-1 0 0,0 0 0,0 0 0,3-1 0,-5 2-2,19-8 9,0 1 0,26-6 0,-20 9-4,43-2-1,-68 6-4,4 0 3,1 0 0,-1 0-1,0 0 1,0 0 0,0 1-1,0 0 1,5 1 0,-9-2-3,91 26 25,2 17-12,-93-43-13,5 2 7,0 1 0,0 0 0,0 0 0,0 1 0,6 5 0,77 70 38,-2 16 14,-80-87 23,1 0 0,9 16 0,43 77 165,-12 5-163,-47-106-84,3 5 29,-1 0 0,0 1 0,-1-1 0,1 1-1,0 8 1,-2-14-29,11 97 174,-11-69-134,-4 36 1,4-61-18,-1 0 1,1 0-1,0 0 0,-1 0 1,0-1-1,0 1 0,0 0 1,0 0-1,-2 4 0,3-7-23,-8 16 78,0-1 0,-15 21 0,11-22-57,0 0 0,-18 15 1,29-27-14,-1-1 0,0 1 0,0 0 0,0-1 0,0 0 0,0 1 0,0-1 0,-1 0 0,1 0 0,-5 2 0,-15 5 38,-38 9 0,-35-4 14,95-13-60,-10 1 69,1 0-1,-12-2 1,-81-6 138,-6-9-195,69 8-159,19 4 30,-28-6-304,-63-21-1,35 4-519,76 27 916,-1 0 1,1 0-1,0 0 0,0 0 1,0 0-1,0 0 0,-1 0 1,1 0-1,0 0 0,0-1 1,0 1-1,-1 0 0,1 0 1,0 0-1,0 0 0,0 0 0,0 0 1,0 0-1,-1 0 0,1 0 1,0-1-1,0 1 0,0 0 1,0 0-1,0 0 0,-1 0 1,1 0-1,0-1 0,0 1 1,0 0-1,0 0 0,0 0 1,0 0-1,0-1 0,0 1 1,0 0-1,0 0 0,0 0 1,0-1-1,0 1 0,0 0 1,0 0-1,0 0 0,0-1 1,0 1-1,0 0 0,0 0 1,0 0-1,0 0 0,0-1 0,0 1 1,1 0-1,5-4-240,-1 2 167,-3 1 67,1 0-1,-1 0 1,1 0-1,-1 1 1,1-1-1,-1 1 1,1 0-1,0 0 1,-1 0-1,4 0 1,105-2-2612,-8 0-9163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6.3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188 0 15776,'-24'101'1942,"8"-21"-359,13-68-1135,-33 142 1922,-4 2-1628,32-120-716,-32 180 2,34-175-48,-8 132-113,14-147-414,0-14 375,0-1 0,1 1 0,1-1 0,5 17 0,-8-28 147,1 1 1,0-1-1,0 0 0,0 0 0,0 0 0,0 1 0,1-1 0,-1 0 0,0 0 1,0 0-1,0 0 0,0 1 0,0-1 0,0 0 0,0 0 0,0 0 0,0 0 1,0 0-1,0 1 0,1-1 0,-1 0 0,0 0 0,0 0 0,0 0 0,0 0 1,0 0-1,1 1 0,-1-1 0,0 0 0,0 0 0,0 0 0,0 0 0,1 0 0,-1 0 1,0 0-1,0 0 0,0 0 0,0 0 0,1 0 0,-1 0 0,1 0-10,0 0-1,0 0 0,0 0 0,0 0 0,0 0 0,0 0 0,0 0 1,-1-1-1,1 1 0,0 0 0,0-1 0,0 1 0,0 0 1,0-1-1,-1 1 0,1-1 0,0 1 0,0-1 0,-1 0 1,1 1-1,0-1 0,-1 0 0,1 1 0,0-1 0,-1 0 0,1-1 1,2-2-421,0 1 0,0-1 1,0 1-1,0 0 1,5-3-1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19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13808,'0'0'5713,"5"-1"-5001,0-1-609,18-3 250,94-7-76,-25 12-2452,-18-7-892,-38 3-5380,-83 9 6346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16.6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121 1 15416,'0'94'286,"-1"-80"1147,0-10-965,1-4-413,0 1 1,0-1-1,0 0 0,0 1 1,0-1-1,0 1 0,0-1 1,0 1-1,-1-1 0,1 0 1,0 1-1,0-1 1,0 1-1,-1-1 0,1 0 1,0 1-1,-1-1 0,1 0 1,0 1-1,-1-1 0,1 0 1,0 0-1,-1 1 1,1-1-1,0 0 0,-1 0 1,1 0-1,-1 1 0,1-1 1,-1 0-1,1 0 0,0 0 1,-1 0-1,1 0 1,-1 0-1,1 0 0,-1 0 1,1 0-1,-1 0 0,1 0 1,-1 0-1,1 0 0,-12-2 1047,9 1-891,-1 0-1,1 1 1,0 0-1,-6 0 1,-36 6-342,45-6 117,0 0-1,0 0 0,0 0 0,0 0 1,-1 0-1,1 0 0,0 0 0,0 0 1,0 0-1,0 0 0,0 0 0,-1 0 1,1 0-1,0 0 0,0 0 1,0 0-1,0 0 0,0 0 0,0 0 1,-1 0-1,1 0 0,0 0 0,0 0 1,0 0-1,0 0 0,0 0 0,0-1 1,-1 1-1,1 0 0,0 0 1,0 0-1,0 0 0,0 0 0,0 0 1,0-1-1,0 1 0,0 0 0,-9-16-316,-5-11-3016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37.5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306 160 6192,'0'0'1217,"-4"-6"-198,-18-28 386,-19-41 1334,15 31-1334,25 44-1384,1 0 1,0-1-1,0 1 0,0 0 0,0 0 1,0 0-1,-1 0 0,1 0 1,0 0-1,0 0 0,0 0 1,0 0-1,0 0 0,-1 0 0,1 0 1,0 0-1,0 0 0,0 0 1,0 1-1,0-1 0,-1 0 1,1 0-1,0 0 0,0 0 1,0 0-1,0 0 0,0 0 0,0 0 1,-1 0-1,1 0 0,0 1 1,0-1-1,0 0 0,0 0 1,0 0-1,0 0 0,0 0 0,0 0 1,0 1-1,0-1 0,0 0 1,0 0-1,0 0 0,0 0 1,0 1-1,-2 5 269,0 1-1,1-1 1,-1 8 0,0-2-229,-6 39 625,-10 29-12,13-63-228,-35 81 178,31-76-184,-40 96 136,40-96-336,-29 75 86,33-79-140,-11 70 58,15-87-235,1 0-1,0 0 1,0 1-1,0-1 1,0 0-1,0 0 0,0 0 1,0 0-1,0 1 1,0-1-1,1 2 1,5 14 41,0 0 0,12 22 0,-17-38-36,0 0-1,0 1 1,0-1-1,0 0 1,0 0-1,0 1 1,0-1-1,1 1 1,14 10 39,0 0 1,22 12 0,-21-17 1,80 18 49,-75-22 64,98 6 64,-96-8-104,98 6 52,-96-4-72,102 17 50,-102-14-38,94 31 56,-98-28-14,-21-9-157,36 17 104,39 23-1,41 35 39,-96-59-20,-26-19-90,1-1 1,-1 0 0,1 0 0,0 0 0,0 0 0,0-1-1,-3-5 1,4 6-22,1-1-1,0 1 0,0-1 1,1 0-1,0 0 0,0 0 1,-1-6-1,2 11-14,1-1 0,-1 0 0,0 1 0,1-1 0,-1 0 0,1 1 0,-1-1 0,1 0 0,-1 1 0,1-1 0,-1 1 0,1-1 0,0 1 0,-1-1 0,1 1 0,0 0 0,-1-1 1,1 1-1,0 0 0,0-1 0,0 1 0,5-1-126,-1 1 1,0-1-1,1 1 1,-1 0-1,0 0 1,1 1-1,-1-1 1,7 3-1,5 0-361,-14-3-111,4 0-1198,-8-5 961,-1-1 753,1 0-56,-5-16-2280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38.1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 12280,'0'0'1608,"10"2"-268,45 7 103,45 3-149,-77-10-708,103 6 156,-100-6-556,98 10-7,-101-8-406,79 17-171,-83-15-236,63 37-300,-58-30-1683,26 11-5233,-116-57 5932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39.3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20 12464,'53'3'1536,"-43"-4"228,-9 1-1703,-1 0 0,1 0 0,-1 0 0,0-1 0,1 1 0,-1 0 0,0 0 0,0 0 0,1 0 0,-1-1 0,0 1-1,1 0 1,-1 0 0,0-1 0,0 1 0,1 0 0,-1-1 0,0 1 0,0 0 0,0-1 0,1 1 0,-1 0 0,0-1 0,0 1 0,0 0 0,0-1 0,0 1 0,0-1-1,1 0-6,-1 1-1,0 0 0,1-1 1,-1 1-1,0-1 0,1 1 1,-1 0-1,1 0 0,-1-1 1,1 1-1,-1 0 0,1 0 0,-1-1 1,1 1-1,-1 0 0,2 0 1,-1-1 46,5-1-67,0 1-1,0-1 1,1 1-1,-1 0 0,0 1 1,1-1-1,10 2 1,-9-1-8,10 0 66,0 1-1,27 4 1,-5 1 103,83 9 14,-95-12-162,126 9 33,-122-10 34,126 0 43,-124-2-56,139-9 40,-143 7-38,-11 0-40,75-10 210,8-9 47,-101 21-314,0 0 0,1 0 0,-1 0 0,0 0 0,0 0 0,1 1-1,-1-1 1,0 0 0,0 1 0,0-1 0,1 0 0,-1 1 0,0 0 0,2 1 0,-1-1 4,1 4 37,0 12-16,1 30 0,4 93 28,-8-111 10,-4 134 38,2-123-6,-12 210 31,11-200-76,-20 171 37,19-183 16,1-16-53,0 9 9,-1-1 1,-10 35-1,11-55-26,0-1 0,-1 1 0,-7 15 0,4-19 130,6-5-155,-3 1 8,0 1-1,0-1 1,0 0 0,0 0 0,0 0-1,0 0 1,-1-1 0,1 0 0,-1 0 0,1 0-1,-1 0 1,1-1 0,-10 0 0,-73-5 105,48 1 51,-93-5 112,-14 4-73,113 5-130,-153 6 42,149-5-6,-129-3 48,138 1-70,-13-3-100,-73-17 0,113 21-27,1 0-1,0 0 0,0 0 1,-1 0-1,1 0 0,0 0 0,0 0 1,-1 0-1,1 0 0,0 0 1,0 0-1,-1 0 0,1-1 1,0 1-1,0 0 0,-1 0 1,1 0-1,0 0 0,0-1 0,0 1 1,0 0-1,-1 0 0,1 0 1,0-1-1,0 1 0,0 0 1,0 0-1,0-1 0,-1 1 1,1 0-1,0 0 0,0-1 0,0 1 1,0 0-1,0 0 0,0-1 1,0 1-1,1-1-8,-1 1 0,1 0 0,-1 0 0,0-1 0,1 1 0,-1 0 0,1 0 1,-1 0-1,1 0 0,-1 0 0,1 0 0,0 0 0,-1 0 0,1 0 0,-1 0 0,1 0 0,-1 0 0,1 0 0,-1 0 0,1 0 0,-1 1 0,1-1 1,-1 0-1,1 1 0,74 29-798,-51-20-1790,20 8-7511,-103-42 7607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40.3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227 1 11656,'64'0'233,"-63"0"-85,0 0 1,0 0-1,-1 0 1,1 0-1,0 0 1,-1 0-1,1 0 1,0 0-1,-1 0 1,1 1-1,0-1 1,-1 0-1,2 1 1,-2-1-134,0 0 0,0 0 0,0 0 1,0 1-1,0-1 0,0 0 0,0 0 0,0 0 0,0 0 1,0 0-1,0 1 0,0-1 0,0 0 0,0 0 1,0 0-1,0 0 0,0 0 0,0 0 0,0 1 0,0-1 1,0 0-1,0 0 0,0 0 0,0 0 0,0 0 1,0 1-1,0-1 0,0 0 0,0 0 0,0 0 0,0 0 1,-1 0-1,1 0 0,0 0 0,-7 6 103,-16 7 1681,23-13-1782,0 0 1,0 0-1,0 0 1,0 0-1,0 0 1,0 0 0,0 0-1,0 0 1,0 0-1,0 0 1,0 0 0,0 0-1,0 0 1,0 1-1,0-1 1,0 0-1,0 0 1,0 0 0,0 0-1,0 0 1,0 0-1,0 0 1,0 0 0,0 0-1,0 0 1,0 0-1,0 0 1,0 0 0,0 0-1,0 1 1,0-1-1,0 0 1,0 0-1,0 0 1,0 0 0,0 0-1,0 0 1,0 0-1,0 0 1,0 0 0,0 0-1,0 0 1,0 0-1,1 0 1,-1 0 0,0 0-1,0 0 1,0 0-1,0 0 1,0 0-1,0 0 1,0 0 0,0 0-1,0 0 1,0 0-1,0 0 1,0 0 0,0 0-1,0 0 1,1 0-1,-1 0 1,0 0-1,6 2-11,-5-1 80,3-1 32,0 1-1,0-1 1,0 0-1,7 0 0,13-1 226,46 1 10,-60 0-253,0 0-1,16 3 1,-4 0-52,34 1 24,-32-2 114,111 14 56,-107-12-154,109 11 48,-110-13-8,-22-1-100,128 10 288,-109-10-247,91 7 436,-112-8-461,0 1-1,0-1 1,-1 1-1,1 0 1,0 0-1,-1 0 1,5 2-1,-5-2-27,1 4 6,-1 7-13,0 0 1,-1 0 0,-1 20 0,-5 42 4,2-41-7,-8 81 27,9-90 8,-33 436 223,22-329-174,12-117-69,0-9 13,0 0 0,1 0 0,-2 0 0,1 0 0,-1 0 0,1-1 0,-2 1 0,1 0 0,-5 7 0,6-11-26,0 1 0,-1 0 0,1-1 0,-1 0 0,1 1 1,-1-1-1,0 0 0,1 0 0,-1 0 0,0 0 0,0 0 0,0 0 0,0 0 1,1-1-1,-1 1 0,0-1 0,0 1 0,0-1 0,-1 0 0,1 0 0,0 0 0,0 0 1,0 0-1,0 0 0,-3-1 0,-19-6 74,1-1 0,1 0-1,-32-17 1,-25-10 31,61 29-87,0 0 0,0 1-1,0 0 1,-1 2 0,-19-2-1,4 4 12,-1 1 0,0 2 0,-40 6 0,-6 10 14,-72 11 8,53-16-29,89-11-70,0-1 0,-1 0 1,1 0-1,0-1 0,-1 0 0,1-1 1,-1-1-1,1 1 0,0-2 0,0 0 0,-21-8 1,16 5-3240,-17-4-7451,77 24 8087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8:43.4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 0 4576,'15'8'8272,"-18"53"-7056,3 42-624,1-77-312,3 132 94,-3-124-180,9 135 70,-7-138-103,13 99 68,-13-108-74,17 65 81,-15-75-10,-3-9-201,0 1 0,0-1 0,0 0 0,0 0 0,0-1 0,1 1 0,-1 0 0,1-1 0,0 0 0,3 3 0,-6-5-25,0 0 1,0 0-1,0 0 0,0 0 1,0 0-1,1 0 0,-1 1 1,0-1-1,0 0 0,0 0 0,0 0 1,0 0-1,0 0 0,1 0 1,-1 0-1,0 0 0,0 0 1,0 0-1,0 0 0,0 0 1,0 0-1,1 0 0,-1 0 0,0 0 1,0 0-1,0 0 0,0 0 1,0 0-1,0 0 0,1 0 1,-1 0-1,0 0 0,0-1 0,0 1 1,0 0-1,0 0 0,0 0 1,0 0-1,0 0 0,1 0 1,-1 0-1,0 0 0,0-1 0,2-1 2,0-1 0,-1 0-1,1 1 1,-1-1-1,1 0 1,-1 0-1,0 0 1,0 0 0,-1-1-1,2-4 1,-2 8-2,1-6 2,0 0 0,0 0 1,-1 0-1,0-12 0,0 3 0,-3-50 1,-1-7 2,0-3-2,1 12 2,0 13-4,3 47 0,1 1-1,-1-1 0,0 1 0,1-1 0,-1 1 0,1-1 0,1-3 0,-1 5 0,-1 1 0,0-1 0,1 0-1,0 0 1,-1 1 0,1-1 0,-1 0 0,1 1 0,0-1 0,-1 0 0,1 1 0,0-1 0,0 1 0,-1-1-1,1 1 1,0 0 0,1-1 0,-1 1 0,-1 0 0,0 0 0,0 0 0,0 0-1,1 0 1,-1 0 0,0 0 0,0 0 0,0 0 0,1 0 0,-1 0 0,0 0-1,0 0 1,0 0 0,1 0 0,-1 0 0,0 0 0,0 0 0,0 0-1,0 0 1,1 1 0,-1-1 0,0 0 0,0 0 0,0 0 0,0 0 0,0 0-1,1 1 1,-1-1 0,0 0 0,0 0 0,0 0 0,0 0 0,0 1 0,0-1-1,0 0 1,0 0 0,0 0 0,0 1 0,12 18-2,16 35 1,20 58-6,-43-98 6,3 7-4,-7-15 4,17 47-12,11 65 0,-28-115-4,-1 0 0,0 0 0,0 0-1,1 0 1,-2 0 0,1-1 0,0 1 0,-1 0 0,1 0-1,-1 0 1,0-1 0,-2 6 0,3-7-3,0-1 16,0 1-1,0-1 0,0 0 1,0 0-1,0 0 0,0 0 0,0 0 1,0 0-1,0 0 0,0 0 0,0 1 1,-1-1-1,1 0 0,0 0 1,0 0-1,0 0 0,0 0 0,0 0 1,0 0-1,0 0 0,0 0 1,0 0-1,0 0 0,0 1 0,0-1 1,0 0-1,-1 0 0,1 0 0,0 0 1,0 0-1,0 0 0,0 0 1,0 0-1,0 0 0,0 0 0,0 0 1,-1 0-1,1 0 0,0 0 0,0 0 1,0 0-1,0 0 0,0 0 1,0 0-1,0 0 0,0 0 0,-1 0 1,1 0-1,0 0 0,0 0 0,0 0 1,0 0-1,0 0 0,0-1 0,-8-2-107,1-1-1,-13-9 0,10 4-20,-49-58-43,47 49 96,-44-92-79,45 87-154,-43-82-218,45 90-241,9 14 751,-1 0-30,0-1-1,0 0 1,-1 1 0,1-1 0,0 1 0,-1 0-1,1-1 1,-1 1 0,0 0 0,1 0 0,-1 0-1,0 0 1,0 0 0,0 0 0,0 0 0,1 1-1,-5-2 1,3 3 6,4 4-15,16 62-462,-10-41-604,16 62-6507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6.1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55 13624,'7'-50'261,"-6"46"294,2 4 198,1 3-540,-1-1 0,1 0 0,-1 1 1,1 0-1,-1 0 0,4 4 0,15 14 879,38 29 36,-41-36-725,1-1 0,31 16 0,-38-22-352,8 3 15,90 31 41,-87-33 26,107 26 71,-99-28 18,170 28 72,-160-28-174,163 21 72,-163-22 48,166 24 64,-165-23-222,181 33 47,-177-31 4,193 27 47,-192-28-80,197 23 32,-193-24-70,221 26 28,-216-25-28,224 37 36,-224-32 2,235 66 39,-233-60-44,235 81 57,-233-77 16,260 93 46,-255-91-172,263 100 26,-264-98-2,259 116 34,-258-114 2,273 97 43,-271-102-50,273 82 35,-274-85-70,261 81 34,-265-82 14,242 68 45,-247-70-58,207 62 43,-212-63-36,224 61 36,-222-63-76,206 47 28,-210-51-28,206 38 36,-208-40 2,180 30 39,-187-31-44,149 29 69,-155-29 62,158 25 86,-176-29-297,103 12 20,-45-8-25,-69-7-18,-1 0 0,1 0 0,-1 0 0,1-1 0,-1 0 0,0 0 0,8-3 0,-6 2-32,41-14-564,-9 2 164,38-12-1,-72 24 370,-1 0-1,1 1 1,-1-1-1,1 1 1,5-1 0,4 1 6,23-6-31,-34 6 45,-1 1 0,0-1 0,1 1 0,-1-1 0,1 1 0,-1 0 0,6 1 0,0 1-8,15 1-62,-23-3 107,-1 0 1,0 0 0,1 0-1,-1 0 1,0 0 0,1 0 0,-1 0-1,0 0 1,0 0 0,1 0-1,-1 0 1,0 0 0,0 1 0,1-1-1,-1 0 1,0 0 0,0 0-1,1 0 1,-1 1 0,0-1 0,0 0-1,0 0 1,1 1 0,-1-1-1,0 0 1,0 0 0,0 1 0,3 3-72,-1 0 1,0 0 0,0 0 0,-1 1 0,1-1 0,1 8 0,3 38-3306,-4-37 2010,0 8-8602,-5-49 7498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7.3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375 1 13808,'0'0'4603,"-2"4"-4007,-26 47-69,-21 51-452,38-77-57,-1 4 84,-51 140 44,49-128-44,-66 205 30,65-201-104,10-28-50,-59 162-286,62-172 219,-1 0 17,0 0-1,0 0 0,-1 0 0,0 0 1,-7 10-1,9-16-261,3-9-117,26-133-505,-25 136 934,8-45-2173,6-39-5989,-38 208 6148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7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 0 11384,'0'0'7879,"10"0"-7645,28 0-142,-22 1 134,63 16 76,-62-12-156,76 30 68,-74-25-28,76 56 48,-77-50-188,64 77 34,-81-91-60,1 1 0,0-1 0,0 1 0,-1-1 0,3 6 0,8 21 62,11 46-1,-22-73-69,-1 0 0,0 0 0,1 1-1,-1-1 1,0 0 0,0 0 0,0 4 0,-2 8 37,-3 23 0,0-22-16,-7 20 0,11-33-14,1-1-1,-1 1 1,0-1 0,1 1 0,-1-1 0,0 0 0,0 1 0,0-1 0,0 0 0,0 0-1,-2 3 1,-9 7 95,-20 16-1,-22 6-54,30-22 9,-111 28 45,108-35 20,17-2-96,-32 3 37,-49-1 1,78-4-87,0 1-59,1-1 0,-1 0 0,-24-5 0,36 5 42,-1 0 1,1-1-1,-1 1 1,1-1-1,0 1 1,-1-1-1,1 1 1,0-1-1,-1 0 1,1 1-1,0-1 1,0 0 0,0 0-1,0 0 1,0 0-1,-1-1 1,2 2 15,0-1 0,0 1 0,0 0 0,-1 0 0,1 0 0,0 0 0,0 0 0,0 0 0,0 0 1,0 0-1,0 0 0,0 0 0,0 0 0,0 0 0,0 0 0,0 0 0,0 0 0,0-1 0,0 1 0,0 0 1,0 0-1,0 0 0,0 0 0,0 0 0,0 0 0,0 0 0,0 0 0,0 0 0,0 0 0,0 0 0,0 0 1,0 0-1,0-1 0,0 1 0,0 0 0,0 0 0,1 0 0,-1 0 0,0 0 0,0 0 0,0 0 0,0 0 1,0 0-1,0 0 0,0 0 0,0 0 0,0 0 0,0 0 0,0 0 0,0 0 0,0 0 0,0 0 0,0 0 1,1 0-1,-1 0 0,0 0 0,0 0 0,0 0 0,0 0 0,0 0 0,0 0 0,0 0 0,2-1-105,3-1-28,1 0 1,0 0 0,0 1-1,0-1 1,0 1 0,10 0-1,83-5-2388,-7-1-9339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8.4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467 120 12728,'-134'-98'5789,"129"95"-5658,0 1 1,-1-1 0,1 1-1,0-1 1,-1 2-1,0-1 1,1 1 0,-9-2-1,6 2-62,-5 0 146,-62 18 73,73-17-278,1 0 1,0 1 0,0-1-1,0 1 1,-1-1 0,1 1-1,0 0 1,0-1 0,0 1-1,0 0 1,-1 1 0,-23 21 103,-22 28 0,34-32 234,-42 86 136,48-83-178,-11 94 118,19-93-144,19 85 95,-14-89-182,42 62 61,-37-68-146,5-1-38,33 20 1,-48-32-68,0 1 0,0 0 0,1-1 0,-1 0 0,0 1 0,0-1 0,0 0 0,0 1 0,0-1 0,2 0 0,7 0 6,1 0-1,-1 0 0,0-1 0,17-4 1,-27 5-9,1-1 1,0 1-1,0 0 1,0-1-1,0 1 1,0 0-1,0-1 1,0 1-1,0-1 1,-1 0-1,1 1 1,1-2-1,5-4 3,0-1-1,7-9 0,-7 6-2,0 0 1,9-18-1,-10 14 0,10-27 0,-2-19 0,-4 6 0,-4 6 0,1-33 30,-6 79-18,0 6-6,0 12 0,1 17-8,0-19-18,16 65-108,-17-77 54,-1 0 0,1 0 0,-1 0 0,1 0 0,0 0 0,1 2 0,43 69-716,-44-72 704,0 1 1,0-1-1,0 0 0,0 0 0,0 0 0,0 0 0,0 0 0,1 0 1,1 1-1,75 43-1106,-61-39 360,-16-6 771,14 4-189,1-1-1,-1 0 1,0-1-1,21-1 0,40-6-2190,-6 0-8165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0.2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1476 15688,'6'-4'2023,"-5"3"-1846,-1 1-1,0-1 0,1 1 1,-1 0-1,1-1 0,-1 1 1,0 0-1,1 0 0,-1-1 1,1 1-1,-1 0 0,1 0 1,-1 0-1,1 0 0,-1-1 1,1 1-1,-1 0 0,1 0 1,-1 0-1,1 0 0,-1 0 1,1 0-1,0 0 0,45 0 136,39 0 15,74-3 164,-26-2-371,-105 3 126,119-10 57,-113 9-270,180-15 30,-169 14 50,180-18 35,-178 17-88,197-20 16,-195 19-54,196-27 12,-195 27-14,210-28 6,-208 26-18,210-33 10,-209 32 4,214-37 24,-213 36 34,217-37 27,-214 38-52,246-35 27,-242 35-22,247-32 23,-246 33-30,253-28 22,-251 29-22,258-31 42,-252 29 60,122-19 3,47-7-126,-9 3-32,-44 10 10,-114 14 36,274-29 41,-278 32 68,274-15 45,-274 17-154,276 0 46,-274 3 88,293 4 52,-291-3-152,281 5 23,-285-5-70,261 3 18,-265-4 2,258-8 29,-260 5 6,241-21 24,-245 18-106,226-30 13,-230 28 36,191-29 26,-199 29-28,184-22 22,-186 24-22,152-38 22,-159 33-22,135-53 15,-139 51-47,134-58 13,-135 57-21,122-51 10,-125 53 10,135-60 55,-105 45-48,9-6-31,-5 1-3,-6 2-4,-52 27-21,41-24 78,-40 23-141,-1 0-1,0-1 0,0 1 1,0-1-1,7-10 0,-5 0-514,-7 15 516,0-1-1,0 1 0,-1-1 1,1 1-1,0 0 0,-1-1 1,1 1-1,-1-1 1,1 1-1,-1 0 0,1-1 1,-1 1-1,1 0 0,-1-1 1,1 1-1,-1 0 1,1 0-1,-1-1 0,-1 1-87,-10-6-151,12 6 292,0 0 0,0 0 0,0 0 0,0 0 0,0 0 0,0 0 0,0 0 0,0 0 0,0 1 0,0-1 0,0 0 0,0 0 0,0 0 0,0 0 0,0 0 0,0 0 0,0 0 0,0 0 0,0 0 0,0 0 0,-1 0 0,1 0 0,0 0 0,0 0 0,0 0 0,0 0 0,0 1 0,0-1 0,0 0 0,0 0 0,0 0 0,0 0 0,0 0 0,0 0 0,0 0 0,-1 0 0,1 0 0,0 0 0,0 0 0,0 0 0,0 0 0,0 0 0,0 0 0,0 0-1,0 0 1,0 0 0,0 0 0,0 0 0,0 0 0,0-1 0,-1 1 0,1 0 0,0 0 0,0 0 0,0 0 0,0 0 0,0 0 0,0 0 0,0 0 0,3 5 178,-3-5-288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8.8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1 11384,'3'70'1648,"-3"-67"-1041,0-3-596,0 0 1,0 0 0,0 0 0,0 0 0,0 0-1,0 0 1,0 0 0,0 0 0,0 0-1,0 0 1,0 0 0,0 0 0,0 0-1,0 0 1,0 0 0,0 0 0,-1 0-1,1 0 1,0 0 0,0 0 0,0 0-1,0 0 1,0 0 0,0 0 0,0 0-1,0 0 1,0 0 0,0 0 0,0 0-1,0 0 1,0 0 0,0 0 0,0 0-1,0 0 1,0 0 0,0 0 0,0 0-1,0 1 1,0-1 0,0 0 0,0 0-1,0 0 1,0 0 0,0 0 0,0 0-1,0 0 1,0 0 0,0 0 0,0 0-1,0 0 1,0 0 0,0 0 0,0 0-1,0 0 1,0 0 0,0 0 0,0 0-1,0 0 1,0 1 0,0-1 0,0 0-1,0 0 1,0 0 0,0 0 0,0 0-1,-6-2 3128,6 6-2411,-5 47 678,1 25-807,3-30 26,-1 48-65,-3 210 964,5-302-1382,0-5-85,-1 1 1,1-1 0,-1 1 0,0 0-1,-1-4 1,-2-3-6,0-4-13,0 1 0,1-1-1,1 0 1,0 0 0,0 0-1,2 0 1,0-16 0,3 8-37,-3 18-44,1 0 0,0 0 0,0 0 0,0 0 0,1 0-1,-1 0 1,1 0 0,0 1 0,0-1 0,-1 0 0,2 1 0,-1-1 0,0 1-1,0 0 1,1 0 0,-1 0 0,1 0 0,0 0 0,5-2 0,-3 1-46,-2 3-197,-1-1 1,0-1-1,0 1 0,0 0 1,0 0-1,-1-1 1,1 1-1,0-1 0,-1 1 1,1-1-1,0 0 0,1-2 1,11-15-2287,-1 1-8795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49.2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1265 0 13176,'-16'25'356,"11"-16"127,-1-1 1,-9 12-1,12-17-359,0-1-1,0 1 1,0 0-1,-1-1 1,1 0 0,-1 0-1,1 0 1,-1 0 0,-6 2-1,-27 4 1330,28-6-1163,0 0 1,0 0 0,-8 3 0,-13 8 90,15-4 459,-78 60 247,72-49-692,-102 118 169,92-102-138,-62 74 1,-11 13-264,63-76 225,-164 181 117,-31 16-108,174-179-214,43-40-148,16-20-30,-2 4-133,0 0 0,1 0 0,0 1 0,-2 9 0,5-16-4,1-2 58,0-1-1,0 1 1,0-1 0,1 1 0,-1-1-1,0 1 1,1-1 0,-1 0 0,0 1-1,1-1 1,-1 0 0,1 1-1,-1-1 1,0 0 0,1 1 0,-1-1-1,1 0 1,-1 0 0,1 0 0,-1 1-1,1-1 1,0 0 0,3 2-2994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50.2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189 474 12464,'14'20'240,"-14"-20"-186,0 1 1,0-1-1,1 0 1,-1 1 0,0-1-1,0 0 1,0 1-1,0-1 1,0 1 0,0-1-1,0 0 1,1 1-1,-1-1 1,0 0 0,0 1-1,0-1 1,-1 1-1,1-1 1,0 0 0,0 1-1,0 0 1,-13 75 1546,10-56-827,-15 103 237,14-94-591,-21 131 126,20-126-340,-23 132 45,23-136-238,-18 108 355,21-126-216,1 2-50,-1 0 0,-1 0-1,-9 26 1,7-34-47,5-6-53,0 0 1,0 0-1,-1 0 0,1 0 1,0 0-1,0 0 0,0 0 0,-1 0 1,1 0-1,0 0 0,0 0 1,0 0-1,-1 0 0,1 0 1,0 0-1,0 0 0,0 0 0,0 0 1,0 0-1,-1-1 0,1 1 1,0 0-1,0 0 0,0 0 1,0 0-1,0 0 0,-1-1 0,-6-15 127,4 7-100,1 3 1,0-1-1,0 1 0,0-14 1,-14-103 123,13 87 62,-3-80 3,0-17-167,5 78-18,3-218 13,0 221-18,31-197 14,-26 213-34,2-1 0,1 1 0,2 0 0,25-50 0,-36 83-6,1 1 0,0-1 1,0 0-1,0 1 0,0-1 0,0 1 0,0 0 0,1-1 0,-1 1 0,1 0 0,-1 0 0,1 1 0,0-1 0,0 1 0,0-1 0,0 1 0,5-2 1,2 1 3,1 1 1,-1-1 0,0 2 0,11-1-1,-12 1 1,10 1 2,-1 0 0,1 1 0,-1 1 0,0 1 0,21 6 0,-3 3 25,43 20-1,-77-32-19,0 0-1,0 0 1,0 0-1,0 0 1,0 1-1,2 1 1,76 70 148,-66-57 58,45 73 67,-57-86-268,-1-1 0,0 0 0,0 1 0,0-1-1,1 5 1,3 12 19,-1-1 0,-1 1 0,-1 0 0,1 21 0,-3-28-13,-1 0 1,0 1 0,0-1 0,-1 0-1,-1 0 1,0 0 0,0-1 0,-8 16 0,8-20-15,-2-1 0,1 1 0,-1-1 0,0 0 0,0-1 1,0 1-1,-1-1 0,0 0 0,-10 6 0,-5 3 16,-30 13 1,34-18-36,-4 2-83,-1 0-1,-36 11 0,16-7-619,24-9 298,-59 23-974,23 2-2058,28-17-5273,60-33 6552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50.7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371 49 14168,'0'0'1401,"-7"-4"-229,-2-2-990,3 3 81,0-1 0,0 1 0,-11-4 0,-37-13 811,54 19-1050,-1 1 1,0 0-1,1 0 1,-1-1-1,0 1 1,0 0-1,1 0 1,-1 0 0,0 0-1,0 0 1,0 0-1,1 0 1,-1 0-1,-1 1 1,-32 6 347,27-5-353,-1 1 0,1 0 0,-14 7 0,8 0-17,1-1 0,0 2 0,0 0 0,-14 18 0,24-27-2,0 0 4,0 1-1,0-1 1,0 0 0,1 1-1,-3 4 1,-50 115 53,46-96 76,-15 103 86,22-104 74,8 87 117,-3-94-122,4 3-90,14 28 1,-21-48-187,-1 0 1,0-1-1,1 1 0,-1-1 1,0 1-1,1-1 0,-1 1 1,0-1-1,1 1 1,-1-1-1,1 0 0,-1 1 1,1-1-1,-1 1 0,1-1 1,-1 0-1,1 0 0,1 1 1,5 2 29,0-1 1,1 0 0,0 0-1,-1-1 1,1 0 0,12 1-1,-19-2-37,0 0-1,0 0 0,0 0 1,0-1-1,0 1 1,0 0-1,0 0 0,0-1 1,-1 1-1,1 0 1,0-1-1,0 1 0,1-2 1,18-10 24,-1-2 0,22-20 1,-24 18 16,60-78 21,-63 76-14,74-106 239,-87 122-275,0 0-1,-1 0 1,1 0 0,1 1-1,-1-1 1,0 1-1,0-1 1,0 1-1,1-1 1,-1 1 0,1 0-1,-1-1 1,3 0-1,-3 2 10,0 3 8,8 66 70,-1-27-77,5 15-22,25 49-62,-28-87-230,50 69-250,-58-87 399,-1 1 0,0 0 0,1 0 0,-1-1 0,1 1 1,3 2-1,67 47-1182,-70-50 1227,-1 0 1,1 0-1,0 0 1,-1 0 0,1-1-1,0 1 1,0-1-1,2 1 1,28 5-433,44 2 0,-52-9 247,115-23-2159,-11 1-8103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51.1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 1 14344,'0'55'326,"-2"-40"1308,-24 83 565,19-73-997,-36 134 387,33-117-874,-16 85 3,-1 16-528,16-90 36,-32 182-30,36-197-574,-16 91-212,23-129 571,0 1-1,-1-1 1,1 1 0,0-1-1,0 1 1,0-1-1,0 1 1,0-1-1,0 1 1,0-1-1,0 1 1,0-1 0,0 0-1,0 1 1,0-1-1,0 1 1,0-1-1,0 1 1,0-1-1,1 1 1,-1-1 0,0 1-1,0-1 1,0 0-1,1 1 1,-1-1-1,0 1 1,1-1-1,-1 0 1,0 1 0,1-1-1,-1 0 1,0 0-1,1 1 1,0-1-1,3 3-67,-1 0-1,1-1 1,0 0-1,-1 0 1,1 0-1,1 0 1,6 2-1,-3-3 53,1 0 0,-1 0 1,1-1-1,9 0 0,-15 0-289,0 0-1,1 0 1,-1 0 0,0 0 0,0 1 0,0 0 0,5 1-1,46 10-9528,-126-29 7399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51.8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 5384,'14'-2'8,"-10"1"157,0 1 0,0-1 1,0 0-1,0 0 0,4-2 1,-3-2 2790,-9 4-1055,4 1-1859,0 0 1,0 0 0,-1 0 0,1 0 0,0 0 0,0 0 0,0 0 0,0 0 0,-1 0 0,1 0 0,0 0 0,0 0 0,0 1 0,0-1 0,0 0 0,-1 0 0,1 0 0,0 0 0,0 0 0,0 0 0,0 0 0,0 0 0,0 1 0,0-1 0,-1 0 0,1 0 0,0 0 0,0 0 0,0 0 0,0 1 0,0-1 0,0 0 0,0 0 0,0 0 0,0 0 0,0 1 0,0-1 0,0 0 0,0 0 0,0 0 0,0 0 0,0 1 0,0-1 0,0 0 0,0 0 0,0 0 0,0 1 0,1-1 72,0 1 1,0-1 0,0 1 0,-1-1 0,1 1-1,0-1 1,0 0 0,0 1 0,0-1-1,0 0 1,0 0 0,0 0 0,0 0 0,0 0-1,0 0 1,-1 0 0,1 0 0,1 0 0,75-23 2353,-73 23-2365,1-1 1,-1 1-1,0-1 1,0 1-1,0 1 0,1-1 1,-1 0-1,8 3 1,-6-2-20,-2 0 13,-1-1-1,1 1 1,-1 0 0,1 0-1,-1 0 1,6 3 0,3 1 5,35 14 257,78 42 308,-110-54-642,26 11 112,0-4 61,73 14 0,-44-20-55,47 2 11,-91-8 18,117 12 62,-136-13-191,-1 0 1,14 3-1,72 21 90,-42-10-67,-1 2 0,-1 3 1,88 49-1,-121-60-25,5 3 39,-1 1 1,26 21 0,-14-8 16,4 4-78,58 48-788,-92-77 682,0 0 1,0 0-1,0-1 0,0 1 0,0 0 0,0-1 0,0 1 0,0-1 0,0 1 0,0-1 1,0 0-1,0 1 0,1-1 0,-1 0 0,0 0 0,0 0 0,0 0 0,2 0 0,16 2-2810,-1 2-6635,-41-9 7159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7:52.6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4 9328,'-1'0'-161,"-14"5"1063,15-5-800,-1 0 0,1 0 1,0 0-1,-1 0 1,1 0-1,0 0 0,0 0 1,-1 0-1,1 0 1,0 0-1,-1 0 0,1-1 1,0 1-1,0 0 1,-1 0-1,1 0 0,0 0 1,0 0-1,-1-1 0,1 1 1,0 0-1,0 0 1,0 0-1,-1-1 0,1 1 1,0 0-1,0 0 1,0-1-1,0 1 0,-1 0 1,1 0-1,0-1 1,0 1-1,0 0 0,0 0 1,0-1-1,0 1 1,0 0-1,0-1 0,0 1 1,0 0-1,0-1 1,-1 90 921,1 47-1340,2-113-463,5 81-312,-6-96 741,-1 1-1,1-1 1,3 11 0,-1-6 145,10 43-1450,-5-12-3513,-19-102 3887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36.6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10046 1 12552,'10'50'220,"-10"-49"-26,0 0 1,1 1 0,-1-1-1,0 0 1,0 1 0,0-1-1,0 1 1,-1 2 0,1-4-177,0 0 1,0 0-1,0 0 1,0 0-1,0 1 1,0-1-1,0 0 1,0 0-1,0 0 1,-1 0-1,1 1 1,0-1-1,0 0 1,0 0-1,0 0 1,0 0-1,-1 0 1,1 0-1,0 1 1,0-1-1,0 0 1,0 0-1,-1 0 1,1 0 0,0 0-1,0 0 1,0 0-1,-1 0 1,1 0-1,0 0 1,-9-4 203,9 4-172,-1 0 0,1 0 0,-1 0 0,1 0 0,-1-1 0,0 1 0,1 0 0,-1 0 0,1 1 0,-1-1 0,1 0 0,-1 0 0,1 0 0,-1 0 0,0 0 0,1 1 0,-1-1 0,1 0 0,-1 0 0,1 1 0,0-1 0,-2 1 0,1 0 86,-11 6 55,11-7-175,1 0 0,0 0 0,0 1 0,-1-1 1,1 0-1,0 0 0,-1 1 0,1-1 0,0 0 0,0 1 0,0-1 1,-1 0-1,1 1 0,0-1 0,0 0 0,0 1 0,0-1 0,-1 1 0,-9 24 291,-1 14-244,-1 57-31,11-73 96,0 118 74,0-108 18,-5 142 92,3-131-70,-8 89 3,-4 17-145,6-89 155,-54 236 123,59-281-208,-11 28 0,-107 261 286,116-291-375,-1 0-1,-10 16 1,17-30-81,-85 135 245,-6-7-172,91-128-73,-40 50 120,-183 194 51,208-228-104,-20 15-1,-102 81 68,-11-5-76,148-107-58,-64 41 162,-105 55 3,-9-4-104,105-58 79,-305 122 62,360-149-146,0-1 0,-24 5 0,42-11-56,-199 45 172,-6-11-79,122-22 200,-346 30 90,342-36-228,-351 23 74,351-23-36,-352 27 82,351-26-60,-352 29 55,351-28-230,-366 30 32,364-30 50,-362 20 39,361-23-106,-386 10 35,381-12 12,-393 11 35,393-11-82,-378 20 27,383-17-22,-350 29 23,355-27-30,-353 26 15,353-28-46,-338 29 11,346-27-20,-270 39 5,288-36-10,-79 21 4,-8 13-10,112-32-2,-41 22 0,63-27 0,0 0 1,0 1-1,1 0 0,-14 14 1,16-12 0,0 1-1,1 0 1,1 1 0,-12 20 0,7-9 5,-10 27 0,22-46 0,0-1 1,1 0 0,0 1-1,0 0 1,0-1 0,-1 8-1,2-12-6,-13 118 47,10 15 14,4-77 199,15 237 107,-12-233-92,16 237 104,-17-235-151,1 274 84,-5-274-144,0-20-85,-11 202 114,-4-110-103,5-55 75,11-79-333,-3 11 549,3-11-421,0 1-1,0-1 0,0 0 1,0 0-1,0 0 0,0 0 1,0 0-1,0 1 0,0-1 1,0 0-1,0 0 0,0 0 1,0 0-1,0 0 0,0 1 1,0-1-1,0 0 0,0 0 1,0 0-1,0 0 0,0 0 1,0 1-1,0-1 0,0 0 1,0 0-1,1 0 0,-1 0 1,0 0-1,0 0 0,0 0 1,0 1-1,0-1 0,0 0 1,0 0-1,1 0 0,-1 0 1,0 0-1,0 0 0,0 0 1,0 0-1,0 0 0,0 0 1,1 0-1,-1 0 0,0 0 1,0 0-1,0 0 0,0 0 1,1 0-1,-1 0 0,0 0 1,0 0-1,0 0 0,0 0 1,0 0-1,1 0 0,-1 0 1,0 0-1,0 0 0,0 0 1,0 0-1,0 0 1,0 0-1,1 0 0,-1-1 1,0 1-1,0 0 0,0 0 1,0 0-1,45-35-2270,-32 25-741,11-8-8363,-56 42 8571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38.4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7745 141 12376,'-351'-3'3533,"-100"5"-427,323-1-2850,-96-6 483,58 0-524,-291-6 271,251 4-319,-396-5 477,122-12-118,110 2-99,99 15-211,-108-6 156,24 8-129,242 5-195,-129-11 150,50 1 44,-234 1 174,-91 21 91,196 8-214,-137 15-64,116 2 54,225-31-213,-17 1 77,0 5 21,52-6-112,-43 2 88,107-7-99,-24-2-1,10 0-17,32 1-27,-1 0 1,1 0-1,0 1 0,0-1 0,-1 0 0,1 0 0,0 0 0,-1 0 1,1 0-1,0 0 0,0 0 0,-1 0 0,1 0 0,0 0 1,0-1-1,-1 1 0,1 0 0,0 0 0,-1 0 0,1 0 0,0 0 1,0 0-1,0-1 0,-1 1 0,1 0 0,0 0 0,0 0 1,0 0-1,-1-1 0,1 1 0,0 0 0,0 0 0,0-1 0,0 1 1,-1 0-1,1 0 0,0-1 0,0 1 0,0 0 0,0 0 0,0-1 1,0 1-1,0-1 0,0 1-7,2-7-113,8 24 32,-4-6 69,0 1-1,-1 1 1,4 15-1,8 35-97,-14-50 100,33 125-119,-30-107 76,9 63 0,30 292-82,-38-312 132,48 586-228,-45-397 132,-8-213 46,11 232-13,-9-225 66,16 225 1,-16-229 12,18 196 26,-2 38 254,-16-238 89,20 90 0,-17-102-329,0-4 5,16 41 0,-12-24 35,-8-49-68,38 1 78,34 8-12,140 29-2,-17-3-17,341 26-48,119-32-9,-453-21-8,-62-2 0,347 25 14,34 5 38,-248-17-12,310 29 69,-267-40-79,99 2 4,487-23-49,-449-5-11,-186 5 0,70 0-6,-87 24 10,44 0 28,-280-12 2,216 1 146,-170-5 20,-52 1-88,-10 3-76,0 0-1,0-1 1,0 1-1,0 0 1,0-1-1,0 1 1,0 0-1,0 0 1,0 0-1,0 0 1,0 0-1,0 0 1,0 0-1,0 0 1,0 0-1,0 1 0,0-1 1,0 0-1,0 1 1,0-1-1,0 1 1,0-1-7,-1 0 1,0 0-1,1 0 1,-1 0-1,0 0 1,0 0 0,1 0-1,-1-1 1,0 1-1,0 0 1,1 0-1,-1 0 1,0 0-1,0-1 1,0 1-1,1 0 1,-1 0-1,0-1 1,0 1-1,0 0 1,0 0-1,1-1 1,-1 1-1,0 0 1,0 0-1,0-1 1,3-6 97,-2 6-93,-1 0 0,0 0-1,0 0 1,0 0 0,0 0 0,0 0 0,0 0 0,0 0 0,0 0-1,0 0 1,0 0 0,0 0 0,-1 0 0,1-1 0,-2-6-4,0-14 2,-1-12-4,1-7 4,0-8-4,-1-10 4,3-13-4,3-12 4,2-12-4,2-7 4,0-14-5,12-199-2,-16 252-5,-1-254 1,-3 251-15,-11-290-7,9 284 14,-17-288-6,14 293 6,-25-247-4,24 258 10,-25-203-2,26 217 2,-20-139-305,23 163 73,-1 0-448,1 0 1,-1-27 0,5 41 699,0-7-3625,-1-5-7954,0 40 8702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0.7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0 109 11296,'28'68'3376,"-17"-25"-2540,-10-41-789,0 1 1,0 0 0,-1 0 0,1 0-1,-1 0 1,0 0 0,0 4 0,0 4 10,2 33 322,-3-7 184,-7 54 1,5-50-193,6-41-227,2-8-136,1-11-2,10-25-20,7-8-7,41-67 1,-61 115 18,-1 1 0,1 0 0,-1-1-1,1 1 1,0 1 0,1-1 0,-1 0 0,6-3 0,0 1 4,1 0 0,12-4 0,-5 4 23,1 1 0,-1 1 0,1 1 0,24 0 0,-39 1-19,9 3 166,2 4-87,-1 0 0,1 1 0,-1 1 0,0 0 0,21 18 0,-24-18-60,-6-4 16,0 0 0,0 0 0,0 0 0,6 9 0,-3-4 25,10 14 68,25 42-1,-40-61-129,-2-3-9,0 0 0,1-1 1,-1 1-1,0 0 0,1-1 0,-1 1 0,0 0 0,1-1 0,-1 1 0,1-1 0,0 1 0,-1-1 1,1 1-1,-1-1 0,1 1 0,0-1 0,1 1 0,0-4-323,9-30-21,-3 2-376,21-70 31,-22 81 626,33-76 34,-32 80 268,6-6-50,19-20 0,-33 41-163,0 1-1,1-1 0,-1 1 0,1-1 0,-1 1 0,1-1 0,-1 1 0,1-1 0,-1 1 0,1 0 0,-1-1 0,1 1 0,0 0 0,-1 0 0,1-1 1,-1 1-1,1 0 0,0 0 0,0 0 0,9-2 77,0 2 0,0-1 0,0 1 1,0 1-1,14 2 0,-23-3-70,0 0 0,0 1 1,0-1-1,0 0 0,0 1 0,1-1 0,-1 0 1,-1 1-1,1 0 0,0-1 0,0 1 0,0-1 1,1 2-1,17 16 236,32 38 0,-38-37-18,37 88 33,-42-85-366,26 87-149,-22-67-902,-7-27 956,9 37-2219,-2-10-6271,-28-98 6510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20.9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13360,'0'0'3518,"4"3"-2426,6 4-765,0 0 0,0-1 0,1 0 0,0-1-1,0 0 1,21 6 0,-13-6-144,0-1 0,0-1 0,1 0 0,37-1 0,15-6 36,-21 1-13,73 3-1,29 24 439,-125-20-431,-21-4-139,0 1 0,-1 0 0,1 1 0,-1-1-1,1 1 1,-1 0 0,1 1 0,-1 0 0,11 6 0,-15-8-42,0 0-1,-1 1 1,1-1-1,-1 0 1,1 0-1,-1 1 0,1-1 1,-1 1-1,0-1 1,0 1-1,0-1 1,0 1-1,0 0 1,0 0-1,0-1 1,-1 1-1,1 0 1,0 0-1,-1 0 0,0 0 1,1 0-1,-1 0 1,0 0-1,0-1 1,0 1-1,0 3 1,-1 0-4,-7 16 56,-71 136 123,51-105-165,-50 95 78,57-109-185,-50 91 3,-12 23-108,48-89-622,-141 265-263,123-229-1992,-53 96-7499,247-456 7937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1.2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165 45 13176,'-6'-1'1046,"-63"-4"550,60 6-941,1 3-449,0 1 1,0-1 0,-12 11-1,13-6-26,-8 18 0,12-19-171,0 0 0,1-1 0,-2 12 0,3-8 2,0 0-1,0 0 0,1 0 1,1 0-1,0 0 0,0 0 1,5 17-1,2-3 26,0-1 0,13 26 0,-18-45 5,-1 0-1,1 0 0,0 0 1,0-1-1,1 1 1,-1-1-1,1 0 1,0 0-1,0 0 1,1-1-1,4 4 0,8 8 368,-12-16-66,40-23 90,-44 24-426,-1 0-1,1-1 1,0 1 0,-1-1 0,1 1 0,-1-1 0,1 1 0,-1-1 0,1 1-1,-1-1 1,1 0 0,-1 1 0,1-1 0,0-1 0,32-72 110,-28 56-90,-3-16 41,0 0-1,-3 0 1,-1 0-1,-1 1 1,-13-56-1,15 86-59,0-1-1,0 1 1,-1-1-1,1 1 1,-5-6-1,6 8-4,0 1 0,0-1 0,-1 1 0,1-1 1,0 1-1,-1-1 0,1 1 0,0-1 0,-1 1 0,1-1 0,-1 1 0,1 0 0,-1-1 0,1 1 0,-1 0 0,1-1 0,-1 1 0,1 0 0,-1 0 0,1-1 0,-1 1 0,0 0 0,1 0 0,-1 0 0,1 0 0,-1 0 1,0 0-1,1 0 0,-1 0 0,1 0 0,-1 0 0,0 0 0,1 0 0,-1 0 0,1 1 0,-1-1 0,1 0 0,-1 0 0,1 1 0,-1-1 0,1 0 0,-1 1 0,1-1 0,-1 0 0,0 1 0,-1 2 5,0 0 0,0 0 0,0 0 0,0 0 1,1 0-1,-1 1 0,1-1 0,-1 0 0,1 1 0,0-1 0,1 1 0,-1-1 0,1 1 0,-1-1 0,1 6 0,1 3 2,-1 1 0,5 19 0,-4-26-11,4 9-12,37 59-111,-41-73 57,0 1-1,1-1 1,-1 1 0,0-1-1,0 0 1,1 1 0,1 1-1,74 48-700,-54-36-1853,23 17-6169,-107-74 6622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1.6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388 0 12464,'-12'9'11,"-16"12"1195,-61 30 1469,50-30-2182,15-11-188,-1 0-244,18-7-61,3-2 0,0 1 0,1 0 0,-1 0 0,0 1 0,-4 3 0,3-3 24,-6 6 193,10-8-206,1-1 0,0 1 1,0-1-1,-1 1 0,1-1 0,0 1 0,0-1 0,0 1 1,0-1-1,0 1 0,0-1 0,0 1 0,0-1 0,0 1 1,0 0-1,0-1 0,0 1 0,0-1 0,0 1 0,0-1 1,0 1-1,1-1 0,-1 1 0,0-1 0,0 1 0,1-1 1,-1 1-1,6 7 136,-1 0 1,1 0 0,11 11 0,34 27 219,-16-16-167,11 9-158,-28-24-40,54 51 10,-25-20 0,-45-44-7,0 0 0,0 0-1,0 0 1,0 0-1,-1 0 1,1 0-1,-1 0 1,0 0-1,1 1 1,-1-1-1,0 1 1,-1-1-1,1 1 1,0-1 0,0 6-1,-1-7 1,0-1-2,0 0 0,0 0-1,0 0 1,1 0 0,-1 0 0,0 0 0,0 1 0,0-1 0,0 0 0,0 0 0,0 0 0,0 0 0,0 0-1,0 1 1,0-1 0,0 0 0,0 0 0,-1 0 0,1 0 0,0 0 0,0 1 0,0-1 0,0 0 0,0 0-1,0 0 1,0 0 0,0 0 0,0 0 0,0 0 0,0 1 0,-1-1 0,1 0 0,0 0 0,0 0 0,0 0-1,0 0 1,0 0 0,0 0 0,0 0 0,-1 0 0,1 0 0,0 0 0,0 0 0,-6 3 38,0-1 1,-1-1 0,1 1-1,-12 0 1,5-2 206,-74-18 70,66 13-236,-84-32 14,40 14-163,9 3-1052,6 1-19,50 19 1135,-1 0 1,1 0 0,0 0-1,0 0 1,0 0 0,0 0-1,0 0 1,0 0 0,0 0-1,-1 0 1,1 0 0,0 0-1,0 0 1,0 0-1,0 0 1,0 0 0,0 0-1,0 0 1,-1 0 0,1-1-1,0 1 1,0 0 0,0 0-1,0 0 1,0 0-1,0 0 1,0 0 0,0 0-1,0 0 1,0 0 0,0 0-1,-1-1 1,1 1 0,0 0-1,0 0 1,0 0 0,0 0-1,0 0 1,0 0-1,0 0 1,0-1 0,0 1-1,0 0 1,0 0 0,0 0-1,0 0 1,0 0 0,0 0-1,0 0 1,0-1 0,0 1-1,0 0 1,1 0-1,-1 0 1,0 0 0,1-2-51,0-1 1,1 1-1,-1 0 1,1 0-1,0 0 1,0 0-1,-1 0 1,1 1 0,0-1-1,1 1 1,1-2-1,9-6-1577,22-22-8903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2.0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13088,'24'15'229,"-23"-15"-179,-1 0 0,0 0 0,0 0 0,1 0-1,-1 1 1,0-1 0,0 0 0,1 0 0,-1 0 0,0 0 0,0 1 0,0-1 0,0 0 0,1 0 0,-1 0 0,0 1-1,0-1 1,0 0 0,0 0 0,0 1 0,0-1 0,0 1 0,3 9 533,0 0 1,-1 1-1,0 17 1,1 0 34,-1-12-512,5 33 370,4 8-109,5 23-294,22 103-79,-30-144-26,35 188-112,-35-185-408,22 126-248,-24-144 87,-4-15 465,0-1 86,1 0 0,0 0 1,7 14-1,-10-22 158,0 0 0,0 0 0,0 0 1,0 0-1,0 1 0,0-1 0,0 0 1,0 0-1,0 0 0,0 0 0,0 0 0,1 0 1,-1 0-1,0 1 0,0-1 0,0 0 0,0 0 1,0 0-1,0 0 0,0 0 0,1 0 0,-1 0 1,0 0-1,0 0 0,0 0 0,0 0 1,0 0-1,0 0 0,1 0 0,-1 0 0,0 0 1,0 0-1,0 0 0,0 0 0,0 0 0,1 0 1,-1 0-1,0 0 0,0 0 0,0 0 0,0 0 1,0 0-1,0 0 0,1 0 0,-1 0 0,0 0 1,0 0-1,0-1 0,0 1 0,0 0 1,5-2-69,-1-1 1,1 1-1,-1-1 1,0 0-1,0-1 0,0 1 1,0-1-1,4-4 1,7-8-1287,40-31-7488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2.4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551 22 15864,'-74'-19'332,"56"16"1327,-94 4 415,110-1-2023,-1 1 0,0-1 0,1 0 0,-1 1 0,1-1 0,-1 1 0,-3 1 0,-112 50 302,115-51-431,1 0-1,-1 0 0,1 1 1,0-1-1,0 1 1,0 0-1,0 0 1,-2 2-1,-93 106-834,69-76-1560,-30 31-6440,135-152 6701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3.4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287 413 10224,'0'0'6423,"-5"-2"-5769,0-2-561,-16-7 176,-56-25 37,70 33-298,-53-19 54,50 18 17,7 3-20,0-1 1,0 1-1,0 0 1,0 0-1,0 0 1,0 1 0,-5-1-1,7 1 186,2 0-94,0 0-1,-1 0 0,1 0 0,-1 0 0,1 0 0,0 0 0,-1 0 1,1 0-1,0 0 0,-1 0 0,1 0 0,-1 0 0,1 1 0,0-1 0,-1 0 1,1 1-1,8 2-23,16 2-24,-1-2 0,1-1-1,48-2 1,-30-7-82,-13 0-14,-24 5-6,0-1-1,0 1 1,7-4 0,-7 2 0,0 1 0,0-1 1,5-6-1,-6 5 0,0 1-1,-1-1 1,8-10 0,-9 10 0,0 0 0,-1 0 0,1 0 0,2-10 0,-3 10-1,-1-1 0,0 1 1,0-1-1,0 1 0,0-9 0,-3 5 0,1 0 0,-1 0 0,0 0 0,-1 0 0,0 0-1,-1 1 1,-4-10 0,-1 4-5,-53-46 2,61 59 2,0 0 1,0 0-1,0 0 1,-1 0-1,1 0 1,0 1-1,-1-1 1,1 0-1,-3 0 1,-21-7-3,-35-5 0,43 12-17,-73 19-5,88-18 24,0 1 1,0-1-1,1 1 1,-1 0-1,0-1 0,1 1 1,-1 0-1,-1 1 1,-7 5-1,-15 13 0,19-14 2,0 0-1,0 0 0,1 1 0,-7 10 1,7-8 2,0 1 1,1 1 0,0-1-1,1 1 1,0-1-1,-2 21 1,4-13 91,15 68 35,-8-70-68,36 58 22,-32-61-56,18 14 4,8 1-26,-26-21-89,0 0 0,1-1 0,0-1 0,0 1-1,0-2 1,1 1 0,0-2 0,0 1 0,12 0-1,6-1-573,-24-5-150,1-2 621,-1-1-1,0 1 1,0-1-1,0-1 0,5-5 1,27-38-590,-20 26-892,37-47-9632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3.8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0 205 14344,'5'19'1296,"-1"0"0,-1 0 0,2 39 1,-5-55-1318,1 1-1,-1 0 1,1-1 0,0 1 0,0 0 0,0-1-1,0 1 1,3 3 0,1-15-512,-2 3 494,3-14-112,7-51 14,-4-2 135,-7 51 59,0 10 143,-2 0 0,0-17 0,0 18 41,1-21 0,2-11 187,-3 41-418,0-1 0,0 1 0,0-1 0,0 1 0,1-1 0,-1 1 0,1-1 0,-1 1 0,1-1 0,-1 1 0,1 0 0,0-1 0,0 1 0,0 0 0,-1 0 0,3-2 0,-2 2-34,-1 1 15,0 0 1,0 0-1,0 0 1,0 0-1,0-1 1,0 1 0,1 0-1,-1 0 1,0 0-1,0 0 1,0 0-1,0 0 1,1 0-1,-1 0 1,0 0-1,0 0 1,0 0 0,0 0-1,0 0 1,1 0-1,-1 0 1,0 0-1,0 0 1,0 0-1,0 0 1,1 0-1,-1 0 1,0 0 0,0 0-1,0 1 1,0-1-1,0 0 1,1 0-1,-1 0 1,0 0-1,0 0 1,0 0-1,0 0 1,0 1 0,0-1-1,0 0 1,0 0-1,1 0 1,16 12-262,23 20 0,-39-31 229,0 0 0,0 0 0,0 0 0,0-1 0,0 1 0,0 0 0,0-1 0,0 1 0,0 0 0,1-1 0,1 1 0,83 20-567,-59-15-1631,24 8-6375,-120-32 6466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4.2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337 1 13536,'-3'0'284,"0"0"1,0 0-1,0 1 1,0-1-1,1 1 1,-1 0-1,0 0 1,0 0-1,0 0 1,-4 2 0,-11 6 760,-55 22 95,58-23-680,-61 42 96,67-44-544,1 0-1,-8 8 1,4-3-7,-19 14 65,30-24-34,0 0 0,0 0 1,0 0-1,0 0 0,0 0 0,0 0 1,0 0-1,0 2 0,-10 16 192,-8 20 0,16-27 94,4 50 139,2-50-106,30 43 121,-24-45-250,51 33 45,-47-37-278,5 0-116,0-1-1,-1-1 1,1-1-1,25 1 1,-11-6-101,-18-2-623,64-32-309,-46 19-46,-18 11 1004,26-16-222,27-9-2009,-5 3-8317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4.6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 80 13272,'-3'2'346,"-1"0"0,1-1 0,-1 1 0,0-1 0,0 0 0,0 0 1,1 0-1,-1 0 0,-7 0 0,8-1-476,-2 2 1032,-2 4-509,0 0 0,-8 9-1,10-7 70,-15 46 116,18-42-476,4 5-37,0 0 0,0 1 1,2-1-1,0 0 0,1-1 1,1 1-1,10 21 0,-14-33-32,1 0 0,-1 0 0,1 0 0,0-1 0,1 1 0,-1-1 0,1 0 0,0 0 0,6 6 0,-9-10-21,0 0-12,-1 0 0,0 1 1,0-1-1,0 0 0,1 0 0,-1 0 1,0 0-1,0 0 0,1 0 1,-1 0-1,0 0 0,0 0 1,1 0-1,-1 0 0,0 0 0,0 0 1,1 0-1,-1 0 0,0 0 1,0 0-1,1 0 0,-1 0 0,0 0 1,0-1-1,0 1 0,1 0 1,28-13-97,-23 7-376,31-59-290,-32 47-238,10-82-253,-13 82 917,4-78-1881,-2 8-7656</inkml:trace>
  <inkml:trace contextRef="#ctx0" brushRef="#br0" timeOffset="1">422 376 12016,'5'3'379,"0"0"0,0 1 0,0-1 0,-1 1 0,7 6 0,11 10 1057,-21-20-1311,0 1-1,-1-1 0,1 0 0,-1 1 1,1-1-1,0 0 0,-1 0 1,1 1-1,-1-1 0,1 0 1,0 0-1,-1 0 0,1 0 1,0 0-1,-1 0 0,2 0 0,-1-2 676,7-26-203,8-43 0,-3-9-164,-12 77-377,0 0 0,1-1 0,-1 1 0,1 0-1,-1 0 1,1 0 0,0 1 0,0-1 0,0 0 0,0 1 0,0-1 0,1 1-1,-1-1 1,1 1 0,3-2 0,-4 2-61,8-4 144,-5 5-23,17-14-63,30-23-903,-46 32 863,9-7-3244,0 0-6136,-36 30 7067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45.0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9056,'0'0'0,"5"12"0,-1 6 0,7 14-6312,-22-64 6312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2.1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 1 15064,'6'27'514,"-2"-11"352,-1 0 1,0 0 0,-1 0 0,0 19-1,-5 53 470,3-65-776,-2 125 126,3-107-618,3 87 4,28 581 274,-30-669-124,8 158 62,-10-162-216,0-29-55,-1 47 63,-14 105 1,12-148-43,0 1 1,-7 15-1,10-26-46,-1 0 0,1 0 0,0 1 0,-1-1 1,1 0-1,-1-1 0,1 1 0,-1 0 0,0 0 0,1 0 0,-1 0 0,0 0 1,0-1-1,0 1 0,1 0 0,-1 0 0,0-1 0,0 1 0,0-1 0,0 1 0,0-1 1,0 1-1,0-1 0,0 0 0,-1 0 0,1 1 0,0-1 0,0 0 0,0 0 1,0 0-1,0 0 0,0 0 0,0 0 0,0-1 0,-1 1 0,1 0 0,0 0 1,0-1-1,0 1 0,0-1 0,0 1 0,0-1 0,-1 0 0,-1-6-806,-24-77-326,19 57-1924,-7-24-6704,36 119 7371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39.2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0 14792,'0'1'344,"0"0"0,0 0 0,-1-1 0,1 1-1,0 0 1,0-1 0,-1 1 0,1 0 0,0-1 0,-1 1 0,1-1 0,-1 1 0,1 0 0,-1-1 0,1 1 0,-1-1 0,0 1 0,2 10 696,22 214-950,-22-194-82,-2 180 8,-1-154-8,-5 122 4,-4 57-4,-21 407 36,21-508-131,10-109 352,1 1-4002,0-5-6413,0-51 7658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2.6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487 1 13720,'-42'15'1536,"42"-14"-1282,-4 0 639,5-3 591,-1 2-1453,0 0-1,0 0 0,0 0 0,0 0 0,0 0 0,0 0 0,0 0 0,0 0 0,-1 0 0,1 0 0,0 0 0,0 0 0,0 0 0,0 0 0,0 0 1,0 0-1,0 0 0,0 0 0,0 0 0,0-1 0,0 1 0,0 0 0,0 0 0,0 0 0,0 0 0,0 0 0,0 0 0,0 0 0,0 0 0,0 0 1,0 0-1,0 0 0,0 0 0,0 0 0,0 0 0,0 0 0,0 0 0,0-1 0,0 1 0,0 0 0,0 0 0,0 0 0,0 0 0,0 0 0,0 0 1,0 0-1,0 0 0,0 0 0,0 0 0,0 0 0,0 0 0,0 0 0,0 0 0,0 0 0,0 0 0,0 0 0,0-1 0,-46 8 988,-48 15-590,73-15-162,-88 36 109,89-33-102,-68 47 109,86-56-344,0 1 0,1-1 1,-1 1-1,0-1 0,0 1 0,-1 2 1,-7 10 87,0 1 1,-15 28 0,25-41-103,-1-1 0,1 0 0,-1 0 1,1 1-1,-1-1 0,1 0 0,0 1 1,0-1-1,0 0 0,0 3 0,1 18 98,1 1 0,5 22 0,-7-44-106,0 1 0,1-1 0,-1 0 1,0 0-1,1 1 0,-1-1 1,1 0-1,-1 0 0,1 0 0,0 0 1,0 0-1,-1 0 0,2 1 1,19 20 124,41 34 0,-41-42-119,103 40 22,-99-46 22,103 26 40,-1-6-420,-127-28 301,0 0-1,1 0 1,-1 0-1,0 0 0,0 0 1,0 0-1,0 0 1,0 0-1,0 0 1,0 0-1,0 0 0,1 0 1,-1 0-1,0 0 1,0 0-1,0 0 1,0 0-1,0 0 0,0 0 1,0 0-1,0 0 1,0 0-1,1 0 1,-1 0-1,0 0 0,0 0 1,0 0-1,0 0 1,0 0-1,0 1 1,0-1-1,0 0 0,0 0 1,0 0-1,0 0 1,0 0-1,0 0 1,0 0-1,0 0 0,0 0 1,0 1-1,0-1 1,0 0-1,0 0 1,0 0-1,0 0 0,0 0 1,0 0-1,0 0 1,0 0-1,0 1 1,0-1-1,0 0 0,0 0 1,0 0-1,0 1-13,0 0 0,0 0-1,-1-1 1,1 1-1,0 0 1,0 0 0,-1 0-1,1 0 1,-1-1-1,1 1 1,-1 0 0,1 0-1,-1-1 1,1 1-1,-1 0 1,0-1 0,1 1-1,-1-1 1,0 1-1,-1 0 1,-1 1-554,0 0 1,1 0-1,-1 1 0,1-1 0,-5 5 0,-5 9-9806,29-37 7819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3.4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1072 13088,'0'0'3401,"3"-9"-2636,1-1-651,-1-1 46,0 1 1,3-12-1,16-80 288,-16 78-442,30-106 8,-27 102 12,37-119 10,-35 111-16,56-197 7,-54 190-14,40-137 13,-35 118 7,-17 61-21,-1-1-1,1 1 1,-1-1 0,1 1-1,0 0 1,0-1-1,0 1 1,-1 0 0,1 0-1,0 0 1,0-1 0,1 1-1,-1 0 1,0 0-1,0 1 1,0-1 0,1 0-1,-1 0 1,0 1-1,4-2 1,-5 2-8,0 0 0,0 0 0,0 0 0,1 0 0,-1 0 1,0 0-1,0 0 0,0 0 0,1 0 0,-1 0 0,0 0 0,0 0 0,1 0 0,-1 0 0,0 0 0,0 0 0,0 0 0,0 1 0,1-1 1,-1 0-1,0 0 0,0 0 0,0 0 0,0 0 0,1 0 0,-1 1 0,0-1 0,0 0 0,0 0 0,0 0 0,0 1 0,0-1 0,0 0 0,0 0 1,0 0-1,1 1 0,-1-1 0,14 22 100,17 29 0,-21-29-16,45 120 70,-43-106 82,60 196 111,-58-183-38,59 189 117,-59-194-164,-1-1-102,44 123 138,-37-111-177,-2-6-100,-14-37-31,8 18-94,-11-30 58,-1 1 0,0-1 0,0 0 0,0 1 0,0-1 0,0 1 1,1-1-1,-1 0 0,0 1 0,0-1 0,0 1 0,0-1 0,0 1 0,0-1 1,-1 1-1,1-1 0,0 0 0,0 1 0,0-1 0,0 1 0,0-1 0,-1 0 1,1 1-1,0-1 0,0 0 0,0 1 0,-1-1 0,1 0 0,0 1 0,-1-1 1,0 1-1,-1-3-790,-56-78-2855,29 37-6939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3.8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290 13 13984,'-1'1'135,"0"0"0,0-1 1,0 1-1,-1-1 1,1 0-1,0 1 0,0-1 1,-1 0-1,1 1 1,0-1-1,0 0 0,-1 0 1,1 0-1,0 0 1,0 0-1,-3-1 0,-22-5 3330,20 5-2913,-42-6 980,34 6-1491,2 0-38,-1 0 0,0 1-1,-21 2 1,21 0-110,2-1-200,1 0 0,-1 1-1,1 0 1,-18 6 0,17-4 137,11-4 146,0 0 0,-1 0 0,1 0 1,0 0-1,0 0 0,-1 0 0,1 0 1,0 0-1,0 0 0,-1 0 0,1 0 0,0 0 1,0 0-1,0 0 0,-1 0 0,1 0 1,0 0-1,0 1 0,-1-1 0,1 0 1,0 0-1,0 0 0,0 0 0,0 1 0,-1-1 1,1 0-1,0 0 0,0 0 0,0 1 1,0-1-1,0 0 0,0 0 0,0 0 1,-1 1-1,1 0-25,1 1 0,-1-1 0,0 0 0,1 1 0,-1-1 0,0 0 0,1 0 0,0 1 0,-1-1 0,1 0 0,0 0 0,-1 0 0,1 0 0,0 0 0,0 0 0,0 0 0,0 0 0,0 0 0,0 0 0,2 1 0,-2-2 32,7 5-241,9 1-403,25 5 0,-31-9-434,54 16-9465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4.1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125 197 14520,'3'21'32,"-1"-7"785,1 23-1,-2 54 1026,-1 89 570,-14 72-1874,10-200-552,4-52 11,0 0 0,0 1-1,0-1 1,0 1 0,0-1-1,0 1 1,0-1 0,0 1-1,0-1 1,0 1 0,0-1-1,-1 0 1,1 1 0,0-1-1,0 1 1,-1-1 0,1 0-1,0 1 1,0-1 0,-1 0-1,1 1 1,0-1 0,-1 0-1,1 1 1,-1-1 0,1 0-1,0 0 1,-1 1 0,1-1-1,-1 0 1,1 0 0,-1 0-1,0 0-1,0 0 0,1 0-1,-1 0 1,0-1-1,1 1 1,-1 0 0,0 0-1,1-1 1,-1 1-1,0 0 1,1-1-1,-1 1 1,1-1 0,-1 1-1,1-1 1,-1 1-1,1-1 1,-1 1 0,1-1-1,0 0 1,-1 1-1,1-1 1,0 1 0,-1-1-1,1-1 1,-30-83-130,23 61 70,-28-121-14,30 113 52,-10-127-9,14 125 16,4-53 0,7-15 18,-7 89 7,0 1 0,0 0 0,1 0 0,1 0 0,0 0 0,0 1 0,10-16 0,-14 26 12,0-1-1,0 1 1,0 0 0,0 0 0,0 0 0,0-1-1,0 1 1,1 0 0,1-1 0,-3 2-17,11-8 86,19-10 0,-15 11-48,18-6 1,-31 12-12,-1 0-1,1 1 1,0-1 0,0 1-1,0-1 1,0 1 0,4 0-1,6-1 45,0 1 1,12 2-1,-10 0-37,22 7 1,-18-2 98,57 41 67,-64-38 0,-5-1-147,0-1 0,-1 1 1,0 0-1,4 10 0,-9-18-45,1 0 1,-1-1-1,0 1 1,0-1-1,1 1 1,-1 0-1,0-1 1,0 1-1,0 0 1,0-1 0,0 1-1,0 0 1,0-1-1,-1 2 1,0 5 21,-1 0 1,-1 0-1,0 0 0,0 0 1,-6 10-1,9-17-20,-1 1 0,1 0 0,-1 0 0,0 0 0,1-1 0,-1 1 0,0 0 0,1-1 0,-1 1 0,0-1 0,-1 2 0,-71 35 136,59-31-143,-1 0 1,0-1 0,-24 4 0,0-1-347,36-7 250,-24 5-569,-29 3-1,48-9 360,0 0-1,0 0 0,-9-2 1,17 2 292,0 0 1,0 0-1,0 0 1,0 0-1,0 0 1,0 0-1,0 0 1,0 0-1,0 0 1,0 0-1,1 0 1,-1 0-1,0-1 1,0 1-1,0 0 1,0 0-1,0 0 1,0 0-1,0 0 1,0 0-1,0 0 1,0 0-1,0 0 1,0-1-1,0 1 1,0 0 0,0 0-1,0 0 1,0 0-1,0 0 1,0 0-1,0 0 1,0 0-1,0 0 1,0-1-1,0 1 1,0 0-1,0 0 1,0 0-1,0 0 1,-1 0-1,1 0 1,0 0-1,0 0 1,0 0-1,0 0 1,0 0-1,0 0 1,0-1-1,0 1 1,0 0-1,0 0 1,0 0-1,-1 0 1,1 0-1,0 0 1,0 0-1,0 0 1,0 0-1,0 0 1,0 0-1,0 0 1,0 0-1,0 0 1,-1 0-1,1 0 1,0 0-1,5-6-164,0-1-1,1 1 1,0 0-1,11-10 1,-15 15 147,13-13-2270,11-11-6157,-60 58 6354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4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22 440 17031,'0'0'3826,"-1"4"-2712,-16 188 1181,16-174-2404,0 8-543,0 112-306,2-114 58,19 68-232,-20-92 1125,0 1-1,0-1 0,0 0 1,0 1-1,0-1 0,0 0 1,0 1-1,1-1 1,-1 1-1,0-1 0,0 0 1,0 1-1,0-1 0,0 0 1,1 0-1,-1 1 0,0-1 1,0 0-1,1 1 0,-1-1 1,0 0-1,0 0 1,1 1-1,-1-1 0,0 0 1,1 0-1,-1 0 0,0 1 1,1-1-1,-1 0 0,0 0 1,1 0-1,0 0 0,2 1-69,1-1 0,0 0-1,0 0 1,-1 0 0,1 0 0,0-1-1,-1 0 1,1 1 0,0-1-1,-1-1 1,1 1 0,5-3-1,10-3-1629,48-11-10292</inkml:trace>
  <inkml:trace contextRef="#ctx0" brushRef="#br0" timeOffset="1">94 0 14168,'0'0'0,"3"18"0,1 14 0,-4-24 952,0-11-952,0 6 960,0-2-960,21 11-48,15 6 200,23 11-11848,-118-58 11696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6.5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4192 0 13176,'0'0'5273,"1"7"-4881,2 27-314,2 10-78,0 9 0,3-1 17,2 20 46,2 26 69,-11-78 130,2 82 104,-4-80-124,-13 106 84,10-101-164,-25 111 74,21-106-50,-48 161 48,43-151-186,-53 173 38,51-173 34,-62 155 35,60-160-102,-77 132 23,74-136-16,-89 133 32,86-135 8,-97 112 71,115-138-107,0 0-1,0 0 1,-7 5 0,-144 102 270,123-92-212,-137 77 56,135-79-38,-144 80 50,141-77-82,-171 84 46,166-86-52,-163 62 36,164-69-76,-185 37 28,181-41-28,-197 21 20,192-24-60,-215 20 24,214-19 34,-188 38 35,194-34-20,-179 52 43,181-48-38,-176 69 26,178-64-98,-155 86 14,160-82-22,-135 96 7,166-115-24,1 0 1,-1 0-1,-8 11 0,-116 135 25,127-146-18,-1 0 0,1 1 0,0-1 0,1 1 0,-4 7 0,6-12-10,-41 96 60,8 9-29,33-105-31,-9 42 95,-7 64 3,9 1-67,7-107-31,0 41 55,16 151 37,-11-155 16,19 144 45,-20-148-58,8 108 35,-11-118-70,0-11-27,-1 3 0,0-1 1,-1 1 0,0-1 0,-5 18 0,2-17 29,-2 0 0,1 0 0,-15 24 0,2-13-61,-24 29-1418,47-73 63,1 5 1490,7-14-3393,-2 2-7995,-26 59 8447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7.6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652 1595 16312,'-14'23'265,"10"-11"1061,-20 102 420,19-82-980,-19 175 224,20-148-642,-4 130 4,0 30-295,5-124-122,-3 158 3,0 15 48,4-161 0,-3 423 28,5-433 132,1 113 1,3-18-58,-2-128 211,4 60 0,3-29-164,-5-64 246,3 0-129,17 46 0,-23-76-234,-1 0-1,1 0 1,-1 0-1,1 0 0,-1 0 1,1 0-1,0 0 1,0 0-1,-1 0 1,1 0-1,2 1 1,1 3 26,1-1 0,0 0 0,0-1 0,6 5 0,-6-6-27,1 0 1,-1 0-1,1 0 1,8 1-1,-12-2 15,1-1 1,0 0-1,-1 1 0,1-1 1,-1 0-1,4-1 0,-6 1-33,75-7 234,38-15-186,156-46-43,-210 54-10,271-54 2,-259 57-4,306-23-6,-296 29-14,349-23-3,-340 24 38,365-13 22,-365 15 50,353-12 51,-359 13 42,301 4 63,-315 1-96,250 26 34,-261-22-146,207 42 30,-220-39 42,152 46 24,-163-45-102,44 18 3,3 3-18,19 12-2,-89-40-10,-12-5 4,2 1 1,1 0-1,-1-1 0,1 1 0,0-1 0,-1 0 0,1 0 0,0 0 0,-1 0 0,1 0 0,0-1 0,-1 1 0,5-2 1,-6 2-3,-1-1 1,1 1 0,-1 0-1,0-1 1,1 1 0,-1-1-1,0 1 1,1 0 0,-1-1-1,0 1 1,0-1 0,1 1-1,-1-1 1,0 1 0,0-1-1,0 1 1,0-1 0,0 1-1,1-1 1,-1 0 0,0 1 0,0-1-1,23-135-66,-17 98 42,10-73 1,1-17 16,-9 71-10,12-99 0,7-48 16,21-228 6,-38 341 4,19-165 1,1-22-4,-17 157 3,27-209 1,4-21-26,-25 214-79,78-501-78,-79 525-136,21-137 4,-5 24 201,-24 150-118,7-77 3,-8 28 157,-8 85-40,-1 40 105,-4-79-102,1 61 83,-6-23 0,9 40 13,0 0 1,0 0 0,-1 0 0,1 0 0,0 0 0,-1 0 0,1 0 0,-1 0 0,1 0-1,-1 0 1,1 0 0,-1 0 0,0 1 0,1-1 0,-1 0 0,0 0 0,-1 0 0,-4-5-13,0 1 0,-1-1 1,0 2-1,-9-7 1,5 7 9,0-1 0,-23-5 1,34 10 7,-1 0-2,-1-1 1,1 1-1,-1 0 0,0 0 1,1-1-1,-1 1 0,0 0 1,1 0-1,-1 0 0,0 1 1,1-1-1,-1 0 0,0 1 1,1-1-1,-2 1 0,-80 25-24,-13 16 22,96-42 4,-45 20 8,-84 37 4,-14 8 8,77-38 66,-118 43 1,-15 2-24,113-43 165,-149 46 4,-15 2-162,145-49 52,-167 31 3,-11-4-45,168-36 195,-461 56 110,461-61-132,-450 56 95,456-56-126,-402 60 52,416-60-252,-125 20 3,14 0-30,131-23-47,-92 9 4,17-2-83,94-14-474,-196 6-302,208-10-18,-140-10-307,130 7-1928,-57-3-7580,259 14 8087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8.6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437 6 13896,'-57'-5'266,"56"5"-132,0-1-1,0 1 0,0 0 1,0 0-1,-1 1 0,1-1 1,0 0-1,0 0 0,-2 1 1,0 0 57,-14 3 187,-1 1 0,1 0 0,1 2 0,-1 0 0,-20 12 0,20-7-184,1 1-1,0 1 0,1 1 0,1 0 0,0 1 0,1 0 0,-16 26 0,4 0 193,-36 83 1,60-123-380,0 1 1,0-1 0,0 1 0,1 0 0,-2 3-1,-5 38 87,2 1-1,2-1 0,5 86 1,2-90 18,3 0 1,11 41-1,-11-59-40,0 1 0,2-2-1,0 1 1,22 34 0,-26-48 11,0-1 1,1 0 0,0 0-1,1-1 1,0 0 0,9 7 0,-8-6-25,-7-7-36,0 1-1,-1 0 1,1-1-1,0 1 1,0-1-1,0 1 1,0-1-1,0 1 1,0-1 0,0 1-1,0-1 1,1 0-1,6 3 17,1-1-1,-1-1 1,0 0-1,1 0 1,-1-1-1,1 1 1,-1-2-1,1 0 1,-1 0-1,1 0 1,-1-1-1,0 0 0,15-6 1,-3-3 36,0 0-1,31-25 1,-9 0-38,41-58-74,-68 76-150,55-58-133,-57 64-158,5 0 121,25-14 0,-42 26 297,0-1 0,0 1 0,0 0 0,-1-1 0,1 1 0,0 0 0,0 0 0,0 0 0,0-1 0,0 1 0,0 0 0,6 0-120,0 1-1,-1-1 1,1 1-1,11 4 1,-5-3-2296,13 2-6848,-61-9 7003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9.1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411 92 12728,'-40'5'224,"33"-4"252,5-3 168,2 0-483,-1 0-1,1 0 1,0 0 0,-1 0 0,1 0 0,0 0 0,0 0 0,1-1 0,-1 1 0,0 0 0,2-3 0,9-26 1374,-11 27-1000,-2 0-398,0 0-1,-1 0 1,1 1 0,-7-7 0,9 9-128,0 1 0,0 0 1,-1 0-1,1-1 0,0 1 1,0 0-1,-1 0 0,1-1 1,0 1-1,-1 0 0,1 0 1,0 0-1,-1 0 0,1 0 1,-1-1-1,1 1 0,0 0 1,-1 0-1,0 0 0,-59-3 259,45 5-46,-65 26 91,64-19-100,-64 46 86,66-42-86,-41 59 73,54-71-268,0 1 0,0-1 1,0 1-1,0-1 0,0 1 1,1 0-1,-2 3 0,-18 86 213,20-89-197,0 0 0,-1 0 1,1 0-1,0 0 0,0 0 0,0 0 0,1 2 0,3 15 90,1 0-1,11 26 1,-15-43-97,0-1 0,-1 1 0,1-1-1,0 1 1,0-1 0,0 1 0,2 1 0,7 7 41,1 0 0,0-1 0,14 9 0,-24-17-64,0 0 0,0-1 0,0 1 0,0-1 0,0 0 0,0 1 0,0-1 0,0 1 0,0-1 0,0 0 0,2 0 0,11 1 13,0-1 1,0 0 0,18-3-1,-17-2 25,7-7-13,26-17 0,-36 18-7,-12 11-21,9-9 11,0 0-1,-1-1 1,-1 0-1,0 0 1,6-11-1,-2 1 174,-1-1-1,-1 1 0,10-32 1,-13 31 41,-6 20-218,1 1-1,-1 0 0,0 0 1,1 0-1,-1-1 0,0 1 0,1 0 1,-1 0-1,0 0 0,1 0 1,-1 0-1,1 0 0,-1 0 1,0 0-1,1 0 0,-1 0 1,0 0-1,1 0 0,-1 0 1,1 0-1,-1 0 0,0 0 1,1 1-1,-1-1 0,0 0 0,1 0 1,-1 1 1,2-1-6,0 1-1,0 0 1,-1 0 0,1 0-1,0 0 1,-1 1 0,2 1-1,3 3 6,0 1 0,7 9 0,11 15-326,29 32-125,-53-62 395,1-1 0,-1 1 0,1 0 0,0-1 0,-1 1 0,1-1 1,-1 1-1,1 0 0,0-1 0,-1 1 0,1-1 0,0 0 0,0 1 0,-1-1 0,3 1 0,7 2-225,1-1 0,-1 1-1,21 0 1,-30-3 225,-1 0 0,1 0 0,0 0-1,-1 0 1,1 0 0,0 0 0,0 0 0,-1 0 0,1-1 0,0 1-1,-1 0 1,1 0 0,-1-1 0,1 1 0,0 0 0,-1-1 0,2 0-1,13-11-312,0 0-1,21-24 0,-23 20 137,61-92-2291,-5 9-8737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9.6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381 1 13272,'-5'17'262,"5"-17"-211,0 0-1,0 0 0,1 0 1,-1 0-1,0 0 0,0 0 1,0 0-1,0 0 0,0 0 1,0 0-1,0 0 0,0 0 1,0 0-1,0 0 0,0 0 1,0 0-1,1 0 0,-1 0 0,0 0 1,0 0-1,0 0 0,0 0 1,0 0-1,0 0 0,0 0 1,1 0 452,-1 1-453,0-1 1,0 0-1,0 0 0,0 0 1,0 0-1,0 0 0,0 0 1,0 0-1,0 0 0,0 0 1,0 0-1,0 0 0,0 0 1,0 0-1,0 1 0,0-1 1,0 0-1,0 0 0,0 0 1,0 0-1,0 0 0,0 0 1,0 0-1,0 0 0,0 0 1,0 0-1,0 0 0,0 0 1,0 1-1,0-1 0,3-4 1213,-3 4-1213,0 0-1,0-1 1,0 1 0,0 0 0,-1 0-1,1-1 1,0 1 0,0 0 0,0 0-1,0-1 1,0 1 0,0 0 0,-1 0 0,1 0-1,0-1 1,0 1 0,0 0 0,-1 0-1,1 0 1,0 0 0,0-1 0,0 1-1,-1 0 1,1 0 0,-1 0 0,1 0-24,-1-1-1,0 1 1,0 0 0,0 0 0,0-1 0,0 1 0,0 0 0,0 0-1,0 0 1,0 0 0,1 0 0,-1 0 0,-2 1 0,-62 15 271,50-10-164,-73 31 67,71-28 0,14-8-194,-144 92 822,122-73-686,25-20-132,-1 1 1,1-1-1,0 0 0,0 1 0,0-1 0,-1 0 0,1 1 1,0-1-1,0 1 0,0-1 0,0 0 0,0 1 0,0-1 1,0 1-1,0-1 0,0 0 0,0 1 0,0-1 0,0 1 0,0-1 1,0 1-1,0-1 0,0 0 0,0 1 0,0-1 0,1 1 1,-1-1-1,0 0 0,0 1 0,0-1 0,1 0 0,-1 1 0,0-1 1,1 0-1,-1 1 0,0-1 0,0 0 0,1 0 0,-1 1 1,1-1-1,-1 0 0,0 0 0,1 0 0,-1 0 0,0 1 0,1-1 1,-1 0-1,1 0 0,-1 0 0,1 0 0,0 0 0,58 7 232,23 0-80,-63-5-140,75 20 12,-76-16-14,24 15 0,-33-15-19,0 0 0,-1 0 0,12 10 0,-12-6 0,1 0-1,-1 1 0,0 0 0,-1 0 0,8 19 1,-14-29-1,0 1 1,-1-1 0,1 0-1,-1 1 1,1-1 0,-1 1-1,0-1 1,1 1 0,-1 2-1,1 12 3,-1 0 0,-1 0 0,-4 22 0,5-36-1,0-1 0,-1 0 0,1 0-1,0 0 1,-1 1 0,1-1 0,-1 0 0,0 0-1,1 0 1,-1 0 0,-1 2 0,-10 12 11,-1-1-1,-27 22 1,38-34-8,1-1 1,-1 0-1,0 0 0,1 0 0,-1 0 0,0 0 0,-2 0 1,-15 5 12,0-1 1,-34 5 0,34-11-13,-2-3-26,1-2-1,-21-8 1,39 14-23,0-1-1,0 0 1,1 0 0,-1 0-1,1 0 1,-1 0 0,-1-2-1,-9-8-107,1-1 0,0 0 0,-11-16 0,14 12-789,-1-11 352,-6-38 0,15 64 568,-1 0 0,1-1 0,0 1 0,0 0 0,0-1 0,0 1 0,0-1 0,0 1 0,0 0 0,1-1 0,0-1 0,5-15-629,1 1 0,1-1 0,11-18 0,20-44-10890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40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1 381 9416,'0'0'9914,"7"0"-9277,93-12 94,-74 8-238,123-22 175,-116 20-288,149-27 138,-137 27-210,234-32 106,-221 31-214,223-23 72,-224 24-110,230-19 42,-230 20-178,214-17 17,-220 17 12,176-29 26,-186 27-28,-4 1-21,134-25 58,-50-2 92,-97 25-16,23-11 0,-38 16 8,-8 3-166,-1 0 1,1-1-1,0 1 1,0 0-1,0-1 1,-1 1 0,1 0-1,0-1 1,0 1-1,-1-1 1,1 1-1,0-1 1,-1 1-1,1-1 1,-1 0-1,1 1 1,-1-1-1,1 0 1,0 0-1,3-3 28,-3 4-32,7-1 0,-5 2-4,0 0 0,0 0 0,0 1 0,0-1 0,5 4-1,-7-5 1,-1 1 0,0-1-1,1 0 1,-1 0 0,1 1-1,-1-1 1,0 0 0,0 1 0,1-1-1,-1 0 1,0 1 0,0-1 0,1 1-1,-1-1 1,0 0 0,0 1-1,0-1 1,0 1 0,1 0 0,21 73-3,-18-53-4,14 120 1,-15-100 12,8 88 1,1 21-4,-8-90 3,21 226 8,-19-232 14,31 185 14,-30-199-22,38 126 44,-34-128-30,-4-11-26,-4-12-3,-3-14-5,0-1 0,0 0 0,0 0 0,0 0 0,0 0 0,0 0 0,0 0 0,0 1 0,0-1 0,0 0 0,0 0 0,0 0 0,0 0 0,0 0 0,0 0 0,0 0 0,0 1 0,-1-1 0,1 0 1,0 0-1,0 0 0,0 0 0,0 0 0,0 0 0,0 0 0,0 0 0,0 0 0,-1 0 0,1 0 0,0 0 0,0 0 0,0 1 0,0-1 0,0 0 0,0 0 0,-1 0 0,1 0 0,0 0 0,0 0 0,0 0 0,0 0 0,0 0 0,0-1 0,-1 1 0,1 0 0,-3-1 0,-3-1-1,-1 0 0,0 1 0,1 0 0,-1 0 0,0 0-1,-8 1 1,5-1 0,-6 1-6,-35 5 1,-29 4 4,-46 13 2,-43 7 0,-225 32 3,313-52 12,-133 3 3,-11-7-7,138-5 24,-326-24 15,342 19-30,-74-5 0,24-1-32,83 9-68,-81-5-138,119 7 208,-1 0 1,1 0 0,0 0-1,0 0 1,-1 0 0,1 0-1,0 0 1,0 0 0,-1 0 0,1 0-1,0 0 1,0 0 0,-1 0-1,1 0 1,0 0 0,0 0-1,0 0 1,-1 0 0,1 0 0,0 0-1,0 1 1,-1-1 0,1 0-1,0 0 1,0 0 0,0 0-1,-1 1 1,6 10-342,8 13 123,2 0 1,19 24 0,25 25 69,-45-56-1473,14 21 0,44 64-9754,-168-238 8567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49:59.9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1 14344,'1'147'237,"-1"-109"950,-1 202 412,-1-187-717,-11 221 256,10-224-758,0-5-155,-3 138 200,8-88-197,-2-93-202,0 0-1,0 0 1,0 0 0,0 0 0,1 0 0,-1 0 0,0 0 0,1 0-1,0 2 1,1-1 9,-2-2-18,2 2-10,5-9 70,47-75 21,-40 60 30,71-89 73,-65 88 14,96-86 93,-114 107-283,0-1 0,0 0 1,0 0-1,0 1 0,0-1 1,0 1-1,1 0 0,2-1 1,6-3 29,1 1-1,0 1 1,0 0 0,0 1 0,13-1 0,-25 2-44,1 1 0,0 0 0,-1 0 0,1 0 0,0 1 0,-1-1 0,1 0 0,0 0 0,-1 0 0,1 0 0,0 1 0,-1-1 0,1 0 0,0 0 0,-1 1 0,1-1 0,-1 1 0,1-1 0,-1 0 0,1 1 0,-1-1 0,1 2 0,-1-2-11,8 6 85,0 1-1,11 14 1,-9-7-49,12 22 0,-22-36-36,12 25 108,56 144-44,-56-135-416,34 109-184,-46-142 509,0 0 0,1 0 0,-1 0 0,0 0 0,0 0 0,1 0 0,-1 0 0,1 0 0,-1 0 0,1 0 0,-1 0 0,1 0 0,-1 0 0,1 0 0,0-1 0,0 1 0,-1 0 0,1-1 0,0 1 0,0 0 0,1 0 0,4 3-72,0 0 1,0 0-1,0-1 0,1 0 0,6 3 0,-5-4 70,0-1 0,-1 0 0,1 0 0,13 0 0,-21-1 29,3 0-326,0 0-1,0 0 1,0 1 0,0-1 0,0 1 0,0 0 0,6 2-1,49 15-9710,-135-42 7535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0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1148 10760,'0'0'10190,"1"-4"-10035,9-47 23,-5 32-76,37-127 30,-30 106-104,28-86 4,8-18 17,-30 88 166,67-211 67,-70 221-182,42-119 76,-48 142 104,-7 18-216,5-10 87,15-22 0,-22 37-148,0-1 0,0 1 0,0 0-1,0 0 1,0 0 0,0 0 0,0 0 0,0-1 0,0 1 0,0 0 0,0 0 0,0 0 0,1 0 0,-1 0 0,0 0 0,0 0 0,0 0 0,0-1 0,0 1 0,0 0 0,0 0 0,1 0 0,-1 0 0,0 0 0,0 0 0,0 0 0,0 0 0,0 0-1,1 0 1,-1 0 0,0 0 0,0 0 0,0 0 0,0 0 0,0 0 0,0 0 0,1 0 0,-1 0 0,0 0 0,0 0 0,0 0 0,0 0 0,0 0 0,1 0 0,-1 0 0,0 0 0,0 1 0,0-1 0,0 0 0,3 2 15,0 0 0,0 0 0,0 1 0,0-1 0,-1 1 0,1 0 0,-1 0 0,0 0 0,0 0 0,0 0 0,3 6 1,-4-7-7,7 14 223,33 102 79,-33-84-174,14 76 0,1 19-105,-14-78-2,31 201-59,-33-207-306,23 124-258,-24-145-388,-5-19 767,0 1 84,1 0 1,0 0 0,0 0 0,1-1 0,-1 1 0,1-1 0,6 9 0,-9-14 121,0 0 1,0 0 0,0 0 0,0 0-1,0 0 1,0 0 0,0 0 0,0 1-1,0-1 1,0 0 0,0 0-1,0 0 1,0 0 0,0 0 0,0 0-1,0 0 1,0 0 0,0 0 0,0 0-1,0 1 1,0-1 0,0 0-1,0 0 1,0 0 0,1 0 0,-1 0-1,0 0 1,0 0 0,0 0 0,0 0-1,0 0 1,0 0 0,0 0-1,0 0 1,0 0 0,1 0 0,-1 0-1,0 0 1,0 0 0,0 0 0,0 0-1,0 0 1,0 0 0,0 0-1,0 0 1,1 0 0,-1 0 0,0 0-1,0 0 1,0 0 0,0 0 0,0 0-1,0 0 1,0 0 0,0 0-1,0-1 1,0 1 0,1 0 0,-1-1-19,1 0 1,0 0-1,0 0 1,-1 0-1,1 0 0,0 0 1,-1 0-1,1 0 1,-1 0-1,1-2 1,8-36-2514,6-13-9897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0.8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511 0 14880,'-4'18'321,"4"-18"-283,0 0 0,0 0 1,0 0-1,0 0 0,0 0 1,-1 0-1,1 0 0,0 0 0,0 0 1,0 1-1,0-1 0,0 0 1,0 0-1,0 0 0,0 0 0,0 0 1,0 0-1,0 0 0,0 0 1,0 0-1,0 0 0,0 0 0,0 0 1,0 1-1,0-1 0,-1 0 1,1 0-1,0 0 0,0 0 0,0 0 1,0 0-1,0 0 0,0 0 1,0 0-1,0 0 0,0 0 0,0 0 1,-1 0-1,1 0 0,0 0 1,0 0-1,-37 2 3312,-34 0-1799,49-1-1075,1 0 1,-36 8-1,42-7-454,-4 1-236,-4 1-73,0 1 0,1 0 0,-30 11 0,-24 12-851,72-27 885,1 1 1,-1-1 0,0 1-1,1 0 1,-1 0-1,-5 4 1,0 0-8,-13 9-4,22-15 254,0 1-1,0-1 0,-1 0 1,1 0-1,0 0 1,0 0-1,-1 1 1,1-1-1,0 0 0,0 0 1,0 0-1,-1 1 1,1-1-1,0 0 0,0 0 1,0 1-1,0-1 1,0 0-1,0 0 1,-1 1-1,1-1 0,0 0 1,0 1-1,0-1 1,0 0-1,0 0 1,0 1-1,0-1 0,0 4-122,1 0 0,-1-1 0,1 1-1,0-1 1,0 1 0,0-1 0,0 1-1,0-1 1,3 5 0,0 1-1020,11 35-9433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1.6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308 0 13448,'-5'5'151,"4"-4"-51,0 0 0,0 0 0,0 0 0,0-1 0,0 1 0,0 0 0,0 0 0,1 1 0,-1-1 0,0 0 0,1 0 1,-1 0-1,0 3 0,-16 56 1639,-29 102 461,35-122-1578,-23 81 3,-4 18-449,23-80 79,-45 243 101,50-247-130,5-27-127,-34 206 340,36-214-320,-2 14 118,-2 40 0,6-78-216,4-19 16,-3 16-26,10-77 23,4-53-28,27-157-11,-33 236-22,37-240-10,-36 244 10,30-158 2,-32 180 58,20-71 39,-27 103-66,0-1-1,0 1 0,1-1 1,-1 1-1,0 0 1,0-1-1,0 1 0,0-1 1,0 1-1,0 0 0,1-1 1,-1 1-1,0 0 1,0-1-1,0 1 0,1 0 1,-1-1-1,0 1 0,1 0 1,-1-1-1,0 1 1,1 0-1,-1 0 0,0-1 1,1 1-1,-1 0 0,0 0 1,1 0-1,0 0 1,1-1 5,1 0 1,-1 0-1,1 1 0,0 0 1,-1-1-1,1 1 1,0 0-1,-1 0 1,1 1-1,0-1 0,-1 0 1,1 1-1,0 0 1,-1 0-1,1 0 1,-1 0-1,1 0 1,2 2-1,-4-2-3,1-1 0,-1 1 0,0 0 0,0 0-1,0 0 1,0 0 0,0 0 0,0 0 0,0 0 0,-1 0 0,2 2 0,-2-3-8,37 55 98,2 19-39,-23-39 134,57 176 54,-59-166-174,20 70 1,3 24-60,-31-117-46,12 48-187,10 93 0,-26-150-67,1 7-107,-1-1 0,0 0 0,-2 0 0,0 1 0,-4 21 0,2-35 378,-1 6-2790,-1 8-6698,9-47 7141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2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284 0 15240,'-9'3'366,"0"0"0,0 1 1,0 0-1,-11 7 0,10-6 241,-124 76 1796,123-73-2218,1 1 1,0 1 0,-12 14-1,15-12-705,-15 63-256,22-74 729,-1 0-1,1 0 1,0 0-1,0 0 1,0-1-1,0 1 1,0 0-1,0 0 1,0 0-1,0 0 1,0 0-1,0 0 1,0 0-1,1-1 1,-1 2-1,5 11-193,1-1 0,0 0-1,11 18 1,-5-11-2033,9 20-6025,-49-91 6238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2.4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194 442 13808,'11'35'272,"-10"-25"1089,1 56 404,-15 128 0,4-135-1485,5-33 260,-16 126 154,15-120-468,-50 215 293,45-213-482,-23 69 315,32-100-324,0-1 0,1 0 0,-1 0 0,0 0 0,-1 1 0,1-1 0,0 0 0,-1 0 0,1-1-1,-1 1 1,1 0 0,-1 0 0,0-1 0,0 1 0,-4 2 0,6-4 15,-2-9 271,-2-20-160,-23-245 80,28 64-170,0 199-64,1-34 20,23-202 11,-17 196 4,44-206 19,-49 245-33,7-21 0,25-58 24,4 10-18,-39 81-27,1-2 8,0-1 1,0 1 0,0 0 0,1 0 0,-1-1-1,1 1 1,0 0 0,0 0 0,2-2 0,-4 4-9,9-9 30,1 1 1,18-13 0,-21 17-27,1 1 1,0-1-1,0 1 1,10-2-1,-18 5-4,1-1 2,1 1-1,-1-1 1,0 1-1,0 0 0,1 0 1,-1 0-1,0-1 1,0 1-1,1 0 1,-1 1-1,0-1 0,0 0 1,1 0-1,0 1 1,-2-1-2,11 2 8,-1 1 1,19 7-1,-16-4-2,-1 0 0,1 2-1,-2-1 1,1 2 0,11 9 0,-15-10 3,-1-1 0,0 1 0,0 0 0,0 0 1,-1 1-1,0-1 0,8 19 0,-5-2 3,-1 1 0,0 1 0,-2-1 0,3 34 0,-9-57-10,0 0 0,0 0 0,0 0 0,0 0 1,0 0-1,-1 0 0,1 0 0,-1-1 0,0 1 0,0 0 0,0 0 1,-2 2-1,2-2-2,1-3 0,0 1-1,0-1 1,-1 0 0,1 1-1,0-1 1,0 0 0,0 0-1,-1 1 1,1-1 0,0 0-1,0 0 1,-1 1 0,1-1 0,0 0-1,0 0 1,-1 0 0,1 1-1,0-1 1,-1 0 0,0 0-1,-7 4-17,0 0 0,0-1 0,-1 0 0,1-1 0,-1 0-1,0 0 1,1-1 0,-1 0 0,-12 0 0,-10-2-464,-1-1 0,-35-7 1,24-1 195,19 5-2864,-23-4-6813,109 21 7517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2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503 346 14072,'-1'10'1393,"-2"115"156,2-94-794,-6 124 277,5-122-424,-15 139 178,12-141-524,2-11-138,-25 110 272,4-54-142,24-75-247,0-1-1,0 0 0,0 0 0,0 1 0,0-1 0,0 0 0,0 0 1,0 1-1,0-1 0,0 0 0,0 0 0,0 1 0,-1-1 1,1 0-1,0 0 0,0 1 0,0-1 0,0 0 0,0 0 0,-1 0 1,1 1-1,0-1 0,0 0 0,0 0 0,0 0 0,-1 0 1,1 0-1,0 1 0,0-1 0,-1 0 0,1 0 0,0 0 0,0 0 1,-1 0-1,1 0 0,0 0 0,0 0 0,-1 0 0,-2 0 16,0 0 0,1-1 0,-1 0 1,0 1-1,0-1 0,1 0 0,-1 0 0,0-1 0,1 1 0,-1 0 0,1-1 0,0 0 0,0 1 0,-5-5 0,6 5-1,0 0 1,1 0-1,-1 0 0,0 0 1,0 0-1,0 0 0,0 0 1,1 0-1,-2-2 0,-42-101 263,42 98-237,1-1 0,-3-11-1,-26-181 137,29 188-159,0 1 1,0-14-1,3-96 50,11-30-60,-2 96-15,2-1 0,30-79-1,-40 127-3,0 0 0,0 0 0,5-8 0,35-56-15,5 11 6,-47 58 9,1 0 0,-1 1 0,0-1 1,1 1-1,0-1 0,-1 1 1,1 0-1,0-1 0,-1 1 0,3-1 1,5-3-8,1 1 0,-1-1 0,11-2 0,-11 5 9,0 0 0,-1 1 1,16 0-1,-23 0 2,0 1 1,0 0-1,1 0 1,-1 0-1,0 0 1,0 1-1,0-1 1,0 0-1,1 0 0,-1 1 1,2 0-1,0 0 0,0 0 0,0 1 0,0-1 0,0 1 1,0 0-1,5 4 0,-6-4 1,0 1-1,0-1 1,0 1 0,-1 0 0,1-1 0,0 1 0,-1 0 0,0 0 0,0 0-1,1 4 1,0-1 0,-1 1 0,0 0 0,0-1 0,0 1 0,-1 8 0,-1-5 0,0 0 0,-1-1 0,0 1 0,-3 10 0,-5 2-12,0 0-1,-1 0 0,-20 29 1,30-49 6,-1 1-34,0 0 0,-1 0 0,1 0 0,-1 0 0,0 0 0,-5 4 0,8-7 40,-80 69-280,-17 3 92,59-44-470,-136 97-145,122-87-1681,-52 37-7192,243-175 7262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3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88 230 14880,'2'4'272,"0"1"0,-1 0 0,1-1 0,-1 1 0,0 0-1,0 0 1,0 0 0,-1 0 0,0 7 0,1 38 890,-1 76-148,-1-97-534,-5 137 91,4-133-596,-12 121-2,11-127 22,1 0 5,-9 71 46,2-39 48,9-59-89,0 0 0,0 0-1,1 0 1,-1 0 0,0 0 0,0 1 0,0-1 0,0 0 0,0 0 0,0 0 0,0 0 0,0 0 0,0 1 0,0-1 0,0 0 0,0 0-1,0 0 1,0 0 0,0 0 0,-1 0 0,1 1 0,0-1 0,0 0 0,0 0 0,0 0 0,0 0 0,0 0 0,0 0 0,0 0 0,0 1-1,0-1 1,-1 0 0,1 0 0,0 0 0,0 0 0,0 0 0,0 0 0,0 0 0,0 0 0,-1 0 0,1 0 0,0 0 0,0 0 0,0 0-1,0 0 1,-2 0 8,1 0 1,0-1-1,-1 1 0,1-1 0,0 1 0,0-1 0,0 1 0,0-1 0,0 0 0,0 0 0,0 0 0,0 1 0,0-1 1,0 0-1,0 0 0,0 0 0,0-1 0,1 1 0,-1 0 0,-1-2 0,1 0 8,-4-9 101,-14-90 36,17 75-118,2-53 0,6-30-32,6 18-28,3 1 0,38-125 0,-52 213 19,51-153-70,-48 146 60,-3 7-2,1-1 1,0 1-1,-1 0 0,1 0 1,0 0-1,5-5 0,5-7-17,0 0 0,17-14 0,-21 22 31,0 0 0,0 1 1,1 0-1,-1 0 0,1 1 1,14-6-1,-22 10 9,1 0 1,-1 1-1,1 0 1,-1-1-1,1 1 1,-1 0-1,1-1 0,-1 1 1,1 0-1,-1 0 1,1 0-1,-1 1 0,1-1 1,-1 0-1,1 1 1,-1-1-1,1 0 1,-1 1-1,2 0 0,-2 0 4,0 0-1,0 0 1,0 0 0,0 1-1,0-1 1,0 0-1,0 0 1,0 0-1,0 1 1,-1-1 0,1 0-1,0 1 1,-1-1-1,0 1 1,1-1-1,-1 0 1,0 1-1,1-1 1,-1 1 0,0-1-1,0 3 1,-4 45 120,4-45-116,-1-1-1,0 1 0,1-1 1,-1 0-1,0 1 1,0-1-1,-3 4 0,-1 5 4,2 0-10,1-7-12,1-1 1,-1 1 0,0-1-1,0 0 1,-5 8-1,-38 59-127,12-27-1014,-3 8-50,9-4 134,25-41 818,2-3-113,1 0-1,-1 0 0,1-1 0,0 1 0,0 0 0,4 6 0,5 20-10592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3.5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1 15240,'-2'16'18,"-20"203"1839,18-67-334,3-118-608,-1 67 3,0-1-697,-8 225 482,8-308-652,1-11-204,0 0 0,1 0 0,0 0 0,1 6 0,4 63-805,-5-74 932,0-1 0,0 0-1,0 0 1,0 1-1,0-1 1,0 0-1,0 1 1,0-1 0,0 0-1,0 0 1,0 1-1,0-1 1,0 0-1,0 0 1,0 1 0,0-1-1,0 0 1,0 1-1,0-1 1,0 0-1,1 0 1,-1 0-1,0 1 1,0-1 0,0 0-1,0 0 1,1 1-1,-1-1 1,0 0-1,0 0 1,1 0 0,-1 0-1,0 1 1,2-1-25,-1 0-1,1 1 1,-1-1 0,1 0 0,0 0 0,-1 0 0,1 0 0,-1 0-1,1 0 1,-1 0 0,1-1 0,-1 1 0,1-1 0,-1 1-1,1-1 1,-1 1 0,0-1 0,1 0 0,-1 0 0,0 0 0,2-1-1,5-6-208,40-64-1086,-40 58 333,43-66-9227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4.0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958 1 14344,'-86'24'3177,"-163"69"0,95-22-2162,75-33-621,73-36-526,0 1 0,0 0 0,1 0 0,-9 7 0,1-1 32,-23 16-156,23-15-642,-55 58-2633,38-37-5386,71-72 6700</inkml:trace>
  <inkml:trace contextRef="#ctx0" brushRef="#br0" timeOffset="1">864 1284 16671,'-32'34'308,"31"-32"-87,-1-1-1,0 1 0,0 0 0,0 0 0,0-1 1,-3 2-1,-116 73 1816,91-59-1130,-147 60 38,136-62-1662,-193 50-192,163-45-1735,-70 20-7156,329-93 7364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 0 14520,'-5'157'1185,"-8"111"2556,7-201-3566,4-40-109,-7 102-138,8-100-686,6 146-338,-3-121-1603,0 51-5235,-5-245 5998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8.4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6 10312,'-22'4'2370,"21"-4"-2289,1 0 1,-1 0-1,1 0 1,-1 0-1,1 0 1,-1 0-1,0 0 0,1 0 1,-1 0-1,1 0 1,-1-1-1,1 1 1,-1 0-1,0 0 0,1-1 1,-1 1-1,1 0 1,-1 0-1,1-1 1,0 1-1,-1-1 0,1 1 1,-1 0-1,1-1 1,0 1-1,-1-1 1,1 1-1,0-1 0,-1 1 1,1-2-1,-1 2-10,0 0 0,0 0 0,0-1 0,0 1 0,0 0 0,0 0 0,0 0 0,0 1 0,0-1 0,0 0 0,0 0 0,0 0 0,0 1 0,0-1 0,-1 1 0,1-1-16,-6 3 12,1 0 0,-1 0 0,1 0-1,-1 1 1,1-1 0,-6 6 0,-32 31 191,25-23-144,-91 94 562,45-39-296,53-58-74,-42 60 109,45-59-180,5-5-168,0 0 1,0 0 0,1 0-1,-2 12 1,4-16-42,0 1 1,0-1 0,1 1-1,0 0 1,0-1-1,1 1 1,-1-1 0,2 1-1,1 8 1,2-3 48,0 0-1,1 0 1,0-1 0,1 1 0,0-1 0,1-1-1,13 15 1,69 61 485,-69-68-469,91 72 708,-109-87-762,0 0 0,0 0 1,0 1-1,0-1 0,0 1 1,-1 0-1,0-1 0,3 7 0,3 5 102,-4-5-102,0 0-1,-1-1 0,0 1 0,0 1 0,1 10 1,-3 7-45,1-10 51,-1-5-397,5 25 1,-5-37 311,-1 0-1,0 0 1,0 0 0,1-1 0,-1 1 0,1 0 0,-1-1 0,1 1 0,-1 0 0,1-1 0,-1 1 0,1 0 0,0-1-1,-1 1 1,1-1 0,0 1 0,1 0 0,1 1-60,1 1-38,1-1 0,-1 1 0,1-1 1,0 0-1,0 0 0,0 0 0,0-1 1,0 0-1,1 0 0,-1 0 0,10 0 1,-5 0 32,80 4-1718,-71-4 1731,10 0-2108,28 2-5869,-132-6 6066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5.4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0 13176,'-2'5'1433,"-26"54"143,-17 22-106,18-36-1030,-38 60-37,52-82-388,-48 106 31,49-101 74,-51 120 91,50-114 122,-57 165 135,56-157-128,-60 170 118,59-171-210,-55 150 101,58-155-114,-37 133 82,48-164-286,-1 0 0,1 1 0,1-1 0,-2 8 0,-4 169 173,6-174-182,1 0 0,1 14 0,37 180 82,-37-192-43,8 19 0,66 156 100,-59-151-108,70 130 31,-68-133 18,73 105 44,-73-111-46,85 89 40,-81-91-38,95 87 59,-112-106-118,-2 1 1,1 0-1,4 5 0,101 131 173,-91-112-174,64 127 35,-80-150-39,0 0-1,3 12 1,32 122 109,-35-117-92,-3 20 3,-1-38-56,0 1 0,0-1 0,0 0 0,-1 1 0,-3 6 0,4-8-11,-1-1-1,0 1 0,0-1 0,0 0 1,0 0-1,-1 0 0,1 0 1,-1-1-1,0 1 0,0-1 0,0 1 1,0-1-1,-4 2 0,7-4-30,-1 1 0,1-1 1,-1 0-1,0 1 0,1-1 0,-1 0 0,1 0 0,-1 0 0,0 0 0,1 0 0,-1 0 0,0 0 0,1 0 0,-1 0 0,0 0 1,0 0-1,-14-2-193,-1-1 1,1 0 0,-18-6-1,9 2-2840,-23-4-7420,109 25 7900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6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128 534 15416,'1'8'1583,"7"96"177,-8-74-880,-6 171 256,4-143-734,-2 131 3,-2 31-330,3-123-107,-5 170 4,-1 23 21,4-166 0,-10 204 1,-2 17 38,10-215 136,-8 167 4,0-14-80,10-184 196,-5 106 4,2-28-158,7-116 248,2 64 3,2-24-241,-3-96-88,0 0 0,0 0-1,1-1 1,0 1 0,1 5 0,18 59 282,-13-53-274,10 21-1,-17-37-63,0 1 18,1 0 1,0 0-1,-1 0 0,1 0 1,0 0-1,-1 0 0,1 0 1,0 0-1,0 0 0,0 0 1,0 0-1,0 0 0,0-1 1,0 1-1,2 1 0,9 5 80,0 0 0,20 9 0,-15-11-65,33 7 0,-50-12-33,4 1 7,1 0 0,-1 0-1,1-1 1,-1 0 0,6 0-1,-10 0-6,92-5 40,12-10-16,-104 15-24,16-3 41,17-5 0,111-33 44,13-11-64,-89 30 1,294-84 15,-285 85-2,319-81 21,-317 85-10,300-43 29,-356 57-28,26 0 1,287-1 89,-319 4-90,27 4 1,95 17 50,-9 6-72,-130-27-26,12 2 8,-1 1 1,15 6 0,89 36 18,16 17-22,-71-23-6,94 77 0,-120-87-13,103 107-11,-114-112-22,68 71-14,-77-82 36,14 7 3,-28-19 22,1 0 0,0 0 0,0-1 0,0 1-1,0-1 1,0 1 0,0-1 0,-1 1 0,1-1-1,0 0 1,0 1 0,0-1 0,0 0 0,1 0 0,-1 0-1,0 0 1,0 0 0,0 0 0,0 0 0,0 0 0,0 0-1,2-1 1,-1 0 0,0-1 0,0 0 0,0 0 0,0 1 0,0-2 0,0 1 1,0 0-1,-1 0 0,1 0 0,-1-1 0,1 1 0,-1-1 0,1-4 0,11-33-2,-12 34 1,7-22-11,12-61 4,0-18 8,-11 58 6,47-238 4,-43 221-4,64-295 8,-59 279 12,35-144 1,5-15-18,-31 133 11,47-193 0,4-23-17,-46 195-8,124-509-2,-128 519-18,30-147 3,-6 17 8,-36 162-40,10-95 1,-10 27 32,-16 155 21,2-13-18,-2 0 0,0-13 0,-7-82-35,-10 20 32,17 88 21,0-2-6,-1-1 1,0 0 0,0 0-1,0 0 1,0 1 0,0-1-1,0 0 1,-1 1 0,-1-3-1,-9-13-20,-25-30-1,21 32 19,-29-24 0,45 40 8,-3-2-3,0-1 0,0 1 0,-1 0 1,1 0-1,0 0 0,-1 1 0,1-1 0,-5 0 1,8 2 2,-109-38-22,-21 10 10,130 28 12,-17-3-20,-30-1 0,-149-8-20,-27 5 28,120 8-8,-184 14 0,-94 16 18,-38 26 6,81 0 9,200-30 42,-517 128-5,536-122-148,-146 50 3,21-2-89,155-51-643,-111 31 1,19-7 540,70-21-2876,-117 36-7689,532-161 8169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8.8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15864,'17'83'375,"46"214"2777,-54-267-2312,65 165 264,-70-186-944,0 0 0,6 11 0,94 148 436,-101-163-571,1 0 0,-1-1 0,8 9 0,42 37 75,1-12-20,-53-37-50,1 0 1,-1 0-1,1 0 0,0 0 0,-1-1 0,1 1 0,0 0 0,0-1 0,2 1 1,-4-1-31,8 2 76,-1-1 0,1 0 1,13 1-1,-16-3-56,0 0 0,1 0 0,-1 0 0,0 0 0,7-3 0,-12 4-20,1-1 25,1 0-1,-1 1 1,1-1-1,-1 0 1,0 0-1,1 0 1,-1 0-1,0 0 1,0 0-1,1 0 1,0-2 0,-2 3-25,51-54 298,5-19-183,-32 37 160,36-69 3,3-16-207,-40 76 2,30-53 1,4-6-60,-38 71-56,37-44-1,-51 71-138,-2 6-63,-2 1 220,0-1 0,1 1 0,-1-1 0,0 1 1,0 0-1,0-1 0,0 1 0,-1 0 0,1 0 0,0 0 1,0-1-1,0 1 0,-1 0 0,1 0 0,0 0 1,-1 0-1,1 0 0,-1 1 0,1 0 0,4 21-106,-4-19 31,0 20-899,-2 61 3,-5 23 744,4-68-9,-4 157-2569,2-18-9757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09.3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385 97 12280,'-22'-4'245,"21"4"-154,1 0 1,-1 0-1,1 0 1,-1-1-1,1 1 1,-1 0-1,1 0 0,-1-1 1,1 1-1,-1 0 1,1-1-1,-1 1 1,1 0-1,0-1 1,-1 1-1,1-1 0,0 1 1,-1 0-1,1-1 1,0 1-1,-1-1 1,1 1-1,0-2 1,-1 0 166,-25-41 2129,21 37-1841,-37-23 168,41 29-696,0-1 0,1 1 0,-1 0-1,0-1 1,1 1 0,-1 0 0,0 0 0,1-1 0,-1 1 0,0 0 0,1 0 0,-1 0 0,0 0 0,0 0-1,0 0 1,-10-1 34,0 1 0,0 1 0,1-1 0,-1 2 0,1-1 0,-1 1 0,1 1-1,0 0 1,-1 1 0,-15 8 0,16-6-14,1 0 0,0 2-1,1-1 1,-15 17 0,-19 30 122,41-52-139,0 0-1,0 0 0,0-1 0,0 1 0,0 0 0,0 0 1,0 3-1,-23 103 225,22-86-12,6 80 74,0-84-174,23 50 66,-27-68-191,0 1 0,0-1 0,1 1 0,-1-1 0,0 1 0,0-1 0,0 0 0,1 1 1,-1-1-1,0 1 0,1-1 0,-1 0 0,0 1 0,1-1 0,-1 0 0,0 0 0,1 1 0,-1-1 0,1 0 0,-1 0 0,1 1 0,-1-1 0,1 0 0,3 1 2,0 0 1,-1 0-1,1 0 0,0-1 0,0 1 0,0-1 0,0 0 0,0 0 0,0 0 0,0-1 0,0 0 0,0 1 0,-1-1 1,1-1-1,0 1 0,-1 0 0,1-1 0,0 0 0,-1 0 0,0 0 0,1 0 0,3-4 0,4-3-10,-1 0 0,0-1 0,0-1 0,-1 1 0,0-2 0,-1 1 0,8-16 0,4-12 0,15-41 0,-6 10 2,-27 67-10,-1 0 14,0 1 0,0 0-1,0-1 1,0 1 0,1 0-1,1-2 1,-2 3-4,-1 1 1,0 0-1,1-1 0,-1 1 1,0 0-1,1 0 0,-1-1 1,1 1-1,-1 0 0,1 0 1,-1 0-1,0 0 0,1 0 0,-1 0 1,1-1-1,-1 1 0,1 0 1,-1 0-1,1 0 0,-1 1 1,1-1-1,-1 0 0,1 0 0,-1 0 1,0 0-1,1 0 0,-1 0 1,1 1-1,-1-1 0,1 0 1,-1 0-1,0 1 0,1-1 1,-1 0-1,0 0 0,1 1 0,-1-1 1,0 1-1,1-1 0,-1 0 1,0 1-1,2 1 9,0 1 0,0-1 0,-1 1 0,1 0 0,-1-1 0,0 1-1,0 0 1,2 4 0,3 27 48,-3-20-16,8 140-106,-10-126-62,2 20-98,-2-20-2971,1 29-6705,-5-133 7473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0.0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269 0 15600,'-34'62'258,"-25"48"2543,43-80-2602,3-3 534,-52 113 222,53-114-582,-36 93 67,44-108-442,-1 4 12,-7 15 0,28-68 50,-11 22 88,27-105 53,-26 93-106,29-118 61,-28 119 30,23-85 77,-24 97-70,-5 13-176,1 0 0,-1 0-1,1 0 1,-1 0-1,1 0 1,0 0 0,-1 0-1,1 0 1,0 1 0,0-1-1,1 1 1,-1-1-1,0 1 1,3-1 0,-2 2 20,0 7 14,9 29 5,7 39 1,-12-38-44,9 77 1,-2 18-38,-9-80-108,11 181-158,-14-200-390,-1 8 0,-1-38-83,1-6 365,3-17 193,1-4 5,11-54 32,-7 34-2294,8-33-6803,-39 180 6959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0.7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488 38 13624,'-1'-3'11,"0"0"133,0-1 0,0 1 0,0 0 0,0 0 0,0 0 0,-1 1-1,1-1 1,-4-4 0,4 7-34,1-1 0,-1 1 1,1-1-1,-1 1 0,1 0 0,-1 0 0,0-1 0,1 1 0,-1 0 0,0 0 0,1 0 0,-1 0 1,0 0-1,1 0 0,-1 0 0,1 0 0,-1 0 0,0 0 0,0 0 0,-15 3 470,10-1-347,-26 7 1245,-51 11-834,58-14-590,1 1 0,-1 2-1,-42 20 1,65-28-47,-32 15 59,1 1 1,1 2 0,-35 27-1,66-45-58,1-1-1,-1 1 0,1-1 0,-1 1 0,1-1 0,-1 1 0,1-1 1,-1 1-1,1-1 0,-1 1 0,1 0 0,0-1 0,-1 2 0,0 1 8,-1 1 0,1 0 0,0-1 0,1 1 0,-1 0 0,1 0 0,-1-1 0,1 1 0,1 6 0,-1-10-9,0 0 0,0 1 0,0-1 0,0 0 1,0 1-1,0-1 0,0 0 0,0 1 0,1-1 0,-1 0 1,0 1-1,0-1 0,0 0 0,1 0 0,-1 1 0,0-1 1,0 0-1,1 0 0,-1 1 0,0-1 0,0 0 0,1 0 1,0 1-1,11 7 58,1-1 1,18 8-1,-15-10-11,84 19 25,-78-19-12,13 5-21,-1 1-1,0 2 0,42 23 0,-63-30-21,-1 1 0,0 1 0,-1 0 0,0 1 0,0 0 0,-1 1 0,0 0 0,0 0-1,-1 1 1,-1 1 0,0-1 0,10 20 0,-13-17 12,0 0-1,0 0 1,-2 0 0,0 1-1,0-1 1,0 18 0,-4-17 113,-23 72 66,23-85-194,0 0 1,1-1-1,-1 1 0,0 0 0,0 0 0,0 0 0,-2 2 1,-70 78 197,56-67-118,-79 37 11,77-44-158,-61 13-150,79-21 158,0 0-1,1 1 1,-1-1 0,0 0 0,0 0-1,0 0 1,1 0 0,-1 0 0,0 0-1,0 0 1,0 0 0,1-1 0,-1 1-1,0 0 1,0 0 0,1-1 0,-2 0-1,-12-6-208,0 0 0,1-1 0,-20-17 0,11 9-2721,-22-13-6748,103 67 7324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1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430 96 15240,'-44'-44'1473,"14"14"168,29 30-1583,1-1 0,0 1 1,-1 0-1,1-1 0,-1 1 0,0-1 0,1 1 1,-1 0-1,1 0 0,-1-1 0,0 1 0,1 0 1,-2 0-1,-67-17 999,68 17-1034,1 0 1,-1 0-1,0 0 1,0-1-1,0 1 1,0 0-1,0 0 0,0 1 1,0-1-1,0 0 1,0 0-1,0 0 0,0 1 1,0-1-1,0 1 1,-86 39 414,86-39-447,-1 0 1,0 0-1,0 0 0,0 0 0,1 1 0,-1-1 0,1 1 0,-3 2 0,-82 104-100,83-105 98,1 0 0,0 1 0,0-1 0,0 0-1,-2 6 1,-41 123-70,40-107 74,4-20 10,-2 13 8,1 1 0,1 0 0,0-1 0,4 29 0,-2-37 10,1-1 0,0 1 0,4 12 0,-6-22-20,0 1 0,0-1 0,0 0 1,0 0-1,0 0 0,0 0 0,0 0 0,0 0 1,0 0-1,0 1 0,0-1 0,0 0 0,0 0 1,0 0-1,0 0 0,0 0 0,0 0 1,0 0-1,1 0 0,-1 1 0,0-1 0,0 0 1,0 0-1,0 0 0,0 0 0,0 0 0,0 0 1,0 0-1,0 0 0,0 0 0,1 0 1,-1 0-1,0 0 0,0 0 0,0 0 0,0 0 1,0 0-1,0 0 0,0 0 0,0 0 1,1 0-1,-1 0 0,0 0 0,0 0 0,0 0 1,0 0-1,0 0 0,0 0 0,0 0 0,1 0 1,-1 0-1,0 0 0,0 0 0,0 0 1,0 0-1,3-2 6,-1 1 1,1-1 0,-1 1-1,0-1 1,0 0 0,0 0-1,0 0 1,0-1-1,0 1 1,0 0 0,2-5-1,-2 4 2,5-11 59,28-80 24,-24 62-60,6-35 1,-15 59-24,-1 5 9,-1-1 1,1 1-1,0-1 0,0 1 0,0 0 0,0 0 0,4-6 0,0 1 4,-3 4-6,0 0-1,0 0 1,0 1-1,1-1 1,3-3 0,-6 6-10,1 1 0,-1-1 0,1 1 0,-1-1 0,1 1 0,0-1 0,-1 1 0,1-1 0,0 1 0,-1 0 0,1-1 0,0 1 0,0 0 0,-1 0 0,1-1 0,0 1 0,0 0 0,-1 0 1,1 0-1,0 0 0,0 0 0,0 0 0,-1 0 0,1 0 0,0 0 0,0 1 0,-1-1 0,1 0 0,0 0 0,0 1 0,-1-1 0,1 0 0,0 1 0,-1-1 0,1 1 0,0 0 0,3 2 22,-1 0 0,-1 0 0,1 1 0,0-1-1,-1 1 1,1 0 0,1 4 0,12 31 31,-9-21-7,46 117 154,-44-117 36,51 83 36,-59-98-289,1 0-1,0-1 1,0 1 0,0-1-1,0 0 1,3 3-1,95 83-208,-98-86 143,0-1-1,0 1 1,1 0-1,-1-1 1,1 0-1,-1 1 1,4 0-1,51 19-542,5-8 372,-62-13 248,3 0-103,-1 1 0,1-1-1,0 0 1,0 1 0,6-2-1,17-2-286,48-14 0,-45 10-2062,31-5-6815,-140 28 6959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1.5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17303,'0'0'232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1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1894 15328,'0'0'3489,"2"-6"-2241,18-76-56,-15 56-944,25-159-27,-22 130-626,19-120 3,6-28 241,-18 118-246,66-351-145,-65 356 232,18-87 0,1-3 256,-11 47 64,-12 52 55,-12 69-35,0 1-1,0 0 1,0 0 0,0 0-1,1 0 1,-1 0-1,0-1 1,1 1 0,-1 0-1,0 0 1,1 0 0,-1 0-1,2-2 1,-1 2-4,0 1 1,-1-1 0,1 0-1,0 0 1,0 0-1,0 0 1,-1 0-1,1 1 1,0-1 0,0 0-1,0 1 1,0-1-1,1 1 1,-1-1 0,1 0-1,-1 1-10,0 0 0,0 1 0,0-1 0,0 0 0,0 0 0,0 0 0,-1 0 0,1 1 0,0-1 0,0 0 0,0 1 0,0-1 1,-1 1-1,1-1 0,0 1 0,0-1 0,-1 1 0,1 0 0,0-1 0,0 2 0,0-2 11,-1 1 0,1 0 0,-1 0-1,1 0 1,0 0 0,-1 0 0,0 0 0,1 0 0,-1 0 0,0 0 0,1 0 0,-1 0 0,0 0 0,0 0 0,0 0 0,0 1 0,14 75 275,-2 27-176,-7-57 170,16 204 84,-16-197-242,21 235 22,-20-234-188,27 179-168,-26-195-612,37 99-190,-44-136 994,1-1 0,-1 1 0,1-1 0,0 1 1,0-1-1,0 0 0,-1 1 0,1-1 0,1 0 1,0 2-1,3 2-16,-1-1 1,1 0-1,0 1 0,5 2 1,31 9-2295,23 18-9149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2.4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395 1 16224,'-60'16'315,"45"-10"1265,-75 37 472,70-32-1272,-83 48 0,84-46-1560,-61 51-330,80-64 1079,0 0-1,-1 0 1,1 1 0,-1-1 0,1 0 0,-1 0-1,1 1 1,0-1 0,-1 0 0,1 1 0,0-1-1,-1 1 1,1-1 0,0 0 0,-1 1 0,1-1 0,0 1-1,0-1 1,0 1 0,-1-1 0,1 1 0,0-1-1,0 1 1,0-1 0,0 0 0,0 1 0,0 0-1,0 2-23,1 0-1,-1-1 1,1 1-1,-1-1 0,1 1 1,0-1-1,0 1 1,0-1-1,1 1 0,-1-1 1,0 0-1,1 0 1,0 0-1,-1 0 0,1 0 1,0 0-1,0 0 1,0 0-1,2 1 0,-2-3-153,-1 1-1,0 0 0,0 0 0,0 0 0,0 0 0,0 0 0,-1 0 0,1 0 0,0 1 0,1 1 0,15 24-8067,-40-63 6224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39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1084 95 11384,'-28'-24'206,"23"19"242,-1 1-1,0 0 0,0 0 0,-12-6 0,7 5-263,9 3-12,-1 0 0,0 1 0,0-1-1,0 1 1,0 0 0,-6-2 0,-1 0 12,0-2-80,6 4-35,1-1 0,-1 1 0,1 0 0,-1 0 0,0 0 1,-3 0-1,-26-5 310,-8 2-303,1 4 4,0 2 0,-61 10 1,62-6 202,12-1-113,-35 9-1,-30 10 127,74-19-54,-12 7-45,-41 23 0,53-25-120,2 0 0,-1 2 0,1 0 0,-16 16-1,23-18-51,1 0-1,0 1 0,1-1 0,1 1 0,0 1 0,-7 15 0,-20 66 108,33-91-129,-28 99 308,17-56-128,-43 193 130,40-186-238,7-28 27,-6 34 1,10-38-79,-10 60 252,12-71-221,0 1 1,1-1-1,0 0 1,1 0-1,0 0 0,0 0 1,1 0-1,4 13 0,0 6 16,-5-26-40,0 0-1,0-1 0,0 1 0,0 0 0,0 0 0,0 0 0,1-1 1,-1 1-1,0-1 0,1 1 0,0-1 0,3 3 0,2 1 40,0 0-1,1-1 0,0 0 1,13 6-1,-15-9-27,1 0 1,0 0-1,0 0 0,0 0 1,-1-1-1,1 0 1,0-1-1,0 0 0,-1 0 1,1 0-1,0-1 0,6-2 1,1 2 90,-9-2 102,90-93 104,23-20-209,-105 104 45,22-27 1,-24 27-180,-9 11 14,-1 1 1,1-1 0,-1 0-1,1 0 1,0 1 0,0-1 0,4-1-1,1-2 5,15-15 3,-6 6-11,2-6-6,-16 17-1,0-1 0,0 1 0,0-1 0,2-6 0,3-20 2,-5 19 1,0-1 0,0-14 0,-2 24-1,-1-1-1,1 0 1,0 0-1,-1 1 1,0-1 0,1 0-1,-1 1 1,0-1-1,-1 1 1,1-1 0,-3-3-1,2 2-17,2 3 2,-1 0 1,0 1-1,1-1 1,-1 0-1,0 1 1,0-1-1,1 0 1,-1 1-1,0-1 1,0 1-1,0 0 1,0-1-1,0 1 1,0 0-1,1-1 1,-1 1-1,0 0 1,0 0-1,0 0 1,0 0-1,0 0 1,0 0-1,0 0 1,0 0-1,0 0 1,0 0-1,0 0 1,-1 1-1,1-1-53,0 0 24,1 0-1,0 0 1,-1 1-1,1-1 1,0 0-1,-1 0 1,1 0-1,-1 0 1,1 1 0,0-1-1,-1 0 1,1 0-1,0 1 1,0-1-1,-1 0 1,1 1 0,0-1-1,-1 1 1,-44 57-1071,31-40-1802,-12 17-6827,61-81 7339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2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134 316 15064,'-5'86'257,"3"-64"1029,-13 103 430,11-98-856,-22 111 250,20-113-722,5-21-334,-29 111 426,26-102-426,-12 24 0,16-37-50,0 0 0,0 0 0,0 0 0,0-1 0,0 1 0,0 0 0,0 0 0,0 0 0,0 0 0,0 0 0,0 0 0,0 0 0,0 0 0,0 0 0,0 0 0,0 0 0,0 0 0,-1 0 0,1-1 0,0 1 0,0 0 0,0 0 0,0 0 0,0 0 0,0 0 0,0 0 0,0 0 0,0 0 0,0 0 0,-1 0 0,1 0 0,0 0 0,0 0 0,0 0 0,0 0 0,0 0 0,0 0 0,0 0 0,0 0 0,0 0 0,-1 0 0,1 1 0,0-1 0,0 0 0,0 0 0,0 0 0,0 0 0,0 0 0,0 0 0,0 0 0,0 0 0,0 0 0,0 0 0,-1 0 0,-2-9 51,-1 0 0,1 0 1,1-1-1,-3-17 0,4 20-32,-1-17 150,2-125 58,0 140-193,0 0 0,3-11-1,36-213 125,-38 226-137,0 0 1,1 0-1,0 1 1,4-12 0,37-80 106,8 7-95,-49 87-29,1 0 0,-1 0-1,1 0 1,0 0 0,0 1 0,5-5 0,-8 8-8,66-60 58,-44 44-46,29-14 0,-49 28-5,0 0 0,1 1 0,-1 0 0,1 0-1,0 0 1,-1 0 0,1 0 0,5-1 0,9-1 25,33-3 1,-33 6-25,0 1 0,16 4 0,-31-5-4,-1 0 1,1 0-1,0 0 1,0 1-1,-1-1 1,1 1-1,0-1 1,0 1-1,-1 0 0,1 0 1,1 1-1,6 3 10,-1 0-1,0 1 0,10 10 1,-10-8-9,-2 0 0,1 0 1,6 11-1,-13-19-5,1 2 6,0 0 0,0-1 0,0 1 0,0 0 0,-1 0 0,1-1-1,0 1 1,0 4 0,2 5 12,-1 1 0,2 14 0,-4-12-3,-3 25 0,3-37-6,0 0 0,0 0 1,-1 0-1,1 0 0,-1 0 0,1 0 0,-1 0 0,0-1 0,0 1 0,-1 2 0,-32 57 91,-12 4-69,44-62-24,0 0-1,0 0 1,-1 0 0,1-1-1,-1 1 1,1-1 0,-4 3-1,6-5-6,-63 45 54,-10-4-112,48-29-280,-64 19-206,75-27-862,18-4 1484,7-2-2938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3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1 17031,'-20'83'286,"15"-61"1140,-22 121 480,20-109-940,-26 152 141,27-154-1372,-17 65-215,23-95-551,2-6 676,6-10 74,12-32 64,-10 22-2333,8-15-6887,-42 91 7091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0:13.8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49 15864,'0'0'0,"-3"15"0,1 9 1807,-25-36 9,-18-20-1456,-27-11-15311,144 86 14951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23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1226 1 12824,'0'0'6543,"5"1"-6296,16 4-154,-20-5-80,0 0-1,-1 0 0,1 1 0,-1-1 1,1 0-1,-1 0 0,1 0 0,-1 1 0,1-1 1,-1 0-1,1 1 0,-1-1 0,1 0 1,-1 1-1,1-1 0,-1 1 0,1 0 0,16 15 93,-1 2-1,0 0 0,23 36 1,-24-25-34,-1 0 0,-2 1 0,12 41 0,-23-68-10,0 0 1,0 0-1,-1 0 1,1 7 0,0 30 129,-1 0-1,-6 44 1,2-55-82,-1-1-1,-1 0 1,-1 0-1,-13 31 0,-9 2 250,-3-2 0,-58 83 0,76-124-52,-79 84 120,67-79-140,-52 42 1,-24 13 42,-132 78 1,213-145-239,0-1 1,0-1-1,-25 8 1,-65 11 285,109-27-372,-11 1 64,-4 3 8,0-1 1,-1-1-1,0-1 0,0 0 1,-31-2-1,39-1-31,0 0 63,0-1 0,-17-5 0,-63-23 225,76 24-325,-1 0 0,1-1 0,1-1 0,-19-12 0,13 7-236,-26-22-270,42 31 137,7 1-125,11-3 223,0 1 0,0 0 0,24-5 1,-38 10 254,28-7-3071,21-8-8577,-117 35 8753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28.4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1 541 13720,'0'0'6127,"7"4"-6013,35 19-20,26 11 0,31 10 178,-80-38-124,82 26 77,-80-26-10,90 20 86,-88-21-108,86 12 59,-87-15-152,98 5 23,-94-7-110,40-1 1,14-3-10,-56 3-5,18-2-7,47-9-1,94-27-228,-166 34 217,34-10-185,158-64-183,-182 67 299,-13 7-1,15-9-1,-26 12 64,1 0 0,-1-1-1,0 1 1,1-1 0,-1 1 0,0-1-1,-1 0 1,6-6 0,-1-2-4,-1-1 0,0 0-1,0 0 1,-1 0 0,0-1-1,-1 1 1,-1-1 0,3-16 0,-7 19-41,-19-57-32,12 51-10,-48-64-42,41 64 58,-81-65-21,73 67 92,-38-19 1,38 23 23,-39-13 0,-161-20 51,179 38 194,-179 2 68,180 5-228,-160 21 63,166-15 68,-133 36 67,164-43-249,0 1-1,0 0 0,-6 4 1,-112 61 155,105-53-6,14-9-117,-2 0-17,1 1 0,0 0-1,0 0 1,0 1 0,1 0-1,0 0 1,0 0 0,1 0 0,-7 16-1,4-6 75,1 1 0,0 0 0,-5 28 0,7-25-49,-3 10 207,-4 58-1,11-62-412,0-26-165,3-4-105,35-59-558,-27 47 356,50-58-161,-42 51-1732,19-21-6899,-88 101 7059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28.9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1 14616,'0'4'1496,"-1"63"951,1 45-1391,1-84-534,6 144 156,-4-132-438,15 197 90,-14-191-124,19 172 244,-6-84-609,-17-134 141,0 0 0,0 0 0,0 0 0,0 0 1,0 0-1,0 0 0,0 1 0,0-1 0,0 0 0,0 0 0,0 0 0,0 0 1,0 0-1,0 0 0,0 0 0,0 0 0,0 0 0,0 0 0,1 0 0,-1 0 1,0 0-1,0 0 0,0 1 0,0-1 0,0 0 0,0 0 0,0 0 0,0 0 1,0 0-1,0 0 0,0 0 0,0 0 0,0 0 0,0 0 0,0 0 0,1 0 1,-1 0-1,0 0 0,0 0 0,0 0 0,0 0 0,0 0 0,0 0 0,0 0 1,0 0-1,0 0 0,0 0 0,0 0 0,0 0 0,1 0 0,-1 0 0,0 0 1,0 0-1,0 0 0,0 0 0,0 0 0,0-1 0,0 1 0,0 0 0,0 0 1,0 0-1,3-3-207,2-11-58,1 6-464,53-57-195,-45 51 710,87-55-2193,-101 69 2409,94-65-10824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29.3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 1 14520,'-2'11'506,"2"-10"-392,0-1 0,0 1 0,0-1 0,0 0 0,-1 1 0,1-1 1,0 0-1,0 1 0,0-1 0,0 0 0,-1 1 0,1-1 0,0 0 0,0 1 1,0-1-1,-1 0 0,1 1 0,0-1 0,-1 0 0,1 0 0,0 0 1,-1 1-1,1-1 0,-1 4 754,-3 46 270,3-20-640,3 50-1,-1-59-446,0 9 77,-1 153 82,0-137 52,-1 88 3,-1 17-162,1-94 145,-9 196 88,7-209-168,0-9-80,-13 123 40,12-133-168,-9 27 1,13-52-1,0 1 0,0 0 0,0-1 0,0 1 0,-1-1 0,1 1-1,0-1 1,0 1 0,-1-1 0,1 1 0,0-1 0,-1 1 0,1-1 0,-1 1 0,1-1 0,-1 0 0,1 1 0,-1-1 0,-4-1-83,5 1 80,-9-12-198,6 4-504,1-60-195,1 46-1580,1-18-6800,1 94 7003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30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1862 403 9688,'2'15'2182,"-2"-15"-2079,0 1 0,0 0 1,0-1-1,0 1 1,0-1-1,0 1 1,1-1-1,-1 1 0,0-1 1,0 1-1,0-1 1,1 1-1,-1-1 0,0 1 1,1-1-1,-1 1 1,0-1-1,1 0 1,-1 1-1,1-1 0,-1 0 1,1 1-1,0-1 1,-1 0-19,0-1 1,0 1 0,0-1 0,0 1-1,0-1 1,0 1 0,0-1 0,0 1 0,0-1-1,-1 1 1,1-1 0,0 1 0,0 0-1,0-1 1,0 1 0,-1-1 0,1 1 0,0-1-1,-1 1 1,1-1 0,-1 0-47,-3-6 145,0 1 0,-1-1 1,0 1-1,0 0 0,-1 0 1,-9-8-1,-37-26 92,41 33-247,-10-8 81,-41-20 0,46 27-83,-129-68 386,32 19-271,89 45-34,-103-44 60,101 46 0,-109-24 65,104 30-100,-153-7 50,146 11-70,-151 11 59,152-7 8,-146 16 63,150-15-110,-113 22 74,122-21 26,10-3-126,3-1-52,-1 1-1,1 1 0,0 0 1,0 0-1,-16 10 1,14-7 16,1 2 1,0-1-1,1 1 1,0 1-1,-18 21 1,11-2-23,13-16 71,-11 65 35,14-62-100,9 64 37,-4-64 16,30 62 45,-24-63-58,47 53 57,-42-54 16,70 50 46,-65-53-172,85 37 19,-81-41-28,107 18 11,-97-22-24,178 2 3,-165-6-28,197-10-3,-195 7-24,182-25-12,-187 23-10,52-10 1,9-6 42,-72 13 14,0-2-1,42-20 0,-73 30 0,1 0 0,-1 1 1,1-1-1,-1 0 0,0 0 0,0 0 1,0 0-1,1 0 0,-1 0 0,0 0 0,0 0 1,0 0-1,0 0 0,1-3 0,-2 4-2,9-13 11,0-1 1,9-19-1,-8 11 2,7-31 0,-17 53-13,2-4 17,-1 0 0,0 0 0,0 0 0,-1-1 0,1-6 0,0-73 88,-12-8-62,11 92-43,-6-34 108,-41-107-6,37 120-260,7 17 59,-16-24 126,18 25-110,-1 1 0,-1 0 0,1 0 0,0 0 0,-1 0 0,1 0 0,-1 0 0,1 0 1,-1 1-1,-4-3 0,15 10-579,-1 0 593,16 16-2694,-5-8-7580,-41-33 7763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31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1845 309 14432,'-25'15'230,"17"-13"925,-52 2 382,-52 4 43,88-5-1477,-4 0 243,-129 21 69,116-19-420,-82 9 3,-16 0-3,83-10-20,-217 5-2,221-10 22,-191-19-34,199 13-148,-159-33-137,169 31-176,-105-49-236,136 57 639,0-1 0,1 1 0,-1-1 0,1 1 0,-1-1 0,-2-2-1,5 4 98,-10-9-340,-16-17 0,21 19 283,0 0 0,-9-16 0,14 23 57,0 0-5,0 0 0,0-1 0,-1 1 0,1 0 0,0-1 0,0 1 0,-1 0 1,1-1-1,0 1 0,0-1 0,0 1 0,0-1 0,0 1 0,0 0 1,0-1-1,0 1 0,0-1 0,0 1 0,0-1 0,0 1 0,0-1 0,0 1 1,0 0-1,0-1 0,0 1 0,0-1 0,1 1 0,-1-1 0,0 1 1,0 0-1,1-1 0,-1 1 0,0 0 0,0-1 0,1 1 0,0-1 1,3-6-32,1 1 0,0 0 0,1-1 0,7-6 0,62-41-1914,29-32-7616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32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1879 307 14520,'-93'-9'285,"64"6"1142,-68-6-1,-21-2-967,66 6 407,-242-12 254,233 14-718,-231-13 80,235 12-502,-203-16-56,214 16-182,21 2 143,-175-19-364,173 18 313,-15-2-274,-41-9 0,72 11 90,1 1 78,0 0-1,-1-1 1,1 0-1,0 0 1,1-1-1,-17-10 0,25 14 203,0 0 65,1 0 0,0-1 0,0 1 0,0 0 0,-1 0 0,1 0 0,0 0 0,0 0 0,0 0 0,-1 0 0,1 0 0,0-1 0,0 1 0,0 0 0,-1 0 0,1 0 0,0 0 0,0-1 0,0 1 0,0 0 0,0 0 0,0 0 0,-1 0 0,1-1 0,0 1 0,0 0 0,0 0 0,0-1 0,0 1 0,0 0 0,0 0 0,0 0 0,0-1 0,0 1 0,0 0 0,0 0 0,0-1 0,0 1 0,0 0 0,0 0 0,0 0 0,0-1 0,1 1 0,-1 0 0,0 0 0,0 0 0,0-1 0,0 1 0,0 0 0,0 0 0,1 0 0,-1 0 0,0-1 0,0 1 0,0 0-1,1 0 1,-1 0 0,0 0 0,0 0 0,1-1 0,66-47-977,-49 36-201,64-44-8443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0.6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1124 0 12192,'-379'134'4829,"149"-55"-2858,-28 8-574,247-85-1298,0 0 0,-15 1 1,16-2 45,1 0 1,-1 1-1,-11 2 1,31-5 45,0-1 0,12-4 0,107-45-7,-116 44-113,-1 1 0,-1-1 0,1-1 0,19-17 0,-20 15 6,1 1 0,0 0 0,18-10 0,-24 16-59,-4 2-34,0 0 0,0 0 0,0 0 0,0 0-1,0 0 1,0 1 0,0-1 0,0 1 0,0-1 0,0 1 0,0 0 0,0 0 0,0 0-1,1 0 1,-1 0 0,0 0 0,0 0 0,0 1 0,3 0 0,12 2-189,1-2 1,-1 0 0,1 0 0,29-4-1,-21-1 169,1 0-1,-1-2 0,27-9 1,-50 14 212,1 1 1,0-1 0,-1 1 0,7-1 0,-10 1-164,0 0-1,0 1 1,0-1 0,-1 0 0,1 0 0,0 0 0,0 0-1,0 0 1,0 0 0,0 0 0,0 0 0,0 0 0,0 0-1,0 0 1,0 0 0,0 0 0,0 0 0,0 0 0,0 0-1,0 0 1,0 0 0,0 0 0,0 0 0,0 1 0,0-1 0,0 0-1,0 0 1,0 0 0,0 0 0,0 0 0,0 0 0,0 0-1,0 0 1,0 0 0,0 0 0,0 0 0,0 0 0,0 0-1,0 0 1,0 0 0,0 0 0,0 0 0,0 0 0,0 0 0,1 0-1,-1 1 1,0-1 0,0 0 0,0 0 0,0 0 0,0 0-1,0 0 1,0 0 0,0 0 0,0 0 0,0 0 0,0 0-1,0 0 1,0 0 0,0 0 0,0 0 0,0 0 0,0 0 0,1 0-1,-7 2 363,2-2-338,0 1 0,0-1 0,1 1 0,-1 0-1,0 0 1,0 0 0,1 0 0,-7 4 0,-27 18 95,15-8-69,-39 23 107,-3-3 0,-1-2 1,-91 31-1,140-58-154,-29 8 225,-55 11 14,58-16-128,27-7-107,-35 6 10,26-4-16,-1 0-12,-4 1-12,29-5 8,0 0 0,0 0 0,0 0 0,0 0 0,0 0 0,0 0 0,0 0 0,0 0 0,0 0 0,0-1 0,0 1 0,0 0 0,0 0 0,0 0 0,0 0 0,0 0 0,0 0 0,0 0 0,0 0 0,0 0 0,0 0 0,0 0 0,0 0 0,0 0 0,0 0 0,0 0 0,0 0 0,0 0 0,0 0 0,0 0 0,0-1 0,0 1 0,0 0 0,0 0 0,0 0 0,0 0 0,0 0 0,0 0 0,0 0 0,-1 0 0,1 0 0,0 0 0,0 0 0,0 0 0,0 0 0,0 0 0,0 0 0,0 0 0,0 0-7,2-2-11,0 1 0,0 0 1,0-1-1,0 1 0,0 0 1,0 0-1,1 0 0,-1 1 0,0-1 1,4 0-1,4-2-47,180-68-525,7-2-64,-105 48 60,187-25 0,-196 47 152,-76 3 401,-6 0 33,0 0 0,0 0 0,0 0-1,0 0 1,0 0 0,0 1 0,-1-1 0,1 0-1,0 0 1,0 1 0,1 0 0,-2-1 9,0 0 1,0 0 0,0 0-1,1 0 1,-1 0 0,0 0-1,0 0 1,0 0-1,0 0 1,0 0 0,0 0-1,0 0 1,0 0 0,0 0-1,0 0 1,0 0 0,0 1-1,0-1 1,0 0 0,0 0-1,0 0 1,0 0 0,0 0-1,0 0 1,0 0-1,0 0 1,0 0 0,0 0-1,0 0 1,0 0 0,0 0-1,0 1 1,0-1 0,0 0-1,0 0 1,0 0 0,0 0-1,0 0 1,0 0 0,0 0-1,0 0 1,0 0-1,0 0 1,0 0 0,0 0-1,0 0 1,0 0 0,0 0-1,0 0 1,0 1 0,0-1-1,0 0 1,0 0 0,0 0-1,-1 0 1,1 0 0,0 0-1,0 0 1,0 0-1,0 0 1,-5 2-3,5-2 1,-19 7-53,-29 17 0,11-5 1,23-13 32,-28 16-635,-79 43-112,83-45-1970,-36 20-6635,172-93 7057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32.6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1371 180 14968,'-19'4'142,"-31"8"1475,-56 14 330,78-21-1014,-139 15 294,124-16-694,-85 2 1,-41 0-428,-114 0-150,237-7-176,-140-5-158,157 4-194,-71-11-288,100 13 828,-1 0 0,1 0 0,-1 0 0,1 0 0,-1 0 0,1 0 0,0 0 1,-1 0-1,1 0 0,-1 0 0,1 0 0,-1 0 0,1 0 0,0-1 0,-1 1 0,1 0 0,0 0 0,-1-1 1,1 1-1,0 0 0,-1 0 0,1-1 0,0 1 0,-1 0 0,1-1 0,0 1 0,-1-1 0,0-1-24,0 0 0,1 0 0,-1-1 0,0 1 0,1 0 0,-1 0 0,1-1-1,0 1 1,0 0 0,0-1 0,0 1 0,0 0 0,0-1 0,0 1-1,1 0 1,-1-1 0,1 1 0,0 0 0,1-4 0,7-7-196,74-68-1235,-70 69 598,77-74-9504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1:33.0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1641 302 14792,'-86'5'1695,"-44"5"184,92-8-966,-80 2 1,-20 0-642,80-4 176,-242-7 68,241 3-650,-212-17-138,223 16-288,-146-20-280,164 20 0,-76-24-342,103 28 1012,0 1 0,0-1 0,1 0 0,-1 0 0,0-1 0,1 1 0,-1-1 0,-3-2 0,1 0-40,1-1 169,3 4-113,1 1 0,-1-1 0,1 0 0,-1 0-1,0 1 1,1-1 0,-1 0 0,0 1 0,1-1 0,-1 1 0,0-1 0,0 1-1,0-1 1,-17-11-7060,41 28 5422</inkml:trace>
  <inkml:trace contextRef="#ctx0" brushRef="#br0" timeOffset="1">1177 1 16943,'0'0'0,"-40"1"0,4 2 1792,-11 2-1792,8-2 1792,3-2-1792,-38 4-15367,148-10 15367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2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8 13272,'18'2'269,"-18"-2"-154,0 0 1,0 0-1,0-1 1,0 1-1,0 0 0,0 0 1,0-1-1,0 1 1,0 0-1,0 0 0,0-1 1,0 1-1,0 0 1,-1 0-1,1-1 0,0 1 1,0 0-1,0 0 1,0 0-1,0-1 0,0 1 1,-1 0-1,1 0 1,0 0-1,0-1 0,0 1 1,-1 0-1,1 0 1,0 0-1,0 0 0,-1 0 1,1-1-1,0 1 1,0 0-1,-1 0 0,-3-1 591,-5-1 667,-2 9-956,-3 6-245,13-12-154,1-1-1,-1 1 1,1-1-1,-1 1 0,1-1 1,0 1-1,-1 0 1,1-1-1,0 1 1,-1 0-1,1-1 0,0 1 1,0 0-1,-1 0 1,-24 84 367,21-63-50,-7 106 127,10-100-182,8 124 104,-5-120-144,16 133 68,-14-130-206,24 155 32,-22-156-92,24 101-8,-25-116-134,-3-13 58,-1-2 14,1 0 0,-1 0 0,1-1 0,0 1 0,0 0 0,0-1 0,0 1 0,5 4 0,-7-7-6,0-1 0,0 0 1,0 0-1,0 0 1,1 0-1,-1 0 1,0 0-1,0 1 0,0-1 1,0 0-1,1 0 1,-1 0-1,0 0 0,0 0 1,0 0-1,0 0 1,1 0-1,-1 0 0,0 0 1,0 0-1,0 0 1,1 0-1,-1 0 1,0 0-1,1 0 0,1 0-49,0-1-1,1 1 1,-1-1-1,1 0 1,-1 0-1,0 0 1,0 0-1,1 0 1,-1 0-1,0-1 1,0 1 0,3-4-1,2-4-103,39-72-2519,-4 5-9707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2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13984,'-3'60'1697,"3"33"219,1-70-850,8 111 346,-7-104-750,11 125 151,-9-119-740,9 69 1,4 28-58,6 67-94,-19-173-342,-4-25 339,5 26-1311,14 45 0,-16-67 1171,-2-6 7,0-10-78,0 3 276,2-28-2135,1-15-8369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3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491 97 13624,'0'1'109,"-1"0"1,0 0 0,0 0 0,0 0-1,0 0 1,0-1 0,0 1 0,0 0 0,0-1-1,0 1 1,0 0 0,-1-1 0,1 1-1,0-1 1,0 0 0,-1 1 0,1-1 0,0 0-1,0 0 1,-3 0 0,-3 0 1153,0-1 1,-14-2-1,1-1-231,3 2-931,-33-4 350,-62-4-17,89 8-346,-163-10-860,185 12 640,-1 0 0,1 0 0,-1 0 0,1-1 0,0 1 0,-1 0 0,1-1 0,-1 1 0,1-1 0,0 1 0,-3-2 0,4 2 121,0 0-1,-1-1 1,1 1-1,0 0 1,0-1-1,-1 1 1,1-1-1,0 1 1,0 0-1,0-1 1,-1 1-1,1-1 1,0 1-1,0-1 1,0 1-1,0 0 1,0-1-1,0 1 0,0-1 1,0 0-1,2-3-206,28-14-512,-16 11-1051,27-18-9485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15152,'-5'7'689,"4"-7"-516,0 1-1,0 0 1,1 0-1,-1 0 1,1-1 0,-1 1-1,1 0 1,-1 0-1,1 0 1,0 0 0,-1 0-1,1 2 1,-1 0 29,0 0 0,0 1 0,1-1 0,0 1 0,0 0 1,0-1-1,0 1 0,1 6 0,1 7 79,3 32-29,-2-28 176,6 36 4,3 18-346,13 73-84,-20-121 4,15 88-1,13 74-60,-24-153-303,-3-10-140,-6-26 450,0 0 1,1 0 0,-1 0-1,0 0 1,0 0 0,0 0 0,1 0-1,-1-1 1,0 1 0,0 0-1,0 0 1,1 0 0,-1 0-1,0 0 1,0-1 0,0 1-1,0 0 1,1 0 0,-1 0-1,0-1 1,0 1 0,0 0 0,0 0-1,0 0 1,0-1 0,0 1-1,0 0 1,0 0 0,0-1-1,0 1 1,3-19-667,-1 0 0,-1 0-1,-1-22 1,-1 19 481,1-24-1714,0-25-7506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4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683 47 13896,'-30'36'296,"30"-36"-257,0 0 0,-1 1 0,1-1-1,0 0 1,0 0 0,0 0 0,0 1 0,0-1 0,0 0 0,-1 0 0,1 0 0,0 0 0,0 1 0,0-1 0,0 0 0,-1 0 0,1 0 0,0 0 0,0 0 0,0 0 0,-1 0 0,1 0 0,0 1 0,0-1 0,-1 0 0,1 0 0,0 0 0,0 0 0,0 0 0,-1 0 0,1 0 0,0 0 0,0 0 0,-1 0 0,1-1 0,0 1 0,-1 0 0,-4-3 384,-1 1 0,0-2 0,1 1 0,-1-1 0,1 1 0,-8-9 0,-4-2 686,-1 0-783,17 13-277,0 1 0,1-1 0,-1 1 0,0-1 0,0 1 0,1-1 0,-1 1 0,0 0 0,0 0 0,0-1 0,-1 1 0,-80-16 681,68 14-686,0 0 1,0 1-1,0 1 0,-23 2 0,6 0-3,-83 8 4,49-4-58,12-1-365,-25-1-2360,42-4-8198,60 0 8803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4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429 95 13448,'0'0'4047,"-1"8"-3187,-1 2-731,1-3-13,-1-1 0,2 0 1,-1 0-1,1 10 0,-5 80 430,5-75-526,20 127 73,12 10 114,-14-72-121,-13-64-40,4 19-42,0 4-322,24 73 0,-26-103-424,1 4-10541,-14-33 9213</inkml:trace>
  <inkml:trace contextRef="#ctx0" brushRef="#br0" timeOffset="1">677 14 12192,'0'0'6769,"-6"-1"-6387,-82-5-3,64 5-84,-111-4 125,108 4-112,-170 5 154,144-1-454,-19 6-146,71-9 92,1 0-1,-1 0 1,0 0 0,1 0 0,-1 0 0,0 1 0,1-1 0,-1 0 0,1 0-1,-1 1 1,1-1 0,-1 0 0,0 1 0,0-1 0,-5 6-200,-1 0 0,1 0 0,-10 12 0,7-7-2561,-12 11-6039,48-51 6674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5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190 328 14344,'0'28'1465,"0"-18"-635,0 1-291,0 0 0,3 16 1,6 57 524,-5 17-186,-4-69-852,1-8-20,-4 110 4,3-109-4,0-9 7,-1 16 44,-5 38 1,-4-9 94,9-57-83,-2-5 24,1 0-79,0-1 0,-1 0-1,1 0 1,0 0 0,0 0 0,0 0 0,0 0 0,1 0 0,-1-1 0,0 1 0,1-1 0,0 1-1,-2-4 1,0 0 0,-4-9 32,-32-97 17,32 85-30,-29-123 25,28 113 30,-28-189 26,30 183-92,-7-139 24,12 154 34,3-1-30,6-30 0,-7 58-48,-1 0-1,0 1 0,0-1 0,0 0 1,0 1-1,1-1 0,-1 0 0,0 1 1,1-1-1,-1 1 0,0-1 0,1 0 1,-1 1-1,1-1 0,-1 1 0,1-1 1,5-5 2,0 1 1,1 0 0,-1 1 0,1 0-1,0 0 1,8-3 0,0 3 10,77 6 9,-72 1-16,79 27 8,-88-26-12,0 0-1,12 6 1,-10-3-2,25 12 10,-37-19-7,0 1 1,0-1-1,0 1 0,0 0 1,0-1-1,0 1 0,0 0 1,0 0-1,1 1 0,4 5 8,-1 0-1,0 0 1,-1 0-1,0 0 1,5 12-1,-7-7 41,-3 3-28,-1-1 0,-5 21 0,1-22 30,-38 46 17,33-49-66,-8 5-237,-1-1 0,-1-1 1,-1-1-1,-30 14 0,47-25-43,1 1 1,-1 0 0,1 0 0,-5 3 0,-13 7-2512,2-2-6233,46-23 6774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5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498 13 14344,'0'0'1872,"-6"-2"-313,-18-6-1047,23 7-428,0 1-1,0-1 0,0 1 1,0 0-1,0 0 0,-1 0 1,1 0-1,0 0 0,0 0 1,0 0-1,-1 0 0,-102 9 1228,101-9-1249,1 0-1,0 0 0,-1 1 1,1-1-1,0 1 1,-1 0-1,1 0 1,-3 1-1,-110 57 619,112-57-666,0 0-1,0 0 1,0 0 0,0 0-1,-3 4 1,-91 94 111,95-97-102,-1 0-1,0 1 1,1-1 0,-3 6-1,-50 106 160,48-91 44,-8 87 93,15-89-86,23 79 90,-22-98-280,0 0 0,0 0 0,0 0 0,3 4 0,14 21 110,28 32 0,-44-58-116,0 1 0,0-1-1,0 0 1,1 0 0,3 2-1,25 15 98,40 18 0,-49-29-114,91 9-1,-91-17-44,-1-1-113,-1-2 0,0 0 0,1-1 0,20-8 0,-8 0-943,0-2-1,33-20 0,-56 28 923,-6 4 109,-1 0 1,0 0 0,0-1-1,0 1 1,0-1-1,0 1 1,3-5-1,46-62-2632,-4 4-9131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3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890 25 15688,'4'3'323,"0"1"0,0 0 1,-1 0-1,1 0 0,-1 0 1,0 0-1,0 1 0,0-1 1,-1 1-1,3 6 0,-5-10-305,4 11 817,12 78 245,-13-67-714,7 125 66,-8-114-472,11 157-14,-10-146 20,21 222-11,-18-215 20,10 64 3,3 10 18,-3-30 4,-4-25 0,-11-62 0,1 3 0,-1 0-1,0 13 1,-1-25 0,0 0 0,0 0 0,0 0 0,0 0-1,0 0 1,0 0 0,0 0 0,0 0 0,0 0 0,0 0 0,0 0 0,0 0-1,0 0 1,0 0 0,-1 0 0,1 0 0,0 0 0,0 0 0,0 0 0,0 0-1,0 0 1,0 0 0,0 0 0,0 0 0,0 0 0,0 0 0,0 0 0,0 0-1,0 0 1,0 0 0,0 0 0,-1 0 0,1 0 0,0 0 0,0 0 0,0 0-1,0 0 1,0 0 0,0 0 0,0 0 0,0 0 0,0 0 0,0 0 0,0 1-1,0-1 1,0 0 0,0 0 0,0 0 0,0 0 0,0 0 0,0 0 0,0 0-1,0 0 1,-4-3-1,0-1-1,0 1 1,0-1-1,1 0 1,0-1-1,-5-7 1,5 8-2,-10-17-22,-36-61 3,-16-22 9,38 60-34,-109-169-10,109 174 50,-101-126 1,106 139 14,-52-56 46,72 80-14,0 0-1,0 0 0,0-1 0,0 1 0,0 1 1,-1-1-1,1 0 0,-5-2 0,2 2 8,4 1-42,0 1 0,0 0 0,0-1 0,0 1 0,0 0 0,0-1 0,0 1 0,0 0 0,0 0 0,-1 0 0,0 0 26,2 5 11,1 15 22,8 35 0,-1-26 136,27 72 0,14 23-153,-28-73-12,35 72 3,15 24-7,68 124 196,-135-263-216,11 18 10,-14-24-20,0-1 1,1 1 0,-1-1-1,0 0 1,0 0 0,1 1-1,-1-1 1,1 0 0,-1 0-1,1 0 1,2 1 0,-3-2 4,2 1 2,-4-7 28,-8-21-16,-11-25-16,-52-134-9,52 139-20,-44-92 3,-24-47 13,-31-73-20,27 16 6,83 215 18,-12-31 3,2 4 4,1 6 68,40 120 26,18 63-46,-28-98 36,70 188 38,-76-211-74,3 19 0,17 69 50,-2 5-80,-18-73-26,4 55 0,-11-61-42,1-27 47,0 1 0,0-1-1,0 1 1,0-1 0,0 0 0,0 1-1,0-1 1,-1 1 0,1-1 0,0 0-1,0 1 1,-1-1 0,1 1 0,0-1-1,0 0 1,-1 1 0,1-1 0,0 0-1,-1 0 1,1 1 0,-1-1 0,1 0-1,0 0 1,-1 1 0,1-1 0,-2 0-1,2 0-9,-1 0-1,0-1 0,0 1 0,0 0 1,1-1-1,-1 1 0,0 0 0,0-1 1,1 1-1,-1-1 0,0 0 1,1 1-1,-1-1 0,1 1 0,-1-1 1,1 0-1,-1 1 0,1-1 0,-1 0 1,1 0-1,-1-1 0,-53-94-214,40 70 134,-204-411-300,152 293 240,66 143 152,-1-1 2,1 0-1,-1 0 0,0 1 0,0-1 0,-1 0 0,1 0 0,0 1 1,0-1-1,-1 1 0,-1-2 0,2 1-14,0 10 299,9 89 1,-4-68-214,24 169 74,-19-145 146,21 103 1,6 18-193,-22-109 112,39 226 43,-24-106-256,-24-160 1,-1 8-22,-4-29-32,-1-3 7,-3-9-23,-3-10 20,6 13 40,-1 0 0,0 0-1,0 0 1,-3-6 0,-3-5 2,-12-32-4,10 26-16,-96-189-5,89 183 32,-28-55 0,-29-45 120,56 99-114,3 4 8,8 12-3,-1 1 1,0 0-1,-15-17 1,9 17 12,14 12-23,0 0 1,0 0-1,0 0 1,0 0 0,0-1-1,0 1 1,0 0-1,0 0 1,-1 0 0,1 0-1,0 0 1,0 0-1,0 0 1,0 0-1,0 0 1,0 0 0,-1 0-1,1 0 1,0-1-1,0 1 1,0 0 0,0 0-1,0 0 1,-1 0-1,1 0 1,0 0 0,0 0-1,0 0 1,0 1-1,-1-1 1,1 0 0,0 0-1,0 0 1,0 0-1,0 0 1,0 0-1,0 0 1,-1 0 0,1 0-1,0 0 1,0 0-1,0 0 1,0 1 0,0-1-1,0 0 1,0 0-1,-1 0 1,2 9 21,-1-8-17,4 19 46,6 18 0,-5-22 3,40 83 19,-33-78-52,16 25-7,42 53 0,-47-71-37,0-2 0,2 0-1,32 25 1,-57-50 9,1-1 0,-1 0 0,0 1 0,1-1 0,-1 0 0,1 0 0,-1 1 0,1-1 0,-1 0 0,0 0 0,1 1 0,-1-1 0,1 0 0,-1 0 0,1 0 0,-1 0 0,1 0 0,-1 0 1,1 0-1,-1 0 0,2 0 0,6-1-45,-1 0 1,1 0-1,0-1 1,0 0-1,-1-1 0,9-3 1,-15 5 41,0 1-1,-1 0 1,1-1 0,0 1-1,-1-1 1,1 1 0,0-1-1,-1 1 1,1-1 0,-1 1-1,1-1 1,0 0 0,-1 1-1,0-1 1,1 0 0,-1 1-1,1-1 1,-1 0 0,0 0-1,15-31-203,14-50-1,-27 76 172,-1 0-1,0 1 1,0-1 0,0-7-1,7-98-196,-6-21 183,-3 80-4,-16-214-13,-8 20 80,25 243 20,0-1-1,-1 1 0,1 0 1,1 0-1,-1 0 0,0 0 1,1 0-1,-1 0 0,2-3 1,-2 5-16,0 1 1,0 0-1,1-1 1,-1 1 0,0 0-1,0 0 1,0-1-1,1 1 1,-1 0 0,0 0-1,1-1 1,-1 1-1,0 0 1,0 0 0,1 0-1,-1 0 1,0-1-1,1 1 1,-1 0 0,0 0-1,1 0 1,-1 0-1,0 0 1,1 0 0,-1 0-1,0 0 1,1 0-1,-1 0 1,1 0 0,-1 0-1,0 0 1,1 0-1,-1 0 1,0 0 0,1 0-1,-1 1 1,0-1 0,0 0-1,1 0 1,-1 0-1,0 0 1,1 1 0,-1-1-1,1 1 1,11 8 88,-12-8-93,8 9 146,73 107 19,76 148 0,-104-158-125,-30-65 88,102 161 34,-103-169-142,65 84-10,-80-110-42,-3-9-10,-2 0 37,0-1 0,-1 1 0,1-1-1,-1 0 1,1 1 0,-1-1 0,0 0-1,0 0 1,0 0 0,0 0 0,0 0-1,0 0 1,0 0 0,-1 0 0,2-4-1,-1-1-2,-1 0 0,1 0-1,-1-8 1,0 7-25,0 2-46,-1-1 1,1 1 0,-2-8-1,-15-97-234,-92-353 18,70 336 167,9 34 88,16 57 2,-26-53 3,-9-10 30,33 67 23,-57-103 197,66 126-189,7 10-26,0 0 1,0 0-1,0 0 1,0 0-1,0 0 0,0 0 1,0 0-1,0 0 1,0 0-1,0 0 1,0 0-1,0 0 1,-1 1-1,1-1 1,0 0-1,0 0 1,0 0-1,0 0 1,0 0-1,0 0 1,0 0-1,0 0 1,0 0-1,0 0 1,0 0-1,0 0 1,0 0-1,0 0 1,0 0-1,0 0 1,0 0-1,-1 0 1,1 0-1,0 0 0,0 0 1,0 0-1,0 0 1,0 0-1,0 0 1,0 0-1,0 0 1,0 0-1,0-1 1,0 1-1,0 0 1,0 0-1,0 0 1,0 0-1,0 0 1,0 0-1,0 0 1,0 0-1,0 0 1,0 0-1,0 0 1,0 0-1,0 0 1,0 0-1,0 0 1,0 0-1,0 0 0,0 0 1,0 0-1,0-1 1,0 1-1,0 0 1,0 0-1,0 0 1,0 0-1,5 21 36,112 277 32,-95-245-58,-8-22 32,56 107-2,-59-117-114,22 38-84,-31-57-277,-2-3 286,-2-5 33,-10-24-122,-23-39 0,26 52 216,-19-36-327,19 42 102,6 8 219,-18-17-64,0 1 0,-38-26 1,50 39 99,-1 1 1,0 0-1,1 0 1,-17-4 0,20 7-8,0 1 0,0 0-1,0 0 1,-1 0 0,1 1 0,0 0 0,-1 0 0,-11 2 0,10 0 21,-1 0-1,-9 5 0,18-7-21,-1 0 18,0 0 0,0 1-1,0-1 1,0 1 0,1-1-1,-1 1 1,0-1 0,0 1-1,1-1 1,-1 1-1,0 0 1,1-1 0,-1 1-1,0 0 1,1 0 0,-2 1-1,-20 32 189,-19 40-1,38-70-163,1 1 0,1-1 1,-1 1-1,1 0 0,-2 7 0,-22 104 212,4 22-149,14-82 170,-17 209 73,21-218-280,-8 149-68,7-138-158,3-56-3,-1-6-58,-8-15-21,-13-38 0,20 49 192,-7-20-310,-48-162-89,48 155 342,5 20 72,-36-130-5,59 242 71,-14-69-119,3 15-446,15 106 4,1 30 302,-10-76-2452,14 93-6237,-62-458 6717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5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13984,'0'13'88,"0"-1"696,2 20 0,7 46 1075,2 46 346,-9-92-2028,1-1 511,14 141 204,-14-132-584,20 197 106,-20-192-214,0 4-71,5 115-26,-6-86-249,0-60-1081,-2-18 1217,0 0 0,0 0 0,0 1 0,0-1 0,0 0 0,0 0 0,0 0 0,0 0 0,0 0 0,0 1 0,0-1 0,0 0 0,0 0 0,0 0 0,0 0 0,0 1 0,1-1 1,-1 0-1,0 0 0,0 0 0,0 0 0,0 0 0,0 0 0,0 0 0,1 1 0,-1-1 0,0 0 0,0 0 0,0 0 0,0 0 0,0 0 0,1 0 0,-1 0 0,0 0 0,0 0 0,0 0 0,0 0 0,1 0 0,-1 0 0,0 0 0,0 0 0,5-7-628,48-78-165,-37 57-1638,15-23-6704,-72 119 6869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6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196 804 15064,'0'9'1543,"0"106"53,0-91-1336,0 41 171,0-38-817,0-23-397,0-12-558,0-136-1297,0 20-6628</inkml:trace>
  <inkml:trace contextRef="#ctx0" brushRef="#br0" timeOffset="1">1 1 8432,'0'0'0,"6"24"0,-2 17 0,5 23-5848,-18-128 5848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6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4 143 15864,'0'0'4367,"6"6"-3527,16 18-606,-11-14 94,58 38 60,-45-33-447,47 21 1,-60-31 49,8 2-29,77 18-16,-93-24 45,-1 0-1,0-1 0,1 0 0,-1 0 0,5 0 1,79-11-61,-71 5 50,-6 2 10,15-11 0,-18 10 10,-1 0-1,0 0 1,0 0-1,6-8 1,-6 5 2,-1 0 1,1 0-1,-1 0 1,-1-1-1,0 1 1,3-14-1,-5 21 4,-1 0 0,0-1 0,1 1 0,-1 0 0,0 0 0,0-1-1,0 1 1,0-3 0,-13-66 93,8 57 74,-35-41 62,39 54-227,1-1 0,-1 0 0,1 1-1,-1-1 1,0 1 0,1-1 0,-1 1 0,0-1 0,0 1-1,1-1 1,-1 1 0,0 0 0,0-1 0,0 1 0,0 0-1,0-1 1,-99-20 206,97 21-176,0-1 0,0 1 0,1 0 1,-1 0-1,0 0 0,-4 1 1,-126 25 330,129-25-326,0 1-1,0-1 1,0 0 0,-5 4-1,-104 57 244,111-61-272,0 1 1,1-1 0,-1 0-1,0 0 1,1 1 0,-1-1-1,1 1 1,-1-1 0,-1 3-1,-15 23 94,-24 44-1,41-70-93,1 1 0,-1-1-1,0 0 1,1 1 0,-1-1 0,1 1 0,0-1-1,-1 1 1,1-1 0,0 0 0,0 1 0,0-1-1,0 3 1,0 9 51,1 1-1,2 13 1,1-10-38,8 23 0,-11-38-20,-1 0 0,1 0 0,0 0-1,0-1 1,0 1 0,0 0 0,0-1-1,0 1 1,0 0 0,0-1 0,4 3 0,-5-4-7,57 58 85,-35-40-76,44 29-1,-39-33-15,-1-1-1,2-1 0,0-1 0,46 11 1,-40-15-187,117 6-118,-126-13-88,-14-1 195,-2 1 65,0 0-1,0-1 1,0 0 0,0-1-1,0 0 1,0 0 0,15-7-1,-21 8-117,-1 0 170,1 0 0,-1 0 0,0 0-1,0-1 1,1 1 0,-1 0 0,0-1-1,0 0 1,-1 1 0,1-1 0,0 0 0,0 0-1,-1 0 1,1 0 0,-1 0 0,0 0-1,1 0 1,-1-1 0,1-3 0,0-5-263,0-1-1,0 1 1,-1-22 0,-5-45-707,2 49-463,-3-73-9672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6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8 142 13896,'22'51'244,"-18"-39"286,0 1-1,0-1 1,-1 1 0,2 21 0,-3-20-306,13 89 1974,-14-99-2029,0 1 1,-1-1-1,1 1 0,-1 0 0,-1 8 0,0-1-17,-1 19 13,2-29-131,0 1 0,-1-1 0,1 0 0,-1 0 0,1 1 0,-1-1 0,1 0 0,-1 0 0,0 0 0,0 0 0,0 0 0,0 0 0,-1 0 0,1 0 0,-3 2 0,3-3-11,1 0-20,0-1 1,0 0-1,0 0 0,0 0 0,0 0 1,0 0-1,0 0 0,0 0 1,0 0-1,0 0 0,0 0 1,0 0-1,0 0 0,-1 1 0,1-1 1,0 0-1,0 0 0,0 0 1,0 0-1,0 0 0,0 0 0,0 0 1,0 0-1,0 0 0,0 0 1,-1 0-1,1 0 0,0 0 0,0 0 1,0 0-1,0 0 0,0 0 1,0 0-1,0 0 0,0 0 1,0 0-1,-1 0 0,1 0 0,0 0 1,0 0-1,0 0 0,0 0 1,0-1-1,0 1 0,0 0 0,0 0 1,-3-2 22,0 0-1,1 0 1,-1 0 0,1 0 0,0 0 0,0-1 0,-4-5 0,5 7-19,0 1 3,1-1 1,-1 0-1,1 0 0,0 1 0,-1-1 0,1 0 0,-1 0 0,1 0 0,0 0 0,0 0 1,-1-1-1,-15-91 147,15 71-124,7-95 11,-2 95-22,31-83 15,-26 86-2,8-3 9,25-27 0,-41 48-26,0 0 1,0 0 0,0 0 0,0 0 0,0 0-1,0 1 1,0-1 0,0 0 0,0 1 0,2-1-1,10-4 53,0 2-1,0-1 0,16-1 1,-28 5-60,-1 0 0,1 0 0,0 0 0,0 0 1,0 0-1,0 0 0,0 0 0,-1 0 0,1 1 1,0-1-1,0 0 0,0 0 0,-1 1 0,2 0 1,10 5 47,0 1 1,0 1 0,17 14-1,-27-20-43,-1-1 1,0 0-1,0 0 0,0 1 0,0-1 0,0 0 0,0 1 0,0-1 0,1 4 1,45 110 187,-38-90-176,29 102-34,-31-103-214,18 77-242,-20-85-530,24 42-362,-29-58 1314,0 1 0,1-1 0,-1 1 0,0-1 0,0 0 0,1 1 0,-1-1 0,0 1 0,0-1 0,1 0 0,-1 1 0,1-1 0,-1 0 0,0 0 0,1 1 0,-1-1 0,0 0 0,1 0 0,-1 0 0,2 1 0,-2-1 26,3 1-64,0 1-1,0-1 0,0 0 1,1 0-1,-1 0 1,0-1-1,1 1 0,-1-1 1,1 0-1,-1 0 1,1 0-1,-1 0 0,0 0 1,1-1-1,-1 0 0,7-1 1,1-4-550,1 0 1,13-10-1,-21 14 50,44-25-10042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7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9 11656,'0'0'86,"0"-1"1,0 1-1,0-1 1,0 1-1,0 0 0,0-1 1,0 1-1,0-1 1,0 1-1,0-1 1,1 1-1,-1-1 1,0 1-1,0-1 1,0 1-1,0 0 1,1-1-1,-1 0 1,1 2 109,-1 0 1,1 0 0,-1 0-1,1-1 1,-1 1 0,1 0-1,-1 0 1,0 0 0,1 0-1,-1 0 1,0 0 0,0 0-1,0-1 1,0 3 0,10 68 1184,9 83 80,-15-122-1161,2 21-130,40 374 403,-36-308-354,-3-34-166,-5-58-58,1 69-89,-3-93-6,0 1 0,0-1 0,0 1 0,1-1 0,-1 1 0,1-1 0,1 5 0,0 1-20,3 12-96,-5-21 187,1 1 0,-1-1 0,0 0-1,0 1 1,1-1 0,-1 0 0,0 1 0,0-1-1,1 0 1,-1 0 0,0 1 0,1-1-1,-1 0 1,0 0 0,1 0 0,-1 0-1,0 1 1,1-1 0,-1 0 0,0 0 0,1 0-1,-1 0 1,1 0 0,-1 0 0,0 0-1,1 0 1,-1 0 0,0 0 0,1 0-1,-1 0 1,1 0 0,-1 0 0,0 0-1,1-1 1,-1 1 0,0 0 0,1 0 0,-1 0-1,1-1 1,-1 1-42,20-11-2405,-19 10 1788,0 0 0,0 0 0,0 0-1,1 1 1,-1-1 0,0 0-1,0 1 1,0-1 0,0 1-1,1 0 1,1-1 0,-22 9-1396</inkml:trace>
  <inkml:trace contextRef="#ctx0" brushRef="#br0" timeOffset="1">719 561 14616,'-37'19'309,"27"-15"1238,-55 3 502,-87-4 165,122-2-1814,-126 7-118,127-6-1276,-98 11-242,90-8-1170,-39 4-6561,177-21 6737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4:28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15064,'64'11'280,"-47"-7"1119,91 29 487,-81-26-858,138 17 350,-120-20-676,95 2 3,20-1-481,-90-4 189,122-2 1,15-2-265,-117 1 186,151-5 3,15-2-203,-144 4 200,190-10 3,18-2-219,-188 11 134,543-28 97,-541 26-122,518-32 61,-528 36-236,461 10 27,-476-3 0,142 3 0,-14 2-65,-151-2-22,104 18 1,-17 3-73,-110-13-306,86 26 3,-11 2 162,-125-37-140,21 9 0,66 35-360,-17 3 542,-83-52 178,16 11-1495,20 9 0,73 41-9942,-255-142 8587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07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2566 1502 14168,'0'0'1265,"-4"4"-207,0 1-890,2-3-71,1 0 0,-1-1 1,0 1-1,0 0 0,1 0 0,-1-1 1,0 1-1,0-1 0,-3 2 0,-54 33 922,39-25-692,0-1 0,-29 11 0,29-14-281,-2 2 62,-107 28 96,99-30 144,-146 21 128,133-24-210,-221 15 117,250-18-279,1-1 1,-18-1-1,-261-29 328,277 28-292,-28-8 0,43 10-140,-138-39 280,4-9-169,124 44-43,0 0 1,0-1-1,-13-8 0,-106-66 206,2-15-166,116 86-19,1 0-1,-17-19 1,-83-93 178,7-11-191,103 130-76,-37-53 113,37 54-113,-87-141 114,7-5-42,80 146-72,-27-57 246,-30-75 1,9 3-182,48 128-65,-16-46 82,7 19-31,-52-172 232,55 179-174,-3-12 40,-8-49 1,16 66-134,2 8-189,-1 8 164,0 0 0,1 0 0,-1 0 0,0 0 0,0 0 0,0 0 0,0 0-1,0 0 1,0 0 0,0 0 0,0 0 0,0 0 0,0 0 0,1 0 0,-1 0 0,0 0 0,0 0 0,0 0-1,0 0 1,0 0 0,0 0 0,0 0 0,0 0 0,0 0 0,0 0 0,1 0 0,-1 0 0,0 0 0,0 1 0,0-1-1,0 0 1,0 0 0,0 0 0,0 0 0,0 0 0,0 0 0,0 0 0,0 0 0,0 0 0,0 0 0,0 0-1,0 0 1,0 1 0,0-1 0,12 23-1423,34 76 418,-31-67-1855,12 28-7948,-63-140 8124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08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464 568 13176,'-33'26'253,"32"-25"-95,-1 0 1,1 0-1,0 0 1,0 1-1,-1-1 1,1 0-1,-1 3 1,-49 79 1538,39-60-844,-50 129 290,57-140-846,-5 21 1,-29 122 300,-2 25-428,25-99 78,-22 141 4,0 18-158,24-143 126,-45 369 64,51-381-184,-14 307 92,18-242 96,3-103-97,3-1-1,13 88 0,-10-119 145,-2-9-230,0 1-33,1 1-1,1 0 1,-1-1 0,1 0 0,0 0-1,1 0 1,0-1 0,8 8-1,-6-8-18,0 0 0,1-1 0,-1 0 0,1 0 0,0-1 0,1 0 0,-1 0 0,1-1 1,0 0-1,-1-1 0,1 0 0,17 1 0,52-5 239,-53 0-66,71-7 1,395-47 16,-15-5 307,-431 55-370,219-24 47,-208 23-172,241-27 39,-236 28 28,256-25 32,-255 26-132,247-18 2,-248 20-58,246 3-19,-250 3-12,192 27-22,-206-22 20,155 47-25,-155-37 56,48 28 0,-83-41 21,1 0 0,0-1 0,14 5 0,-23-9 15,40 13 0,-39-12 1,-1-1-1,1 1 1,-1-1-1,1 1 1,-1 0-1,1-1 1,-1 1-1,1 0 1,-1 0-1,1 0 1,-1 0-1,0 0 1,0 1-1,0-1 1,2 3-1,-1-1 9,0 1 1,0 0-1,0 0 0,1 7 0,-3-9-7,2 2 17,-1-5 23,-4-6 21,-5-9-1,0 1 0,1-1-1,-6-22 1,10 28-58,1 6 6,1-1 0,0 1 0,0-1-1,-1-8 1,-2-27 30,4-19-30,5-16-5,3-15-2,78-442 3,-54 359-6,65-403-8,-82 464-2,-9 60-42,10-98 4,1-14 33,-10 98-12,18-277-14,-6-135-66,-19 450 87,-10-92-12,6 101-6,-3-2 12,-16-30 1,23 50 22,0 1 1,-1-1-1,1 0 1,0 1-1,-1-1 0,1 1 1,-1-1-1,1 1 1,-1-1-1,1 1 0,-1-1 1,0 1-1,1-1 1,-1 1-1,1-1 0,-1 1 1,-1 0-1,-10-6-13,-1 1-1,-1 1 0,-23-5 1,33 8 3,-1 1 0,0 0 0,-8 0 0,-88 6-35,-22 5 18,65-4-70,-110 19 0,-313 63 21,334-61 64,-584 69-75,392-82 70,0-13 20,21-1 4,315-1-4,-522 17 44,517-17-44,-334 30-69,337-30-8,1 1-1,-1 0 1,1 0 0,-5 2-1,-141 55-539,104-40-2774,-44 17-7871,210-81 8485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09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588 280 12728,'-7'-4'337,"4"3"-15,1-1 1,-1 1 0,0-1 0,1 0 0,0 0 0,-1 0-1,1 0 1,0 0 0,-3-4 0,4 4-98,0 0 1,0-1-1,1 1 0,-1 0 1,1 0-1,0 0 0,0-3 1,-2-5-105,1 5-53,0 0-1,-1 1 1,1-1 0,-1 0 0,-1 1 0,1-1-1,0 1 1,-1 0 0,0 0 0,0 0 0,-1 0-1,1 0 1,-1 1 0,-6-6 0,4 5-60,0 1 0,0-1 0,-1 1-1,1 0 1,-1 1 0,1-1 0,-1 2 0,0-1 0,0 1 0,-8-1 0,-1 0-3,0 2-1,0-1 1,0 2 0,-23 4 0,28-1 3,-59 35 26,54-28 66,-64 58 64,65-53 56,-47 68 90,52-69-269,1 0 0,1 0 1,1 1-1,-10 29 0,13-28-1,0 0 0,1 1 0,1 0 0,0 0 0,2-1 0,0 1 0,1 0 0,5 26 0,-4-33-21,0-1-1,1 1 1,0-1-1,1 0 1,0 0-1,1 0 1,0-1-1,0 1 1,1-1-1,0 0 1,1-1-1,0 0 1,0 0-1,16 13 1,-14-16-13,6 0-3,0-1 0,-1 0-1,29 3 1,51-2 4,-73-4-5,-13-1-1,1 0 0,0 0 0,0-1-1,16-3 1,-22 3 0,0 0-1,1-1 0,-1 1 0,0-1 0,0 0 0,-1 0 1,1 0-1,0 0 0,-1-1 0,1 1 0,-1-1 1,0 1-1,3-5 0,1-2 2,0-1 0,5-12 0,-7 13 0,5-10 13,27-105 31,-31 97 76,0-45-32,-2 1 1,-3 0 0,-13-91-1,0 86-37,-4-36 62,15 105-100,2 17-738,17 70-115,-12-54-2130,5 21-6284,-23-110 6983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0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462 0 12640,'0'0'1152,"-8"0"-192,-26 0-631,18 2 359,-68 13 204,65-10-586,-80 28 65,80-25-358,-59 30 23,63-29-14,0 0-1,1 0 1,-20 17 0,32-24-12,-1 0 0,1 0 0,0 1 0,0-1-1,0 0 1,0 1 0,0-1 0,1 1 0,-1 0 0,1 0 0,0-1 0,0 1-1,0 0 1,-1 4 0,2-7-3,0 0 0,0 1 0,0-1 0,0 0 0,0 1 0,0-1 0,0 0 0,0 1 0,0-1 0,0 0 0,0 1 1,0-1-1,0 0 0,0 1 0,0-1 0,0 0 0,0 0 0,0 1 0,0-1 0,1 0 0,-1 1 0,2 3 22,1 1 0,-1-1 0,1 0 1,0 0-1,0 0 0,0 0 0,0-1 1,1 1-1,-1-1 0,1 0 0,8 5 0,63 36 165,-65-39-106,24 12 144,48 17 0,12 1-16,-82-31-70,20 11 1,-14-6-100,27 11 31,-30-12 142,42 40 70,-56-47-282,0-1 1,-1 1-1,1-1 1,0 1-1,-1 0 1,1-1-1,-1 1 1,1 0 0,-1-1-1,1 1 1,-1 0-1,0 0 1,1-1-1,-1 3 1,3 7 30,-1 1 1,0 0-1,0 0 1,-1 22-1,-3-16 154,-7 7-63,-16 33-1,14-42 4,-56 49 29,51-54-154,8-6-28,-5 3-32,-1 0 0,-1-2 0,1 1 0,-29 5 0,33-9-109,0 1 23,0-1 0,0-1 0,0 1-1,-1-2 1,1 1 0,-16-3 0,7-1-376,-22-7 1,41 10 474,0 0 1,-1-1-1,1 1 1,-1 0-1,1 0 0,0 0 1,-1 0-1,1 0 1,0-1-1,-1 1 0,1 0 1,0 0-1,-1-1 1,1 1-1,0 0 0,-1 0 1,1-1-1,0 1 0,0 0 1,-1-1-1,1 1 1,0 0-1,0-1 0,-1 0 1,-1-6-164,-1 0 1,1-1-1,0 0 1,0 1-1,0-10 0,1 15 162,1 0-1,0 0 0,0 0 0,0-1 0,0 1 0,0 0 0,0 0 0,1 0 0,-1-1 0,1 1 0,1-3 0,0-3-27,12-30-1879,5-21-7506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6.3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4201 11832,'64'-6'162,"-57"4"1285,-7 1-1030,-9-1-538,9 2 285,-43-4 1951,43 4-2106,0 0 0,0 1 0,0-1 0,-1 0 0,1 0 0,0 0 0,0 0 0,0 0 0,0 0 0,0 0 0,-1 0 0,1 0 0,0 0 0,0 0 0,0 0 0,0 0 1,0 0-1,-1 0 0,1 0 0,0 0 0,0-1 0,0 1 0,0 0 0,0 0 0,0 0 0,0 0 0,-1 0 0,1 0 0,0 0 0,0 0 0,0 0 0,0 0 1,0-1-1,0 1 0,0 0 0,0 0 0,0 0 0,0 0 0,-1 0 0,1 0 0,0-1 0,0 1 0,0 0 0,0 0 0,0 0 0,0 0 0,0 0 0,0-1 1,0 1-1,0 0 0,0 0 0,1-1 21,-1 1 0,1 0 0,-1-1 0,1 1 1,-1 0-1,1-1 0,0 1 0,-1 0 0,1-1 0,-1 1 0,1 0 1,0 0-1,-1 0 0,1 0 0,0 0 0,1 0 0,9-2 147,-4 1-92,0 0 1,11 0 0,104 1 258,-107 0-331,-6 0 36,1 0 0,13-2 0,67-11 131,53-14 264,-23 7-302,-94 16-22,106-11 44,-105 12-64,111-9 32,-106 10-70,170-6 28,-161 7-28,162-10 20,-164 9-60,142-17 16,-145 16 2,147-8 12,-147 8-32,139-13 11,-141 13 2,139-7 37,-137 9 76,155 1 38,-152 0-142,156 0 18,-157 0-32,138-4 14,-142 3-22,130-12 6,-133 10-18,119-12 10,-120 11 4,118-9 16,-118 11 2,116 2 18,-116 0-10,129-6 18,-127 4-44,128-21 11,-127 17-20,51-8 1,17-6-12,0 0-2,-1 3 0,-1 1 0,-2 2 0,1 7 0,2 5 0,5 7 0,2 5 2,-3 3 3,0 2-4,90 8 3,-159-20 18,141 6 16,-141-8 4,128 4 55,-129-5 118,141-10 59,-140 6-212,149-28 32,-147 26-12,139-28 42,-142 26-16,131-32 45,-132 32-58,133-29 29,-132 28-98,133-38 16,-134 36 6,126-56 18,-128 53-46,121-68 11,-122 63 4,116-90 29,-117 85 22,107-108 49,-109 105 20,107-115 53,-108 112-120,100-128 36,-102 124-56,89-157 24,-92 151-64,72-161 20,-75 159-2,62-174 14,-65 172-40,64-169 11,-63 169 2,64-175 11,-64 175-24,72-173 11,-70 176 2,70-153 11,-69 156-24,78-151 11,-92 180-14,11-17-1,101-130 28,-113 150-39,1 1 0,0-1 0,7-4 0,59-53 15,20-3-16,3 8-4,2 9 0,-40 28 0,77-18-1,-125 37-1,0 0-1,13-1 1,176-13-7,-156 15 2,164 3-6,-164-1-14,170-1-9,-170-1 18,62-3 3,19-6 12,119-15 27,-77 5 11,-134 17 18,5-1-15,78-6 110,-91 9-89,0 1 0,28 4 0,-33 0-50,-17-4-9,0 0 0,0 0 1,0 0-1,0 0 0,0 0 0,0 0 0,0 0 0,0 0 0,0 0 0,0 0 0,0 0 0,0 0 0,0 0 0,0 0 0,0 0 0,1 0 0,-1 0 0,0 0 0,0 0 0,0 0 0,0 0 0,0 0 0,0 1 0,0-1 0,0 0 0,0 0 0,0 0 0,0 0 0,0 0 0,0 0 0,0 0 0,0 0 0,0 0 0,0 0 0,0 0 0,0 0 0,0 0 0,0 0 0,0 1 0,0-1 0,0 0 0,0 0 0,0 0 0,0 0 0,0 0 0,0 0 0,0 0 0,0 0 0,-1 0 1,1 0-1,0 0 0,0 0 0,0 1 1,0-1-1,0 1 0,-1-1 0,1 1 0,0-1 0,0 0 0,0 1 0,-1-1 0,1 1 0,0-1 1,0 0-1,-1 1 0,1-1 0,0 0 0,-1 1 0,1-1 0,-1 0 0,1 1 0,0-1 0,-1 0 0,1 0 0,-1 1 0,-14 5 0,-27 9 0,35-13-1,-9 2-4,-87 3 2,79-6-4,-45-2 1,-25-3 4,-144-15 4,192 15 6,-178-21 13,179 20 14,-178-19 15,180 21-28,-167-1 16,171 6 2,-136 14 12,143-13-32,-130 9 14,144-11-30,-57 5 15,56-3-9,1 0 0,-24 7 0,27-3-7,14-6-3,-1 0 0,1 0 1,-1 0-1,1 0 1,0 0-1,-1 0 0,1 0 1,0 0-1,-2 3 1,4-1-15,2 1 1,0 0-1,1-1 0,-1 1 1,1-1-1,0 0 1,0 0-1,0 0 0,5 2 1,34 17-102,-40-21 123,12 6-64,0-2 1,0 0-1,16 3 1,-14-4 37,2 0-47,86 7-22,-82-9 22,107 0-14,-101-3 54,127-9-9,-119 7-6,179-18-17,-171 17 10,172-12-19,-172 13 14,173 0-16,-177 3 14,142 4-15,-150-4 44,126-8-3,-131 5 14,-23 2 12,93-22-11,-83 19 13,1-1 0,-1-1-1,0-1 1,27-15 0,-39 20 2,-1 0-1,1 0 1,-1-1-1,0 1 1,0 0-1,0-1 1,0 1-1,0-1 1,-1 0-1,1 0 1,-1 0-1,0 1 1,1-1 0,-1-1-1,1-5 1,-1 3 21,-1 0 0,1 0 1,-1 0-1,0 0 0,0 0 1,-3-12-1,0 14 37,-42-38 16,31 33-54,-28-11 3,-18-5-18,-9 7-2,-13 5-4,-88 1-2,133 11-4,-74-1 3,-160 6 2,96 0 0,131-4 6,21 0 22,-141-8 21,129 7 4,-156 0 31,65 7 50,107-3-112,-1 0 1,1 2 0,0 0 0,-21 8 0,25-5-12,0 0 0,0 1-1,1 0 1,-25 23 0,27-19 75,-48 68 29,48-62-60,-53 85 17,52-83-66,-138 255 46,102-167-14,34-69 14,-3-2 1,-22 37-1,10-32-39,18-24 9,-30 47 5,-101 179 64,108-168-81,-12 23-5,-8 16-4,27-61-111,-3 0 0,-2-2 0,-3-1 0,-65 74 0,89-114-70,11-12 158,1 0 0,0 0 0,0 1 0,0-1 1,0 0-1,0 0 0,0 0 0,-1 0 1,1 0-1,0 0 0,0 0 0,0 0 0,0 0 1,0 0-1,-1 0 0,1 1 0,0-1 1,0 0-1,0 0 0,0 0 0,-1 0 1,1 0-1,0 0 0,0 0 0,0 0 0,0 0 1,-1-1-1,1 1 0,0 0 0,-2 0-27,0-1-1,0 1 1,1-1-1,-1 1 1,0-1-1,0 0 1,1 0-1,-2-1 0,-19-10-3153,4 4-7777,42 19 8242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0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0 13088,'-1'1'-168,"-6"4"1259,7-5-1010,0 1 1,0-1 0,-1 0 0,1 0 0,0 0 0,0 0 0,-1 0 0,1 0 0,0 0-1,-1 0 1,1 0 0,0-1 0,0 1 0,-1 0 0,1 0 0,0 0 0,0 0 0,0 0-1,-1 0 1,1 0 0,0-1 0,0 1 0,-1 0 0,1 0 0,0 0 0,0-1 0,0 1 0,-1 0-5,0 0 0,1 0 0,-1 0 0,1 0 0,-1 0 1,1 0-1,-1 0 0,0 0 0,1 0 0,-1 0 0,1 0 1,-1 0-1,1 0 0,-1 0 0,1 1 0,-1-1 0,0 0 1,1 0-1,-1 1 0,1-1 0,0 0 0,-1 1 1,1-1-1,-1 1 0,1-1 0,0 0 0,-1 1 0,1-1 1,0 1-1,-1-1 0,1 1 0,0-1 0,-1 2 0,-24 58 547,20-43-504,-15 92 38,18-85-90,-2 100 41,5-100 4,3 28 5,2 0-1,17 65 0,-20-105-82,16 51 177,-15-54-135,0 0-1,0 0 1,1 0-1,8 12 1,-11-19-65,0 0 0,0 1 1,0-2-1,0 1 1,1 0-1,-1 0 0,0-1 1,1 1-1,-1-1 0,1 0 1,4 2-1,9 4 58,-12-5-29,0 0 0,-1-1 0,1 0 0,0 0 0,0 0 0,0 0 0,0-1 0,0 1 0,0-1 0,7 0 0,-11 0-36,2-1 10,0 1-1,0-1 1,0 0-1,0 0 1,0 0-1,0 0 0,0 0 1,-1 0-1,1 0 1,0-1-1,2-2 1,2-1 13,-1 1-15,16-16 75,-21 20-87,70-70 89,-67 68-89,-1-1 0,0 1 1,0 0-1,0-1 0,2-3 1,27-46 10,2-19-10,-6-10-2,-5-7 2,-14 54 7,1-3 38,5-53 1,-4 8 76,-9 76-79,1 5 18,-1 1-58,-1 0 1,1 0-1,0 0 1,-1 0 0,1 0-1,-1 1 1,1-1-1,-1 0 1,1 0 0,-1 0-1,1 1 1,-1-1-1,1 0 1,-1 1 0,1-1-1,-1 0 1,1 1-1,-1-1 1,1 1 0,2 3 6,3 3-5,4 17 28,32 79 16,-32-78 44,145 301 98,-138-292-171,-7-14 0,1 0-1,0 0 1,2-1-1,20 24 0,-23-30 14,-6-9-35,-1 0 0,0 0 0,1 0-1,0-1 1,0 1 0,0-1 0,8 5 0,18 5-32,-29-13 8,-1 0 1,1 0 0,0 0 0,0 1 0,0-1-1,-1 0 1,1 0 0,0 0 0,0 0 0,0 0 0,-1-1-1,1 1 1,0 0 0,0 0 0,0 0 0,-1-1-1,1 1 1,0 0 0,-1-1 0,1 1 0,0-1-1,-1 1 1,1-1 0,0 0 0,14-6-139,59-10-411,-61 15 476,134-28-4114,-88 18-5249,-138 28 7106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2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61 324 12464,'0'0'1265,"2"8"-206,0 2-892,7 29 902,2 46 90,-1 49 316,-9-119-1384,0 15 255,3 138 129,-4-131-180,0 170 91,0-171-246,0 95 318,0-122-338,1 23 4,-1-28-86,-1-1 0,1 0 0,-1 1 1,1-1-1,-1 0 0,0 0 0,0 1 0,-2 3 1,2-7-24,-1 3-14,2-3 4,0 0 0,0-1 0,0 1 0,-1 0 0,1 0 0,0 0 0,0 0 0,0 0 0,-1 0 0,1 0 0,0-1 0,0 1 0,0 0 0,0 0 0,0 0 0,-1 0 0,1 0 0,0-1 0,0 1 0,0 0 0,0 0 0,0 0 0,0-1-1,0 1 1,0 0 0,0 0 0,0 0 0,0-1 0,0 1 0,0 0 0,-18-67 163,-11-78 100,29 141-261,-5-25 48,-12-133 27,14 125-20,-10-174 27,12 169-36,0-154 22,1 160-22,1 9-24,11-137 70,-10 144-63,-1 4-7,0 1 0,2 1 0,0-1 0,7-22 1,-9 35-30,-1 1 1,1-1 0,0 1 0,0-1 0,0 1 0,0-1-1,0 1 1,0 0 0,0-1 0,0 1 0,0 0-1,2-2 1,7-2-2,-1 0 0,1 0 0,0 1 0,0 1 0,17-5 0,-8 5-33,97-4-18,-91 9-8,92 14-13,-114-16 72,0 1 0,0-1 0,0 1 0,-1 0-1,6 2 1,39 18-5,-38-17 5,0 1 1,-1 0 0,16 12-1,-17-9 3,-1-1-1,0 1 1,0 0-1,0 1 1,-1-1-1,0 1 1,-1 0-1,4 12 1,-7-20 4,0 1 1,-1 0 0,1-1 0,-1 1 0,0 0-1,1 0 1,-1-1 0,0 1 0,0 2 0,1 9 29,-3 22 0,0-21-11,-6 21 0,7-32 5,1-1 0,-1 1 0,0-1 0,0 1 0,-3 4 0,-60 89 202,62-93-215,0 0-1,0 0 0,-1-1 0,-4 4 1,3-2-3,-12 10 12,-1 0 0,0-1 0,-1-1 0,-19 9 0,25-14-8,-7 3 9,-39 16 0,51-23-21,-28 10 38,32-12-33,0 0 1,0 0-1,0-1 1,0 1-1,0-1 0,0 0 1,0 0-1,0 0 1,0 0-1,-4-1 1,7 1-11,0 0 1,-1 0-1,1 0 1,0 0-1,0 0 0,0 0 1,0-1-1,0 1 1,-1 0-1,1 0 1,0 0-1,0 0 1,0 0-1,0 0 1,0-1-1,0 1 1,0 0-1,0 0 1,-1 0-1,1 0 1,0-1-1,0 1 1,0 0-1,0 0 1,0 0-1,0 0 1,0-1-1,0 1 1,0 0-1,0 0 0,0 0 1,0 0-1,0-1 1,0 1-1,0 0 1,0 0-1,1 0 1,-1 0-1,0-1 1,0 1-1,0 0 1,0 0-1,0 0 1,0 0-1,0 0 1,1-1-1,-1-1 28,7 0-23,53 0-1,-54 2-8,11 1-17,86 18-14,-101-19 28,0 1 0,1-1 0,-1 1 0,0 0 1,0 0-1,0 0 0,1 0 0,1 1 1,85 50-55,-68-37 41,-1 0 0,30 28-1,-20-10-9,-2 1-1,28 43 0,-47-61 5,8 26 3,-14-32 21,0 0 0,4 20-1,-7-23 3,0 0 0,0 0 0,-1 0 0,0 0 0,0 0 0,-1 0 0,1 0 0,-2 0 0,-5 12 0,8-18 2,0 0-1,-1 0 1,1 0 0,0 0 0,-1-1 0,1 1 0,-1 0 0,1 0 0,-1-1 0,0 1 0,1 0 0,-1-1 0,0 1-1,1-1 1,-3 2 0,-12 7 17,0 0 0,-1-1-1,-21 7 1,15-10 93,-104 2-9,101-7-262,-56-11-30,34 5-1050,-16-6-40,59 11 1196,8 0-30,17-1-253,22-1 0,-11 1-1610,59-5-10391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3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394 124 11928,'-4'-26'224,"4"23"-22,0 0 0,-1 1 0,0-1 0,0 0 0,0 1 1,0-1-1,0 1 0,0 0 0,-1-1 0,1 1 0,-4-3 1,2 1-19,1 0-6,-1 0 0,0 1 0,0 0-1,-1-1 1,1 1 0,-1 1 0,1-1 0,-7-4-1,5 5-70,-4-2 361,-46-8 130,42 12-436,-63 14 80,74-14-210,0 1 0,0-1-1,1 1 1,-1 0 0,0-1-1,-3 3 1,-67 45 266,59-37-158,-37 53 83,43-50 52,-13 60 89,20-73-349,-1 1-1,1-1 1,0 0 0,0 0 0,0 1 0,0-1-1,0 0 1,0 0 0,1 3 0,4 15 88,12 33 0,-15-47-77,0 0 1,1-1-1,-1 1 0,1 0 0,0-1 0,0 0 0,0 0 0,1 0 0,-1 0 0,1-1 0,7 6 1,3 3 147,20 14 69,-34-26-240,0 0 1,0 1-1,0-1 1,1 0-1,-1 0 1,0 0-1,0 0 0,0 0 1,0 0-1,1 0 1,-1 0-1,0 0 0,0 0 1,1 1-1,-1-1 1,0 0-1,0 0 1,0 0-1,1 0 0,-1 0 1,0-1-1,0 1 1,0 0-1,1 0 0,-1 0 1,0 0-1,0 0 1,0 0-1,1 0 1,-1 0-1,0 0 0,0 0 1,0-1-1,0 1 1,1 0-1,-1 0 1,0 0-1,0-1 0,7-4 26,0-1 0,0 0 0,-1-1 0,0 1 0,7-11 0,-11 15-22,-1 1 1,-1-1-1,1 1 0,0-1 1,0 1-1,0-1 1,-1 1-1,1-3 0,7-26 40,4-48 0,-11 55 21,-1-9 108,-10-59 0,-10-3 468,19 86-597,4 8 14,6 13-2,-9-12-60,22 37 29,35 55-53,-43-73-182,67 77-203,-65-80-402,50 47-310,-65-64 1091,-1 1-1,0-1 0,1 1 1,-1-1-1,1 0 0,-1 1 1,1-1-1,-1 0 0,1 1 1,-1-1-1,1 0 0,-1 1 1,1-1-1,-1 0 0,1 0 1,-1 0-1,1 1 0,0-1 1,-1 0-1,1 0 0,-1 0 1,1 0-1,0 0 0,-1 0 32,7 0-190,-1 0 0,1 0 0,10-3 0,-9 1 123,0-1 0,13-6 0,-20 9 45,1-1 0,-1 1-1,0-1 1,0 1 0,0-1-1,0 0 1,0 0 0,0 0-1,0 1 1,1-3 0,5-4-59,-1 0 1,8-12-1,18-40-2054,19-25-8305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3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13448,'9'65'1369,"5"31"166,8 50 778,-15-109-1886,22 72 0,-29-108-419,0-1 0,0 0-1,0 0 1,0 1 0,0-1-1,0 0 1,0 0 0,0 1-1,0-1 1,0 0 0,1 0-1,-1 1 1,0-1 0,0 0-1,0 0 1,0 1 0,1-1-1,-1 0 1,0 0 0,0 0-1,1 1 1,-1-1 0,0 0-1,0 0 1,1 0 0,-1 0-1,5-6 79,1-20-59,-5 25-25,1-14 3,7-28 36,16-62 50,-25 102-52,13-47 375,-9 40-360,-1-4-11,0 6 27,0 0 0,0 0-1,5-8 1,17-35 232,-25 50-294,0 1 0,0-1 0,0 1 1,1-1-1,-1 1 0,0 0 0,1-1 0,-1 1 1,0-1-1,1 1 0,-1 0 0,0-1 1,1 1-1,-1 0 0,1-1 0,-1 1 0,1-1 1,6-2 29,0 0 0,0 0 0,0 0 0,14-2 0,-20 5-35,-1 0-1,1 0 0,-1 0 0,1-1 0,-1 1 1,1 0-1,0 0 0,-1 1 0,1-1 1,-1 0-1,1 0 0,-1 0 0,1 0 0,-1 0 1,1 1-1,0-1 0,0 0 0,6 5 7,1-1 1,-1 1-1,0 1 0,0-1 0,9 11 0,-6-4 24,11 21 1,2 14-28,10 33-351,-17-38-366,1-3-273,-1-8 56,-16-31 924,0 1-1,0-1 0,0 0 0,0 0 1,0 0-1,1 0 0,-1 0 0,0 0 1,0 1-1,0-1 0,0 0 0,0 0 1,0 0-1,0 0 0,1 0 0,-1 0 0,0 0 1,0 0-1,0 0 0,0 0 0,0 0 1,1 1-1,-1-1 0,0 0 0,0 0 1,0 0-1,0 0 0,0 0 0,1 0 1,-1 0-1,0 0 0,0 0 0,0-1 1,0 1-1,1 0 0,-1 0 0,0 0 0,0 0 1,0 0-1,0 0 0,1 0 0,5-2-139,1 0 0,-1-1-1,0 1 1,1-1 0,7-5-1,1-1-1415,44-19-9373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4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14168,'-4'4'3412,"8"3"-1515,5 20-1159,23 88-152,-25-85-500,31 139 40,-29-125-18,16 87 4,0 15-56,-16-92 112,34 179 48,-36-194-170,25 146-100,-29-169-63,-4-21-1423,-5-25-557,3-1 1841,3 16-22,23-80-1664,-22 89 1517,22-87-9761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2:14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 21 11568,'-29'51'277,"29"-51"-233,0 0 1,0 0-1,0 0 0,0 0 1,0 0-1,0 0 0,1 0 1,-1 0-1,0 0 0,0 0 1,0 0-1,0 0 0,0 0 1,0 0-1,0 0 0,0 0 1,0 0-1,1 0 0,-1 0 1,0 0-1,0 0 0,0 0 1,0 0-1,0 1 0,0-1 1,0 0-1,0 0 0,0 0 1,0 0-1,0 0 0,0 0 1,0 0-1,0 0 0,0 0 1,0 0-1,0 1 0,0-1 1,0 0-1,0 0 0,0 0 1,0 0-1,0 0 0,0 0 1,0 0-1,0 0 0,0 0 1,0 1-1,0-1 0,0 0 1,0 0-1,0 0 0,9-6 424,20-21 963,19-14 722,-62 46-1636,2-1-447,0 2-30,3-2 119,0 0-1,-13 4 1,-101 29 369,97-29-242,-96 28 108,101-29-146,-57 21 101,78-28-343,-1 0 0,1 0 0,0 0 1,0 0-1,-1 0 0,1 0 0,0 0 0,-1 0 0,1 0 0,0 0 1,0 0-1,-1 0 0,1 1 0,0-1 0,0 0 0,-1 0 0,1 0 1,0 1-1,0-1 0,-1 0 0,1 0 0,0 1 0,0-1 0,0 0 1,0 0-1,-1 1 0,1-1 0,0 0 0,0 0 0,0 1 0,0-1 1,0 0-1,0 1 0,0-1 0,0 0 0,0 0 0,0 1 0,0 4 24,0 1-1,1-1 0,0 0 1,0 0-1,0 0 0,1 0 1,-1-1-1,1 1 0,0 0 1,4 6-1,-5-10-8,0 1 1,0-1-1,0 1 0,1-1 1,-1 0-1,0 1 0,1-1 1,-1 0-1,3 2 0,56 43 193,19 5-129,-41-28 128,75 46 1,17 7-162,-80-47-4,184 103 12,-225-127-65,0 1 1,13 9-1,-22-15 5,80 64-13,-15 0-136,-63-62 96,0-1 1,-1 1 0,1-1 0,-1 1-1,0 0 1,1 0 0,-1 0-1,0-1 1,0 1 0,0 0 0,-1 1-1,1-1 1,0 2 0,-1-4 52,6 18-243,-1 0 0,3 24 1,-6-22 147,-1-1 1,-3 23 0,2-34-490,0 1 1,0-1-1,1 0 0,1 8 0,10 80-9030,-28-224 7245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38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9209 2169 12192,'0'0'4561,"4"-7"-3569,12-22-690,-14 26-173,0-1 0,0 1 0,0-1 0,-1 0 0,0 1-1,2-7 1,0-3 9,3 0-62,-4 7-32,0 0 0,0 0 1,0-1-1,0-7 1,15-69 185,-15 65-68,-5-85 55,0 80-122,-20-102 37,15 98-64,-51-115 41,56 135-71,-1 0 0,-7-11-1,-51-72 77,-12-7-62,41 58 96,-151-164 85,176 194-148,0 1 0,-16-13 0,24 21-85,-106-82 258,-7 6-164,101 69 9,-23-12 0,-87-38 104,-6 8-122,128 49-85,-53-16 220,-230-52 62,223 57-194,-251-37 50,246 40 2,-279-25 47,271 28-92,-315-20 58,307 20 20,-346-24 51,338 24-142,-362-17 67,359 20 86,-373-2 89,371 4-138,-377 4 82,374-4-48,-403-14 74,397 6-148,-161-22 1,-3-10-80,158 23 119,-453-70 56,450 70-156,-443-57 57,446 61 50,-417-41 54,429 46-174,-123-6 1,17 3-45,131 8 44,-84 0 1,17 2-59,92 1-7,-157 0-23,164 0-369,-75-11 1,115 11 341,-1 0 0,0 0 0,1-1 0,-1 1 0,1 0 0,-1 0 0,1-1 0,-1 1 0,0 0 0,1-1 0,-1 1 0,1 0 0,-1-1 0,1 1 0,0-1 0,-1 1 0,1-1 0,-1 1 0,1-1-1,0 1 1,-1-1 0,1 1 0,0-1 0,0 0 0,0 1 0,-1-1 0,1 0 0,0 1 0,0-1 0,0 1 0,0-1 0,0-1 0,1 1-349,7-1-138,112-17-633,-90 17 870,46 1 4,38 0-2492,61-1-10833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39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1306 0 14968,'-17'14'248,"10"-12"993,-51 10 467,-114 21 777,159-30-2158,-17 6 1,-108 34 330,-23 8-496,148-47-125,1 0 0,0 1 0,-14 7 0,-117 63 115,3 9-94,140-84-58,-14 9 70,-22 17 0,-65 57 70,14 0-100,80-76-20,1-1 0,-9 13 0,-37 53 40,15-3-13,36-67-33,0 0 1,0 0-1,0-1 1,1 1-1,-1 0 1,0 0-1,1 0 1,-1 0-1,1 0 0,0 0 1,0 3-1,0-5-14,-1 13 58,1 0 0,2 20 0,0-22-31,1 1 1,7 20-1,-9-30-7,-1-1 0,1 1 0,0 0 0,-1-1 0,1 1 0,0-1 0,0 1 0,0-1 0,0 1 0,1-1 0,1 2 0,9 10 100,25 21 0,29 8-30,-66-42-90,5 3 51,0 0 1,0 0 0,10 2-1,159 48 216,-137-44-172,146 28 65,-147-29 46,136 36 44,-165-42-248,1 0 1,9 5 0,133 60-37,-144-64-25,-1 0-1,0 0 0,8 6 1,123 100-369,-111-86-304,82 97-175,-75-83-1934,33 34-8024,-152-166 8157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0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15654 1988 13984,'-31'-95'260,"21"69"1041,-73-152 421,62 138-940,-109-169 242,123 198-889,-1 0 1,-10-11-1,-178-195 355,182 203-487,-16-13 0,-86-71 4,-8 5 5,124 93-12,-53-36 55,-88-48 3,-9 3-26,150 81-32,-61-29 102,-253-99 76,247 106 84,-298-72 104,288 79-124,-315-40 103,311 47-90,-335-11 101,333 19-128,-319 17 70,321-12-198,-335 31 70,332-27 76,-341 36 98,338-34-104,-354 51 78,351-50-170,-377 37 82,372-41 10,-387 21 76,385-25-176,-375 18 52,378-18-72,-367 26 48,372-22-48,-333 33 35,338-33-100,-341 32 27,338-33-20,-355 20 27,353-23-36,-353 16 31,352-17 16,-359 1 39,358-6-44,-374-18 35,372 14-70,-370-42 24,372 35-22,-352-65 27,355 62-36,-348-71 31,350 72 16,-330-42 31,334 47-78,-323-28 15,328 33-47,-273-11 19,283 13 7,-101-8 0,-31-3-37,-153-26-19,291 31-71,-219-48-100,225 44-240,-227-62-193,226 58 68,-210-73-301,216 74-132,-178-50-245,161 47-1686,-68-21-7928,316 93 8141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1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1332 1 13272,'-86'26'240,"59"-17"960,-63 27 0,-20 8-799,63-24 405,-205 96 249,200-91-622,-194 106 90,201-106-510,16-9-3,-162 98 44,79-39 5,111-74-52,-1 0-1,0 0 1,1 0 0,-1 1-1,1-1 1,0 0 0,-3 4-1,-1 2 14,1 1-1,-1-1 0,1 1 0,1 0 0,-6 15 0,9-22-9,0-1-1,0 0 0,0 1 1,0-1-1,0 1 1,-1-1-1,1 1 1,0-1-1,0 1 0,0-1 1,1 0-1,-1 1 1,0-1-1,0 1 1,0-1-1,0 1 0,0-1 1,0 0-1,1 1 1,-1-1-1,0 1 1,0-1-1,0 0 0,1 1 1,-1-1-1,1 1 1,7 8 64,1 1 1,0-1-1,0 0 0,12 8 1,0-5 233,139 59 136,-123-55-98,156 64 114,-155-63-240,137 74 78,-145-73-130,93 70 6,-120-85-213,1 0-1,0 0 0,5 7 1,72 91-337,-57-70-2876,25 30-6896,-115-142 7659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7.8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210 0 10224,'54'18'2573,"-51"-15"-161,-3-3-2371,0 1-1,0-1 1,0 0-1,0 0 1,0 0-1,0 1 1,0-1-1,0 0 1,0 0-1,0 1 1,0-1-1,1 0 1,-1 0-1,0 0 1,0 1-1,0-1 1,0 0-1,1 0 1,-1 0-1,0 0 1,0 1-1,0-1 1,1 0-1,-1 0 1,0 0-1,0 0 1,0 0-1,1 0 0,11 4 238,0 0-1,1-1 0,-1-1 1,0 0-1,15 0 0,12 1 147,78-2 208,-101-2-614,24 1 422,115 12 592,-109-6-955,-27-3 36,78 25 53,-79-21-18,72 41 53,-87-46-185,-1-1 0,1 1-1,-1 0 1,0-1 0,4 4 0,77 87 124,-67-70-32,53 103 46,-67-121-137,0 1 0,0 0 0,-1-1 0,1 1 0,0 5 0,20 91 88,-4 13-49,-16-102 31,0 23-1,-3 82 88,-8 3-113,9-120-61,-1 11 44,-1-1 1,-3 16-1,5-26-44,-29 110 134,-8-3-85,18-65 64,-97 171 77,111-204-101,0-1 0,-13 15 1,-62 69 182,-8-6-168,52-54 142,-58 39 1,-5-7-167,99-64-80,-39 24 155,-142 80 90,148-85 30,-113 76 70,121-78-292,9-4-28,-80 62 32,54-36-61,40-38-23,1 0 0,0 1 1,-1-1-1,1 1 0,0-1 1,0 1-1,0 0 1,0-1-1,0 1 0,1 0 1,-1 0-1,0 2 0,0-2-34,1-2 24,0 0 1,0 0-1,0 0 1,0 1 0,0-1-1,0 0 1,0 0-1,0 0 1,0 1 0,0-1-1,0 0 1,0 0-1,0 0 1,0 1 0,0-1-1,0 0 1,0 0-1,0 0 1,0 0 0,1 1-1,-1-1 1,0 0-1,0 0 1,0 0 0,0 0-1,0 1 1,0-1-1,1 0 1,-1 0 0,0 0-1,0 0 1,0 0-1,0 0 1,1 1 0,-1-1-1,0 0 1,0 0-1,0 0 1,0 0 0,1 0-1,-1 0 1,0 0-1,0 0 1,0 0 0,1 0-1,-1 0 1,0 0-1,0 0 1,0 0 0,1 0-1,-1 0 1,0 0-1,0 0 1,0 0 0,1 0-1,-1 0 1,0-1-1,0 1 1,0 0 0,0 0-1,1 0 1,-1 0-1,0 0 1,0 0 0,0-1-1,0 1 1,0 0-1,0 0 1,1-1 0,19-69-1590,14-38-1190,-3 9-9543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2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2173 1416 12912,'-5'3'329,"0"0"0,0 0 0,0-1 0,0 0 1,0 1-1,0-2 0,-1 1 0,1-1 0,-1 0 1,-6 1-1,-31 1 331,-10-2-376,0-2 0,-77-11 0,90 6-119,1-2 0,0-1 0,-39-16 0,-121-64 532,53 1-128,94 54-305,-7-4-78,28 17 320,-71-48 1,-166-134-72,-27-66 114,263 239-174,-157-152 123,59 43-237,95 97-70,-41-64 1,72 100-149,1 0 0,0 0-1,-4-9 1,7 13-21,-1 0 0,0-1 1,1 1-1,0 0 0,-1 0 0,1-1 0,0 1 1,0 0-1,0-1 0,0 1 0,1 0 0,-1 0 0,1-3 1,-1 5-23,0 0 1,0-1 0,1 1 0,-1 0 0,0 0 0,0 0 0,0-1 0,0 1-1,0 0 1,0 0 0,0 0 0,0-1 0,1 1 0,-1 0 0,0 0 0,0 0-1,0 0 1,0-1 0,1 1 0,-1 0 0,0 0 0,0 0 0,0 0 0,1 0 0,-1 0-1,0 0 1,0 0 0,1-1 0,-1 1 0,0 0 0,0 0 0,0 0 0,1 0-1,7 5 12,8 14-37,-14-16 9,42 64-164,-37-53-394,25 77-340,-27-70-220,-2 87-286,-2-76-1156,1 33-6827,-5-151 7067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3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228 487 15600,'0'0'4319,"-2"7"-3392,-11 36-62,-5 18-298,-10 43-452,-30 167-107,49-228-4,-3 23 24,-34 271 20,39-276 0,3-26-23,-19 192 70,15-114-2,9-107 99,2-7-125,3-10-13,7-26-14,-5 8 2,20-83 3,5-33-24,-19 80 41,19-110 3,1-18-48,-22 118 5,41-270 35,-45 287 76,9-57 1,-4 18-65,-8 67 144,9-54 57,-13 81-242,2 10 12,8 30 8,12 58 0,-21-87-40,6 39 78,14 101 1,4 27-64,-17-103 3,30 293 16,-34-300 4,4 71 1,-3 0-38,3 66-193,-9-181 22,-2-42 68,-11-76 2,10 69 34,-17-169-28,16 154-14,-3-169-30,7 169 76,11-178-15,-6 179 44,27-150-18,-24 157-44,39-125-22,-39 130 84,43-198-9,-40 163 32,-9 43-10,-2-20-11,-6-44 0,6 85 16,0 0-1,0 0 0,0 0 1,0 0-1,0 0 0,0 0 1,0 0-1,0 0 0,1 0 1,-1 0-1,0 0 0,1 0 1,-1 0-1,1 0 0,0-2 1,0 1-15,6 0-78,69-7-25,-55 8 100,43 0 3,31-1 18,141 7 7,-200-4 2,18 1 35,196 16 43,-207-14 90,121 13 51,-161-17-212,0 0 0,-1 1-1,1-1 1,0 1-1,0 0 1,3 1 0,0 0 0,0 0 0,0 1 0,0 0 0,0 0 0,0 0 1,-1 1-1,1 0 0,8 8 0,-11-7 2,-7 4 5,-3 7-2,-15 23 0,-28 28-7,47-63-6,0 0-1,-1 0 1,0 0-1,0 0 1,-8 5 0,12-9-4,-99 75 25,-47 18-20,61-48-5,-116 42-1,152-71-4,49-16 5,-103 27-2,68-21 2,-37 4 0,60-9 4,0-1-1,-1 0 1,1 0-1,0-1 1,0-1 0,0 0-1,1 0 1,-17-6-1,28 8 2,-1 0 0,1 0 0,0 0-1,-1-1 1,1 1 0,-1 0-1,1 0 1,-1 0 0,1-1 0,0 1-1,-1 0 1,1 0 0,0-1 0,-1 1-1,1 0 1,0 0 0,-1-1 0,1 1-1,0-1 1,0 1 0,-1 0 0,1-1-1,0 1 1,0-1 0,0 1 0,-1 0-1,1-1 1,0 1 0,0-1 0,0 1-1,0-1 1,0 1 0,0-1 0,-1-4 22,0-1 1,0 1-1,1-1 1,0 1-1,1-10 1,2 1-16,0 0 1,5-14-1,-6 24-8,-1 1 0,1-1 0,-1 0 0,5-6 0,34-56 16,12-7-17,-31 46-10,83-94-106,-103 120 80,0 0 0,0 0 0,0 0 0,0 0 0,0 0 0,0 0 1,0 0-1,0 0 0,1 0 0,-1 0 0,0 1 0,0-1 0,1 0 0,-1 1 0,2-1 0,5-2-72,-1 1 0,1 1-1,-1-1 1,9 0 0,-9 2 55,-1 1 0,1-1 0,0 1 0,10 3 0,-17-4 50,1 0-40,1 1 0,-1-1 1,0 1-1,0-1 0,0 1 0,0-1 0,1 1 0,-1-1 0,0 1 0,0 0 0,0 0 0,0 0 0,-1-1 0,1 1 0,0 0 1,0 0-1,0 2 0,-1-3 40,54 63-715,2 23 532,-56-86 183,34 48-2658,32 43-7377,-154-212 7537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7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1 154 14520,'79'-4'256,"93"0"2741,-131 3-2091,87-4 1,17-3-616,-84 4 255,262-30 170,-258 26-416,252-34 112,-255 35-150,234-23 118,-241 26-72,185 2 122,-197 2-150,-18 1-167,176 10 254,-65 9-229,-133-19-145,1-1 0,-1 1 1,0 0-1,5 2 0,6 4-45,0 1-1,-1 0 0,19 14 1,-23-11-802,-5-5 678,-1 1-1,0 0 1,0 0 0,0 0-1,2 13 1,0-4-2558,9 16-7679,-32-75 7819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8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1 612 13536,'12'147'230,"-9"-105"924,6 91-1,-2 24-777,-3-86 352,5 126 4,0 18-488,-5-124 244,16 393 150,-15-389-398,20 352 106,-18-365-60,15 105 1,2-13-168,-22-160-17,0 0 1,6 17 0,30 92 209,3-20-194,-39-97-61,1 0-1,0 0 0,0 0 0,6 6 1,49 67 228,6-13-190,-64-66-95,3 4 31,1-1 0,-1 0 0,1 0 0,0-1 0,7 5 0,66 34 156,6-11-104,-83-30-83,8 3 76,0-1 0,13 2 0,-21-4-76,105 15 232,9-9-168,-114-6-64,14 1 43,18-2 0,212-27 101,-191 20 56,232-33 47,-226 34-212,248-11 25,-245 18 6,244 15 34,-248-9 2,79 16 3,-9 7-73,-79-18 21,172 40 15,-182-41-46,126 36 26,-138-39 38,75 9 37,-100-15-113,-1-1 1,0 0-1,1 0 1,-1 0 0,1 0-1,-1 0 1,0 0-1,3-1 1,1 0 3,0-1 0,0 1 1,0-1-1,0 0 0,0-1 1,-1 1-1,1-1 1,4-3-1,-9 5-10,1 1 0,-1-1 0,1 1 0,-1-1-1,0 1 1,1-1 0,-1 1 0,1-1 0,-1 1 0,0-1 0,0 0 0,1 1 0,-1-2 0,3-8 12,-1-1 1,0 1-1,0-1 1,-1-11-1,2-89 135,-1 84-98,24-154 15,-18 138-46,47-202 16,-41 188 2,69-274 12,-65 255-32,32-135 0,0-14-9,-28 124 22,35-177 1,1-20-24,-38 183 10,20-154 0,0-34-16,-15 57-4,-15 56 0,-8 159 0,-1-161 0,-2 167 0,-8-37 0,8 54 0,-1 0-1,-1 0 0,1 0 0,-2 1 1,1-1-1,-1 1 0,0 0 0,-7-10 1,6 11-1,0 0 1,0 1-1,-7-6 1,10 10-3,0-1 1,-1 0-1,1 0 0,-1 1 0,1 0 0,-1-1 1,0 1-1,1 0 0,-1 0 0,-4 0 1,-12 3-110,-73 15 4,-28 7 54,61-11-104,-113 23 3,-25 5 114,108-26-13,-159 14 1,-23-4 40,154-19 1,-201 0 4,-22-8 4,211 0-8,-164-5 4,12-3-119,180 9-500,-118 9 1,23 7 392,196-15 234,-120 9-3105,-129 5-7696,581-33 8128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49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 13176,'-6'71'246,"-10"82"2637,12-114-2037,-6 87 1,-3 21-604,7-86 123,-26 250-14,26-253-790,-18 181-260,17-169-1979,-8 73-5392,34-334 6096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0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94 11832,'0'0'1336,"0"-5"-223,0 5-1129,0-7 417,0 1 0,1-1 0,0 1 0,2-10 0,-1 12-234,0-1-1,0 1 1,0 0 0,1 0-1,0 0 1,-1 0 0,1 1-1,1-1 1,4-4 0,-7 8-149,-1-1 1,0 1-1,0 0 0,1 0 1,-1 0-1,0-1 1,1 1-1,-1 0 0,0 0 1,1 0-1,-1 0 1,0 0-1,1 0 0,-1 0 1,0 0-1,0-1 1,1 1-1,-1 0 0,1 1 1,46-1 478,-46 0-477,0 0-1,0 0 1,0 0-1,0 0 1,0 0-1,0 0 0,0 1 1,0-1-1,-1 0 1,1 1-1,0-1 1,1 2-1,30 16 154,-2 2 0,53 44-1,44 55 98,-111-102-168,73 86 87,-85-98-111,0 1 1,0-1-1,3 7 0,43 74 236,1 13-222,-47-91-55,0 0 0,0 1 0,2 10 0,-6-19-37,33 116 152,-6 8-74,-25-115-18,-1 0 0,0 0 0,0 15 0,-1-24-60,-2 129 240,-11 4-174,12-122-37,-1 0 0,-6 19 1,-30 95 62,-12-3-58,50-122-34,-4 9 27,-1 1 1,-8 14-1,13-24-27,-59 87 85,-5-12-69,64-75-16,-2 3-1,0-1 1,0 1-1,-1-1 0,1 0 1,0 0-1,-1 0 0,0 0 1,0 0-1,-3 1 0,-12 6-1,0 0 0,-22 7 0,21-10-17,-1-2 1,-22 3 0,42-7 18,-2 1-20,0-1-1,-1 0 1,1 1-1,0-1 1,0 0 0,0 0-1,0 0 1,0-1-1,0 1 1,0 0-1,0-1 1,-4-1 0,-9-2-67,1-2-1,-26-12 1,23 8 46,0-2 0,-15-13-1,32 25 42,-3-2-51,0-1-1,0 0 1,0 0 0,0 1-1,1-2 1,-5-5-1,7 9 52,-52-80-360,7-15 132,45 95 228,-15-37-778,-29-130-190,32 117-1380,-15-51-6464,63 236 6619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1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413 1 13536,'-5'171'245,"3"-125"982,-7 87-1,-2 18-809,6-89 443,-31 245 262,28-248-676,-35 222 100,35-232-500,0-1-15,-18 111 68,26-155-90,-6 67 64,6-71-72,0 1-1,0-1 1,0 0-1,0 0 1,0 0-1,0 0 1,0 0-1,-1 1 0,1-1 1,0 0-1,0 0 1,0 0-1,0 0 1,0 0-1,0 1 1,0-1-1,0 0 1,0 0-1,1 0 0,-1 0 1,0 0-1,0 1 1,0-1-1,0 0 1,0 0-1,0 0 1,0 0-1,0 0 1,0 0-1,0 1 0,0-1 1,0 0-1,1 0 1,-1 0-1,0 0 1,0 0-1,0 0 1,0 0-1,0 0 1,0 0-1,1 0 0,-1 0 1,0 0-1,0 1 1,0-1-1,1 0 1,0 0 0,1-1 0,-1 1 1,1 0-1,0 0 0,-1-1 1,1 1-1,-1-1 1,1 1-1,-1-1 0,1 1 1,-1-1-1,1 0 0,-1 0 1,0 0-1,0 0 0,1 0 1,-1 0-1,0 0 0,0 0 1,1-2-1,0 1-1,9-12-12,62-114-39,-69 121-18,0 0 0,7-9 0,95-132-216,-103 144 254,0 0 0,0 0 0,1 0 0,0 0 0,4-3-1,143-112-204,-147 116 228,0 0-1,-1 1 1,1 0-1,0 0 1,0 0-1,5-2 0,69-21-51,-67 22 59,0 1-1,0 0 0,1 1 1,-1 1-1,0-1 0,15 3 0,-16 0 1,1 0 0,-1 1-1,0 0 1,0 1-1,0 0 1,18 11-1,-8-3 27,24 20 0,-42-30-8,0 0 0,0-1-1,0 1 1,0 0 0,0 0-1,0 0 1,-1 0 0,1 0-1,-1 0 1,0 1 0,2 2-1,41 84 184,-9 17-110,-35-106-90,2 5 35,-1 0 0,1 0 0,-1 0 1,0 1-1,-1-1 0,1 6 0,0 89 212,-11 3-176,10-100-63,0-1 0,-1 1 1,1 0-1,-1-1 0,1 1 1,-1 0-1,0-1 0,0 1 1,0-1-1,0 0 0,-1 1 0,-1 2 1,-10 16 47,-28 33 0,22-33-30,-32 25 0,49-44-17,0-1 1,0 1 0,0-1 0,0 1 0,0-1-1,0 1 1,0-1 0,-1 0 0,1 0-1,0 0 1,-1-1 0,1 1 0,0-1 0,-5 1-1,-27 6 65,-47 4-1,-50-11-97,120 0-43,1-1 1,0 0-1,-18-5 0,28 6 67,-161-40-266,-16-18 134,74 26-2495,-99-27-6699,471 137 7014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4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641 384 13536,'0'15'184,"0"-8"182,-1 1 0,1-1 1,-3 10-1,-20 83 1459,16-73-972,-37 138 255,33-123-686,-24 83 3,-4 15-337,25-84-73,-46 213 14,57-256-17,1-1-1,-1 14 1,-6 209 77,9-227-35,1 0-1,-1 1 1,3 8 0,-3-17-54,19 98 218,8-6-128,-26-88-53,1 1 1,0-1 0,0 1 0,0-1 0,4 6-1,-6-10-37,47 69 227,-31-50-180,23 21 1,-36-37-13,0-1 1,0 1-1,0-1 0,1 1 1,-1-1-1,4 2 1,66 33 216,8-8-168,-78-28-63,0 1 0,1-2 0,-1 1 0,1 0 0,-1-1 0,1 1 0,6-1 0,77-3 151,5-10-84,-92 13-88,39-9 268,171-53 89,-167 48-202,173-60 82,-175 61-4,144-35 89,-150 43-116,131-2 72,-136 9-132,113 22 106,-140-24-246,63 14 95,-56-13-28,-5-2-53,1 0 0,0 0-1,-1-1 1,6-2 0,-10 4-17,-1 0-1,0 0 1,0 0-1,1-1 1,-1 1 0,0 0-1,0 0 1,1 0-1,-1-1 1,0 1 0,0 0-1,1 0 1,-1-1-1,0 1 1,0 0 0,0-1-1,0 1 1,0 0-1,1 0 1,-1-1 0,4-11 12,-1 0 0,0 0 0,0 0 0,-1 0 0,-1-1 0,0-16-1,1 12 6,2-168 58,-2 153-56,5-73 3,2-17-12,-3 68 27,14-91 0,10-43-30,3-7-5,4-2-4,3 26-1,-4 45-4,-23 83-16,10-23 5,26-75-90,-44 122 87,-5 17-5,-4 4-8,-13 8 7,1 1 0,-23 20 1,37-29 20,-1 0-3,1 0 0,-1 0 0,0 0 0,0 0 0,0-1 0,0 1 0,0-1 0,-3 1 0,-101 42-47,-58 17 42,-56-2 11,34-18 1,179-39 0,-80 15 7,-143 20 4,-57 2-10,22-1-2,56-8-116,188-27-173,-30 8 0,-104 30-286,20 2 330,136-43 245,-85 26-3226,-90 24-7715,409-117 8239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5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142 610 13624,'-2'81'284,"-11"54"2797,10-114-2857,-1 15 642,-23 197 268,21-185-666,-8 57 4,-2 9-376,10 21-70,5-131 5,1-1 0,1 1 0,-1-1 0,0 1 0,2 4 0,-2-8-30,0 0 0,0 0-1,0 0 1,0-1 0,0 1 0,0 0 0,0 0-1,0 0 1,0 0 0,0 0 0,0 0-1,0 0 1,0 0 0,0 0 0,1 0 0,-1-1-1,0 1 1,0 0 0,0 0 0,0 0-1,0 0 1,0 0 0,0 0 0,0 0 0,0 0-1,0 0 1,0 0 0,1 0 0,-1 0-1,0 0 1,0 0 0,0 0 0,0 0-1,0 0 1,0 0 0,0 0 0,0 0 0,0 0-1,1 0 1,-1 0 0,0 0 0,0 0-1,0 0 1,0 0 0,0 0 0,0 0 0,0 0-1,0 0 1,0 0 0,0 0 0,1 0-1,-1 0 1,0 0 0,0 0 0,0 0 0,0 1-1,0-1 1,0 0 0,0 0 0,0 0-1,0 0 1,0 0 0,0 0 0,0 0 0,0 0-1,0 0 1,0 0 0,0 1 0,0-1-1,3-8 102,17-86 36,-16 64-78,9-172 35,-12 154 18,-3-83 1,-6-12-73,4 85 54,-26-216 35,25 221-70,-5-196 18,10 243-73,0-1 0,0 1 1,0 0-1,3-11 0,15-66 22,-15 73-26,0 2 0,0-1 0,0 0-1,1 1 1,1-1 0,-1 1 0,7-8 0,-7 12-1,0 0 1,0-1-1,0 2 0,1-1 1,-1 1-1,1-1 1,0 1-1,0 0 1,0 1-1,1-1 1,5-1-1,-2 2 0,-1-1 0,1 2 1,-1-1-1,1 1 0,0 0 0,0 1 0,13 1 0,-9 1 0,-1 0 0,1 1 0,-1 0 0,0 1 0,17 8 0,-5-1 0,-1 2 0,26 17 0,-10 1 3,-1 1-1,43 48 0,-77-76 6,1 1 1,-1-1-1,6 11 0,31 52 26,-9 0-10,-32-67-24,2 3 14,-1 0 1,0 0 0,0 0-1,0 0 1,1 6 0,-2-9-15,3 14 46,0 26 0,-3-29-29,-1 0 0,-4 17 1,5-28-18,0 2 18,0 0 1,-1-1 0,1 1-1,-1-1 1,1 1 0,-1-1-1,1 1 1,-3 2 0,-4 7 27,-1 0 1,-1-1 0,0 0-1,-10 10 1,17-19-32,0 0 0,1 0-1,-1 0 1,0 0 0,0 0 0,0 0 0,0 0 0,-3 1-1,-158 48 169,125-42-70,-159 21-6,164-25-254,-12 1 329,-33 3-3864,21-2-6801,134-14 7899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6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 14256,'1'4'682,"-2"4"1223,-22 59 549,19-51-1928,-16 100 125,16-89-556,-10 118 71,12-115 76,-11 125 78,11-125-192,-6 139 318,3-59-110,5-92-94,10 51 96,-10-69-327,0 1 0,0-1 0,0 1 0,0-1 0,1 1 0,-1-1 0,0 1 0,0-1 0,0 1 0,1-1 0,-1 1 0,0-1 0,0 1 0,1-1 0,-1 1 0,0-1 0,1 0 0,-1 1 0,1-1 0,2 3 16,0 0 0,0-1-1,1 0 1,-1 0 0,1 0-1,0 0 1,-1 0 0,1-1-1,0 0 1,6 2 0,3-4 121,70-21 89,62-26 415,-115 39-437,157-31 65,-153 35-192,88 1 26,-120 4-111,1 0-1,-1 0 1,0 0-1,0 1 1,0-1-1,0 1 1,2 0-1,6 2 5,0 1 0,10 5-1,-13-4-26,0-1 0,12 11 0,-18-14-3,-1 0 1,1-1-1,0 1 0,0 0 0,-1-1 1,1 1-1,0 0 0,-1 0 0,1 0 1,-1 0-1,1 0 0,-1 0 0,1 1 1,-1-2 22,4 8-105,-1 1 0,3 14 0,-3 3 100,0 11-997,-1 43 9,-2-56-1840,1 23-7760,-2-110 7957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8.1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1 15416,'-5'19'170,"3"-10"196,0 0-1,0 0 0,0 10 0,-8 74 1430,8-72-982,2 90 249,2-88-634,12 83 94,-10-86-502,26 65 52,-22-69 170,9 9-76,22 25 0,-24-36 20,74 46 98,-71-50 16,-10-6-195,7 4 20,1-1-1,0 0 1,0-1 0,21 5-1,-15-6 106,1-1-1,-1-1 1,1-1 0,35-1-1,-57-1-216,1-1 0,-1 1 0,1 0 0,-1 0 0,1-1 0,-1 1 1,1-1-1,-1 1 0,1-1 0,-1 0 0,0 1 0,1-1 0,-1 0 0,0 0 0,0 0 0,1 0 0,-1 0 0,0 0 0,0 0 0,0 0 0,0-1 0,1-1 0,-2 2-16,1 0 0,-1 0 0,0 1 0,1-1 0,-1 0-1,0 0 1,0 1 0,0-1 0,0 0 0,1 0 0,-1 1 0,0-1 0,0 0 0,-1 0-1,1 0 1,0 1 0,0-1 0,0 0 0,0 0 0,-1 0 0,0-2-5,0-2-45,1 3-21,-1 0 0,1 1 0,-1-1 0,1 0 0,-1 1 0,0-1 0,1 1 0,-1-1 0,0 1 0,0-1 0,-3-1 0,-46-60-973,34 44-2104,-14-18-7691,70 86 8161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6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13896,'5'11'18,"7"20"1700,11 38 193,16 31-16,-27-71-1803,-1-1 161,55 148-109,-50-135-942,76 201-321,-64-168-1530,27 71-5468,-128-338 6129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8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9416,'0'0'6248,"10"0"-5802,48 0 211,45 2 15,-77-1-152,124 4 179,-118-3-326,126 12 113,-128-10-300,103 25-3,-110-22-390,75 42-221,-97-48 339,1 0-1,0 0 0,-1 0 0,1 1 0,-1-1 0,0 0 0,1 1 0,-1-1 1,1 2-1,-2-3 90,10 12-448,13 21 1,-16-18 335,10 22 0,-15-31-431,1 0 0,0-1 0,4 8 0,27 44-7465,-79-134 6018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8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11832,'0'0'976,"3"7"-163,1 1-700,-1-3-68,-1 0 1,0 0-1,0 0 1,2 8-1,20 64 130,-18-56-209,7 32 1,-4-8-412,-1-10 167,5 67 0,-15-71 280,2-29 9,-1 0 0,1 0-1,0 0 1,-1 0 0,1 1 0,-1-1-1,0 0 1,1 0 0,-1 0-1,0 0 1,-2 2 0,-1 2 7,1 2 10,2-6 8,0 0 1,0 0 0,0 0 0,0 0-1,-1 0 1,1-1 0,0 1 0,-1 0-1,0-1 1,-3 4 0,-61 46 448,51-40-171,-61 53 26,74-62-366,0-1 0,0 1 0,0 0 1,0 0-1,0 0 0,-1 4 1,-67 104-265,49-76-1640,-21 31-4693,98-152 4986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5:59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11120,'72'25'2552,"-63"-22"-2276,0 0 0,1-1 1,0 0-1,11 1 0,-8-2-177,10 3 290,43 0 1,-48-3-323,4-1 207,113 0 117,-105 0-69,134 3 139,-123-2-106,215 14 127,-204-10-220,179 29 94,-192-27-170,129 27 70,-122-24-218,-62-12 17,-14-1 46,-113-20 19,103 17-32,-75-13 4,-18-4-62,80 15 30,-197-34 34,204 34 14,-157-26 45,169 29-58,14 3-47,-113-14 144,118 14-139,-2 0-11,-26-1-1,20 3-29,4 1-10,7 3-2,12-4 0,0 0 0,-1 0 0,1 0 0,0 0 0,0 0 0,0 0 0,0 0 0,0 0 0,0 0 0,0 0 0,0 0 0,0 0 0,-1 0 0,1 0 0,0 0 0,0 1 0,0-1 0,0 0 0,0 0 0,0 0 0,0 0 0,0 0 0,0 0 0,0 0 0,0 0 0,0 0 0,0 1 0,0-1 0,0 0 0,0 0 0,0 0 0,0 0 0,0 0 0,0 0 0,0 0 0,0 0 0,0 1 0,0-1 0,0 0 0,0 0 0,0 0 0,0 0 0,0 0 0,0 0 0,0 0 0,0 0 0,0 1 0,0-1 0,0 0 0,0 0 0,0 0 0,0 0 0,0 0 0,0 0 0,0 0 0,1 0 0,-1 0 0,0 0 0,0 0 0,0 0 0,0 0 0,0 0 0,0 1 0,0-1 0,1 0 0,20 5 0,17 0 2,76 6 8,-86-9 10,136 16 31,-123-12 82,220 40 46,-249-44-147,0 1-1,20 7 1,106 38 66,3 10-32,-88-33 162,180 109 57,-192-107-252,-17-11-18,29 19 6,56 51-1,-65-46-6,-36-32-13,0 1-1,7 11 1,-14-19-1,0-1 0,-1 1 0,1 0 0,0 0 0,-1-1 0,1 1 0,-1 0 0,1 0 0,-1 0 0,0 0 0,1 0 0,-1 0 0,0 0 0,0 0 0,0 0 0,1-1 0,-1 1 0,0 0 0,-1 2 0,1-2 0,-1-1 0,1 0 0,-1 1 0,0-1 0,0 0 0,1 1 0,-1-1 0,0 0 0,0 1 0,1-1 0,-1 0 0,0 0 0,0 0 0,1 0 0,-1 0 0,0 0 0,0 0 0,0 0 0,1 0 0,-1 0 0,0-1 0,0 1 0,-1-1 0,-7-1 0,0-1 0,-16-8 0,-46-24 0,-35-15 0,-28-12 2,-109-55-9,203 99-60,-122-40-201,161 58 210,-1-1-1,1 0 0,-1 1 1,1 0-1,-1-1 0,1 1 1,-1 0-1,1 0 0,-1-1 1,1 1-1,-1 0 0,0 1 1,1-1-1,-1 0 0,-2 1 1,4-1 58,-13 3-312,1 0 1,-25 9-1,24-5 237,0 0 0,-19 14 0,32-21 75,-5 3-408,1 0 1,-1 0-1,0-1 1,0 1-1,-6 1 0,-61 27-8793,168-72 6911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4:56:00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1 9504,'0'0'2045,"3"4"-1178,42 62 63,41 50 232,-65-90-934,83 99 150,-84-99-3,89 116 472,-98-126-665,2 2 51,30 33 1,-42-50-194,6 5 111,-7-6-149,0 0-1,0 0 1,0 0-1,0 0 1,0 0-1,0 0 1,0 0-1,1 0 0,-1 0 1,0 0-1,0 0 1,0 0-1,0 0 1,0 0-1,0 0 1,0 0-1,1 0 1,-1 0-1,0 0 1,0 0-1,0 0 1,0 0-1,0 0 1,0 0-1,0 0 0,0 0 1,1 0-1,-1 0 1,0 0-1,0 0 1,0 0-1,0 0 1,0 0-1,0 0 1,0 0-1,0 0 1,0-1-1,0 1 1,0 0-1,0 0 1,1 0-1,-1 0 0,0 0 1,0 0-1,0 0 1,0 0-1,0 0 1,0-1-1,0 1 1,0 0-1,0 0 1,0 0-1,0 0 1,0 0-1,0 0 1,0 0-1,0-1 1,0 1-1,0 0 0,0 0 1,0 0-1,-1 0 1,-2-7 106,-51-64 65,38 51 20,-84-98 54,76 90-174,-115-134 41,116 136 14,-44-46 49,64 71-59,4 5-77,5 9-7,18 26-2,-7-14 30,46 59 3,15 19-46,-45-58 7,139 203 24,-140-201 36,37 52 1,3 3-68,-51-72-23,24 49 1,-44-79-2,-1 1 1,0-1-1,1 1 1,-1-1-1,0 1 0,0-1 1,1 1-1,-1-1 1,0 1-1,0-1 0,0 1 1,0-1-1,0 1 0,0 0 1,0-1-1,0 1 1,0-1-1,0 1 0,0-1 1,0 1-1,0 0 1,0 0-1,-5-1-13,5 0 15,-8-4 8,-9-10-308,-42-33 5,0-1 123,43 35 133,13 10-3,1 1 0,-1 0 0,0 0 0,1 0 0,-1 0 0,0 1 0,-4-2 0,-1-1-8,-11-4-13,18 8-82,2 4 97,3 5 10,11 12-19,-4-11-120,75 58-46,-66-54 174,29 15 4,10 0 40,26 3 45,-83-32-7,-1 1-1,1-1 1,0 1 0,-1-1 0,1 0-1,-1 0 1,1 0 0,0 0-1,3 0 1,-5 0-26,0 0-1,0 0 1,1 0 0,-1 0-1,0-1 1,0 1 0,0 0 0,1 0-1,-1 0 1,0 0 0,0-1 0,0 1-1,0 0 1,1 0 0,-1 0-1,0-1 1,0 1 0,0 0 0,0 0-1,0 0 1,0-1 0,0 1-1,0 0 1,0 0 0,1-1 0,-1 1-1,0 0 1,0 0 0,0-1-1,-1 1 1,1-1 5,0 1-1,0 0 1,0 0-1,0 0 1,0 0-1,0 0 1,0 0 0,0-1-1,0 1 1,0 0-1,0 0 1,0 0-1,0 0 1,0 0-1,0 0 1,-1 0-1,1-1 1,0 1 0,0 0-1,0 0 1,0 0-1,0 0 1,0 0-1,0 0 1,-1 0-1,1 0 1,0 0-1,0 0 1,0 0 0,0 0-1,0 0 1,0 0-1,-1 0 1,1 0-1,0 0 1,0 0-1,0 0 1,-1 0-1,-16-4 223,-26-3 0,42 6-197,-1 1 0,0 0 0,0 0 1,1 0-1,-1 0 0,0 0 0,0 1 1,-2 0-1,-119 30 396,120-30-402,0 0 0,0 0 0,0 0 0,0 1 0,0-1 0,0 1 0,0 0 0,0 0 0,-2 3 0,5-5-28,-96 75 280,-12 21-225,96-84-58,-19 21 1,-71 91 0,-1 13-124,103-137 126,-12 17-317,-11 20 0,23-37 317,-73 127-633,12 0 489,61-127 144,-39 76-2185,-42 78-6296,189-359 6365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8:56.1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0,'3'10,"1"-4,130 221,20-9,-3-22,331 333,-69-178,28-33,-337-245,112 92,-134-99,-46-36,-24-18,1-1,25 16,-24-20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8:57.0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1917 0,'2'47,"3"-1,10 50,-11-71,66 346,-10-50,88 421,-117-595,-28-134,2 16,-5-27,0 0,1 0,-2 0,1 0,0-1,0 1,0 0,-1 0,1 0,-1-1,0 1,0 2,0-3,0 0,0 0,1 0,-1-1,0 1,0 0,0 0,0-1,0 1,0 0,0-1,0 1,0-1,0 0,0 1,0-1,-2 1,-23 0,21-1,-119-6,-95 1,97 13,1 5,-126 30,-232 79,326-80,-365 91,347-89,119-31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9:00.3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346 5942,'-1'-6,"-1"0,2 1,-2-8,0-8,-144-871,83 624,-49-254,104 471,-2-98,11 121,0 0,2 0,2 0,0 1,10-31,-3 27,0 0,3 1,0 0,2 2,0 0,42-49,-19 33,3 1,94-74,59-16,220-81,24 46,14 34,4 21,1331-255,-182 48,-1036 219,-465 90,1 4,0 5,153 16,218 49,26-7,362 46,-451-61,-332-39,1-3,162-24,-168 10,-1-3,0-4,100-42,-128 42,-1-2,-1-2,-2-2,-1-2,-1-2,40-38,-43 29,-2-1,-1-2,-3-1,-2-2,47-89,-41 57,-4-2,-4-1,22-90,49-320,-76 351,1 20,-18 91,22-54,-15 57,-2 9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9:01.3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1 764,'16'1,"30"4,-11 0,186 15,3-16,-167-7,108-20,-126 14,0-2,0-2,55-26,-47 14,-1-1,-2-3,-1-1,-1-3,61-60,-36 28,2 3,3 3,138-85,-143 106,102-44,-166 81,5-2,-1 0,1 1,9-3,-15 5,0 0,0 0,-1-1,1 1,0 0,0 1,0-1,-1 0,1 0,0 1,0-1,-1 1,1 0,0-1,-1 1,1 0,0 0,-1 0,2 1,-1 1,0-1,0 1,0-1,0 1,-1 0,1-1,-1 1,0 0,1 0,-2 0,1 0,1 4,0 7,0 21,-1-30,-5 227,-2-30,8-177,0 0,2-1,0 0,2 0,0 0,2-1,1 1,0-2,2 0,25 41,0-12,2-2,58 60,102 71,-182-168,82 64,-81-66,-8-5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9:39.7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11810 0,'-73'4,"41"-1,-78 6,-49 2,-535 14,-5-21,204-3,-360 36,668-22,-182 18,0 13,-138 43,264-34,-78 16,-5 13,-160 41,370-99,-313 56,-4-20,215-31,-77 19,51-7,-80-17,-2-27,277 0,-321-12,-3-28,-142-73,7-29,420 118,43 12,-27-9,-109-18,164 39,1 0,-1 1,-22 3,19-1,-26-1,-100-17,58 4,-136-1,1 13,121 1,-244 0,331-1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8.7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1683 10136,'0'0'1193,"7"0"-194,1 2-844,-4-1 24,1-1 0,0 1-1,0-1 1,6 0 0,140-8 2346,-126 4-2097,34-11-1,-40 10-347,-1-1 226,23-11-12,43-27 0,-62 31-126,-1-1 1,0-1 0,35-32 0,-26 15-13,-18 17 217,45-74 150,-47 68-150,3-11-231,-2 0 0,-2 0-1,0-1 1,6-58-1,-14 54-29,-7-71-1,-11-18 89,15 116-196,1 4 51,0 0-1,0 0 1,-1 0 0,-3-9-1,-35-88 220,-20-30 144,-135-215 1,181 326-146,-77-104 199,81 112-401,-20-20 0,29 34-73,1-1 1,-1 0 0,0 1 0,0-1 0,1 0 0,-1 1 0,0-1 0,1 0-1,-1 0 1,1 0 0,-1 0 0,1 1 0,-1-1 0,1 0 0,-1-1 0,1-1-1,-1-1 34,2 3-142,2 3-454,47 52-205,-37-41 124,57 37-159,-48-36-1738,20 16-7103,-98-69 7243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9:41.7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1158 1,'-2'0,"-2"6,-39 53,35-49,-215 254,-12-6,138-153,76-82,-82 93,78-85,-37 60,51-71,0 1,-9 31,-10 45,24-74,-18 63,-72 238,79-281,-39 74,4-13,51-102,-1 3,0 1,0-1,-2 10,4-14,-1 1,1 0,0-1,0 1,0-1,1 1,-1-1,0 1,0 0,1-1,-1 1,1-1,-1 1,1-1,0 0,0 1,1 2,3 0,-1 1,1 0,0-1,0 0,10 6,34 15,-44-22,177 81,0 0,57 37,243 165,-186-83,-6-5,-253-174,36 26,-62-42,-1 0,0 1,-1 1,13 15,-21-24,7 10,13 14,-13-18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14:59:47.4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166 112,'4'2,"1"-1,-1 1,1-1,0 0,8 1,6 0,323 30,6-24,-285-7,1670 3,-1068-6,-184-4,-4-35,-244 6,170-23,0 33,-222 29,-213-3,-1 1,-47 9,24-2,30-5,-477 71,107-14,-307 56,-265 82,774-165,-1-9,-1-9,-277-11,257-22,-47-1,195 21,-125 21,120-13,-202 28,203-26,66-11,10 0,21-1,206-1,-19 0,56-1,1815 0,-1903 1,208 7,13 0,-241-7,310 12,-243 21,2 0,-40-24,-134-10,76-10,-117 8,-16 2,-8 0,-31 2,-44 6,-123 21,-6 1,-774 40,-28-69,525-2,319 2,-255 1,183 16,1 17,-317 35,46-42,1-27,492 0,4 0,15 1,5 1,32 4,45 4,48 4,54 2,57-3,54-4,45-2,1937-2,-1433-7,-655 2,32-1,622 2,-833 0,-18 3,-20 4,0-2,-36 4,38-6,-73 9,-36 3,-47 5,-42 5,-40 4,-1293 147,1279-147,32-6,30-6,-635 14,-609-36,1579 4,29 0,71 0,57 0,1774 0,-1896-1,182 3,-34 22,-186-12,101 7,487 31,3-19,-637-30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49.2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269 122 15152,'0'0'4529,"-2"6"-3564,-1 1-822,-7 24 461,-3 22-139,-6 30-372,-15 103-94,27-147-4,-28 185 2,30-185-2,1-11 5,0 9 14,-14 58 0,18-93-14,-2 2 3,-1-12-20,-19-98-55,15 71-208,-14-78 0,-4-23 207,17 83-12,-7-71 3,4-19 66,13 30 16,8 35 46,-10 77-39,0 0 1,0 0-1,0 1 1,0-1-1,0 0 1,0 0 0,0 0-1,0 0 1,0 1-1,1-1 1,-1 0-1,0 0 1,1 0-1,-1 1 1,0-1 0,1 0-1,-1 1 1,1-1-1,-1 0 1,1 1-1,0-1 1,-1 1-1,1-1 1,0 1 0,-1-1-1,1 1 1,0-1-1,-1 1 1,2-1-1,5-3 26,0 1-1,0-1 0,0 1 1,1 1-1,-1-1 1,9-1-1,-1 3-11,0 0 1,-1 0-1,20 3 0,-30-2 2,-1 1-1,1-1 0,0 1 0,0 0 0,-1 0 1,1 0-1,0 0 0,4 3 0,107 47 178,15 21-106,-130-72-94,59 36 266,101 69 1,12 13-202,-102-72-5,270 159-12,-279-170-168,70 35 0,-13-12-77,-110-54-91,1 0-1,12 4 1,3-1 20,0 0 0,0-2 1,33 3-1,-51-7-370,0-1-1,0 1 1,11 3 0,60 13-9015,-179-39 7249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6.4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1 205 11208,'3'7'83,"0"-2"381,0 1-1,1 0 1,-1-1-1,1 0 1,0 0-1,1 0 1,8 7 0,21 17 633,-26-24-569,13 2-226,1-1 0,1-1 1,37 4-1,-22-5 121,56 4 17,33-3-62,-99-4-38,123 8 124,-113-8-182,205 7 84,-191-8-244,208-14 38,-206 8-112,228-45 26,-224 37-14,231-70 22,-231 67-34,242-57 44,-239 62 56,244-40 62,-245 44-70,223-16 60,-228 23-38,204 11 47,-212-5-154,63 15 3,-10 5-44,-64-13-6,39 19 4,-3 7-10,-57-29-8,-7-5-3,0 0 0,-1 1 0,0 0 0,0 0 0,0 0 0,-1 1 0,11 12 0,-16-17-2,-1 0 8,1-1 0,-1 1 0,1-1 0,-1 1 0,1 0 0,-1-1 0,1 1 0,-1-1 0,0 1 0,1 0 0,-1-1 0,0 1 0,0 0 0,0-1 0,1 1 0,-1 0 0,0-1 0,0 1 0,0 0 0,0 0 0,0-1 0,0 1 1,0 0-1,0-1 0,-1 2 0,-6 0-69,-32 1 4,-35-5 54,-161 1 34,181 1 80,-255 15 34,243-9-66,-283 45 42,275-38 12,-315 67 48,307-63-70,-344 62 40,342-66-38,-321 31 36,331-40-76,-91-3 3,14-6-30,97 0 73,-59-13 4,18-5-71,95 23-41,-31-9 95,-72-27 43,102 36-130,0-1 0,0 1 0,0-1-1,0 1 1,0-1 0,0 1 0,1-1 0,-1 0-1,0 1 1,0-1 0,0 0 0,0-1 0,-3-2 5,1 0 1,0-1 0,0 0 0,1 1 0,-1-1 0,1 0 0,0 0 0,0-1-1,-2-8 1,4 13-12,0 1 0,0-1 0,0 1 0,0 0 0,0-1-1,0 1 1,0-1 0,0 1 0,0-1 0,0 1 0,0 0 0,0-1-1,0 1 1,0-1 0,1 1 0,-1 0 0,0-1 0,0 1 0,0 0-1,1-1 1,-1 1 0,0 0 0,0-1 0,1 1 0,-1 0 0,0-1-1,1 1 1,-1 0 0,0 0 0,1-1 0,-1 1 0,1 0 0,16-12 18,1 0 0,1 2 0,21-10 0,-37 18-20,0 1 1,1 0 0,-1 0 0,0 0 0,1 0 0,-1 1-1,6-1 1,96-9 6,21 6-18,-67 6-49,111 10 0,18 6-21,-105-9-266,145 18 1,15 5 163,-134-18-384,195 20 1,24 4 250,-194-22-696,548 67-252,-552-65 990,165 33 1,96 23-2058,234 41-9048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73 14432,'-87'0'261,"85"0"-116,0 0 0,0 0 0,0 0 1,0 0-1,0 1 0,-1-1 0,1 1 0,-2 0 1,-113 40 1581,114-40-1638,1 0 0,0 0 0,-1 0 0,1 1 0,0-1 0,0 0 0,0 1 0,-4 2-1,-96 94 963,100-96-1001,0 0 1,0 0-1,0 1 1,0-1-1,1 1 0,-1-1 1,1 1-1,-2 5 0,3-8-50,-35 86 454,6 14-358,29-100-96,-2 4 4,1 1 1,0 0 0,0 0-1,1 0 1,-1 9 0,1-14-5,2 90 32,13-4 18,-14-83-25,0 0-1,-1 0 1,1 0-1,0 0 1,1 0-1,-1 0 0,0 0 1,3 4-1,-4-7-24,12 19 110,20 27 0,-15-28-76,22 21-1,-39-39-33,3 3 16,0 0 0,0-1 1,0 1-1,1-1 0,-1 0 0,4 2 0,16 8 41,27 11 0,30 1-19,-75-23-22,0 0 0,-1 0 0,1 0 0,8 0 0,63-1 64,3-9-50,-76 9-23,-1-1 1,1 1-1,0-1 1,-1 1-1,1-1 1,0 0 0,-1 0-1,5-2 1,10-6 28,23-16 0,-26 14-40,21-20 1,-34 30-5,1 0 0,-1-1 0,1 1 0,-1-1-1,0 0 1,0 1 0,0-1 0,0 0 0,0 0 0,0 1 0,0-1 0,0-3 0,-1 5 8,9-22-51,8-34 0,-2-37-98,-12 54-498,-2-61 1,-8-3 322,7 103 324,-3-36-972,-11-92-244,14 125 1170,-1 1 1,1-1-1,0 0 1,0 1-1,0-5 0,12-86-2316,0 9-7811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7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53 19095,'0'0'0,"29"-27"1480,-19 18 8,-4-1-1488,-7 5-240,-7 4 240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08.7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15600,'0'0'0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7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22 333 13000,'7'-13'114,"-5"9"65,1-1 0,-1 1 0,0-1 0,2-8 0,-1 2 109,0 0 1,-1 0-1,-1 0 0,0-1 1,-1 1-1,0-13 1,-7-29-532,-21-59-2981,23 100 2746,0 4-1123,-1-4-5345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5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124 182 8696,'0'0'6062,"-1"5"-5776,-3 12-178,2 1 1,0 0-1,2 19 1,3 53 167,-1-62-257,-1-5 209,7 88 93,7 135 271,-14-146 115,-4-84-370,1-9-50,2-7-280,0 0-1,0 0 1,0 0 0,0 1-1,0-1 1,0 0 0,0 0-1,0 0 1,0 0 0,0 0-1,0 0 1,0 0-1,0 0 1,0 0 0,0 0-1,-1 0 1,1 0 0,0 0-1,0 0 1,0 0 0,0 0-1,0 0 1,0 0-1,0 0 1,0 1 0,0-1-1,0 0 1,0 0 0,0 0-1,0 0 1,0 0 0,0 0-1,0 0 1,0 0 0,0 0-1,0 0 1,-1 0-1,1 0 1,0 0 0,0 0-1,0 0 1,0 0 0,0 0-1,0 0 1,0 0 0,0 0-1,0 0 1,0 0 0,0 0-1,0 0 1,0-1-1,0 1 1,0 0 0,0 0-1,0 0 1,-1 0 0,1 0-1,0 0 1,0 0 0,0 0-1,0 0 1,-19-29 761,10 17-433,1 0 1,-11-24-1,-7-30 116,15 32-263,2 1 1,-6-36-1,9 34-129,0 8-10,2 0 1,1 0-1,2-53 0,7-23 75,-4 83-38,0-4-36,1 0 0,11-43 0,-3 28-43,3-1-6,-9 30-3,0 0 0,1 0 0,13-17 0,-10 19-36,8-1 11,26-9 0,-42 17 22,1 1-1,-1-1 1,0 1 0,0 0-1,0 0 1,1-1-1,-1 1 1,0 0-1,0 0 1,2 1-1,17 1-22,0 1 0,24 7 0,-27-4-32,22 13 0,6 7 48,-37-20 15,0 0 0,0 1 1,0-1-1,-1 2 0,7 7 0,-12-12-2,0 0 1,1 0 0,-1 0-1,0 1 1,-1-1 0,1 0-1,-1 1 1,1 0 0,-1-1-1,0 1 1,0 0 0,-1-1-1,1 1 1,-1 0 0,0 0-1,0 4 1,-1-5 9,0 1-1,0-1 1,0 1-1,-1-1 1,1 0-1,-1 0 1,0 0 0,0 1-1,0-2 1,-1 1-1,1 0 1,-5 3-1,-1 3 62,-2-1-1,-13 9 0,16-13-29,-1 0 0,1 0-1,-1-1 1,0 0 0,-10 3 0,-44 7 15,26-6 15,1-1-56,19-4-56,-31 9 1,46-10-19,-6 3-404,12 4 176,-3-5 239,2 3-46,2 2-42,4 4-2865,3 5-6911,-31-39 7469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6.2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1 356 13720,'0'0'4807,"5"-5"-4433,21-21-300,1-6-74,2-8 2,-17 23 13,-1-2 1,-1 1 0,12-30-1,36-95 888,-58 143-899,0 0-1,0-1 1,1 1-1,-1-1 1,0 1-1,0 0 1,0-1-1,0 1 1,1 0 0,-1-1-1,0 1 1,0 0-1,1-1 1,-1 1-1,0 0 1,1 0-1,-1-1 1,0 1-1,1 0 1,-1 0 0,0 0-1,1-1 1,-1 1-1,1 0 1,-1 0-1,1 0-1,-1 0 1,1 0-1,-1 1 0,1-1 0,-1 0 0,0 0 0,1 0 0,-1 1 1,0-1-1,1 0 0,-1 1 0,0-1 0,1 0 0,-1 1 0,0-1 1,1 0-1,-1 1 0,0 0 0,9 19 13,-9-18-11,7 18 36,5 25 0,-3-7 75,15 67 46,-19-81 52,26 112 105,-24-107-12,28 117 116,-28-115-156,32 135 78,-33-136-222,17 89 52,-5-30-531,-18-88-498,0-2 157,-2-8-380,-1-12-904,3 18 1760,0-1-308,0-1 0,0 1-1,0 0 1,3-8 0,0-4-9490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6.6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572 1 13808,'-27'3'350,"18"-2"168,-1 1 0,-12 3 0,-67 16 1589,69-16-1087,-84 28 315,34-9-222,50-17-1032,6-2-9,-18 8 1,-97 48-11,129-61-113,-17 8-53,10-6-721,7-2 789,0 0 0,-1 0 0,1 0 1,0 0-1,0 0 0,0 0 0,0 0 0,0-1 0,0 1 0,0 0 0,0 0 0,0 0 0,0 0 0,0 0 1,0 0-1,0 0 0,0 0 0,0 0 0,0 0 0,0 0 0,0 0 0,0-1 0,0 1 0,0 0 0,0 0 1,0 0-1,0 0 0,0 0 0,0 0 0,0 0 0,0 0 0,0 0 0,0 0 0,0-1 0,0 1 0,0 0 1,0 0-1,0 0 0,0 0 0,0 0 0,0 0 0,0 0 0,0 0 0,0 0 0,0 0 0,0 0 0,0 0 0,0 0 1,0 0-1,1 0 0,-1 0 0,0-1 0,0 1 0,0 0 0,0 0 0,0 0 0,0 0 0,0 0 0,0 0 1,0 0-1,0 0 0,1 0 0,6-8-313,1 0 1,13-9 0,-5 4-1504,22-18-8648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405 0 13000,'-11'4'732,"0"-2"0,-21 4 1,4-2 247,-7-2-15,25 0-612,-5 5-310,0 1-1,0 0 1,0 1-1,1 0 0,1 1 1,-1 0-1,2 2 1,-1-1-1,-19 26 0,14-12-30,1 1-1,1 0 0,1 2 1,1 0-1,-10 32 0,22-56 54,1 0 0,-1 1-1,1-1 1,0 1 0,0-1 0,0 7-1,-1 2 3,-2 22 40,4-20 168,14 61 143,-9-61 2,8 7-134,18 24 0,-30-45-251,0 0-1,0 0 0,0 1 0,0-1 0,1 0 0,-1 0 0,0 0 0,1 0 1,1 1-1,97 48 432,-77-43-204,97 10 94,-97-15-170,-16-2-143,25 3 80,47-4 1,-71 0-134,22 0-27,0-2 0,46-11-1,-68 13-67,-3-1-651,0 1 0,0 0-1,0-1 1,0 0 0,5-3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14256,'-2'11'126,"-1"3"637,0 0 1,1 0-1,1 0 1,1 28-1,3 35 247,-1-58-644,52 320 52,-39-267-420,2 2 2,1-3 0,-10-40 3,16 60 44,4 3 566,-28-94-612,0 0-1,1-1 1,-1 1 0,0 0-1,0 0 1,0 0 0,0 0-1,0 0 1,0 0 0,0 0 0,0 0-1,0 0 1,0 0 0,0 0-1,0 0 1,0 0 0,0 0-1,0 0 1,0 0 0,0 0-1,0 0 1,0 0 0,0 0-1,0 0 1,0 0 0,0 0-1,0 0 1,1 0 0,-1 0-1,0 0 1,0 0 0,0 0-1,0 0 1,0 0 0,0 0 0,0 0-1,0 0 1,0 0 0,0 0-1,0 0 1,0 0 0,0 0-1,0 0 1,0 0 0,0 0-1,0 0 1,0 0 0,0 0-1,2-3 6,0-1-1,0 1 1,0-1-1,-1 0 1,0 0-1,0 0 1,1-5-1,2-11 33,45-213 220,-48 227-212,0 0-1,0 0 1,1 1-1,0-1 1,0 1-1,6-10 1,-4 9 147,-3 6-185,-1 0-1,0 0 1,0 0-1,1 0 1,-1 0-1,0 0 1,0 0-1,1 0 1,-1 0-1,0-1 0,0 1 1,1 0-1,-1 0 1,0 0-1,0 0 1,1 1-1,-1-1 1,0 0-1,0 0 1,1 0-1,-1 0 1,0 0-1,0 0 1,1 0-1,-1 0 1,0 0-1,0 1 0,0-1 1,1 0-1,-1 0 1,0 0-1,0 1 1,1-1 15,7 6 20,-1 0 1,1 1-1,-1 0 1,9 11-1,-8-8-10,2 1 63,-1 0 0,0 0 0,11 21 0,-12-19-85,5 7-40,12 26 1,-22-40-22,0 1-281,0 1 0,0 0 0,0 0-1,1 11 1,3 8-1110,-7-27 1437,0 0 0,0 0 0,0 0 0,0 0 1,0 0-1,0 0 0,1 0 0,-1 0 0,0 0 0,0 0 0,0 0 0,0 0 0,0 1 0,0-1 0,0 0 1,0 0-1,0 0 0,0 0 0,0 0 0,0 0 0,0 0 0,0 0 0,1 0 0,-1 0 0,0 0 0,0 0 1,0 0-1,0 0 0,0 0 0,0 0 0,0 0 0,0 0 0,0 0 0,0 0 0,0 0 0,0 0 0,1 0 1,-1 0-1,0 0 0,0 0 0,0 0 0,0-1 0,0 1 0,0 0 0,0 0 0,0 0 0,0 0 0,0 0 1,0 0-1,0 0 0,0 0 0,0 0 0,0 0 0,0 0 0,0 0 0,0 0 0,0-1 0,31-20-698,-18 11-1121,28-19-9443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7.9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264 239 12552,'-5'2'31,"2"-1"204,-1 0 1,0 0-1,0 0 1,-6 0-1,9-1-148,-1 0-1,0-1 1,1 1 0,-1 0-1,1-1 1,-1 1-1,0-1 1,1 1 0,-1-1-1,1 0 1,-1 1 0,1-1-1,0 0 1,-2-1 0,0 0 38,1-1-7,-1 1 0,0 0 1,0 0-1,0 0 0,0 0 1,0 0-1,0 1 0,0-1 1,0 1-1,-1 0 0,1 0 1,-1 0-1,1 1 0,-6-1 0,-1 1 88,0 1 0,0 1 0,-1 0 0,1 0 0,-14 6 0,22-7-201,0 0-1,0 1 1,0-1-1,0 1 0,0-1 1,1 1-1,-1 0 1,1 0-1,-1-1 1,1 1-1,-2 4 0,1-3 17,-1 4 125,-3 37 73,6-44-202,0 1-1,-1 0 0,1 0 1,0-1-1,0 1 1,1 0-1,-1-1 0,0 1 1,0 0-1,0-1 1,0 1-1,1 1 0,21 52 278,-20-52-258,-1 1 0,0 0 0,1-1 0,-1 0 1,1 1-1,0-1 0,-1 0 0,5 4 0,1 1 12,12 13 41,-17-18-47,-1 0 0,1-1 0,0 1-1,-1-1 1,1 1 0,0-1 0,0 0-1,0 0 1,0 1 0,3 0-1,3 1 27,16 8 36,-24-11-90,1 0 0,-1 1 0,1-1 1,-1 0-1,1 0 0,0 0 0,-1 0 0,1 1 0,-1-1 1,1 0-1,-1 0 0,1 0 0,-1 0 0,1 0 0,-1-1 0,1 1 1,1 0-1,13-4 171,28-11 0,-42 15-160,0-1 1,0 1-1,0 0 0,-1-1 0,1 1 0,0-1 0,0 1 0,-1-1 0,1 0 0,0 1 1,0-2-1,4-4 24,0 0 0,0 0 0,-1 0 1,0-1-1,0 1 0,0-1 0,-1 0 1,0 0-1,-1-1 0,1 1 0,-1 0 0,1-15 1,-2 7 14,0 0 0,-1 0 0,-1 0 0,0 0 0,-1 0 0,-1 0 0,0 0 0,-1 1 0,-1-1 0,0 1 0,-1 0 0,-1 0 0,-9-15 0,0 6 28,8 15 134,-48-32 56,49 36-269,0 0 0,-1 0 0,1 1 0,-1 0 0,0 0 0,1 1 0,-10-2 0,9 3-15,3-1-17,0 1 0,-1 1 0,0-1-1,1 1 1,-1-1 0,1 2 0,-10 0-1,10 0-48,4-1 17,0 0 1,1 0-1,-1 0 0,0 0 1,0 0-1,0 0 1,0 1-1,0-1 1,1 0-1,-1 1 1,0-1-1,0 0 0,1 1 1,-1-1-1,0 1 1,0-1-1,1 1 1,-1 0-1,0-1 1,1 1-1,-2 1 1,-9 9-3489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8.3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3 361 16136,'20'-4'261,"-20"4"-228,1 0-1,-1 0 1,0 0 0,0 0-1,0 0 1,0 0 0,0 0-1,1 0 1,-1 0 0,0 0 0,0 0-1,0 0 1,0 0 0,0 0-1,1 0 1,-1 0 0,0 0-1,0 0 1,0 0 0,0 0-1,1 0 1,-1 0 0,0 0 0,0 0-1,0 0 1,0 0 0,0 0-1,1 0 1,-1 1 0,0-1-1,0 0 1,0 0 0,0 0 0,0 0-1,0 0 1,0 0 0,1 0-1,-1 1 1,0-1 0,2 3 543,0 1-395,0-1 0,0 0 0,-1 0 0,1 1 0,-1-1 0,0 0 0,0 1 0,0-1 1,0 1-1,0 4 0,12 106 815,-10-90-1008,0 11 368,17 114-3902,-17-155 1855,2-9 1349,3-26 78,-8 38 213,1 1 0,-1-1 1,0 1-1,0-1 0,0-5 0,-4-50-250,-7-38-1553,-2-48-7112</inkml:trace>
  <inkml:trace contextRef="#ctx0" brushRef="#br0" timeOffset="1">0 0 13272,'4'15'146,"2"23"0,-5-32 1315,-2-10 4,1 4-1449,0-1 1,-1 1-1,1-1 0,0 0 1,0 1-1,0-1 0,0 0 1,0 1-1,0-1 0,0 1 0,0-1 1,0 0-1,0 1 0,0-1 1,1 0-1,-1 1 0,1-2 0,0 2-15,0 0 0,1 0 0,-1 1 0,1-1-1,-1 0 1,1 1 0,-1-1 0,0 0 0,1 1-1,-1 0 1,0-1 0,1 1 0,1 1 0,20 12-30,-21-12 0,15 7-98,0-1 1,1 0-1,19 5 1,-19-6 81,11 4-2004,26 12-5588,-129-53 5737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8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13272,'0'85'314,"0"-55"1260,0 77-1,1 24-1059,0-77 486,-1 216 279,-1-217-884,-9 181-74,7-197-1106,-8 84-301,11-114 772,2-9-110,2-3 240,0 0 0,-1-1 1,4-7-1,19-46-3,-12 28-1910,13-22-5692,-62 124 5852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8.7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358 0 15152,'0'0'47,"0"1"-1,1-1 1,-1 0 0,0 0 0,0 0 0,0 1 0,0-1 0,0 0 0,0 0 0,0 0 0,0 1 0,0-1 0,0 0 0,0 0 0,-1 0 0,1 1 0,0-1 0,0 0 0,0 0 0,0 0 0,0 1 0,0-1 0,0 0 0,0 0 0,-1 0 0,1 0 0,0 0 0,0 1 0,0-1 0,-1 0 0,-5 6 2089,6-6-1974,-15 11 795,0-1-1,-25 13 1,24-14-839,-29 16 773,-26 18-803,-7 11-167,65-42 12,-36 45-19,49-56 83,-1 0 1,1-1-1,-1 1 1,1 0 0,-1 0-1,1 0 1,-1 0 0,1 0-1,0 0 1,0-1-1,-1 1 1,1 0 0,0 2-1,-2 18-11,2 38 0,0-57 22,0 0 0,0 0-1,0 0 1,1-1 0,-1 1-1,1 0 1,1 2 0,10 23 62,21 34 1,-21-45 244,66 62 99,-61-64-252,117 68 212,-97-66-358,-21-10-249,1-1-1,0 0 0,-1-2 1,28 3-1,-44-6 237,3 1-152,-1-1 0,1 0-1,0 0 1,-1 0 0,1 0 0,0 0-1,-1 0 1,1-1 0,-1 0 0,1 1-1,-1-1 1,1 0 0,3-2 0,-1-2 124,-4 4-322,0-1 0,1 1 0,-1-1 0,1 1 0,-1 0 1,1 0-1,2-2 0,11-8-9392,-35 26 7317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7:59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1 268 14880,'0'0'4977,"6"3"-4659,18 6-266,-23-9-57,0 1-1,0-1 1,0 0 0,0 0-1,0 1 1,-1-1-1,1 0 1,0 0-1,0 0 1,2 0-1,66-1-72,-54-2 44,72-20-11,-70 16 20,64-37 7,-66 34 60,-9 5 0,4-3 34,0 0 1,-1-1-1,1 0 0,13-20 1,-13 14 139,11-24 1,-18 29 76,-3 4-225,0 0 0,0 0 0,-1 0-1,0 0 1,-2-9 0,3 15-57,0-1 0,0 1 0,0 0 0,0-1 0,-1 1 0,1 0 0,0 0 0,0-1 0,0 1 0,0 0 0,-1-1 0,1 1 0,0 0 0,0 0 0,0-1 0,-1 1 0,1 0 0,0 0 0,-1 0 0,1 0 0,0-1 0,0 1 0,-1 0 0,0 0 0,-5-2 42,0 0 0,0 0 0,0 1 0,0-1 0,-1 2 1,-8-1-1,1 3 133,-12 8-62,-31 15-1,40-13-10,-60 65 47,64-58-38,-36 81 80,48-98-173,0 0 0,1 0 0,-1 0 0,0 0 0,1 0 0,0 0 0,-1 0-1,1 3 1,0 24 151,6 51 0,-5-78-156,-1 0 1,0 0-1,1 0 0,-1 0 0,1-1 0,0 1 0,-1 0 0,1 0 0,2 2 1,18 27 127,31 36 1,-34-50-98,82 50 9,-80-57-98,80 25-163,-53-21-1154,-27-7 1135,27 8-80,-19-6-2828,29 9-7271,-133-42 7831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8:01.0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5816 2263 14256,'-45'0'228,"44"0"-164,0 0 1,-1 0 0,1 0 0,0 0 0,0-1-1,-1 1 1,1-1 0,0 1 0,0-1 0,0 1 0,0-1-1,0 1 1,-1-1 0,1 0 0,0 0 0,1 1-1,-1-1 1,0 0 0,0 0 0,0 0 0,0 0 0,1 0-1,-1 0 1,0 0 0,1-1 0,-1 1 0,1 0-1,-1 0 1,1-2 0,-1-2 111,0-1-1,0 0 1,0 1 0,1-1-1,1-6 1,-1 1-20,-7-83 799,4 83-707,-23-48 40,18 48-360,-43-35-19,50 45 86,0 0 0,0 0 0,0 1 0,0-1 0,-1 0 0,1 1 0,0-1 0,-3 0 0,-8-3-2,-1 1 1,0 0 0,0 1 0,0 0-1,-24 1 1,16 2 3,1 0 0,0 2 0,-31 7 0,-70 25 101,-92 20 206,151-43-154,-376 61 394,179-30-64,-13 9-244,83-16-65,154-29 22,-174 37 55,161-34-166,-226 48 35,215-47-44,-252 34 29,247-37-36,-260 25 34,258-28 0,-270 16 24,267-18-102,-272 11 16,276-11 4,-239 7 16,247-9-38,-211 5 11,219-3 4,-198 20 15,183-17-39,-120 19 18,56 0-14,76-12 16,28-7 17,22-5-40,0-1 1,0 0 0,0 0-1,-1 1 1,1-1 0,0-1-1,0 1 1,0 0 0,0 0-1,0-1 1,0 1 0,0-1-1,0 0 1,0 0 0,-2-1-1,-2-1 54,0-1 0,1 0 0,-7-6 0,2 2-6,3 2-41,4 5 2,0-1 0,1 0 0,-1 0 0,1 0 0,-1-1 0,-1-2 0,-45-49 113,39 41-70,-9-18-30,1-1 0,2 0 1,1-2-1,1 0 0,2 0 0,-10-49 0,13 28-15,8 51-14,1 0 0,-1 0 1,1 0-1,0-6 0,51-425-10,-10 226-6,-34 170-25,52-581-157,-58 571 156,-1 31 35,-1-29 4,-2 1 21,-1-13 224,4 58-241,0 1-1,0-1 0,0 0 0,0 1 0,0-1 1,0 1-1,0-1 0,0 0 0,0 1 1,1-1-1,-1 1 0,0-1 0,0 0 1,0 1-1,1-1 0,-1 1 0,0-1 1,1 1-1,-1-1 0,0 1 0,1-1 1,-1 1-1,1-1 0,-1 1 0,1 0 1,-1-1-1,1 1 0,-1 0 0,1-1 1,-1 1-1,1 0 0,-1-1 0,1 1 1,0 0-1,-1 0 0,1 0 0,-1 0 0,1 0 1,0 0-1,-1 0 0,1 0 0,-1 0 1,2 0-1,25 3-14,59 4-5,-64-5-22,113 4-20,-98-6 0,78 0 0,45-3 48,161-9 14,-260 10 6,261-7 22,-254 8 50,294-3 36,-288 3-14,296-9 36,-293 7-78,328-22 24,-322 18-22,329-29 27,-329 28-36,353-44 31,-246 27-4,114-24 35,-10-17-60,-161 22-27,-4 1 50,126-27 68,-82 22-113,-136 38-18,145-43 9,-148 44-16,-5 1-2,109-22 10,-124 27-12,-1 0-1,-1 0 0,1 2 0,18-1 0,-10 3 4,-20-1-7,0 0 0,0 0 0,0 0 0,-1 1 0,1-1 0,0 0 0,0 1 0,0-1 0,-1 0 0,1 1 1,0-1-1,-1 1 0,1-1 0,0 1 0,-1-1 0,1 1 0,0 0 0,-1-1 0,1 1 0,-1 0 0,1-1 0,0 3 0,0 1 0,0 0 0,1 1 0,-1-1 0,-1 1 0,1-1 0,-1 1 0,0 6 0,-3 29 1,2-33 1,-3 24 11,-13 78 1,-7 22-10,21-111 0,-2 21 0,-11 131 8,2 19-3,10-114 24,4 311 25,2-315 30,12 255 33,-11-269-66,7 201 17,-10-219-66,-6 102-74,6-141 26,0 0 0,0 0 0,-1 0 0,1 0 0,0 0 0,-1-1 0,0 1 0,-1 2 0,-1 4-31,-1-1 1,0 0-1,0 0 1,-1-1-1,0 1 1,0-1-1,-8 7 1,11-12-346,0 1 1,0-1-1,1 1 1,-1 0-1,1-1 1,0 1-1,-2 3 1,-24 31-10983,62-84 8583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5.8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2837 1 13808,'-139'33'301,"100"-25"1207,-77 7 4,-17 0-1008,74-11 502,-106 4 1,-13-6-696,104-1 235,-321 2 120,314-2-620,-311 17 12,317-12-50,-274 40-6,288-35-62,-72 19 0,13 1-37,79-18-328,-142 54-959,106-37 292,77-30 995,-1 1-1,0-1 1,0 1 0,0-1 0,0 1-1,0-1 1,0 0 0,0 1 0,0-1 0,0 0-1,0 0 1,1 0 0,-1 0 0,0 0 0,0 0-1,0 0 1,0 0 0,0 0 0,-2-1-1,1 1-137,2-1 179,-4 0-63,4 1 103,0-1 1,0 1-1,0-1 0,0 1 0,0 0 0,0-1 1,1 1-1,-1-1 0,0 1 0,0 0 0,0-1 1,1 1-1,-1 0 0,0-1 0,1 1 0,-1 0 1,0-1-1,0 1 0,1 0 0,-1 0 1,0-1-1,1 1 0,-1 0 0,1 0 0,0-1 1,103-65-1234,-84 53 346,98-60-8017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6.2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3041 2 12640,'-57'31'3138,"62"-37"-1936,9-9 628,-9 9-1536,-7 2 225,-14 3 329,8 1-865,-32 0 228,16 2 197,-61 9 4,-19 5-278,47-7 126,-125 21 0,-31 4-154,124-21 162,-139 12 4,-13-3-182,143-14 90,-147 9 0,-48-2-144,38-6-36,65-6-101,121-2-406,-84-2 1,16-1 239,94 2-558,-84-2-207,94 2-1498,-43-2-6887,177 4 7075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17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79 11032,'0'0'0,"27"-13"0,16-8 528,-26 13 0,-14 5-528,-2-4-1896,-1-2 1896,3-8-6928,-6 34 6928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8.8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604 34 10760,'0'0'15,"0"0"1,0 0 0,0 0-1,0 0 1,0 1-1,0-1 1,0 0 0,1 0-1,-1 0 1,0 0-1,0 0 1,0 0 0,0 0-1,0 0 1,0 0-1,0 0 1,0 0 0,0 0-1,0 0 1,0 0 0,0 0-1,0 0 1,1 0-1,-1 0 1,0 0 0,0 0-1,0 0 1,0 0-1,0 0 1,0 0 0,0 0-1,0 0 1,0 0 0,1 0-1,-1 0 1,0 0-1,0 0 1,0 0 0,0 0-1,0 0 1,0 0-1,0 0 1,0 0 0,0 0-1,0 0 1,0 0 0,0 0-1,1 0 1,-1 0-1,0 0 1,0 0 0,0-1-1,4-5 1825,1-8 1022,-4 14-2817,-1-1 0,0 1 1,0 0-1,0-1 0,0 1 0,0-1 1,0 1-1,0 0 0,0-1 0,0 1 1,0-1-1,0 1 0,0-1 0,0 1 1,0 0-1,0-1 0,0 1 0,0-1 1,-1 1-1,1 0 0,0-1 1,0 1-1,0 0 0,-1-1 0,1 1 1,0 0-1,-1-1 0,1 1 0,0 0 1,0 0-1,-1-1 0,1 1 0,-1 0 1,1 0-1,0-1 0,-1 1 0,1 0 1,0 0-1,-1 0 0,1 0 0,-1 0 1,0 0-1,-1-1-7,-1 2 1,1-1 0,0 0-1,0 0 1,-5 2-1,4-2 14,-7 4 303,-66 37 154,57-28-114,-98 67 143,113-77-462,-1 0-1,1 1 0,-7 7 1,-113 121 340,99-100-168,-96 151 114,117-177-301,0 0-1,1 0 0,0 0 0,-2 7 1,-25 73 244,10-1-176,20-85-129,-1 2 31,1 0 0,-1 1 0,1-1 0,-1 1 0,1-1 0,0 1 1,0-1-1,1 1 0,-1-1 0,1 5 0,2 10 84,1 0 0,7 19 0,-4-19-44,18 31-1,-24-46-40,0 0 0,0 0 0,1 0 0,-1 0 0,0-1 0,1 1 0,-1 0 0,1-1 0,0 1 0,-1-1 0,5 3 0,-6-4-30,20 14 180,32 18 0,37 7-64,-82-36-60,1-1-1,-1 1 0,10 0 1,-17-3-56,99 19 225,8-10-134,-107-9-91,41 2 226,146-9 57,-152 3-230,136-33 53,-57 8-640,-114 29 474,1 0-1,-1 0 1,1 0-1,-1 0 1,1 0 0,-1 0-1,1-1 1,0 1-1,-1 0 1,1 0-1,-1 0 1,1-1-1,-1 1 1,0 0 0,1-1-1,-1 1 1,1 0-1,-1-1 1,1 1-1,-1 0 1,0-1-1,1 1 1,-1-1 0,0 1-1,0-1 1,1 1-1,-1-1 1,0 1-1,0-1 1,1 0-1,1-5-685,18-43-116,-4 11-7506,-13 30 4003,-19 48 1865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9.2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16408,'0'0'3175,"2"4"-2085,22 54-28,-19-40-660,10 36 3,3 27-324,9 103-76,-27-181-4,5 40 27,18 224 54,-18-214 138,-2-11-94,17 167 220,-7-90-92,-11-104-28,4 6 1,-5-20-225,-1-1 0,0 0 0,0 1 0,0-1 0,0 0 0,0 1 0,0-1 0,0 0 0,0 0 0,1 1 0,-1-1 0,0 0 0,0 0 0,0 1 0,1-1 0,-1 0 0,0 0 0,0 0 0,1 1 1,-1-1-1,0 0 0,0 0 0,1 0 0,-1 0 0,0 0 0,1 0 0,-1 0 0,0 1 0,1-1 0,-1 0 0,0 0 0,0 0 0,1 0 0,-1 0 0,0 0 0,1 0 0,-1 0 0,0-1 0,1 1 0,-1 0 0,0 0 0,1 0 0,-1 0 0,0 0 0,0 0 0,1-1 0,-1 1 0,0 0 0,0 0 0,1-1 0,10-13 51,-10 12-54,21-40 107,18-36 10,4 1 115,-38 67-204,3-1 121,3 1-48,22-13 1,-34 23-98,0 0 0,1-1 0,-1 1 0,0 0 0,0 0 0,1 0 0,-1 0 0,0 0 0,0-1-1,1 1 1,-1 0 0,0 0 0,0 0 0,1 0 0,-1 0 0,0 0 0,1 0 0,-1 0 0,0 0 0,0 0 0,1 0 0,-1 0 0,0 0 0,1 0 0,-1 0 0,0 1 0,0-1 0,1 0 0,-1 0 0,0 0 0,1 0 0,4 4 14,0-1 0,-1 1 0,1 0 0,-1 0 0,0 0 0,7 10 1,-4-2-10,17 70-67,0 13-929,-24-95 941,0 1-1,0-1 1,0 1 0,0-1-1,0 1 1,1 0 0,-1-1-1,0 1 1,0-1 0,1 1-1,-1-1 1,0 1 0,1-1-1,-1 1 1,0-1 0,1 1-1,-1-1 1,1 0 0,0 1-1,2 2-83,1-1-1,0 1 0,0-1 0,0 0 1,0-1-1,0 1 0,0-1 1,8 2-1,2 1-2667,12 7-7655,-61-25 7853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29.6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397 195 15600,'-3'-30'962,"-3"-14"1258,2 33-1552,0 0-1,0 0 1,-9-14 0,13 24-646,-1 1 0,1-1 1,0 1-1,0 0 0,-1-1 0,1 1 1,0 0-1,-1 0 0,1-1 1,0 1-1,-1 0 0,1 0 0,0-1 1,-1 1-1,1 0 0,-1 0 1,1 0-1,0 0 0,-1-1 0,0 1 1,-32-12 449,22 8-441,0 1 1,-19-2-1,13 4-31,0 2 0,0 0 0,1 0 0,-21 6-1,32-6 1,3-1-1,0 0 1,0 1-1,0-1 1,0 1-1,0-1 0,1 1 1,-1 0-1,-3 1 1,-18 13 6,-38 32 0,60-46 1,-1 1 1,1-1-1,-1 1 1,1-1-1,0 1 1,-1 0 0,1-1-1,-1 4 1,-10 19 43,2 1 1,-8 26-1,17-48 17,0 0 0,1 0 0,-1 0 0,1 6 0,0 14 88,2 1 0,6 32 0,-2-37 144,6 2-96,24 34 0,-35-54-180,-1 0 1,1 0-1,0 0 0,0 0 0,0 0 0,0 0 0,0 0 0,1 0 0,1 1 1,12 6 85,0-1 0,25 8 0,-39-15-96,0 1 0,0-1 0,0 0 0,0 0-1,0 0 1,0 0 0,0 1 0,0-1 0,0-1 0,0 1 0,0 0-1,2 0 1,11-4 45,-1 0 0,1-1 0,17-9 0,-18 5 43,44-55 39,-49 49-68,-3 2-39,-1 0-1,0 0 1,0-1 0,2-25-1,-4 26-53,-1 1-1,-1-1 1,0 1-1,0-1 1,-2 1 0,1 0-1,-1-1 1,-7-19-1,3 18-901,-14-20-1,18 28 98,1-22 176,-1-10-2492,1 8-7162,3 70 7739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1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126 609 15960,'2'73'1817,"-6"43"164,3-90-1188,1 103 147,1-106-1000,5 71-236,-4-83-822,-2-10 1086,1-1 1,-1 1 0,0-1-1,0 1 1,0-1 0,1 1-1,-1-1 1,0 0-1,1 1 1,-1-1 0,0 1-1,1-1 1,-1 0 0,0 1-1,1-1 1,-1 0 0,1 0-1,-1 1 1,0-1 0,1 0-1,-1 0 1,1 0-1,-1 0 1,1 1 0,-1-1-1,1 0 1,-1 0 0,1 0-1,-1 0 1,1 0 0,-1 0-1,1 0 1,-1 0 0,1 0-1,-1-1 1,1 1-1,-1 0 1,1 0 0,-1 0-1,0 0 1,1-1 0,-1 1-1,1 0 1,-1-1 0,0 1-1,1 0 1,-1 0 0,1-1-1,-1 0 1,1 1-22,-1 0 1,0-1 0,1 1-1,-1-1 1,0 1 0,1 0-1,-1-1 1,0 1 0,0-1-1,0 1 1,1-1-1,-1 1 1,0 0 0,0-1-1,0 1 1,0-1 0,0 1-1,0-1 1,0 1 0,0-1-1,0 0 1,8-114-1397,-9 84 1090,-6-49 4,-7-41-1501,-8-64-7070</inkml:trace>
  <inkml:trace contextRef="#ctx0" brushRef="#br0" timeOffset="1">42 161 11480,'0'0'0,"-7"-24"0,-5-19 1384,1 10 0,-1 1-1376,15 18 8,6 14-16,3-15-10232,-24 30 10232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1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435 167 12192,'-4'-4'1281,"-46"-56"182,36 46-582,-71-45 281,83 58-1090,0-1-1,0 1 1,0 0-1,-1 0 1,1 0-1,-4-1 0,-26-6 257,-36-4-1,67 12-307,0 0-1,-1 0 1,1 0 0,0 0-1,0 0 1,-1 0-1,1 0 1,0 0 0,-1 0-1,1 1 1,0-1 0,0 0-1,-3 2 1,-9 3 119,-19 11 0,17-7-84,-15 12 0,30-21-55,-1 1 18,0 0-1,0 0 1,0 0 0,0 0 0,0 0-1,0 0 1,0 0 0,0 0 0,0 0 0,0 0-1,1 0 1,-1 1 0,0-1 0,0 2-1,-6 12 117,-9 29-1,2 26-26,14-70-107,-1 4 33,1-1 0,-1 1 1,1 0-1,0-1 0,0 1 1,1 0-1,0 4 0,-1-8-33,15 98 267,11 12-131,-26-110-136,2 6 83,-1 1 0,1-1 0,1 0 0,5 11 0,-8-17-83,52 99 418,12-3-274,-64-96-144,4 5 60,0 1 0,0-1 0,1 1 0,7 5 0,65 58 240,7-11-222,-84-58-78,3 2 8,-1 0 1,1-1 0,0 1-1,0-1 1,0 1 0,0-1-1,0 0 1,0 0 0,4 0-1,13 4 36,40 3-1,-50-7-41,0-1 0,1-1 0,-1 0 1,0 0-1,0-1 0,0 0 0,11-4 0,-13 2-1,0 0 0,0 0 0,0 0 0,-1-1 0,0 0 0,0-1 0,0 0 0,10-11 0,-4 3-23,19-32 1,-30 43 3,0 1 1,0-1 0,-1 0-1,1 0 1,-1 0 0,0 0-1,0 0 1,0 0 0,0-5-1,19-95-155,-12-17 78,-8 107-54,-1-20 0,-9-70-146,-10 4 152,20 99 143,-9-32-420,-1 4 67,-27-49 0,32 70-78,-1 8-152,2 1 457,0 0 0,0 1 0,1-1 0,-1 1 0,0 0 0,1 0 0,0 0 0,-5 7 0,-15 24 4,23-34 118,-1 2-10,0-1-1,0 0 1,0 1-1,1 0 1,-1-1-1,1 1 0,-1-1 1,1 1-1,-1 0 1,1-1-1,0 1 1,0 0-1,0-1 0,0 3 1,-1 78-201,14 52-1845,0 66-8026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4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 0 14616,'-4'2'1856,"-52"18"207,41-14-1021,-74 38 340,87-43-1290,-1 0-1,1 1 1,0-1-1,-1 1 0,1-1 1,-2 3-1,-80 68 729,82-70-782,0 0-1,0 0 0,1 0 1,-1 0-1,0 0 0,-2 4 1,-52 104 339,49-87-84,-11 89 137,18-91-44,4 9-120,10 36-1,-8-50 68,3-1-190,0-1 0,16 18 1,-25-31-131,1 0 0,0 0 1,0 0-1,0-1 1,-1 1-1,1 0 1,0-1-1,0 1 1,0-1-1,1 1 1,9 4 25,0-1 0,0-1 1,20 4-1,-17-7-164,6-3-11,36-13 1,43-24-2234,-64 26 1798,16-6-2673,-11 4-7136,-93 37 7798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0.8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1 115 15240,'5'5'1299,"18"16"-231,1 0-1,36 23 0,68 23 1146,-111-61-2000,87 21 67,-82-22-158,-8-4-81,117 12 92,-116-13-125,0 0 0,0-1 0,0-1 0,0 0 0,0-1 0,-1 0 0,18-7 0,-28 8-7,1 0-1,-1-1 0,0 1 0,0-1 1,0 0-1,-1 0 0,1 0 0,0-1 1,-1 1-1,0-1 0,0 0 0,0 0 1,-1 0-1,1 0 0,3-8 0,-3 4-3,0 0 0,-1 0-1,0 0 1,0 0 0,-1-1-1,0 1 1,0-12 0,-1 19-8,0 0 1,0 0 0,0 0 0,0 0 0,-1 0 0,1 0-1,0 0 1,0 0 0,-1 0 0,0-2 0,-11-22-58,-16-27 0,17 37 34,-58-41 0,69 55 35,-1 1 0,0-1 1,0 1-1,1-1 1,-1 1-1,0-1 0,0 1 1,1 0-1,-1-1 1,0 1-1,0 0 0,0 0 1,0 0-1,0 0 1,1 0-1,-1-1 1,0 1-1,-2 1 0,-8-1 17,-1 1 0,0 0 0,0 1 0,1 0 0,-1 1 0,1 0 0,0 1 0,0 0 0,0 1 0,1 0 0,-1 1 0,1 0 0,-12 10 0,9-5 27,0 1 1,0 0-1,1 1 0,1 1 0,-18 27 0,2 7 48,25-45-63,1-1 0,0 0 0,0 1 0,0-1 0,0 0 0,1 1 0,-1 2 0,-19 126 302,19-128-300,1 1-1,0 0 1,0-1-1,0 1 0,0 0 1,2 5-1,-2-9-31,18 88 220,10 8-182,-27-92-42,1 0 0,-1 0 0,1 0 0,-1-1 0,1 1 0,0 0 0,4 4 0,-6-8 4,57 76-28,10-5-99,-63-67 26,-1-1 0,1 0 0,0 0 0,0 0-1,7 4 1,-11-7 101,81 44-606,7-10 354,-88-34 252,15 5-1556,22 12 0,64 29-8932,-236-108 7899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6.4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706 228 11832,'22'-3'245,"-22"3"-174,0 0-1,0 0 1,1 0 0,-1 0-1,0 0 1,0 0-1,0 0 1,0 0 0,1 0-1,-1 0 1,0-1 0,0 1-1,0 0 1,0 0 0,0 0-1,1 0 1,-1 0 0,0 0-1,0-1 1,0 1-1,0 0 1,0 0 0,0 0-1,0 0 1,0-1 0,0 1-1,0 0 1,1 0 0,-1 0-1,0 0 1,0-1-1,0 1 1,0 0 0,0 0-1,0 0 1,0-1 0,0 1-1,-1 0 1,1 0 0,0 0-1,0 0 1,0-1 0,0 1-1,0 0 1,0 0-1,0 0 1,0-1-27,0 1-1,-1 0 0,1 0 1,0 0-1,0 0 1,0 0-1,0-1 1,0 1-1,0 0 1,0 0-1,0 0 1,0 0-1,0-1 0,0 1 1,0 0-1,0 0 1,0 0-1,0 0 1,0-1-1,0 1 1,0 0-1,0 0 0,0 0 1,0 0-1,0 0 1,0-1-1,0 1 1,1 0-1,-1 0 1,0 0-1,0 0 1,0 0-1,0-1 0,0 1 1,0 0-1,0 0 1,1 0-1,-1 0 1,0 0-1,0 0 1,0 0-1,0 0 1,0 0-1,1 0 0,-1 0 1,0-1-1,0 1 1,0 0-1,0 0 1,1 0-1,-1 0 1,0 0-1,0 0 0,53-1 732,-37 0-500,94-15 127,-84 10-60,120-30 136,-115 28-158,120-33 158,-123 33-10,94-28 177,-100 29-252,-8 4-315,190-40 1244,-178 40-1175,-1 2-118,6 1-29,-110-1-9,-43 3-4,95 0 18,-4 0 28,-149 24 11,137-17-22,-217 46 12,205-42-14,-77 21 0,-22 9-16,25-6-4,35-9-4,64-18-16,-2-1-5,-81 28-296,98-32 186,11-5 30,4-2 37,6 0-166,71-18-52,-54 14 252,140-29-14,-119 27 10,88-17 3,18-1 27,-90 17 3,81-10 3,24 0 2,-17 5 0,-36 5 4,-74 7 16,201-9 148,-235 10-150,-6 0-12,-12 0-6,-24 1 10,-72 7 10,81-5 6,-158 18 14,139-13 2,-99 14 3,-21 3-25,101-15 33,-256 39 22,264-39-22,-198 31 22,215-34-22,18-2-26,-130 15 74,83-12 18,75-8-120,0 1 0,0 0 0,0-1-1,0 1 1,4-3 0,10-1 1,38-5-18,-21 3-74,85-16 4,27-6 56,-86 16-40,237-43-16,-240 45 54,76-13 1,15-1 26,-25 7 7,-38 8 18,-57 6 68,-20 3-32,25-3 228,58 5 0,-83-1-261,11 1 12,-15 0-41,0 0-214,0 0 0,0 0 0,-1 0 0,1 0 0,0 1 0,-1 0 0,6 4 0,-28-10-1538,10 3 1634,4-1 69,0 1-1,1-1 1,-1 0 0,0 0-1,-5-3 1,-90-34-2599,8 2-9177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7.6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205 163 13272,'-14'-15'10,"8"8"525,-1 1 1,-12-11 0,-73-50 3096,60 42-2888,2 2-178,30 23-566,-4-2 0,13 13 0,58 46 1,-63-54 0,14 14 7,95 101 58,-85-89 194,143 135 107,-138-134-92,2 2-85,70 63 322,-55-51-102,-46-39-32,-6-3-296,1-2-77,-1-1 1,1 1-1,0 0 1,0-1-1,-1 1 1,1-1 0,0 0-1,0 1 1,0-1-1,0 0 1,-2-1-1,-57-51 75,-1-6-3,2 1 40,12 16-25,-12-4-72,2 5-15,3 7-2,-29-12-77,45 27-31,38 19 99,-1 0 1,1 0-1,0 0 1,0-1-1,0 1 0,0 0 1,0 0-1,-1 0 1,1 0-1,0 0 1,0 0-1,0 0 0,0 0 1,-1 0-1,1 0 1,0 0-1,0 0 1,0 0-1,0 0 0,-1 0 1,1 0-1,0 0 1,0 0-1,0 0 0,0 0 1,0 0-1,-1 0 1,1 0-1,0 0 1,0 0-1,0 0 0,0 1 1,0-1-1,-1 0 1,1 0-1,0 0 0,0 3-34,1 0 15,4 3-10,3 2-135,70 66-36,-57-56 186,39 31 0,28 17 16,123 77 11,-175-120 28,112 71 141,-136-86-119,-4-2-28,0-1-1,11 6 0,-71-37-12,-40-23-6,71 38-4,-81-47 0,83 48-18,-79-38-156,92 44 117,-67-35-138,68 34 152,7 1-34,-1 4 67,-1-1-1,1 1 1,-1 0 0,1 0 0,0 0-1,0-1 1,-1 1 0,1 0 0,0 0-1,-1 0 1,1 0 0,0 0-1,-1 0 1,1 0 0,1 1 0,3 3-68,40 43-30,45 50-188,-76-82 258,76 78-66,-85-90 105,-5-3 12,-8-12 59,-34-38 50,-41-43 173,43 52-171,30 30-122,-15-16 152,-38-33 0,53 51-130,9 7-17,-1 0 1,0 1-1,1-1 0,-1 1 0,0-1 0,-3-1 1,5 3-14,0 0 0,0 0 1,0 0-1,-1 0 0,1 0 0,0 0 1,0 0-1,0 0 0,-1 0 1,1 0-1,0 0 0,0 0 1,0 0-1,0 0 0,-1 0 1,1 0-1,0 0 0,0 0 0,0 0 1,0 0-1,-1 0 0,1 0 1,0 0-1,0 0 0,0 1 1,0-1-1,0 0 0,-1 0 1,1 0-1,0 0 0,0 0 0,0 0 1,0 0-1,0 1 0,0-1 1,-1 0-1,1 0 0,0 1 0,0 0-1,0-1 0,0 1 1,0-1-1,0 1 1,0-1-1,0 1 0,1 0 1,-1-1-1,0 1 1,0-1-1,0 1 0,1-1 1,-1 1-1,0-1 1,0 1-1,1-1 0,0 2 1,40 51-322,13 10-31,-42-50 87,2 4-76,30 25 1,-37-36 247,73 60-1194,-78-64 1272,0-1-1,0 0 0,0 1 0,0-1 0,0 0 0,3 1 0,-4-2 64,0 0 1,-1 0-1,1 0 1,0 0-1,-1 0 0,1 0 1,0 0-1,0 0 0,-1 0 1,1 0-1,0-1 1,-1 1-1,1 0 0,0 0 1,-1-1-1,1 1 0,-1 0 1,1-1-1,0 1 1,-1-1-1,1 1 0,-1-1 1,1 0-1,-1 2 516,0-1-552,0 1 0,0-1 0,0 0 1,0 0-1,1 0 0,-1 1 0,0-1 1,0 0-1,0 0 0,0 0 0,0 1 1,0-1-1,0 0 0,0 0 1,0 0-1,-1 1 0,1-1 0,0 0 1,0 0-1,0 0 0,0 0 0,0 1 1,0-1-1,0 0 0,0 0 0,0 0 1,-1 0-1,1 1 0,0-1 0,0 0 1,0 0-1,0 0 0,-1 0 0,-19 28 307,-60 88 214,-92 202 366,161-296-719,4-9 9,1-1 0,-7 22 0,13-26 5,4-6-38,7-7-19,43-35 4,-45 32 18,0 1-1,-1-2 1,14-16 0,-21 24-118,0-1 1,0 1 0,-1-1 0,1 1 0,0-1 0,-1 0 0,1 1 0,-1-1 0,0 0-1,1 1 1,-1-4 0,-4 9 19,-47 63 15,35-46-62,-89 128-166,73-102-3478,-31 43-8351,146-210 9029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8.9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0 446 12640,'87'-23'1105,"-33"8"-277,242-74 467,-222 60-1266,-33 15-341,100-28 4,24-7 25,-144 43-269,30-4-1,335-52-896,-308 53 810,290-11-140,-295 19 693,278-3 58,-289 4 408,224 0 1188,-238 1-1020,121-2 2202,-167 1-2626,-1 0 0,1 0 0,-1 0-1,0 0 1,1-1 0,-1 1 0,0 0 0,1-1-1,1 0 1,-3 0-111,1 1-1,-1 0 0,0 0 0,0 0 1,1-1-1,-1 1 0,0 0 0,0 0 1,1-1-1,-1 1 0,0 0 0,0-1 1,0 1-1,0 0 0,1-1 0,-1 1 1,0 0-1,0-1 0,0 1 0,0 0 1,0-1-1,0 0 0,0 1-1,0 0 0,0 0 1,0 0-1,0 0 0,0 0 0,0-1 0,-1 1 0,1 0 1,0 0-1,0 0 0,0 0 0,0 0 0,0 0 1,0-1-1,0 1 0,-1 0 0,1 0 0,0 0 0,0 0 1,0 0-1,0 0 0,0 0 0,-1 0 0,1 0 0,0 0 1,0 0-1,0 0 0,0 0 0,0 0 0,-1 0 0,1 0 1,0 0-1,0 0 0,0 0 0,0 0 0,-1 0 0,-65-13 501,41 12-430,-66 0 3,-297 17-1,302-9-62,-438 22 241,223-40-216,250 7-42,-11 0 13,39 3 50,-174-13 270,195 14-326,-1-1 0,1 1-1,0 0 1,-1 0-1,1 0 1,0 1 0,-1-1-1,-2 1 1,-2 1 3,-9 1-8,15-3-7,1 0-1,0 0 1,0 0-1,0 0 1,0 0-1,-1 1 1,1-1 0,0 0-1,0 0 1,0 0-1,0 0 1,0 0-1,0 0 1,-1 0 0,1 0-1,0 1 1,0-1-1,0 0 1,0 0-1,0 0 1,0 0 0,0 0-1,0 1 1,0-1-1,0 0 1,0 0-1,0 0 1,0 0 0,-1 1-1,1-1 1,0 0-1,0 0 1,0 0-1,1 0 1,-1 1 0,0-1-1,0 0 1,0 0-1,0 0 1,0 0-1,0 1 1,0-1 0,0 0-1,0 0 1,0 0-1,0 0 1,0 0-1,1 0 1,-1 1 0,0-1-1,0 0 1,0 0-1,0 0 1,0 0-1,0 0 1,1 0 0,-1 0-1,11 7-4,-11-7 4,19 9-61,1-2-1,37 11 0,45 4-179,41-1-131,-131-20 319,28 2-611,90-2 3,22-2 444,-90-1-216,244-15-88,-246 13 510,224-12 29,-232 13 116,177-3 127,-190 5 240,141 8 620,-173-7-982,18 0 291,48 8 0,-66-5-380,-8-1-12,-11 2-5,10-3-32,-41 8 46,-86 19 34,91-21 120,-85 14 0,-20 1-126,83-14 94,-248 23 105,244-26 60,-248 11 105,252-13-252,-220 13 85,230-13-38,15-1-129,-173 14 96,95-3-174,110-13-25,-1 1 1,1 0-1,0-1 0,-1 0 1,1 0-1,-1 0 1,-4-1-1,1 0 1,-4-1-36,11 2 31,0 0 1,0 0 0,0 0-1,0 0 1,0 0 0,0 0-1,0 0 1,0 0 0,0 0 0,0 0-1,0 0 1,0 0 0,0 0-1,0 0 1,0 0 0,1 0-1,-1 0 1,0 0 0,0 0 0,0 0-1,0 0 1,0 0 0,0 0-1,0 0 1,0 0 0,0-1-1,0 1 1,0 0 0,0 0 0,0 0-1,0 0 1,0 0 0,0 0-1,0 0 1,0 0 0,0 0-1,0 0 1,-1 0 0,1 0 0,0 0-1,0 0 1,0 0 0,0 0-1,0 0 1,0 0 0,0 0-1,0 0 1,0 0 0,0 0 0,0 0-1,0 0 1,0 0 0,0 0-1,0 0 1,0 0 0,0 0-1,0 0 1,0 0 0,0-1 0,0 1-1,0 0 1,0 0 0,0 0-1,0 0 1,17-2-173,15 0 98,-7-2-150,71-18 1,28-6 130,-68 14-158,95-23 1,16-6 180,-101 26-39,251-60-19,-260 64 126,186-31 10,-205 38 28,-16 3-13,109-13 80,-69 9-70,-61 7-42,-1 0 1,0 0-1,1 0 1,-1 0 0,0 0-1,1 0 1,-1 0-1,0 0 1,1 0-1,-1 0 1,0 0 0,1 0-1,-1 0 1,1 0-1,-1 0 1,0 0 0,1 0-1,-1 0 1,0 1-1,0-1 1,1 0-1,-1 0 1,0 0 0,1 0-1,-1 1 1,0-1-1,0 0 1,1 0-1,-1 1 1,0-1 0,0 0-1,0 0 1,1 1-1,-1-1 1,0 0-1,0 1 1,0-1 0,0 0-1,0 1 1,0-1-1,1 1 1,-2-1-27,1 1-1,0 0 1,0-1 0,0 1 0,-1-1-1,1 1 1,0-1 0,0 1 0,-1-1-1,1 1 1,-1-1 0,1 1 0,0-1-1,-1 1 1,1-1 0,-1 0 0,1 1-1,-1-1 1,1 0 0,-1 1 0,1-1 0,-1 0-1,0 0 1,0 1 0,-52 11-870,36-8-1379,-14 3-6339,73-16 6478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39.8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178 1 13000,'0'0'7583,"6"6"-7589,19 20-24,-11-9-110,85 104-33,-71-88 148,56 63 3,31 30 20,-12-15 7,-23-29 30,-53-55 133,63 62 89,-72-71 238,-33-28-247,-63-44-20,53 36-42,-56-39 1,-17-9-132,59 39 33,-147-111 48,152 112-8,-130-104 38,74 66-290,90 64 112,-1-1-1,1 1 0,0 0 1,-1 0-1,1-1 0,-1 1 1,1 0-1,0 0 1,-1-1-1,1 1 0,0 0 1,0-1-1,-1 1 0,1 0 1,0-1-1,0 1 0,-1 0 1,1-1-1,0 1 1,0-1-1,0 1 0,0 0 1,0-1-1,0 1 0,0-1 1,0 1-1,0-1 0,0 0 1,0 1-9,1 0 1,0 0 0,0 0 0,0 0 0,-1 0-1,1 0 1,0 0 0,0 0 0,0 0-1,-1 0 1,1 1 0,0-1 0,0 0-1,0 1 1,-1-1 0,1 0 0,0 1-1,-1-1 1,1 1 0,0-1 0,0 2-1,66 48-223,-47-36 184,113 70-14,-100-63 60,64 40 1,29 18 10,37 28-2,-115-75 2,-42-28-6,23 16-50,30 26 1,-56-44 27,-2-1 25,0 0-1,0-1 1,1 1-1,-1 0 1,0 0 0,0 0-1,-1 0 1,1 0-1,0 0 1,0 0 0,0 0-1,-1 0 1,1 0-1,0 0 1,-1 1 0,1-1-1,-1 0 1,0 0-1,1 2 1,-4 0-219,-2 0 164,-1-1 1,1 0-1,-1 0 1,-10 2-1,3-4-126,-77-12-82,67 6 44,-111-45-83,102 36 94,-159-101-52,154 90 214,-123-109-14,135 112 26,13 12-18,-92-92 515,99 94-157,7 4-231,5 9 53,69 56 2,-50-39-258,65 50 1,15 12 85,-64-50-57,156 113-43,-164-121 16,106 78-62,-133-98 184,2 2 4,0 0 1,7 8 0,-15-13 116,-5-3-89,-21-12 409,-46-24 45,6 3 63,-8-4-196,-88-50-456,157 85-230,5 2-121,1 0 395,1 0-1,-1 0 1,0 0-1,1 0 1,-1 0-1,1 1 1,-1-1-1,1 1 1,-1 0-1,1 0 1,-1 0-1,1 0 1,2 0-1,2 1-51,67 2-1218,-7 0 1028,61 2-1970,-11-1-7805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9:40.2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1171 9 13088,'-7'-1'182,"-16"-6"5831,20 8-5391,-20 16 135,16-7-722,-50 88 18,41-71-18,-89 141 29,75-124 24,-63 91 4,-16 18-31,64-95 152,-176 187 89,179-203-74,-55 42 4,5-12-135,61-48 156,-119 77 110,139-95-358,4-1-22,6-4-10,2-3-18,3-2-54,0 1 1,0 0-1,0 0 1,7-5-1,8-4 19,33-27-44,-22 14-208,74-68 4,21-21 190,-77 67-222,170-184-104,-182 191 306,35-37 3,-15 13 123,-39 43 27,-6 8 37,5-5 123,-1-1 0,18-30 0,-33 49-132,1-1-1,-1 1 0,0-1 1,1 1-1,-1-1 1,0 0-1,0 1 1,1-1-1,-1 1 1,0-1-1,0 0 1,0 1-1,0-1 1,1 0-1,-1 1 0,0-1 1,0 0-1,-1 1 1,1-2-1,-5 4 337,-7 9-64,-68 85 151,56-63-126,-58 80 0,-15 23-214,58-82 100,-155 197-3,156-205-428,-133 157-257,144-170-596,-63 81-353,87-109 557,8-7 573,11-11 63,28-30 43,-21 21-2157,17-14-6256,-93 84 6470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5.4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0 487 11384,'1'3'339,"0"0"1,-1-1-1,1 1 1,0 0-1,3 4 1,5 13 919,30 74-173,-30-71-612,41 106 140,-40-102-379,44 121 315,-48-132-416,22 67 430,-23-66-297,-1 3-131,-2-16 119,-3-7 236,-1-5-439,-4-23 353,-14-89 45,16 91-164,-8-128 105,10 128-156,2-91 97,1 100-106,8-49 56,-6 60-234,-1 7-42,-1-1 1,1 1-1,0 0 1,0 0-1,0 0 1,0 0 0,0 0-1,1 0 1,-1 0-1,0 1 1,4-2-1,-6 3-3,0 0 0,1 0 0,-1-1 0,0 1 0,1 0-1,-1 0 1,0 0 0,1 0 0,-1 0 0,0 0 0,1 0 0,-1 0-1,0 0 1,1 0 0,-1 1 0,0-1 0,1 0 0,-1 0 0,0 0-1,0 0 1,1 0 0,-1 0 0,0 1 0,1-1 0,-1 0 0,0 0-1,1 1 1,14 9 36,-1 1 0,22 21-1,-23-19 36,0 2 0,14 18 0,4 7-60,10 14-12,-41-54-3,0 1 0,0-1 0,0 0 1,0 0-1,0 0 0,0 1 0,0-1 1,0 0-1,1 0 0,-1 0 0,0 1 1,0-1-1,0 0 0,0 0 0,0 0 1,0 0-1,1 1 0,-1-1 1,0 0-1,0 0 0,0 0 0,0 0 1,1 0-1,-1 0 0,0 0 0,0 0 1,0 1-1,1-1 0,-1 0 0,0 0 1,0 0-1,0 0 0,1 0 0,-1 0 1,0 0-1,0 0 0,0 0 0,1 0 1,-1 0-1,0-1 0,0 1 0,1 0 1,1-1-8,1 0 0,-1-1 0,0 1 1,0-1-1,1 1 0,-1-1 1,0 0-1,0 0 0,-1 0 0,1 0 1,0 0-1,-1-1 0,3-3 1,1-9-367,17-116-128,-17 95 230,23-178-42,-23 175 356,-2 19 4,4-22 142,13-46 0,-15 72-48,0 0-1,10-16 1,-15 31-134,0 1 0,0 0-1,0 0 1,0-1 0,0 1 0,1 0 0,-1 0-1,0 0 1,0-1 0,0 1 0,0 0-1,1 0 1,-1 0 0,0-1 0,0 1 0,0 0-1,1 0 1,-1 0 0,0 0 0,0 0 0,1-1-1,-1 1 1,0 0 0,1 0 0,-1 0-1,0 0 1,0 0 0,1 0 0,-1 0 0,0 0-1,0 0 1,1 0 0,-1 0 0,0 0 0,1 0-1,-1 0 1,0 0 0,0 1 0,1-1-1,-1 0 1,0 0 0,0 0 0,1 0 0,11 5 53,1-1 1,-1 1 0,0 1 0,-1 0 0,17 12-1,-24-16-24,-1 1-1,0-1 0,0 1 0,-1-1 1,1 1-1,3 4 0,59 71 206,8 19-146,-45-56 132,89 163 50,-98-167-256,41 105-77,-52-122-350,-4-11 236,12 29-292,-15-37 151,3-5-108,10-21-36,20-43 0,-18 36-2168,12-24-7292,-66 131 7447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6.0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137 0 16048,'-5'0'16,"-8"0"1042,0 1-1,-20 2 1,32-3-845,1 0-187,-1 0-1,1 0 1,0 0-1,0 0 1,0 0-1,-1 0 0,1 0 1,0 0-1,0 0 1,-1 0-1,1 0 1,0 0-1,0 0 1,-1 0-1,1 0 1,0 0-1,0 0 1,-1 0-1,1 0 1,0 1-1,0-1 1,0 0-1,-1 0 1,1 0-1,0 0 0,0 0 1,0 1-1,0-1 1,-1 0-1,1 0 1,0 0-1,0 1 1,0-1-1,0 0 1,0 0-1,0 0 1,0 1-1,-1-1 1,1 0-1,0 0 1,0 1-1,0-1 0,0 0 1,0 0-1,0 1 1,0-1-1,3 68 1203,-2-46-686,3 136 120,-3-111-620,1 106 3,2 26-14,-3-105 77,9 309 32,-7-311-114,9 235 4,-9-258-42,0 1 0,5 104-498,-4-84-215,-17-115-1408,-2-24 1865,8 33-4,-11-76 4,-9-71-2099,-16-89-9199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6.3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15240,'68'38'297,"-55"-32"770,-1 2 0,21 15 1,-23-15-802,-7-5-108,-1-1-1,1 1 1,-1-1 0,1 1 0,2 4-1,65 84 790,13 23-679,-75-102-71,19 20 1,159 162 228,-152-161-686,110 93-756,-138-121 838,37 29-573,-43-34 722,0 0 0,0 0-1,0 0 1,0 0 0,0 0 0,0 0 0,0 0-1,0 0 1,0 0 0,1 0 0,-1 0 0,0 0-1,0 0 1,0 0 0,0 0 0,0 0 0,0 0-1,0 0 1,0 0 0,1 0 0,-1 0 0,0 0-1,0 0 1,0 0 0,0 0 0,0 0 0,0 0-1,0 0 1,0 0 0,0 0 0,1-1 0,-1 1-1,0 0 1,0 0 0,0 0 0,0 0 0,0 0-1,0 0 1,0 0 0,0 0 0,0 0-1,0 0 1,0-1 0,0 1 0,0 0 0,0 0-1,0 0 1,0 0 0,0 0 0,0 0 0,0 0-1,0 0 1,0-1 0,0 1 0,0 0 0,0 0-1,0 0 1,0 0 0,0 0 0,0 0 0,0 0-1,0 0 1,0-1 0,-2-7-349,-9-14 93,3 12-20,-68-58-2035,3 7-7553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1 14968,'-10'87'293,"8"-64"1173,-9 121 465,8-106-1076,-10 199 186,11-189-986,10 167-99,-4-177-528,36 139-1254,-3-36 628,-30-117 924,32 73-2007,-4-8-7485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7.5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10848,'21'40'249,"-15"-25"999,33 103 465,-30-87-659,42 166 355,-39-146-681,21 105 4,3 19-528,-23-108 84,38 233 60,-43-251-360,-1-15-40,22 130-698,-18-89-199,-10-72-22,0-4 638,1-6 71,-2-3 173,0 6-323,0-1 1,0 1-1,0-1 1,2-7-1,1-9-6639,-7 50 5301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7.8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0 344 14616,'0'0'4311,"5"-5"-3284,22-22-92,112-91-135,-102 85-759,56-66 0,-88 93-87,0 1 0,0 1-1,11-8 1,0 0-54,-15 11-101,0 0-1,0 0 1,0-1-1,0 1 0,0 0 1,0-1-1,-1 1 1,1 0-1,-1-1 1,1 1-1,-1-1 1,1 1-1,-1-1 1,1-1-1,-3 63-1095,-6 75-1381,1-24-7122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8.3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73 13088,'18'-66'297,"-15"59"1475,0 7-1107,0 6-271,-2-6-252,13 59 2955,-14-59-3080,0 0 0,0 1 0,0-1 0,0 0 0,1 0 0,-1 1 0,0-1 0,0 0 0,0 0 0,0 1 1,0-1-1,1 0 0,-1 0 0,0 0 0,0 1 0,0-1 0,1 0 0,-1 0 0,0 0 0,0 0 0,0 0 0,1 1 0,-1-1 0,0 0 0,0 0 0,1 0 0,-1 0 0,0 0 0,0 0 0,1 0 0,-1 0 0,1 0 0,10 3 56,1-1 0,0 0 0,0 0 1,0-1-1,23-2 0,68-10 143,-58 5-193,-30 4-62,22-2-208,78-7-144,-92 10-156,77 6-325,-99-5 789,0 0 0,1 0 0,-1 1 0,0-1 0,1 0 0,-1 0 0,0 1 0,0-1 0,0 1 0,1-1 0,-1 1 0,1 1-1,6 2-276,1 1 0,10 10 1,-11-8 270,-1 1 0,8 10 0,-12-14-320,0-1-1,0 0 1,0 0 0,4 3-1,33 29-7016,-93-82 5582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8.7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1 12192,'-1'28'236,"1"-26"-114,0-1 1,0 0-1,0 0 0,0 0 1,0 0-1,0 1 1,0-1-1,1 0 1,-1 0-1,0 0 1,1 0-1,-1 0 1,1 0-1,-1 0 1,1 0-1,0 0 1,-1 0-1,1 0 1,0 0-1,1 1 0,-1 0 76,67 73 1596,-58-65-1662,8 10 370,70 96 159,-70-93-388,73 100 409,-31-39 140,-30-42-276,-30-42-534,0 0 1,0 0 0,1 0 0,-1 1-1,0-1 1,0 0 0,0 0 0,0 0-1,0 1 1,1-1 0,-1 0 0,0 0-1,0 0 1,0 0 0,1 0 0,-1 1-1,0-1 1,0 0 0,0 0 0,1 0-1,-1 0 1,0 0 0,0 0 0,1 0-1,-1 0 1,0 0 0,0 0 0,1 0-1,-1 0 1,0 0 0,1 0 0,3 0 56,1-1 1,0 0-1,-1 0 1,1-1-1,-1 1 1,1-1-1,6-4 1,-10 6-48,0-1 0,0 1 0,-1-1 0,1 1 0,0-1 0,0 1 0,-1-1 0,1 0 0,-1 1 0,1-1 0,-1 0 0,1 1 0,0-2 0,44-78 382,-37 60-258,30-96 28,-32 94-188,22-76-116,-27 92-69,1-1 0,-1 1 0,1 0 1,4-8-1,-1 3 53,1-2 145,8-19-3236,0-5-6497,-33 86 7337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9.2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176 59 12640,'-5'-9'917,"0"1"0,-1-1 0,0 1 0,-8-9 0,14 17-880,-1-1 1,0 1 0,1-1-1,-1 1 1,1-1 0,-1 1 0,0 0-1,1-1 1,-1 1 0,0 0-1,0-1 1,1 1 0,-1 0-1,0 0 1,0 0 0,1 0-1,-1 0 1,-1 0 0,-2-1 59,-11 0-14,15 1-83,-1 0 1,1 0-1,0 0 0,-1 0 1,1 0-1,-1 0 0,1 0 1,0 0-1,-1 0 0,1 0 1,0 0-1,0 0 1,-1 0-1,1 0 0,0 1 1,-1-1-1,1 0 0,0 0 1,-1 0-1,1 1 0,0-1 1,-14 11 9,-15 16 1,21-16 24,-27 56 13,30-51-42,1 7 46,1 0-1,2 1 0,2 46 1,0-59-35,-1-7-1,1 1 0,0-1 1,0 1-1,0-1 1,1 0-1,2 6 1,3 7 131,11 20 0,-15-31-86,1 0-1,0 0 0,0 0 0,1-1 1,-1 1-1,1-1 0,11 8 0,-6-8-53,-10-5-7,0 0-1,0 0 1,0 0-1,0 1 1,0-1-1,0 0 0,1 0 1,-1 0-1,0 0 1,0 0-1,0 0 1,0 0-1,0 0 0,0 0 1,1-1-1,-1 1 1,0 0-1,0 0 0,0 0 1,0 0-1,0 0 1,0 0-1,0 0 1,1 0-1,-1 0 0,0 0 1,0 0-1,0 0 1,0 0-1,0-1 1,0 1-1,0 0 0,0 0 1,0 0-1,0 0 1,0 0-1,1 0 1,-1 0-1,0-1 0,0 1 1,0 0-1,0 0 1,0 0-1,0 0 1,0 0-1,0 0 0,0-1 1,0 1-1,0 0 1,5-12 10,-1-1 1,4-17-1,-6 14 9,-2-78 18,-1 25 87,2 30 202,1-8-3,-2 47-323,0 0 0,0 0 0,0 0 0,0 0 0,0 0 1,0 0-1,0-1 0,0 1 0,0 0 0,0 0 0,0 0 0,0 0 0,0 0 1,0 0-1,0 0 0,0 0 0,0 0 0,0-1 0,0 1 0,0 0 1,0 0-1,0 0 0,0 0 0,0 0 0,0 0 0,0 0 0,0 0 0,0-1 1,0 1-1,0 0 0,0 0 0,0 0 0,0 0 0,0 0 0,1 0 0,-1 0 1,0 0-1,0 0 0,0 0 0,0 0 0,0 0 0,0 0 0,0 0 1,0 0-1,0 0 0,0 0 0,1 0 0,-1-1 0,0 1 0,0 0 0,0 0 1,0 0-1,0 0 0,0 1 0,0-1 0,0 0 0,1 0 0,-1 0 1,0 0-1,2 0 8,0 1 0,0-1 0,0 1 0,0 0 0,0 0 0,0 0 0,0 0 0,0 0 0,-1 0 0,1 0 0,0 1 0,-1-1 0,1 1 0,1 2 0,9 7 198,53 52 63,-50-48-202,75 63-22,-37-35-446,-21-18 223,-31-24 134,-1-1 0,1 1 0,0 0 0,0-1 0,0 1 1,0-1-1,0 1 0,0-1 0,0 0 0,0 1 0,0-1 0,0 0 0,0 0 0,0 0 0,1 0 0,27 3-377,47-3-1,-44-1-1888,30 2-6668,-145-2 6737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49.6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856 15 13984,'-15'-3'154,"7"1"154,0 1-1,0 0 1,-9 0 0,-109-6 1246,122 7-1417,-1 0 0,1 0 0,0 0 0,0 1 0,-5 1 0,-151 38 963,155-39-1022,1 1 0,-1 0 1,1-1-1,-1 2 0,1-1 0,-5 4 1,-92 59 473,-6 14-431,102-75-113,0 0-1,0 0 1,0 1 0,0-1-1,1 1 1,-5 6-1,-70 95 47,8 13 27,68-114-30,0 0-1,0 0 1,1 0 0,0 1-1,0-1 1,-3 12 0,5-17-51,-24 118 358,17 3-226,7-113-57,0 1 0,0-1 0,3 14 0,20 88 225,14-3-185,-37-107-115,5 11 137,8 17 1,-13-28-138,51 87 278,8-9-166,-36-52 168,26 27 0,-1-14-218,-46-37-58,1-1 0,-1 1 0,0-1 0,1 1 0,-1-1 0,5 2 0,8 3 12,25 6 0,-25-9-22,26 2 1,-41-5 5,22-1-85,6-4-32,49-16 0,-9-5-1243,-7-2 448,12-1 98,-72 29 794,0-1 1,0 1 0,0 0-1,1-1 1,-1 1 0,0 0-1,1 0 1,-1 0 0,2 0-1,81 4-2537,-8 2-9069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0.2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13720,'3'89'277,"-2"-56"1111,5 89 4,2 28-919,-4-86 502,23 275 313,-21-274-722,27 214 122,-27-233-646,-3-29-6,20 148 264,-11-98-12,-12-67-288,0 1 1,0-1-1,0 0 1,0 1-1,0-1 1,0 1-1,0-1 1,0 0-1,0 1 1,1-1-1,-1 0 1,0 1-1,0-1 1,0 1-1,1-1 1,-1 0-1,0 0 1,0 1-1,1-1 1,-1 0-1,0 1 1,1-1-1,-1 0 1,0 0-1,1 0 1,-1 1-1,1-1 1,-1 0-1,0 0 1,1 0-1,-1 0 1,0 0-1,1 0 1,-1 0-1,1 0 1,-1 0-1,1 0 1,0 0-1,-1 0 1,1 0-1,0-1 0,-1 0 0,1 1 0,0-1 1,0 0-1,0 1 0,0-1 0,-1 0 0,1 0 1,0 0-1,-1 0 0,1 0 0,0-2 0,47-82 8,-37 64 32,42-88 66,-43 89 182,30-55 112,-39 74-383,-1 0 1,0 0 0,1 1-1,-1-1 1,0 0-1,1 1 1,-1-1 0,1 0-1,0 1 1,-1-1-1,1 1 1,-1-1 0,2 0-1,3-2 22,-1 0-1,1 1 1,-1-1-1,1 1 1,0 0-1,0 1 1,6-2-1,-11 3-36,1 0 0,-1 0 0,1 0 0,-1 0 0,0 0 0,1 0 0,-1 0 0,1 0 0,-1 0 0,0 0 0,1 0 0,-1 0 0,0 1 0,1-1 0,-1 0 0,0 0 0,1 0 0,-1 1 0,0-1 0,1 0 0,-1 0 0,0 1 0,0-1 0,1 0 0,-1 1 0,0-1 0,0 0 0,1 1 0,-1-1 0,0 1 0,0-1-2,8 10 32,13 20 1,14 39-18,28 79-123,-52-119-464,45 122-271,-55-149 753,-1 0 1,1 0-1,0 0 1,0 1-1,0-1 0,0 0 1,0 0-1,3 3 0,0-1-81,-1 0 0,1 0 0,5 4 0,-7-6 147,0-1 1,-1 0-1,1 0 0,0 0 1,0 0-1,0 0 1,0 0-1,0 0 1,0-1-1,0 1 0,0-1 1,0 1-1,3-1 1,7-2-211,2-4-191,1 0 0,-1-2-1,19-11 1,-24 13-455,71-39-10626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0.6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176 4 14344,'-44'1'274,"43"-1"-168,0 0-1,1 0 1,-1 0 0,0 0-1,1 1 1,-1-1 0,0 0-1,0 0 1,1 0 0,-1 1-1,0-1 1,0 1 0,-58 38 1719,58-38-1762,0-1 0,0 1 1,0 0-1,0 0 0,1-1 1,-1 1-1,0 0 0,0 0 1,1 0-1,-1 0 0,1 0 1,-1 0-1,0 1 0,-40 97 1065,40-96-1082,0 0 0,0 0 0,0 0 0,1 0 0,-1 0 0,1 3 0,-5 123 338,5-126-388,0 0 0,0 0 0,0 0 0,1 0 0,-1-1 0,1 1 0,1 4 0,21 59-24,9 0 16,-18-43-20,25 29 4,-26-37 25,24 22 0,-26-28 4,1-1 1,-1 0-1,1-1 0,1 0 0,13 5 0,-25-12 0,-1 1 0,0-1 0,1 0 0,-1 0 0,0 0 0,1 1 0,-1-1 0,0 0 1,1 0-1,-1 0 0,1 0 0,-1 0 0,0 0 0,1 0 0,-1 0 0,0 0 0,1 0 0,-1 0 0,1 0 0,-1 0 0,0 0 0,1 0 0,-1 0 0,1 0 0,-1 0 0,0 0 0,1-1 0,-1 1 1,0 0-1,1 0 0,-1 0 0,1-1 0,3-3 8,0 0 0,1-1 0,-2 1 1,1-1-1,0 0 0,-1 0 0,0 0 0,0-1 1,4-10-1,-7 14 10,1 1 0,-1-1 0,1 1 0,-1-1 0,1 1 0,-1-1 0,0 0 0,0 1 0,0-1 0,0 1 0,0-3 0,0 4-19,-5-65 232,-8-13-150,12 72-37,0 0 0,-1-1 0,-4-8 0,6 15-45,-37-93 180,-12-7-124,29 65 46,-74-90 16,79 109-158,13 14 23,0 0 2,0 0 1,-1 0-1,1 1 1,0-1-1,-1 0 1,0 1-1,1-1 1,-1 1-1,0 0 1,0 0 0,1 0-1,-1 0 1,0 1-1,-5-1 1,5 2-383,3 3-138,3 10 251,1 0 1,0-1 0,11 25-1,-13-35 256,-1-1 2,0 1-1,0-1 0,0 0 1,1 1-1,-1-1 0,1 0 1,0 0-1,3 3 0,-5-5 27,61 65-240,46 33-2068,51 53-8991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1.0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551 1199 14880,'-7'95'238,"3"-75"957,-26 79 358,23-82-980,-9 13 1,15-28-567,0-1 0,1 1 1,-1-1-1,0 1 0,0-1 0,0 1 1,-1-1-1,1 0 0,0 0 0,0 1 1,-1-1-1,1 0 0,-1 0 0,1-1 1,-3 2-1,3-2-7,0 0 0,0 0 0,-1 0 1,1-1-1,0 1 0,-1-1 0,1 1 1,0 0-1,0-1 0,0 0 0,-1 1 1,1-1-1,0 0 0,0 0 0,0 1 1,0-1-1,0 0 0,1 0 0,-1 0 1,0 0-1,-1-2 0,-23-35-220,22 33-57,1 1 1,0-1-1,-4-10 0,-32-91-829,-6-27 828,26 76-1,-22-93-1,-16-73-1659,-32-121-7474</inkml:trace>
  <inkml:trace contextRef="#ctx0" brushRef="#br0" timeOffset="1">25 68 10672,'-6'-18'1066,"-9"-21"1,11 29-901,4 10-167,0 0 1,0 0 0,0 0 0,0 0 0,0 0 0,0 0 0,0 0-1,0 0 1,0 0 0,0 0 0,0 0 0,0 0 0,0 0 0,0 0-1,0 0 1,0 1 0,1-1 0,-1 0 0,0 0 0,0 0 0,0 0-1,0 0 1,0 0 0,0 0 0,0 0 0,0 0 0,0 0 0,0 0-1,0 0 1,0 0 0,0 0 0,0 0 0,0 0 0,0 0 0,0 0-1,0 0 1,0 0 0,0 0 0,1 0 0,-1-1 0,0 1 0,0 0-1,0 0 1,0 0 0,0 0 0,0 0 0,0 0 0,0 0 0,0 0-1,0 0 1,0 0 0,0 0 0,0 0 0,0 0 0,0 0-1,0 0 1,0 0 0,0 0 0,0 0 0,16 19-58,9 14-94,-11-14-567,74 113-174,-83-126 848,-1 0 0,1 0 0,7 8 0,70 72-135,52 45-1111,66 69-4982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1.4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451 35 12912,'-75'-15'308,"74"15"-132,0 0 1,0 0-1,0-1 1,0 1 0,0 0-1,0 0 1,-1-1-1,1 1 1,0 0 0,0-1-1,1 1 1,-1-1-1,0 0 1,0 1 0,0-1-1,-1-1 1,2 2-152,-1-1 1,1 1-1,0 0 0,0-1 1,0 1-1,0 0 0,0-1 1,0 1-1,0 0 1,0 0-1,0-1 0,0 1 1,0 0-1,0-1 1,0 1-1,1 0 0,-1-1 1,0 1-1,0 0 1,0 0-1,0-1 0,1 1 1,-1 0-7,0 0-3,0 0 0,0 0 0,0 0 0,0 0 0,0 0 1,-1 0-1,1 0 0,0 0 0,0 0 0,0 0 0,0 0 0,0 0 0,0 0 1,0 0-1,0 0 0,0 0 0,0 0 0,0 0 0,0 0 0,0 0 0,0 0 1,0 0-1,0 0 0,0 0 0,0 0 0,0 0 0,0 0 0,0 0 0,-1 0 0,1-1 1,0 1-1,0 0 0,0 0 0,0 0 0,0 0 0,0 0 0,0 0 0,0 0 1,0 0-1,0 0 0,0 0 0,0 0 0,0 0 0,0 0 0,0 0 0,0 0 1,0 0-1,0 0 0,0 0 0,0 0 0,0 0 0,0 0 0,0 0 0,0-1 1,0 1-1,0 0 0,0 0 0,0 0 0,0 0 0,0 0 0,0 0 0,0 0 1,0 0-1,0 0 0,-7-1 750,3 0-621,1 1 0,-1 0 0,0 0 0,0 0 0,0 0 0,1 0 0,-5 2 0,-62 12 553,53-8-530,-75 47 58,89-51-213,1-1-1,0 1 1,1-1-1,-1 1 1,0 0-1,0-1 1,-2 5-1,-72 109 144,74-111-120,0-1 0,0 1 0,0 0 0,-2 7 0,-26 125 236,30-133-240,0 0-1,-1 0 0,1 0 0,0 0 1,0 0-1,0-1 0,1 1 0,0 5 1,17 77 253,13 6-162,-29-86-76,-1-1-1,1 1 1,0-1 0,1 1 0,-1-1 0,4 5 0,-6-9-47,63 83 332,12-1-210,-75-82-122,6 6 71,0 0-1,0-1 0,8 6 1,67 47 214,4-9-229,-81-47-57,0 0 0,0 0 1,0 0-1,0-1 0,0 1 0,5 0 1,15 4-1,27 4 0,-31-9-62,31 0 0,-51-1 63,2 0-46,-1 0 1,1 0 0,0 0 0,-1 0 0,1-1 0,0 1 0,-1 0-1,1-1 1,0 1 0,-1-1 0,1 0 0,-1 1 0,3-3 0,-4 3 45,11-5-157,-1-2 0,0 1 0,13-11 0,-13 6 54,1 0-1,13-19 1,-22 27-81,0 0 0,0 0 0,0 0 0,3-6 0,-4 6 73,4-8-53,0 0 0,-1 0 0,-1 0 0,0 0 0,0 0 0,-1-1-1,1-22 1,-5-91-2478,-1 10-8971</inkml:trace>
  <inkml:trace contextRef="#ctx0" brushRef="#br0" timeOffset="1">912 427 13536,'17'11'124,"25"12"1041,35 13 272,-57-28-722,90 33 205,-85-33-632,121 25 53,-115-29-388,121-3-15,-148-1 57,-1 0 0,1 0 0,-1-1 1,0 1-1,1-1 0,3-1 0,11-3-7,-1-1 0,32-16-1,-41 17 14,1 0-1,-1 0 0,0-1 1,-1 0-1,1 0 1,-1-1-1,0 0 1,10-14-1,-11 11 9,0-1-1,-1 0 1,0-1-1,-1 1 1,0-1-1,-1 0 1,0 0 0,-1 0-1,0-1 1,-1 1-1,-1-21 1,0 31 52,0 0 0,0-1 0,-1 1 0,1 0 0,0 0-1,-2-4 1,-9-21 249,-23-43 0,33 69-264,0-1-1,0 1 0,0-1 0,0 1 0,0 0 0,0 0 0,0-1 0,0 1 0,0 0 1,-1 0-1,-1-1 0,-11-8 227,-20-10 1,17 12-173,-21-7 0,37 15-78,0-1-1,0 1 1,0-1 0,-1 1-1,1 0 1,0 0 0,0-1-1,0 1 1,-1 0 0,1 0-1,0 0 1,0 0-1,-1 0 1,1 1 0,0-1-1,0 0 1,0 1 0,0-1-1,-1 0 1,0 2 0,2-2-22,-25 8 229,-25 12 0,-35 26-61,85-46-168,-3 1 43,0 1-1,-1 0 0,1 0 0,0 1 0,0-1 1,1 0-1,-1 1 0,-4 5 0,-57 70 338,3 15-257,59-89-90,-1 0 1,1 0-1,0 0 0,0 1 1,0-1-1,-2 9 0,-17 79 201,18-61-227,0 32 0,3-59-29,0 0-1,0 0 0,0 0 1,0 0-1,1 0 0,2 7 1,3 16-56,12 27 1,20 24-174,-37-76 167,0 1-1,0-1 1,1 0-1,-1 0 1,1 0-1,-1 0 1,1 0-1,0-1 1,-1 1-1,1 0 1,0-1-1,3 3 1,19 13-464,31 18 1,40 8 278,-81-37-1006,27 15 0,63 36-8162,-243-133 7091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5.0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24575,'4'1'0,"-1"-1"0,0 1 0,1 0 0,-1 0 0,0 0 0,0 0 0,1 1 0,-1 0 0,4 2 0,18 8 0,1-7 0,0 0 0,0-2 0,35 1 0,-27-2 0,5-1 0,-25-2 0,1 2 0,-1-1 0,0 2 0,-1 0 0,16 4 0,-25-4 0,0 0 0,0 0 0,-1 0 0,1 0 0,0 0 0,-1 1 0,1-1 0,2 5 0,-4-6 0,-1 0 0,0 1 0,1-1 0,-1 0 0,0 1 0,0 0 0,0-1 0,0 1 0,-1 0 0,1-1 0,0 1 0,-1 0 0,1 0 0,-1-1 0,1 1 0,-1 0 0,0 0 0,0 0 0,0 0 0,0 2 0,-4 8 0,0 0 0,-1-1 0,0 0 0,0 0 0,-2 0 0,-10 15 0,5-8 0,-58 93 0,68-109 0,-2 6 0,0-1 0,-11 13 0,13-19 0,1 1 0,-1 0 0,0-1 0,0 1 0,0-1 0,1 0 0,-1 0 0,0 1 0,-1-1 0,1 0 0,0-1 0,0 1 0,0 0 0,0-1 0,-4 1 0,-30 0 0,-47-4 0,-23-8-1365,98 11-5461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9.9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514 198 12376,'-53'-59'238,"39"45"957,-70-57 404,82 69-1466,0 0 1,-1 0-1,1 1 1,-1-1-1,-4-2 1,-92-34 932,99 37-1043,-1 1 0,0 0 0,0-1-1,0 1 1,0 0 0,1 0 0,-1 0-1,0 0 1,0-1 0,0 1-1,0 0 1,0 1 0,0-1 0,1 0-1,-1 0 1,0 0 0,0 0 0,0 1-1,0-1 1,1 0 0,-2 1-1,-10 5 38,0 0 0,1 0-1,0 1 1,0 1-1,0 0 1,1 0-1,0 1 1,1 0-1,0 0 1,1 1-1,0 1 1,0-1-1,-7 15 1,3-1-8,2 0 1,0 1-1,-10 41 1,-6 57 105,25-118-129,0-1 1,1 0-1,0 0 1,-1 1-1,1-1 1,2 9-1,10 86 178,-3-50-107,2-1 0,2 0 0,3-1 0,32 69 0,-28-75 171,50 76-1,-61-104-189,1-1 0,0 0 0,1-1 0,0 0 0,1 0 0,0-1 0,1-1 0,0 0 0,19 10 0,-21-14 16,-1 0 0,1-1 0,-1-1 0,1 0 0,21 4 0,-28-7-68,0 1-1,0-1 0,0 0 0,0 0 1,0-1-1,0 1 0,0-1 0,0 0 1,-1 0-1,1 0 0,0 0 0,0-1 1,-1 0-1,1 1 0,-1-1 0,1 0 1,-1-1-1,0 1 0,0-1 0,4-3 1,-4 1-1,1 1 0,-1-1 1,0 0-1,0 0 0,-1-1 1,1 1-1,-1 0 0,1-7 0,1-1 54,2-22-1,-6 33-69,0 1 0,0-1 0,0 0 0,0 1 1,0-1-1,0 1 0,0-1 0,0 1 0,-1-1 0,0-1 0,-37-120 151,25 95-150,-240-383-694,227 376-102,8 15-47,-9-8-11630,46 48 9967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2.5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0 343 13448,'0'0'5383,"9"-5"-4876,45-27-228,26-17-35,-62 39 62,79-35 137,30-10 460,-103 46-497,104-37 144,-100 38-242,129-30 109,-121 31-202,178-27 78,-199 32-216,17 0 1,225 3 124,-205 3-140,199 33 23,-201-28-52,197 46 17,-236-52-34,0 0 0,14 6 0,84 35 36,-9 6-24,-100-50-28,9 4 28,0 1 1,10 8 0,64 49 58,-8 4-50,-46-39 63,105 112 40,-110-111-38,86 107 30,-89-106-104,79 120 20,-80-119 0,85 118 24,-101-142-56,1 0 0,9 9 0,116 111 56,-125-122-60,0 1 0,1-1 0,9 5 0,74 44 40,8-5-22,-85-43 20,18 7 0,209 60 74,-187-59-102,228 36 11,-219-42-18,97 5 3,42-5-14,11-5-4,11-2 0,143 7 0,-289-5-1,9 3-6,356 28-3,-349-21-2,387 76-3,-380-66-12,413 115-22,-407-102-36,-105-35 85,272 105-82,5 13 54,-277-118 28,111 49-58,437 208-20,-438-201 18,-110-56 60,272 152-60,-1 8 38,-271-160 22,104 67-54,-104-67 54,250 171-53,-9 5 44,-241-176 9,23 16 2,-1 2 0,23 24 0,-45-42-2,205 204 7,-15 14 1,-173-198 3,0 1 0,17 31 0,117 198 23,-18 14-8,-86-154 76,-47-110-102,104 284 105,-15 7-52,-89-291-53,32 116 162,108 444 78,-119-457-34,15 128 1,-12-16-126,-19-137 119,-5-78-200,3 176 200,-10-17-130,3-105 78,-7 55 4,-5-20-85,16-89-66,-6 32 185,-9 109 55,15-115-154,12 99 32,-7-99-46,33 111 20,-29-109-65,19 45 4,9 15-24,23 55-4,-51-124-17,25 35-47,-32-51-33,0-4-33,-2 0 105,1 0 0,-1-1-1,1 1 1,-1 0-1,0 0 1,0-1-1,1 1 1,-1 0-1,0-3 1,0-3-30,0 2-24,0 0 1,-1 0-1,0 0 0,0 0 1,-3-8-1,-26-102-573,22 84-310,-43-147-326,35 124-2052,-16-52-7928,74 247 8483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3.1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1982 0 15960,'-37'133'280,"28"-96"1121,-19 77 4,-3 19-933,19-73 483,-38 274 289,43-262-776,-13 298 112,17-304-514,-2 70 1,0-17-19,3-80 125,-15 90 62,17-128-232,0-1 1,0 1-1,0-1 0,0 0 1,0 1-1,0-1 0,0 1 1,0-1-1,0 1 0,0-1 1,-1 0-1,1 1 0,0-1 1,0 1-1,0-1 0,-1 0 1,1 1-1,0-1 0,0 0 1,-1 1-1,1-1 0,0 0 1,0 1-1,-1-1 0,1 0 1,0 0-1,-1 1 0,1-1 1,-1 0-1,1 0 0,0 0 1,-1 0-1,1 1 0,0-1 1,-1 0-1,1 0 0,-1 0 1,1 0-1,-1 0 0,-3 1 12,0 0 0,0-1 0,-1 1 0,1-1-1,0 0 1,0 0 0,0 0 0,-6-2 0,0-1 9,0 0 0,0-1 0,-13-7 0,19 9 19,1 0 0,0 0 1,-1 0-1,1 0 0,0-1 1,0 1-1,-2-4 0,-82-78 304,-13-29-232,100 113-115,-42-47 228,-193-196 102,184 195-68,-230-182 55,111 120-323,142 95 6,-1 2 0,0 0 0,-1 2-1,-34-8 1,40 14-91,-28-2 0,50 7 20,0-1 1,-1 1 0,1 0 0,-1 0 0,1 0 0,0 1-1,-1-1 1,1 0 0,0 1 0,-1 0 0,1-1 0,-3 3 0,5-3 70,-94 35-908,-4 19 628,79-44-1273,-21 9 0,-75 35-9388,269-126 8231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4.8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41 13000,'-13'-35'273,"11"29"308,1 12 205,-8 101 1034,8-81-919,-3 91 263,3-47-384,0-9-1294,1-13-6,0-9-2469,0 1-5133,0-94 6138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5.4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17 148 14256,'-13'-54'2687,"12"47"-2219,0 0 1,0 0-1,1 0 1,0 0 0,1-11-1,-1 16-405,1 1-1,-1-1 1,1 0 0,0 1 0,0-1-1,0 0 1,0 1 0,0-1-1,0 1 1,0 0 0,0-1-1,1 1 1,2-2 0,-2 1-34,-2 2-30,0-1 0,1 1 1,-1 0-1,1-1 0,-1 1 0,1 0 1,-1 0-1,1 0 0,-1-1 1,1 1-1,-1 0 0,1 0 1,-1 0-1,1 0 0,-1 0 0,1 0 1,37-8-8,-21 6 7,26-1 0,-11 5 1,0 2-1,35 7 1,-60-9-1,-4-2-1,1 1 0,-1 0 1,0 0-1,0 0 0,0 0 1,0 0-1,3 2 0,-6-3 2,68 38-13,-50-27 13,-1 1-1,-1 0 1,15 16 0,-7-3 2,39 54 0,-2 13 31,-57-87-11,-2-1 0,1 1 0,0 0 0,-1-1 1,0 1-1,2 10 0,26 94 136,-12 5-96,-17-109-41,-1 0 0,1 0 0,-1 0 0,0 0 0,0 0 1,-2 9-1,2-14-21,-4 30 76,-12 40 0,7-40-55,-18 35 0,27-65-21,-2 5 11,0 0-1,-1-1 0,1 1 0,-1-1 0,-3 5 1,-9 10 21,-20 23 1,19-28-29,0 0 1,-18 11-1,21-15-4,-22 11 0,29-18 0,0-1 0,-13 4 0,16-5 0,-5 1 18,-13 4-53,20-6 48,0 0 1,0 0 0,0 0-1,1 0 1,-1 0 0,0 0-1,0 0 1,0 0-1,0 0 1,0 0 0,0 0-1,1-1 1,-1 1 0,0 0-1,0-1 1,0 1-1,1 0 1,-3-2 0,3 2-9,0 0 0,0 0 0,0 0 0,0 0 0,0 0-1,0 0 1,0 0 0,0-1 0,0 1 0,0 0 0,-1 0 0,1 0 0,0 0 0,0 0 0,0 0 0,0 0 0,0 0 0,0 0 0,0-1 0,0 1 0,0 0 0,0 0 0,0 0 0,0 0 0,0 0 0,0 0 0,0 0 0,0-1 0,0 1 0,0 0 0,0 0 0,0 0 0,0 0 0,0 0 0,0 0 0,0 0 0,0-1-1,0 1 1,0 0 0,1 0 0,-1 0 0,0 0 0,0 0 0,0 0 0,0 0 0,0 0 0,0 0 0,0 0 0,0 0 0,0-1 0,1 1 0,-1 0 0,0 0 0,0 0 0,0 0 0,0 0 0,0 0 0,0 0 0,0 0 0,0 0 0,1 0 0,-1 0 0,0 0 0,0 0 0,0 0 0,41-3 355,-34 2-275,0 1 1,0 0-1,0 1 1,8 1-1,5 1-19,39 3 5,-55-5-50,0-1 1,0 1-1,0 0 1,5 2 0,124 47 115,-130-49-135,1 1 0,-1 0-1,0-1 1,0 1 0,0 0 0,0 0 0,3 4 0,-6-6-2,75 64 18,3 14-114,-75-76 41,0 1-1,0 1 1,-1-1-1,1 0 1,-1 0-1,1 1 0,-1 0 1,3 6-1,41 98-444,-12 14 272,-23-80-412,33 111-164,-32-109-1760,14 48-7151,-61-214 7295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5.9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336 1 17751,'0'0'5582,"4"0"-5106,51 5-166,-37-2-670,111 26-129,-99-20 202,134 59-83,-155-64 326,0 1 0,9 5 0,191 121-114,-198-124 148,16 13 0,116 109-15,-140-126 24,0 1 0,0-1 0,0 1 0,5 6 0,-8-10 1,33 57-2,-29-49 3,0-1-1,-1 1 0,0 1 0,0-1 0,2 14 1,-5-16-1,0 0 1,0 0-1,-1-1 1,0 1-1,0 0 1,0-1-1,0 1 1,-1-1-1,0 0 1,0 1-1,-1-1 1,1 0-1,-1 0 1,0 0-1,-5 5 1,-6 6 5,-27 21 1,-22 9-6,-10 1-1,-6-1 0,23-12 0,17-11 0,29-15-1,1 0 1,-15 16-1,24-24 1,0 0-1,0 0 1,-1 1-1,1-1 1,0 0-1,0 1 1,-1-1-1,1 0 1,0 1-1,0-1 1,0 0-1,-1 1 1,1-1-1,0 0 1,0 1-1,0-1 1,0 0-1,0 1 1,0-1-1,0 1 1,0-1-1,0 0 1,0 1-1,0 0 1,1 11-3,1-1 0,0 1 0,6 17 0,-6-22-1,1 1 0,0-1 1,0 0-1,4 8 1,0-3 1,25 41 0,13 41 2,-35-72-1,-8-20 0,-1 0 0,0 1 0,0-1 1,0 1-1,-1 0 0,1-1 0,0 4 0,15 130-27,-16-134 21,1 0 0,-1 0 0,0 0 0,0 0 0,-1 1 0,1-1 0,0 0 0,-1 0 0,1 0 0,-1 0 0,0 0 0,1 0 0,-3 3 0,-37 85-88,-16 8 8,56-98 87,-3 5-56,-1 0-1,1 1 1,-1-1 0,0-1-1,-9 9 1,13-13 56,-98 94-335,-19-2 142,112-88 102,0 0 1,-1 0-1,1-1 1,-1 1-1,0-1 1,-12 4-1,-120 41-542,-10-17 480,123-27-1061,-38 13 0,-109 31-8098,401-112 6991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10:57.3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6613 2060 15776,'-3'-15'1441,"-15"-73"-236,-6-31-842,22 112-262,1-1 0,-1 1 0,0 0 0,-1 0 0,-4-9 0,7 16-101,-63-134 607,-15-9-466,78 143-141,-5-9 21,-1-1-1,0 2 0,0-1 0,-13-13 1,19 22-21,-132-144 105,-19-2-120,141 137-21,0-1 0,-1 1 0,-1 1 0,-15-9 0,-175-103-144,-20 9 102,222 111 78,-100-42-214,-177-58 1,-24 5 153,173 60-25,-208-45 3,-19 4 65,355 76 17,-147-27-5,-225-30 3,-11 7 41,232 35 154,-218-8 1,1 9-76,368 14-118,-44-1 200,-54 5 0,-236 23 200,-33 26-253,82 17 120,71 14-134,40 1 134,57-14-149,117-71-118,-8 5 53,0 1-1,1 0 0,0 0 0,-12 12 1,-119 125 212,-3 24-188,132-156-53,0 0 0,1 0 0,0 1 0,-9 19 0,-89 181 96,12 22-69,94-234-51,-6 17 33,0-1 1,1 1-1,-5 34 0,10-51-33,-43 268 134,21 62-97,26-47 6,25-42-21,15-29 26,1-56-14,-41-142-7,1-1 0,0 0 0,12 20 0,97 182 85,24 19-60,-138-234-52,14 24 49,2-1 0,23 28 1,-39-51-50,208 253 152,70 53-92,-14-50 57,-11-47-57,-11-44 63,116 27-85,8-30-46,106 25-34,-443-176-65,50 11 0,256 58-106,43-1 108,-328-69-52,60 4 0,304 23-156,19-16 120,-262-22-461,241-23 1,52-32 436,-106-15-130,-92-13 174,-55 2-174,-99 28 247,104-69 0,-164 91 66,-1-3 0,-1-2 0,80-78 0,-31 6 30,-91 99 28,0 0-1,0 0 1,10-19 0,93-165 74,19-75-32,-92 170 2,-3-2 0,-5 0 1,18-115-1,-19-18 119,-24 50-82,-5 184-105,-1-39 125,-11-12 43,-62-227 126,-55-83-166,67 217 92,-158-266 0,141 290-96,-5 4 0,-129-138 0,92 128-21,-4 5 0,-6 6 1,-168-114-1,87 92-39,98 74 49,-260-129 1,-130-47-92,57 58-22,47 50 2,41 37 3,88 40-105,271 54 100,-56-8-215,-17 8-75,73 0 290,-394 15-502,-40 29 260,179-21-2776,-240 13-6911,1156-85 7483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0.2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10773 220 12824,'0'0'1304,"-2"-9"-218,-12-41 92,-13-29 697,4 21-1751,23 57-120,-1 1 1,1-1-1,0 1 0,-1-1 0,1 1 0,0-1 0,-1 1 0,1-1 0,-1 1 0,1-1 0,-1 1 0,1 0 0,-1-1 0,1 1 0,-1 0 0,0-1 0,1 1 0,-1 0 0,-1 0 0,-13 0 131,-32 14 15,44-12-113,-1-1 0,1 0 0,-1 0 0,0 0 0,1 0 1,-8 0-1,-2 0 3,-8 3 72,-1-2 1,0 0 0,1-1-1,-1-1 1,-27-4 0,16-2-7,-133-24 729,156 27-766,-1 1 1,1 1-1,-1 0 0,1 0 1,-1 1-1,0 0 0,1 1 1,-1 0-1,-12 4 0,-75 15 274,76-15-230,-103 18 51,98-18-24,-121 11 48,112-14-88,-72 0 0,-214-13 51,110 3 2,183 7-51,-148-9 36,140 7-76,-54-5-11,-245-14 127,293 21-128,-301 0 161,198 5-35,56-3-58,-336 3 18,402-4-90,-474 17 65,449-15-108,-97 9 21,22 2-6,94-10 4,-162 12 11,151-13-20,-160 11 10,161-11 10,-159 12 15,159-12-6,-155 6 16,157-6-38,-160 4 7,158-5-14,-167 5 10,166-4 10,-165 5 10,164-5-30,-63 2 1,-19 1-12,-103 4 0,185-8 6,-174 1 8,172-2-10,-171-2 4,172 1-4,-65 1 1,-24 0-4,-3 0 2,-2 0-2,-123-2 6,210 1 6,-211-7 9,207 7-16,-223-6 13,221 7 12,-220-4 10,221 3-28,-218 0 14,219 1 4,-209 1 11,211 0-24,-203 1 11,205-2 2,-188 0 17,192 0-4,-166 2 20,174-2-18,-160 3 40,47-3-64,143 0-72,-14 0-248,-41-5 0,56 2-96,10-1-480,8-2-80,-10 6 1133,12-9-10027,-24 16 3350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2.0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312 0 13000,'-1'12'140,"1"-8"65,0 0-1,0 0 1,0 0-1,0 0 1,2 5 0,6 53 1319,-5-32-677,-3 44 0,0-52-712,-1 4 393,-6 129 132,4-113-552,-9 90 4,-3 20-51,8-90 132,-37 255 66,35-251-126,-44 266 74,42-268 28,-53 236 90,52-248-132,11-50-184,-56 233 400,52-217-327,-1 0 26,1 0 0,-5 38 0,10-53-64,-1 0-20,1 0 1,0 0 0,0 1 0,0-1 0,0 0 0,0 0-1,1 0 1,0 4 0,0-7-17,-1 1 0,0-1 0,0 0 0,0 0 0,0 0-1,0 1 1,0-1 0,0 0 0,1 0 0,-1 0 0,0 0 0,0 0 0,0 1 0,0-1 0,1 0 0,-1 0 0,0 0-1,0 0 1,0 0 0,1 0 0,-1 0 0,0 0 0,0 0 0,0 0 0,1 0 0,-1 0 0,0 0 0,0 0 0,0 0-1,1 0 1,-1 0 0,9 1 50,-1-1 0,1 0 0,0 0-1,-1-1 1,14-2 0,0-1 155,144-27 73,-127 25-140,165-26 93,-161 27 74,179-12 115,-209 16-297,18 1 0,173 14 233,-167-10-138,122 17 98,-132-16-62,93 25 100,-81-20 24,-27-8-325,39 10 351,-40-8-284,-10-3-235,0-1-1,0 1 0,1-1 0,-1 1 0,0-1 0,0 0 0,1 0 0,-1 1 0,2-1 0,-22-6-2457,4 3-664,-3 0-7496,41 7 8077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0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 1 14432,'3'20'145,"-1"-5"587,1 22 0,-1 95 1096,-2-99-760,-6 153 350,4-139-756,-2 94 3,-2 15-498,4-96 1,-5 203 62,5-217-108,0-10-57,-11 142 60,-6-43-459,17-127 1,2-9-265,5-18-729,29-68 395,-23 60-1468,10-25-6539,-49 121 6715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1550 11 14256,'0'0'1321,"-9"0"-216,-43 0 14,-73 3 54,-107-2-336,148-6-787,-140-4 56,58 16 42,20 1 240,11-4-101,108-3-214,-106 7-1,110-5-152,-70 14-218,90-16 125,-1 0 0,1 0 1,-1 0-1,0 0 0,1 0 1,0 1-1,-1-1 0,1 1 0,0 0 1,-5 4-1,1-1-715,0 0-1,-10 5 1,-11 5-7627,65-35 6398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0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 0 14616,'-6'101'264,"3"-71"1056,-12 68-1,-5 17-908,11-68 324,-39 184 129,38-189-978,-30 132-228,35-147-692,-1 65-252,6-92 1276,-1 1 0,1-1 1,0 1-1,0-1 0,0 1 0,0-1 1,0 1-1,0-1 0,1 0 1,-1 1-1,0-1 0,0 1 0,0-1 1,0 1-1,0-1 0,1 0 1,-1 1-1,0-1 0,0 1 0,1-1 1,-1 0-1,0 1 0,1-1 0,1 2-55,0 0 0,0-1-1,1 1 1,-1-1-1,0 0 1,0 0-1,1 0 1,-1 0-1,1 0 1,-1-1-1,1 1 1,-1-1-1,1 1 1,4-1-1,6 2-1170,37 11-8457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3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1495 42 11384,'-42'26'214,"27"-18"860,-70 20 368,64-23-667,-99 18 276,91-20-470,-137 0 188,125-4-436,-80-7 1,-14-4-204,82 6 190,-187-28 130,197 27-124,-8-2-101,-108-18 238,-6 11-151,165 16-524,-7-1 584,6 1-968,7-1-1470,57-7 1215,-42 6-1269,18-4-5740,-91 13 5906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4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204 0 15960,'1'5'211,"1"0"1,-1 0 0,-1-1 0,1 1 0,-1 0 0,0 0 0,0 0 0,0 0 0,-1 0 0,0 0-1,0 0 1,0-1 0,-3 8 0,1-1 201,0 8 527,-17 109 295,16-98-702,-16 146 123,16-131-576,-6 95 0,0 17-26,6-93 132,-14 257 88,15-258-28,-16 235 80,15-245-180,1-10-63,-18 164 156,19-193-195,-26 153-199,27-165-145,0-4-107,-18-49-506,18 47 826,0 2 18,0-1 0,1 1 0,0 0 0,-1 0 0,1 0 1,0 0-1,0 0 0,0 0 0,1 0 0,-1-3 0,9-93-686,6-24 558,-7 53-2443,7-63-7220,-34 308 7407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4.7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 12280,'0'0'4329,"6"-2"-3251,1 0-912,-4 1-59,0 0 1,0 0-1,0 0 0,0 0 1,0 1-1,0 0 0,6-1 0,75-1 761,-62 3-568,109 11 108,-102-8-166,125 17 112,-123-16-54,125 19 114,-121-19-146,161 25 93,-159-24-188,-4-1-78,115 21 28,-65-11-163,-71-12-234,1 2 33,-1 1-1,21 14 0,14 17-3603,-29-22-5740,-42-36 7197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5.0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14432,'4'1'1657,"56"4"205,48-1 312,-89-3-1980,8-1 646,120 0 227,-114 0-772,143 0 137,-136 1-66,189 9 141,-184-7-174,168 15 109,-177-14-236,39 6 1,-1 3-166,-65-11-60,3 0-19,1 1-1,-1 1 1,0 0 0,0 0-1,0 1 1,20 12-1,-25-13-119,1 1-39,1 0-1,-1 1 0,0 0 1,0 1-1,14 14 0,22 31-1261,-4-2-2662,-24-31-5498,-37-45 7227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5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1782 53 13536,'-88'-26'222,"65"21"893,-121-15 394,135 19-1231,0 1 0,-11-1-1,-95 2 557,-16 3-574,117-3-104,1 0 0,-13 2 0,-254 58 413,217-40-556,2 2 1,0 4-1,1 2 0,-91 61 1,145-86 35,-1 1 0,-7 7 1,-128 122 175,134-126-118,-12 15-1,-119 167 188,110-140-182,-34 85 0,-1 44 118,58-150-8,-2 28-61,2 1 0,4 108 1,12-86-4,25 96 0,-34-171-141,0 0 1,1 0-1,0-1 1,2 7 0,26 51 91,56 89 1,-58-109-24,2-1 1,2-1-1,43 41 1,6-7-12,3-4-1,100 64 1,-179-131-57,0 0 1,1 0-1,8 3 0,171 62 93,-143-57 2,188 26 42,-220-35-123,1-1-1,17-1 1,100-4 66,-60-2-72,-1-3-1,0-3 0,0-3 1,-2-2-1,95-39 0,-142 48-21,0-1 0,30-19 0,-23 9-1,-1-1 0,23-26 0,24-31-45,-63 68-41,14-21 1,50-79-80,-2-13 85,-65 114 21,0-1-1,-1 0 1,6-17 0,35-109-166,-9-7 150,-33 131 37,-1 0 0,0-1 0,0-13 0,7-129-105,-13-6 72,4 150 28,0 0 0,-1 0 0,-1 1 0,-3-14 0,-35-123-160,-23-18 159,-26-18 35,65 141 6,-2 0 0,-35-39-1,49 64 1,-2 2 0,0 0 0,0 0 0,-17-11 0,9 11 1,-1 1 0,-1 1-1,-39-15 1,-52-11-75,114 38 72,-72-26-2851,-67-27-7460,327 124 7753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0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45 17655,'0'0'5698,"5"-2"-6884,51-21-108,-38 16-1381,16-6-7083,-79 31 7334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96 18287,'0'0'3106,"10"-10"-4520,30-28 1217,-20 19-2367,10-10-6712,-70 68 6974</inkml:trace>
  <inkml:trace contextRef="#ctx0" brushRef="#br0" timeOffset="1">1837 151 16224,'0'0'1815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7.8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20 14344,'0'0'0,"-60"-11"0,0 2-10280,120 18 10280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8.8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1 15688,'0'0'2961,"0"5"-1865,22 360 1229,-22-334-2252,-9 166 53,6-147 60,-5 100 1,-4 15-100,7-102 161,-21 241 84,7-163-216,-2 29 61,10 13 147,6-168-327,5-14-1,-1 0 0,1 0-1,-1 0 1,1 0 0,0 0-1,-1 0 1,1 0 0,0 0-1,0 1 1,0-1 0,0 0-1,0 0 1,0 0 0,0 0-1,0 2 1,1-2-28,-1-1 0,0 1 0,0-1-1,0 1 1,0-1 0,0 1 0,0 0 0,0-1 0,0 1 0,0-1-1,0 1 1,0-1 0,-1 1 0,1 0 0,0-1 0,0 1 0,-1-1-1,1 1 1,-1 0 0,1 0-44,-1 0-1,1 0 0,-1 0 1,1 0-1,0 0 1,-1 0-1,1 0 0,0 0 1,0 0-1,0 1 1,0-2 44,0 18-630,2-5-2640,-1 1-6571,-3-33 7445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9.3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55 16136,'0'0'3069,"4"0"-1865,65-5 570,8-1-1119,10-6-510,-23 2 25,121-9 215,-108 17-330,17 3-39,-77 0-130,25 7-1036,57 17 0,-83-18 1016,15 5-824,30 11-2430,-32-13-5591,-68-24 6747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0.7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433 211 13272,'-2'-1'118,"1"0"0,-1 0 0,0-1 0,1 1 0,-1-1 0,1 1 0,0-1 1,0 0-1,-1 1 0,1-1 0,0 0 0,1 0 0,-1 0 0,0 0 0,0 0 0,1 0 1,-1 0-1,1 0 0,0 0 0,-1 0 0,1-2 0,-1-3 111,0 1-1,0-1 1,-3-6 0,-17-42 643,20 54-848,1 0 0,0 0-1,-1 0 1,1 0 0,-1 1 0,0-1 0,1 0 0,-1 0 0,0 0 0,1 1 0,-2-2-1,-17-14 150,-32-22 0,49 37-172,1 0-1,-1 0 1,1 0 0,-1 1 0,1-1 0,-1 1-1,1-1 1,-1 1 0,-1-1 0,-25-3 16,-37-2 0,64 6-11,0 0-1,0 0 0,0 0 1,0 0-1,0 0 0,0 0 1,0 0-1,0 0 0,0 1 1,0-1-1,0 0 0,0 1 1,1-1-1,-1 1 0,0-1 1,0 1-1,0-1 0,-1 2 1,2-2-6,-12 8 35,1 1 0,-12 11 0,8-4 2,-14 19-1,26-32 17,1 1-1,0-1 0,-1 1 0,-2 6 1,-54 137 315,58-143-333,-1 1 0,1-1 0,0 1 1,0 0-1,1-1 0,-1 7 0,-4 104 212,7 13-138,-2-119-34,0-1 0,1 0 0,3 16 0,-4-24-75,26 109 300,10-5-185,-34-99-69,0 0-1,0 1 1,1-1-1,0-1 1,3 6-1,9 12 92,20 24 0,-21-31-92,28 22 0,-41-35-31,1-1 0,-1 0 0,0 0 0,1 0 0,-1 0-1,1 0 1,-1 0 0,1 0 0,0-1 0,-1 1 0,1 0-1,3 0 1,3 1 22,1 0 0,0-1 0,-1 0 0,11 1 0,-10-3-26,1 0 0,-2-1 0,1 0 0,9-3 0,-17 5-7,0 0 0,0 0 0,0-1 0,0 1 0,0 0 0,0-1 0,0 1 0,0-1 0,-1 1 0,1-1 0,0 1 0,0-1 0,0 0 0,-1 1 0,1-1 0,0 0 0,-1 0 0,1 1 0,-1-1 0,1 0 0,0-2 0,7-9 20,-1 0-1,12-25 0,-12 17-19,-1 0 1,-1 0-1,3-23 0,-3-5-12,-3 0 1,-7-84-1,5 122-36,-1 1 1,-4-15-1,-19-77-88,-8 3-8,32 98 141,-12-33-572,-32-72-294,41 98 475,0 6-138,3 2 491,-1-1 0,1 0-1,-1 0 1,0 0 0,1 1-1,-1-1 1,1 0 0,0 0-1,-1 1 1,1-1 0,-1 0-1,1 1 1,-1-1 0,1 1-1,0-1 1,-1 1 0,1-1-1,0 1 1,-1-1 0,1 1-1,0-1 1,0 1 0,-1 0-1,-1 6-39,1 0 0,-2 11 0,3-18 78,0 1-13,0 0 0,0 0 1,0 0-1,0 0 0,0-1 1,0 1-1,0 0 0,0 0 1,0 0-1,0 0 0,1 0 1,-1 0-1,0 0 0,1 0 1,-1 0-1,1-1 0,-1 1 1,1 0-1,0 1 0,37 61-240,33 42-1861,31 51-8206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09.6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1 264 17207,'0'0'1866,"7"-2"-308,42-6-180,67-14-234,-89 17-776,117-20-11,-112 19-804,144-17-283,-134 16-242,204-35-240,-195 32 960,71-14 4,49-11-2206,98-20-9565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15960,'15'52'273,"-12"-36"1093,7 108 457,-8-93-910,11 148 274,-9-134-732,5 90 3,0 15-364,-5-93-88,10 198 6,-12-209 10,15 158 12,-14-170-14,18 116-2,1-64-1253,-22-85 875,1-4-125,8-61-558,-7 43-1380,3-18-6767,-11 90 6901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1504 119 15864,'0'0'2655,"-5"-3"-1645,-57-29 14,43 24-618,-36-13 1,-25-3-326,-15 7-81,-15 4 0,-145 19 3,207-1 10,-164 26 6,173-25-6,-133 18 10,141-20 10,-135 15 25,149-17-66,-61 9-264,33-2-158,45-9 408,-1 0-1,1 0 0,0 0 1,0 0-1,-1 0 0,1 0 0,0 0 1,0 0-1,-1 0 0,1 1 1,0-1-1,0 0 0,0 0 0,-1 0 1,1 0-1,0 0 0,0 0 1,0 1-1,0-1 0,-1 0 0,1 0 1,0 0-1,0 1 0,0-1 1,0 0-1,0 0 0,0 0 0,-1 1 1,0 3-111,-1 1-1,1-1 1,0 1 0,0-1 0,0 1 0,0 8 0,1-12 106,0-1-1,0 0 1,0 1 0,0-1 0,0 1 0,0-1 0,0 1-1,0-1 1,0 1 0,0-1 0,1 0 0,-1 1 0,0-1 0,0 1-1,1-1 1,-1 0 0,0 1 0,0-1 0,1 0 0,-1 1-1,0-1 1,1 0 0,-1 0 0,0 1 0,1-1 0,0 0-1,81 62-897,-55-43-1307,23 18-6016,-116-86 6198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0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1564 237 15064,'-73'36'324,"70"-34"0,0-1 0,0 1 0,-1-1 1,-6 2-1,-161 39 1857,155-38-1604,-18 1-1,-124 15 578,-26-1-804,112-13 250,-264 10 122,276-15-716,-172 2-16,196-4-82,-122-14-946,148 12 812,9 3 217,1-1-1,0 1 1,0 0 0,0 0-1,0 0 1,0 0 0,0 0-1,0 0 1,0 0-1,0 0 1,0 0 0,0 0-1,0 0 1,0-1-1,0 1 1,0 0 0,0 0-1,0 0 1,0 0 0,0 0-1,0 0 1,0 0-1,0 0 1,0 0 0,0 0-1,0 0 1,1-1-1,-1 1 1,0 0 0,0 0-1,0 0 1,0 0 0,0 0-1,0 0 1,0 0-1,0 0 1,0 0 0,0 0-1,0 0 1,0 0-1,0 0 1,1 0 0,-1 0-1,0 0 1,0 0 0,0 0-1,0 0 1,0 0-1,0 0 1,0 0 0,21-6-792,-13 5 844,41-9-338,-20 4-550,68-18 3,20-6 618,-109 28 154,0 0 0,0-1 0,15-7 0,-23 10 70,116-55-280,50-36-1901,92-44-8445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1.2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0 15776,'-2'2'156,"0"0"0,0 0 0,0 0 0,0 0 0,0 0 0,0 1 0,1-1 0,-1 1 0,1-1 0,0 1 0,-1-1 0,1 1 0,1 0 0,-1-1 0,-1 6 0,0 0 199,-29 107 1154,25-89-1446,-2 5 59,-37 148-8,34-133-294,-60 237-61,56-225 116,-55 213-38,58-220 78,-34 188-11,39-195 102,-3 153 24,12-163 78,18 110 60,-20-140-135,1 0 1,0 0 0,0-1-1,3 7 1,53 99 176,-56-106-207,0-1-1,1 0 0,-1 0 1,1-1-1,-1 1 1,1 0-1,0 0 0,3 2 1,53 40 22,10-4-9,-62-37-3,-1-1 1,1 1-1,10 2 0,80 24 41,11-6-13,-63-15 114,184 22 91,-181-26 34,173 17 107,-180-17-134,-1 0-89,126 20 426,-146-21-486,116 22 1268,-131-23-1417,1-1 1,0 0-1,-1 0 1,1 0-1,0-1 1,-1 0-1,7 0 1,-37 4-960,25-4 977,1 0 0,0 0 1,-1 0-1,1 0 1,0 0-1,0 0 0,-1 0 1,1 0-1,0 0 1,0 0-1,-1 0 0,1 0 1,0 0-1,-1 0 0,1-1 1,0 1-1,0 0 1,-1 0-1,1 0 0,0 0 1,0 0-1,0-1 1,-1 1-1,1 0 0,0-1 1,-7-6-188,0 0 0,1 0 0,-7-12 0,4 6-2405,-10-10-7395,44 54 7518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1.7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1233 15 13360,'-62'-8'218,"32"5"969,-44 0-1,50 2-996,-2 2 558,-132 15 229,150-15-852,0 1-1,-14 3 0,-198 59 335,210-61-441,1 0 1,-16 8-1,-178 101 104,197-109-69,1 1-1,-1 0 0,1 0 0,-9 9 1,-66 67 212,9 9-149,71-89-116,-6 7 105,1 1 0,-9 15 0,-37 76 213,7 3-183,44-102-135,-3 8 71,1-1-1,-1 0 1,1 1 0,-1 8-1,3-16-70,-21 126 354,10 11-240,10-127-59,1 0 0,0 0 0,2 14 0,-2-24-55,18 129 220,14-1-142,-32-128-78,4 16 84,9 18 0,37 88 88,10-1-116,-60-121-56,4 9 27,1-1 0,0 0 0,8 12 0,66 80 85,9-6-76,-88-94-36,6 6 16,0 1 1,1-1 0,12 8-1,-19-14-16,102 69 67,8-10-48,-102-56-12,-1 1 0,1-1 0,15 4 0,94 23 25,-83-24-30,0-1 1,43 0 0,-39-6-2,1-2 1,39-7 0,47-17-2,-120 26-1,0-1 1,1 1-1,-1-1 0,0 0 1,0 0-1,0-1 0,9-5 1,-14 8 0,119-80-2,-2-21-48,-73 57-204,-44 44 254,100-114-253,-8-11 194,-84 115 46,-1-1 0,10-19-1,-17 30 14,61-131-40,-12-4 15,-49 135 25,3-11-28,1-1-1,2-18 1,11-94-54,-14 0 64,-3 124 18,0-8-3,0 1 1,-1-1-1,0 0 1,-3-10 0,4 18 2,-30-121-8,-17 1 5,44 113 2,1 1 0,-1 0 0,-1 0 0,1 0-1,-6-6 1,-61-78-5,-10 11-13,77 76 9,0 0 1,0 0-1,-1 0 0,1 1 1,-1-1-1,0 1 1,0 0-1,-6-2 0,-98-41-76,-12 12-50,120 33 136,-47-10-594,-169-24-132,151 25-1700,-65-12-7055,303 49 7115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2.3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12016,'0'43'0,"0"-12"-880,0-5 880,3-7-1592,0-4 1592,1 18-6480,-8-66 6480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2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 0 15600,'-3'36'927,"-5"-3"9,-1 14-936,5-11-1647,1-3 1663,-5 36-11208,16-138 11192</inkml:trace>
  <inkml:trace contextRef="#ctx0" brushRef="#br0" timeOffset="1">2318 238 17927,'0'0'3040,"-4"25"-2808,-4 16-232,-4 27-15479,24-136 15479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13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13088,'0'0'0,"12"57"0,9 41 0,13 57-9336,-68-310 9336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2.3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422 99 6552,'0'0'12319,"5"-4"-12025,16-13-188,-14 9 136,11-32 64,-18 33-246,0 5-55,-1 1 0,1-1-1,-1 1 1,0-1 0,0 1-1,0-1 1,0 1 0,0 0-1,0 0 1,0-1 0,0 1-1,-1 0 1,1 0 0,0 0-1,-2-1 1,-5 1 8,-18 4 1,-14 5-12,-1 4-2,0 5 0,8 0 0,6-1 0,22-12 38,0-1-1,0 1 1,0 0-1,-7 9 0,11-12-21,-1 1-1,1 0 1,0 0-1,0 0 1,0 0-1,0 0 1,0 0-1,0 0 1,0 0-1,1 1 1,-1-1-1,1 0 1,-1 5-1,3-3 87,6 6-63,1 1 1,0-1 0,0-1-1,1 0 1,1 0-1,-1-1 1,1 0-1,1-1 1,11 6 0,-3-3-23,-2 1 0,0 2 1,0-1-1,-1 2 0,-1 0 1,0 1-1,-1 1 0,-1 0 1,0 1-1,-1 1 0,-1 0 1,15 30-1,-19-31-8,-5-10 7,1 1 1,-1-1 0,2 0-1,7 11 1,-10-15 2,0-1-1,-1 1 1,1 0 0,-1 0-1,0 0 1,1 0-1,-2 0 1,1 0 0,0 0-1,0 0 1,-1 6-1,1-4 16,-1 4 186,-4 2-76,-10 23-1,6-24-30,-9 4-21,-28 18 0,28-25 150,-85 21 92,79-24-134,-97 9 51,97-12-198,-9 0-80,-135-1-1320,167 0 1276,-4-1 88,8-1-957,79-12 18,51-5-1905,-30 2-8959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1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0 15240,'-2'88'313,"1"-57"1253,1 83 1,-1 25-1039,1-76 545,0 108 1,0 14-744,0-113 250,0 257 114,-1-271-708,-8 177-116,8-199-442,1 86-299,0-114 469,4-6-141,-3-1 485,0-1 0,1 0 0,-1 1 0,1-1 0,-1 0 0,0 0 1,1 0-1,-1 0 0,1 0 0,-1 0 0,1 0 0,-1-1 0,0 1 0,1 0 0,-1-1 1,0 1-1,3-2 0,16-12-66,-18 13 108,85-79-1213,-62 57-350,65-61-9640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2.7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14880,'4'40'3937,"3"40"-2971,-4-60-566,6 33 0,3 18-320,20 75-81,-25-117-4,27 117-1,-28-117-12,-1-11-15,25 117-280,-14-30-1021,-10-60 306,-3-48 810,2-6 176,8-27-2102,5-13-8449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3.1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625 1 15688,'-3'2'412,"0"-1"1,1 1 0,-1 0 0,0 0-1,-4 6 1,4-5 84,0 0-1,-1 0 1,0 0 0,1 0-1,-1 0 1,-6 2 0,-54 27-45,48-26-466,-89 23-11,82-24-22,-91 10-29,92-13-24,-40 8 10,-73 11-1660,104-15 502,108-28-1209,-4 1-8669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3.5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357 33 15776,'-4'-12'131,"4"11"-14,-1 0 76,0 0 0,1 0 0,-1 0 0,0 0 0,0 1 0,0-1 0,0 0 0,0 1 0,0-1 0,0 1 0,0-1 0,0 1 0,-1-1 0,0 1 0,-3-2 66,0 1-1,0-1 0,0 1 0,0 0 0,0 1 1,-5-1-1,3 1-147,-6-1 76,0 1 0,0 0 0,-20 3 1,21-2-170,-3 2-70,-61 26-28,62-21-34,-44 39-23,49-36 130,0 5 4,-12 26 0,18-30 9,2 5 4,2 27 0,2-31 52,1-2-15,1 0-1,0 0 1,1 0 0,0-1 0,1 0 0,11 15 0,-14-22-16,0 1 30,-1-1 0,1 0 0,0 0 0,7 4 0,-6-4-24,1 0 0,0 0 0,0 0 0,0-1 0,1 0 0,-1 0 0,1 0 0,-1-1 0,9 1 0,-14-2-32,-1 0 0,0 0-1,1 0 1,-1 0-1,0 0 1,1 0 0,-1 0-1,0-1 1,0 1-1,1 0 1,-1 0 0,0 0-1,1 0 1,-1-1-1,0 1 1,0 0 0,1 0-1,-1 0 1,0-1-1,0 1 1,1-1 0,45-49 153,-39 42-34,1-2-18,1-1 1,-2 0-1,1 0 1,6-15-1,-8 12 98,5-16 0,6-16 294,-13 38-400,-4 8-97,0 0-1,0 0 1,0 0-1,0-1 1,0 1 0,0 0-1,0 0 1,1 0-1,-1 0 1,0 0-1,0-1 1,0 1-1,0 0 1,0 0-1,1 0 1,-1 0 0,0 0-1,0 0 1,0 0-1,1 0 1,-1 0-1,0 0 1,0 0-1,0 0 1,1 0-1,-1 0 1,0 0 0,0 0-1,0 0 1,1 0-1,-1 0 1,0 0-1,0 0 1,0 0-1,1 0 1,-1 0-1,0 0 1,0 0 0,0 0-1,0 0 1,1 0-1,-1 1 1,0-1-1,0 0 1,0 0-1,0 0 1,0 0-1,1 1 1,36 30-529,-29-27 43,44 14-267,-51-18 706,0 0 0,-1 1 0,1-1 0,-1 0 0,1 0 0,0 0 0,-1 0 1,1 0-1,0 0 0,-1 0 0,1 0 0,0 0 0,-1-1 0,1 1 0,0 0 0,-1 0 0,1 0 1,1-1-1,18-9-317,1 0-1,20-14 1,-23 13 125,98-51-2457,-10 4-9371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349 1701 14168,'0'0'67,"-1"0"1,1 0 0,0 0-1,0 0 1,-1 0 0,1 0-1,0 0 1,0 0 0,-1 0-1,1-1 1,0 1 0,0 0 0,-1 0-1,1 0 1,0-1 0,0 1-1,0 0 1,0 0 0,-1 0-1,1-1 1,0 1 0,0 0-1,0 0 1,0-1 0,0 1-1,0 0 1,0 0 0,0-1 0,-1 1-1,1 0 1,0 0 0,0-1-1,0 1 1,0 0 0,0-1-1,1 1 1,-1 0 0,0 0-1,0-1 1,3-9 2810,-11 4-1738,3 3-1082,0 1 1,-1 0 0,1 0-1,-1 1 1,1 0 0,-1 0 0,0 0-1,1 0 1,-9 1 0,5 0-41,-6 0 37,-71 13 18,69-9-60,-2 2 5,0 1-1,0 1 0,1 0 1,0 2-1,-19 12 0,32-16 23,3-3-27,0 0-1,0 0 0,1 1 0,-1-1 0,1 1 0,0-1 0,0 1 1,1-1-1,-1 1 0,0 0 0,1-1 0,0 1 0,0 0 1,0-1-1,2 7 0,-2-9-12,0 3 20,1 0-1,0-1 1,0 1 0,0 0-1,1 0 1,-1 0-1,1-1 1,0 1-1,0-1 1,0 1 0,0-1-1,5 5 1,6 6 98,1-2 1,1 0-1,0 0 0,0-1 1,24 12-1,-3-4 96,2-1 0,39 13 0,-66-28-198,8 3 22,28 6 1,-45-12-39,-1 0 0,1 0 0,0 0 0,-1 0 0,1 0 0,0 0 0,-1 0 0,1 0 0,0 0 0,-1-1 0,1 1 1,0-1-1,-1 1 0,1-1 0,-1 0 0,1 0 0,-1 1 0,0-1 0,1 0 0,-1 0 0,0-1 0,1 1 0,-1 0 0,0 0 0,0 0 0,1-2 0,9-16-7,0 0 1,8-21-1,-15 31-17,-2 5-31,0-1 0,-1 0 0,3-9 0,20-79-165,2-17 98,-15 52-270,17-127 4,4-28 258,-22 129-128,6-108 3,-5-33 206,-12 30 54,-12 28 0,4 64 31,-29-125-1,30 185 78,4 37-26,3 16-74,0 44-14,1-36-4,5 49 3,43 331-46,-28-254 30,8 58 12,29 231 13,-53-399 28,2-2-11,14 109 70,-16-95-34,-3-7-48,2-5-138,-5-38 8,2 4 103,0 0 1,0 0-1,0-1 1,-1 1-1,1 0 1,0 0-1,0-1 1,0 1-1,0 0 1,0-1-1,0 1 0,0 0 1,0-1-1,0 1 1,0 0-1,0-1 1,0 1-1,0 0 1,0-1-1,0 1 0,0 0 1,0-1-1,0 1 1,0 0-1,0-1 1,7-42-416,-5 33 130,5-5 177,0-1 0,1 1-1,15-22 1,-7 15 73,-2 3-28,20-21-1,-23 31 61,-9 8 18,0-1 0,-1 1 0,1 0-1,-1 0 1,1-1 0,-1 1-1,0-1 1,3-3 0,-4 5 0,0 0 0,0-1 0,0 1 0,0 0 0,0-1 0,0 1 1,0 0-1,0-1 0,0 1 0,0 0 0,0-1 0,0 1 0,0 0 0,0-1 0,0 1 1,0 0-1,0-1 0,-1 1 0,1 0 0,0-1 0,0 0 0,-1 1 0,0-1 0,0 0 0,0 0 0,0 0 0,0 0 0,0 1 0,0-1 0,0 0 0,-2 0 0,0 0 4,0 0 0,0 0 0,0 0 0,0 0 0,-1 1 0,1-1 1,0 1-1,-1 0 0,-3 0 0,-26 5 30,32-5-35,-6 3 21,-25 26 40,31-29-53,1 0 0,0 1 0,0-1 0,-1 0 0,1 0 0,0 1 0,0-1 0,-1 0 0,1 0 0,0 1 0,0-1-1,0 0 1,0 1 0,0-1 0,-1 0 0,1 1 0,0-1 0,0 0 0,0 1 0,0-1 0,0 0 0,0 1 0,0-1 0,0 0-1,0 1 1,1 9 48,1 0-1,0 0 0,0 0 0,4 9 0,1-5 221,44 64 110,-38-63-130,24 23-79,1-3 1,2-1 0,59 38-1,-98-71-189,1 0 0,0 0 0,0 0-1,-1 0 1,1-1 0,0 1 0,0 0-1,0-1 1,0 0 0,-1 1 0,1-1 0,4 0-1,-6 0 2,0 0 0,0 0-1,0 0 1,0 0-1,0 0 1,0 0 0,0 0-1,0 0 1,0 0-1,0 0 1,1 0 0,-1 0-1,0 0 1,0 0-1,0 0 1,0 0 0,0 0-1,0-1 1,0 1 0,0 0-1,0 0 1,0 0-1,0 0 1,0 0 0,0 0-1,0 0 1,0 0-1,0 0 1,0 0 0,0 0-1,0 0 1,0 0-1,0-1 1,0 1 0,0 0-1,0 0 1,0 0 0,0 0-1,0 0 1,0 0-1,0 0 1,0 0 0,0 0-1,0 0 1,0 0-1,0 0 1,0-1 0,0 1-1,0 0 1,0 0-1,0 0 1,0 0 0,0 0-1,0 0 1,0 0-1,0 0 1,-1 0 0,-3-20-573,-3-20-2646,2 12-6146,11 65 7065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5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323 96 13624,'-19'-17'184,"1"1"643,-24-17 0,37 29-689,-1 0 1,0 1-1,1 0 1,-1 1-1,0-1 0,0 1 1,-1 0-1,1 0 1,-10-1-1,9 2 5,0 1 0,-1 0 0,1 0 0,0 0 0,0 1 0,0 0 0,0 1 0,0-1 0,0 1 0,1 1 0,-1-1 0,0 1 0,1 0 0,0 1 0,0-1-1,0 1 1,-7 6 0,-9 9-76,15-10-74,3 1 6,0 1 0,0-1 0,-2 13 0,6-11 21,3 2 2,0 0-1,9 19 0,-5-21 179,43 38 124,-47-48-218,-1 1-1,1-1 0,0 1 0,0-1 1,0 0-1,7 3 0,-1-1 5,0 1-43,-7-3-21,1 0 1,-1-1-1,1 0 1,0 0-1,0 0 1,0 0-1,3 1 1,2 0 53,0-1 0,0 0 1,10 0-1,-17-1-88,-1 0 0,1 0 0,-1 0 0,1 0 0,-1 0 0,0 0-1,1 0 1,-1 0 0,1-1 0,-1 1 0,0 0 0,1 0 0,-1 0 0,1-1 0,-1 1 0,0 0 0,1-1 0,35-31 262,-35 31-271,-1 1 0,0 0 0,1-1 0,-1 1 0,0-1 0,1 1 0,-1 0 0,0-1 0,0 1 0,1-1 0,-1 1 0,0-1 0,0 1 0,0-1 0,0 1 0,1-1 0,-1 1 0,0-1 0,0 0 0,1-10 2,-1 1-1,1 0 0,-2 0 0,1 0 0,-2 0 1,1 0-1,-1 0 0,-1 0 0,1 0 1,-2 0-1,0 1 0,0-1 0,0 1 1,-1 0-1,0 1 0,-13-16 0,-1 6-113,18 17 64,1 0-1,-1 1 1,1-1-1,-1 1 1,0 0-1,1-1 1,-1 1-1,0-1 1,1 1 0,-1 0-1,-1-1 1,-10-1-147,1-1 1,0 2 0,-14-1-1,7 0-2685,-17-2-6892,81 10 7356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4.9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767 604 13720,'-193'-322'3171,"175"298"-2189,-116-114 280,129 133-1161,-1 0-1,1 1 0,-8-6 1,-128-74 383,140 83-485,-1 0-1,-1 0 1,1 0 0,0 0 0,0 0 0,0 0-1,0 1 1,-1-1 0,-2 1 0,-5-2-3,-22 0 0,27 2 4,0 1-1,-1-1 1,1 1-1,0 0 1,0 0-1,0 1 1,1-1-1,-8 4 1,6-1-2,1-1 1,0 1 0,0 0-1,0 0 1,0 1 0,1-1-1,0 1 1,0 0 0,-7 11-1,2 0 0,0 0 0,-7 21 0,10-19 2,-5 18 0,1 8 27,3 1 0,-4 75 1,14 79 167,1-169 78,34 179 111,-26-161-102,68 209 96,-62-205-198,73 195 32,-73-203-232,-6-15-20,71 149-358,-32-84-162,-50-93 491,-1 0 1,1-1 0,-1 1-1,1 0 1,0 0 0,-1 0-1,1 0 1,0 0-1,0-1 1,1 2 0,1 1-149,-2-2 153,1 0 1,-1 0-1,1 1 0,0-1 1,-1 0-1,1 0 0,0-1 1,0 1-1,0 0 0,0-1 1,0 1-1,-1-1 0,1 1 1,0-1-1,0 0 1,0 0-1,0 0 0,0 0 1,0 0-1,0 0 0,0-1 1,0 1-1,0-1 0,3 0 1,9-4-409,26-14 1,-24 11-1709,16-6-5980,-75 33 6130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5.3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942 19 13624,'0'0'0,"-44"-3"0,-25-5 2064,-42 4-1,-38 1-1127,10 10 8,-7 10-944,-137 7-14479,566-48 14479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5.7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 0 14168,'9'67'1448,"5"22"161,-4 5 69,-1-7-1100,8 48-88,-14-110-468,30 171 840,-31-184-718,-1 1 336,0-35-120,-1-79-210,1 76-4,11-109 48,-9 109-106,8-73 36,-10 96-116,-1 0 0,0 0 1,1 0-1,-1 1 0,1-1 1,-1 0-1,3-3 0,45-80 84,-36 70-30,49-41 36,-47 48 2,-6 3-55,0 1-28,-1 0 1,1 0-1,0 1 1,-1 0-1,1 1 0,1 0 1,9-2-1,42 0 59,-59 4-71,0 0 0,0 0-1,-1 0 1,1 0-1,0 0 1,-1 1 0,1-1-1,0 0 1,0 0-1,-1 0 1,1 1 0,1-1-1,5 4 15,0 1-1,0-1 0,12 11 1,-19-15-19,1 1 0,-1-1 1,0 1-1,1-1 1,-1 1-1,0-1 1,1 1-1,-1-1 0,0 1 1,1-1-1,-1 1 1,0-1-1,0 1 0,0-1 1,1 2-1,1 11 2,1 1 0,-1 19 0,-2-32-4,0 0 1,0 0 0,0 0 0,0 1 0,0-1-1,0 0 1,-1 0 0,1 0 0,-1 2 0,-6 13-16,-1 0 1,-12 17-1,19-31-8,0-1 0,0 1 0,-1-1 0,1 1 0,0-1 0,-1 0 0,-1 2 0,-18 12-107,-37 20-1,40-28 8,-14 0 13,-36 3 0,65-9 46,1-1 1,-1 0 0,0 0-1,1 0 1,-5-1 0,-93-24-553,82 17-142,-4-7 286,-25-21 0,28 21-1992,-22-15-6861,95 70 7005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6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15328,'1'8'1529,"19"101"171,-15-78-874,23 167 244,-21-146-682,13 101 4,3 20-316,-13-108-90,32 218-4,-35-235 4,23 160-48,-14-117-642,-16-90 588,1 8-183,-1-9 288,0 0 0,0 0-1,0 1 1,0-1 0,0 0 0,0 0 0,0 0 0,0 1-1,0-1 1,0 0 0,0 0 0,0 0 0,0 1 0,0-1-1,0 0 1,0 0 0,0 0 0,-1 1 0,1-1 0,0 0-1,0 0 1,0 0 0,0 0 0,0 1 0,-1-1 0,1 0-1,0 0 1,0 0 0,0 0 0,0 0 0,-1 0 0,1 1-1,0-1 1,0 0 0,0 0 0,-1 0 0,-1-3-843,-16-51-450,3 6-1038,1 4-7971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6.8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420 210 14880,'-14'-10'161,"9"6"135,0 1 0,0-1 0,-8-8 0,-33-41 1194,35 42-788,-59-48 212,54 48-572,-62-28 60,77 38-407,-1 1 0,1-1-1,0 1 1,0 0 0,-1-1-1,1 1 1,0 0 0,0 0-1,-1 0 1,-1 0 0,-13 0-25,0 1 1,-19 4 0,34-5 22,1 0 1,-1 0 0,0 0 0,1 1-1,-1-1 1,0 0 0,1 0-1,-1 1 1,1-1 0,-1 0-1,0 1 1,1-1 0,-1 1 0,1-1-1,-1 0 1,1 1 0,-1 1-1,-8 8-28,1 1 0,1 0-1,-12 24 1,14-17 10,-9 82 1,13-80 32,4 14 165,0-1 0,15 62-1,-17-91-102,1 0 0,-1 1 0,1-1 0,0 0 0,4 6 0,1 2 14,-7-11-82,1-1-1,-1 1 0,1 0 0,-1 0 0,1 0 1,-1-1-1,1 1 0,0 0 0,0-1 0,-1 1 1,1 0-1,0-1 0,0 1 0,0-1 0,-1 1 0,1-1 1,0 0-1,0 1 0,0-1 0,0 0 0,0 0 1,0 0-1,0 1 0,0-1 0,0 0 0,0 0 1,0 0-1,2-1 0,2 0-49,0-1-1,1 0 1,-1 0-1,0-1 1,0 0 0,0 0-1,-1 0 1,1 0-1,7-7 1,-5 3 40,53-43-48,-32 26 521,1 2 378,-28 21-817,1 1 0,0 0-1,-1-1 1,1 1 0,-1 0 0,1 0 0,0 0-1,-1 0 1,1 0 0,2 1 0,-1-1-15,4 2-3,109 54-51,-98-46 10,1 0-217,25 18 0,6 4-240,25 9-103,-61-36-214,53 9-201,-67-14 1000,1 0-1,-1 0 0,1 0 1,-1 0-1,1 0 0,0 0 1,-1 0-1,1 0 0,-1 0 0,1 0 1,-1 0-1,1 0 0,-1 0 1,1-1-1,-1 1 0,1 0 1,-1 0-1,1-1 0,-1 1 1,1 0-1,-1-1 0,1 0 0,13-10-389,-1 0 0,22-26-1,-23 23-785,57-56-9516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5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464 5 13808,'-69'-5'280,"51"7"1120,-75 18 303,74-15-1502,0 2-1,0 0 1,-23 13 0,27-12-34,1 1-1,-1 1 0,2 0 1,-1 1-1,-22 25 1,2 7 77,33-41-201,-1 0 0,1 0 0,0 0 0,0 0 0,0 0 0,0 0-1,0 0 1,0 3 0,-7 20 4,1-1-1,1 2 1,1-1-1,2 1 0,0-1 1,2 1-1,1 0 1,1 0-1,7 43 0,7-10-45,29 71 0,-42-125 0,0 0 0,0-1 1,0 1-1,1-1 0,6 9 1,54 75 10,12 0 1,-69-82 1,-1 0-1,1-1 1,10 9 0,166 115 102,-177-126-71,0 1 0,0-1 1,0-1-1,11 5 0,-16-7-45,89 29 227,-74-25-218,1 0 0,0-2 0,0 0 0,23 0 0,-28-3-14,1 0-1,0 0 1,-1-1 0,0-1-1,1 0 1,-1 0-1,0-1 1,0-1-1,-1 0 1,0 0-1,1-1 1,-2 0-1,1-1 1,-1 0 0,0 0-1,0-1 1,-1 0-1,0-1 1,-1 0-1,1 0 1,8-17-1,-7 9-11,-1-1 0,-1 0 0,-1 0 0,8-38-1,-8 24-71,3-55-1,-9 81-32,0 0 1,0 0-1,-2-8 0,-30-161-635,22 139-108,-43-138-342,36 122-1349,-15-52-5068,75 243 5762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14616,'19'71'272,"8"59"2667,-23-107-2724,3 12 600,46 183 267,-41-171-582,18 70 0,5 23-400,-3-22-100,-4-21 0,20 55-689,-45-144 115,-6-24-3372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6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963 1 16048,'-64'36'304,"45"-27"1217,-110 41 521,95-39-980,-190 43 279,178-45-1026,-156 22-25,167-26-750,-125 13-1484,110-14 186,97-13-809,-4-1-8459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7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39 542 14792,'-35'-37'260,"35"37"-190,0 0 1,0 0-1,-1 0 1,1-1-1,0 1 1,0 0-1,-1 0 1,1 0 0,0-1-1,0 1 1,0 0-1,0 0 1,0-1-1,-1 1 1,1 0-1,0 0 1,0-1 0,0 1-1,0 0 1,0-1-1,0 1 1,0 0-1,0 0 1,0-1-1,0 1 1,0 0 0,0-1-1,0 1 1,0-1-1,5-1 250,-5 2-157,9-1 442,1 0-1,-1 0 1,13 2-1,-4 0-564,-5-1 59,0-1 0,1 0 0,-1 0 1,16-5-1,9-6-97,39-21-54,-61 25-135,-1-1-1,25-18 1,-26 17 121,-12 9 31,-1 0 0,1 0 0,-1-1 0,0 1 0,1 0 0,-1 0 0,2-3 0,50-75-363,-46 61 84,-3 1 224,0-1-1,-1 0 1,0 0-1,-1-20 1,-2 29 70,0 0 1,0 0 0,-1 0 0,-1-1-1,1 1 1,-1 0 0,-1 1-1,0-1 1,0 0 0,-1 1 0,-4-9-1,5 13 13,-1-1 1,1 1-1,-1 0 0,0 0 0,0 0 0,0 0 0,0 1 0,-1 0 0,-5-4 0,7 5 3,0 1 1,-1-1 0,1 1-1,0 0 1,-1 0-1,1 0 1,0 0 0,-1 1-1,1-1 1,-1 1-1,1 0 1,-1 0 0,1 0-1,-1 1 1,-5 0-1,3 2 2,0-1 0,0 0 0,-8 6 0,-9 6 13,-33 30 0,40-30 97,-63 74 73,77-85-134,0 0 0,0-1 0,0 1 0,-3 6 0,-33 67 239,30-58-198,2 1 1,0-1-1,-4 21 1,6-17 15,2-1 1,0 1-1,1 0 1,3 30-1,-1-40-13,1 0-1,0 1 0,1-2 0,1 1 1,-1 0-1,2-1 0,0 1 1,0-1-1,7 10 0,-10-18-18,0-1 1,-1 1-1,1-1 0,0 0 0,0 0 1,0 1-1,3 1 0,4 3 17,14 15 21,-13-14 110,5 0-170,1-1 0,0 0-1,0 0 1,1-2 0,-1 0 0,19 2-1,-19-5-51,0-1-1,1-1 0,23-2 1,36-9-326,-75 10 322,22-2-748,1 0-1,26 2 0,-30 0 647,3 1-130,121 17-2308,-10 0-8773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8.4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556 0 14520,'-3'2'-147,"-7"5"928,10-7-728,0 0 0,0 0 0,0 0 1,0 0-1,0 1 0,-1-1 0,1 0 0,0 0 1,0 0-1,0 0 0,0 0 0,-1 0 1,1 0-1,0 0 0,0 0 0,0 0 1,0 0-1,-1 0 0,1 0 0,0 0 0,0 0 1,0 0-1,-1 0 0,1 0 0,0 0 1,0 0-1,0 0 0,0 0 0,0 0 0,-1 0 1,1 0-1,0-1 0,0 1 0,0 0 1,0 0-1,0 0 0,-1 0 0,1 0 0,0 0 1,0-1-1,0 1 0,0 0 0,0 0 1,0 0-1,-1-1-10,1 1 0,0-1 0,0 1 0,-1 0 0,1-1 0,0 1 0,0 0 1,-1 0-1,1-1 0,-1 1 0,1 0 0,0 0 0,-1-1 0,1 1 0,0 0 0,-1 0 0,1 0 0,-1 0 0,1-1 1,-1 1-1,1 0 0,0 0 0,-1 0 0,1 0 0,-1 0 0,1 0 0,-1 0 0,1 0 0,0 0 0,-1 1 1,1-1-1,-1 0 0,0 0 0,-18 6 230,15-4-183,-144 57 225,94-36-326,45-18-7,-18 10 0,19-9-3,-16 7 0,22-13 18,1 1-1,-1-1 0,1 0 1,-1 1-1,1-1 1,-1 0-1,1 0 0,-2 0 1,1 0 9,-2 2 140,8 2 194,46 26 108,30 17-272,-61-35-94,83 56 56,-80-53 42,122 107 142,-114-93-216,-1 1 1,46 63 0,-48-48-27,-20-34 101,11 25 0,-12-21-130,12 29 20,-18-42-57,1-1 1,-1 1 0,1-1-1,-1 1 1,1 0 0,-1-1-1,0 1 1,0 0 0,0 1-1,-1 19 57,0-1 1,-7 27-1,8-47-60,0 0 1,0 0 0,-1 0-1,1 0 1,-1 0 0,1 0-1,0 0 1,-1 0 0,1 0-1,-1-1 1,0 1 0,1 0-1,-1 0 1,0 0 0,-1 0-1,-8 11 83,-16 11-1,18-16-85,-1-1-1,-1 0 1,1 0 0,-18 7 0,3-4-6,-1-1 1,-30 5-1,-36 4-66,84-16 45,-6 1-187,-20 0 0,33-2 206,-120 4-408,-10-8 202,54 3-2827,-74 1-7240,350 0 7736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8.7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7862 47 14880,'-219'-24'336,"150"19"1345,-166-4 4,-48 1-1124,148 7 561,-255 9 3,-47 6-781,247-3 251,-318 35 3,-120 24-467,99 17-88,192-15-28,229-48-8,-273 57 41,107-21-12,153-34 84,-230 44 0,-23 3-24,228-42 266,-203 55 3,-47 18-217,92-17 151,80-15-149,48-14 154,61-20-153,69-22 222,-211 71 77,213-72-442,-142 49-570,137-49-910,241-64 531,-128 32-1982,52-13-8087,-270 70 8269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4:29.1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7044 202 14968,'-41'-50'256,"40"48"-128,0 1 0,-1-1 0,1 1 0,-1-1 0,1 1 0,-1-1 0,0 1 0,0 0 0,-2-2-1,-112-58 1603,111 58-1569,-1 1 0,1 0 0,0 1 0,-1-1 0,-9 0 0,-138-27 806,-33 1-662,169 26-164,-1 0-1,1 1 0,-20 1 1,-225 7 424,-34 10-392,157-2 127,-265 42 0,-45 14-194,258-34 122,191-37-228,-503 118 232,-27 17-140,530-135-92,-209 53 226,-803 190 77,828-196-148,-226 63 3,35-5-103,241-65 58,-157 51 1,35-6-93,165-52-26,-111 43 3,27-3-123,123-50-500,32-14 414,-11 4-66,-44 27 1,43-23-2504,-43 19-8060,176-85 8135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1:29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 6904,'0'0'0,"30"-3"0,-2 1-4704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4.7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 1 12552,'0'0'4985,"-8"8"-4587,-22 24-316,29-31-81,-1 1 0,1 0 0,0-1 0,-1 1 0,1 0 0,0 0 0,-2 3 0,-43 100-17,45-101-10,-1 0 1,1 0 0,0 0-1,0 0 1,0 6 0,-23 189-309,23-190 139,1-1 0,-1 1 0,3 15 0,12 120-584,10 15 592,-11-65-1762,10 87-5389,-54-423 5512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4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666 892 13360,'-23'0'278,"19"0"315,4-2 209,0-1-581,1 0 0,0 0 0,1 0 0,-1 1 0,0-1 0,3-3-1,11-22 752,19-56 902,-23 51-1738,-9 27-131,4-19 71,-5 23-64,-1 0 0,1 0 0,-1 0 1,0 0-1,0 0 0,0 0 1,0 0-1,0 0 0,-1-3 1,-1 9 95,-15 69 70,-19 87 329,29-121-394,-16 82 1,-3 17-52,17-85 138,-31 186 66,34-198-138,-8 123 77,15-140 30,0-14-183,1 0 0,0 0 0,1 0 0,0 0 0,6 12 0,-9-21-42,0-1-1,1 1 1,-1 0 0,1 0 0,-1-1 0,1 1 0,0-1-1,-1 1 1,1 0 0,-1-1 0,1 1 0,1 0 0,6 3 20,0 1 1,1-1-1,0 0 0,0-1 1,18 4-1,-1-3 59,1-1 0,41-1 0,-56-2-77,17-1 21,156-22 18,-144 17 2,172-31 21,-169 29-26,176-30 44,-208 36-43,-1 0 0,12 0 1,218-5 142,-191 9-146,200 26 22,-197-21-6,232 41 27,-227-38-34,260 46 19,-263-46-67,310 45 33,-170-34-2,320 24 91,-462-44-104,275 14-2,-136 12-18,-4 17 1,-13-3-3,6-11-3,-86-16 0,-22-3-4,-41-6-16,241 29-33,7-22-19,-255-13 47,25-5-8,79-19 0,-25-9-9,-88 28 30,0-1 0,0-1 0,-1 0 0,16-13 0,4-5-16,-1-1 1,-2-2 0,36-40-1,-29 21 26,-36 45 4,0 0 0,0 0 0,0 1 1,7-4-1,-8 4 1,1 1 0,-1 0 1,0-1-1,1 1 0,-1-1 1,0 0-1,0 0 0,-1 0 1,1 0-1,0 0 0,-1 0 0,1 0 1,-1-1-1,1 1 0,1-5 1,21-109 136,-8 36-95,32-210 143,-47 284-184,17-177 133,-15 137-103,4-118 33,-6 111-56,-1 26 11,-6-114 11,3 109-20,-59-289 3,53 284-16,-29-101-1,31 127-6,-65-76-7,54 70-18,-78-55-12,93 70 35,1 1 0,-1-1 1,0 1-1,1 0 0,-7-3 1,-108-26-55,113 30 59,0-1-1,0 1 1,-1 0 0,1 0 0,-8 1 0,-93 10-18,-421 98-70,477-95 87,0-3 0,-85 8 1,-274 2 2,0-26 2,289-3 30,61 4 116,-122-3 1,-19-1-67,111 6 175,-152 1 3,-19 4-156,152 1 146,-169 19 4,-11 8-168,172-15 84,-463 84 74,468-79-62,-388 72 55,406-78-140,-119 15 3,13-7-76,126-18-14,-91-4 4,13-9-104,139 8-66,0-1 1,-19-5 0,30 6 157,-107-27-468,77 17 342,-29-16 1,59 26 125,-13-6-1191,0 0 0,-17-3 0,-88-30-10742,275 91 8989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6.5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34 227 11928,'-34'38'2151,"39"-43"-1269,-2 3-1067,-1-1 1,0 0 0,0-1 0,3-5 0,19-50-856,-22 53 943,0 1 0,1-1 0,0 0 0,4-5 1,1-3 20,20-38-1435,13-28-5762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1.9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322 0 14968,'4'12'146,"4"26"1,-8-38-110,0 1-1,0 0 1,0-1 0,1 1-1,-1 0 1,-1-1 0,1 1 0,0 0-1,0-1 1,0 1 0,0 0-1,0-1 1,0 1 0,-1 0-1,1-1 1,0 1 0,-1-1 0,1 1-1,0-1 1,-1 1 0,1 0-1,-1-1 1,1 1 0,-1-1-1,1 0 1,-1 1 0,1-1 0,-1 1-1,1-1 1,-1 0 0,-1 1-1,0-1 38,-1 1 0,1-1 1,-1 0-1,1 0 0,-1 0 0,-4-1 0,3 1-7,-114-23 1570,116 23-1576,1-1 0,-1 1 0,1 0 0,-1-1 0,1 1 0,-1 0 0,0 0 0,1 0 1,-1 0-1,1 0 0,-1 0 0,1 1 0,-4 0 0,-50 14 797,1 10-627,54-25-231,0 0 14,-1 0 0,0 1 0,0-1 0,0 1 0,0-1 0,0 1 0,0-1 0,1 1 0,-1 0 0,0-1 0,0 1 0,1 0 0,-1-1 0,0 1 0,1 0 1,-1 0-1,1 0 0,-1 0 0,1 0 0,-1 1 0,1-2-14,-5 12 99,0-1 1,-5 21-1,6-12-89,-2 27-1,6-45-26,-1 1 0,1 0-1,0-1 1,1 1 0,-1-1 0,0 1-1,1-1 1,-1 1 0,1-1 0,0 1 0,1 3-1,39 102-188,18 16 160,-59-124 46,4 8-4,0-1 0,0 1 0,1-1 0,8 10 0,71 85-16,11-4 59,-95-98-39,5 6 43,1 0-1,0 0 1,1-1 0,8 5-1,-15-10-42,99 62 214,4-16-117,-99-44-67,-1-1 1,1 1-1,-1-1 1,1 0-1,0 0 0,0-1 1,-1 1-1,6 0 0,-9-1-30,15 1 91,1-1 1,31-2-1,-38 0-79,0 0 1,0 0-1,0-1 1,0 0 0,0 0-1,9-7 1,-12 7 1,0 0 1,-1-1-1,0 0 1,0 0-1,0 0 1,-1-1-1,1 0 1,-1 0 0,0 0-1,4-7 1,-4 3 1,0 0 0,0-1-1,-1 1 1,0-1 0,-1 0 0,0 0 0,-1 0 0,0 0 0,0-1 0,-1-13 0,-2-1 16,-1 0 0,-7-33 1,8 51-31,0 0 1,-5-14 0,-32-71 9,-13-7-23,52 99 11,-23-38-67,-96-131-158,117 166 144,0 0 1,0 0-1,0 1 0,0-1 0,-1 1 1,1 0-1,-1-1 0,-2-1 0,-9-5-282,-28-16 0,33 21 320,0 1 0,0 0 0,-16-3 0,20 5-378,1 0 1,-1 0-1,1-1 1,0 0 0,-6-3-1,-55-24-9269,152 68 7274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5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15864,'25'-10'317,"-14"7"1269,56-2 538,65 8 265,-116-2-2239,16 1 403,149 19 118,-132-14-638,104 14 1,21 5-8,-100-16 76,319 41 35,-310-40-84,353 50 31,-342-49 18,418 52 76,-409-52 82,404 44 91,-412-48-158,128 9 1,-12-5-112,-132-9 140,275 2 58,-294-4-232,69 1 4,-19-2-50,-70 1-42,132 10-180,-166-10 5,-1-1 0,0 1 0,9 2 0,122 41-930,-95-30-2064,40 12-7928,-190-61 8381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7.3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9313 126 14344,'0'0'5437,"-4"-1"-4817,-54-5-88,41 5-546,-99 5-18,89-1-48,-111 26-37,109-22 12,-119 34-23,114-32 96,-173 38-6,197-45 28,-22 2 0,-171 8-16,163-14 14,-59-7 4,-22-11 6,-115-34 4,192 44 4,-186-38 9,218 46-4,1 0 0,-15 0 0,-229-11 48,244 13-27,0 0-1,-17 2 1,-219 38 105,234-37-90,-24 8 1,-229 91 82,212-80-70,-211 86 34,254-103-58,-1-1 0,-19 5 0,-249 48 109,269-55-132,1 0 1,0-1-1,-16-1 0,-112-4 41,1-12-42,137 16-12,-16-2 3,-22-7 0,-99-28 4,0-11-4,83 29 3,-207-69 6,209 73 8,-208-43 11,247 56-14,-26-3-1,-223-4 54,248 9-21,1 1-1,-15 2 1,-265 48 130,233-39-164,-94 20 3,-34 8-12,0-12-1,-3-13-4,-171-31-5,342 14-6,-26-5 0,46 7 10,-161-35-20,1-12 12,98 29-10,-242-71 3,245 72 30,-228-49 37,232 56 94,-218-22 60,219 29-58,-224 3 46,223 3-132,-222 17 12,222-17-94,-217 5-166,222-9-626,-156-21-275,146 15-1745,-64-6-6736,289 31 7206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7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15960,'-2'57'258,"1"-29"1035,-3 165 423,4-148-896,-2 194 258,2-193-612,-3 174 54,7-86-1040,-4-129 405,0 2 2,0-1-1,1 1 1,0-1-1,2 7 1,-3-12 48,0-1 0,0 0 0,0 1 1,0-1-1,0 0 0,0 0 0,0 1 0,0-1 1,1 0-1,-1 1 0,0-1 0,0 0 1,0 0-1,1 1 0,-1-1 0,0 0 1,0 0-1,1 1 0,-1-1 0,0 0 0,0 0 1,1 0-1,-1 1 0,0-1 0,1 0 1,-1 0-1,0 0 0,1 0 0,-1 0 0,0 0 1,1 0-1,0 0 36,0 0 0,0-1 1,-1 1-1,1 0 0,0-1 0,0 1 0,0-1 1,-1 0-1,1 1 0,0-1 0,-1 1 1,1-1-1,-1 0 0,1 0 0,0 0 0,55-79-2441,-5 7-8363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8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 15776,'0'0'1,"-1"5"552,0-1 1,-1 1-1,1-1 1,-1 0-1,0 0 1,-4 6-1,7-11-502,-1 1 0,0 0-1,0 0 1,0 0-1,0 0 1,0 0-1,0 0 1,0 0 0,0 0-1,1 0 1,-1 0-1,0 0 1,0 0-1,0 0 1,0 0 0,0 0-1,0 0 1,1 0-1,-1 0 1,0 0 0,0 0-1,0 0 1,0 0-1,0 0 1,0 0-1,1 0 1,-1 0 0,0 0-1,0 0 1,0 0-1,0 0 1,0 0-1,0 0 1,0 0 0,0 0-1,1 0 1,-1 0-1,0 1 1,4 6 623,2 10-461,-3-8-161,-1-4-55,0 1 0,-1 0 0,1 11 0,16 101-43,-14-89 14,12 132-6,-13-121 18,12 203-18,-12-195-36,11 156-87,-12-169-206,1-5 28,14 118-2064,-14-129 2125,-3-19 122,0 1 0,0-1 0,0 1 1,1-1-1,-1 1 0,0-1 0,0 1 0,1-1 1,-1 0-1,0 1 0,0-1 0,1 1 0,-1-1 1,0 0-1,1 1 0,0-1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8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738 56 15600,'-1'1'128,"1"1"0,-1-1 1,0 0-1,1 1 1,-1-1-1,0 0 1,0 0-1,0 0 1,0 1-1,0-1 1,0 0-1,0 0 1,-1-1-1,1 1 1,-3 2-1,-2 0 525,-1-1-1,0 1 0,-7 1 1,-73 18 580,65-18-618,-113 8 129,106-11-736,-117 2-34,119-4-174,-109-15-1176,69 2 75,58 11 474,5 0 678,1 0-1,-1 0 0,1 0 1,0 0-1,0 0 0,-3-6 0,6 9 142,-1 0-1,1 0 0,0 0 1,0 0-1,0 0 0,0-1 0,0 1 1,0 0-1,0 0 0,0 0 1,-1-1-1,1 1 0,0 0 1,0 0-1,0 0 0,0 0 0,0-1 1,0 1-1,0 0 0,0 0 1,0 0-1,0-1 0,0 1 0,0 0 1,0 0-1,1 0 0,-1 0 1,0-1-1,0 1 0,0 0 0,0 0 1,2-4-154,1 0 1,0 0-1,-1 0 1,1 1-1,4-4 0,0 0-1289,17-24-9009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0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1 292 15960,'0'0'55,"0"0"1,0 1-1,0-1 1,0 0-1,1 0 1,-1 1-1,0-1 1,0 0 0,0 0-1,1 0 1,-1 1-1,0-1 1,0 0-1,1 0 1,-1 0 0,0 0-1,1 1 1,-1-1-1,0 0 1,1 0-1,-1 0 1,0 0-1,1 0 1,-1 0 0,0 0-1,0 0 1,1 0-1,11-3 2750,1 0-1526,1 1-1526,28 1 0,-4 1 79,16 0 134,-33 0 34,92-4-6,-63 0 4,8-3 2,25-12-2,-72 14-10,3-6 4,14-15 0,-27 26 6,-1 0 0,1-1 0,-1 1 0,0 0 0,1-1 1,-1 1-1,0-1 0,0 1 0,1-1 0,-1 1 0,0-1 0,0 1 1,1-1-1,-1 1 0,0-1 0,0 1 0,0-2 0,1-5-1,1 0-1,-2-1 1,1 1-1,-1 0 0,0-1 1,-1 1-1,0 0 1,0 0-1,0-1 0,-1 1 1,0 0-1,-4-7 1,-3-4 2,-12-18 0,18 32 2,0 1-1,0 0 1,0 0-1,-1 0 1,1 0-1,-1 0 1,0 1-1,1 0 0,-1 0 1,0 0-1,-1 0 1,1 1-1,0-1 1,-7 0-1,-5-2 9,-1 2 0,-18-1 0,29 2-3,-10 2 74,-69 11 28,68-7-46,-68 33 50,56-24 130,19-9-190,0 0 0,1 0 0,-1 1 0,1 1 0,0-1 0,-11 13 0,-29 32 222,43-41-68,3-3-169,0 0-1,1 1 1,0-1-1,0 0 1,0 1-1,1-1 0,1 1 1,-1-1-1,1 1 1,0 0-1,1-1 1,0 1-1,0-1 1,3 11-1,1-6 10,1 0 0,-1-1 0,2 0 1,0-1-1,9 13 0,46 46 62,-54-61-82,21 19-28,1-2 0,1 0 0,50 27 0,-66-43-130,81 28-104,-54-23-444,-10-3-58,54 11 0,44 4-556,-91-18-1163,39 8-6592,-182-37 6800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5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487 56 14344,'0'0'4025,"-8"-4"-3267,-2-1-644,4 2 16,0-1 0,0 2 0,-14-5 0,-18-6 275,24 8-364,-27-6-1,24 10-40,0 0-1,0 1 1,0 1-1,-29 5 1,45-6 0,-19 5-12,-7 6 9,-38 20 0,50-20 23,-47 53 47,61-63-40,0 1-1,0-1 1,0 0 0,0 1-1,0 0 1,1-1 0,-2 3-1,-22 71 276,24-74-277,0 1 0,-1-1 1,1 1-1,0-1 0,0 1 1,0-1-1,0 0 0,0 4 1,3 11 73,1-1 1,9 30-1,-5-31 1,2-4-65,-1-1-1,1 0 0,20 14 1,-15-16 51,16 1-31,32 4 0,-61-12-52,0 1 1,1-1-1,-1 0 1,0 0-1,0 0 1,0 0-1,3-1 1,44-9 28,-35 6-30,-2-1 0,21-10 0,-10 2-2,0-2-1,31-27 1,-38 28-5,9-10 41,27-34 0,14-33 468,-74 126-115,8-28-396,12 36-91,-7-34-354,35 36-271,-27-35-202,80 53-230,-73-51 910,112 53-2318,-10-6-8803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19.9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81 467 14432,'8'80'1568,"-1"21"166,-6-76-899,9 126 263,-8-115-638,9 179 107,-8-177-494,-2-17-19,13 100 300,-4-63-6,-10-58-344,0-1-1,0 1 1,0 0-1,0 0 1,0 0-1,0 0 1,0 0-1,0 0 1,0 0-1,0 0 1,0 0-1,0 0 1,0-1-1,0 1 0,0 0 1,1 0-1,-1 0 1,0 0-1,0 0 1,0 0-1,0 0 1,0 0-1,0 0 1,0 0-1,0 0 1,0 0-1,0 0 1,0 0-1,0 0 1,1 0-1,-1 0 1,0 0-1,0 0 0,0 0 1,0 0-1,0 0 1,0 0-1,0 0 1,0 0-1,0 0 1,0 0-1,1 0 1,-1 0-1,0 0 1,0 0-1,0 0 1,0 0-1,0 0 1,0 0-1,0 0 1,0 0-1,0 0 0,0 0 1,0 0-1,0 0 1,0 0-1,1 1 1,-1-1-1,0 0 1,0 0-1,0 0 1,0 0-1,0 0 1,0 0-1,0 0 1,0 0-1,4-8 44,-3 2-17,1 1 25,-1-1 0,0 0 0,-1-11 1,0 16-47,8-122 241,-6 90-164,8-175 44,-8 161-2,15-196 49,-14 196-82,17-172 35,-19 211-109,0 0-1,3-15 1,42-127 91,-44 147-88,-1 0 0,0 0 0,1-1 0,-1 1 0,1 1 0,2-4 0,7-9 62,16-19 0,-16 23-56,23-17 0,-34 28-30,1-1 16,1-1 0,0 1 0,0 0 0,1-1 0,-1 1 0,0 0 0,5-1 0,12-5 50,24-6 0,25 4-18,-68 9-48,4-1 21,0 1 1,0 0-1,0 0 1,5 1 0,25 4 52,34 10 0,-66-15-65,1 1 1,-1 0-1,0 0 1,0 0-1,0 0 1,3 1-1,15 13 43,34 28-1,-53-42-41,0 0 1,0 0-1,0 0 0,0 1 0,0-1 1,0 0-1,0 1 0,-1-1 1,1 0-1,0 3 0,-1-4-10,5 11 57,8 24 0,-10-18-37,3 20 1,-6-35-11,0 0 1,0 0-1,0 1 1,0-1 0,0 0-1,0 0 1,0 0-1,-2 4 1,2-6-11,-16 61 98,12-48-94,-1-1 0,-1 0 0,0 0 0,-11 16 0,3-10-3,0-2-1,-1 0 1,-20 17-1,-37 25-62,72-58 62,-3 3-33,0-1 0,0 0 0,0 0 0,0 0-1,0 0 1,-1 0 0,1-1 0,-6 2 0,-20 7-115,-31 7 1,-36-4-82,96-13 229,-4 1-107,0-1 0,0 1 1,0-1-1,0-1 0,0 1 1,1 0-1,-7-2 0,10 2 107,-26-5-426,-33-11-1,33 5 275,-29-15 0,55 26 152,-11-5-1013,0 0 0,-17-5 0,-71-25-9141,232 82 7649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708 1 13896,'1'39'1464,"-5"283"2081,5-292-3177,14 491 116,-15-372-463,0-35 2,-1-70 63,-18 191 62,17-205-82,-12 151 171,13-138-15,2 0 0,6 46-1,-6-85-177,-1-1-1,1 1 1,0 0-1,0-1 1,0 1-1,0-1 0,1 1 1,0-1-1,-1 1 1,1-1-1,3 4 1,2-2 102,11 2-51,24 6 0,-25-11-27,97-4 25,-86 0-58,237-25 48,-105 10-53,180-22 70,-218 24-44,153 0 0,-141 15-25,197-1 111,78 16 28,44 32 130,-322-34-251,-70-7 46,121 15 3,18 3-64,-115-13 32,380 46 20,-367-45-58,411 42 20,-409-44-2,362 36 28,-377-36 12,307 41 62,-235-26 28,-68-10 10,-1 5 1,121 42-1,-174-50-83,-14-5-2,0 1 1,32 17 0,-6 4 213,-47-29-313,0 0 0,0 0 0,0 0 1,0 0-1,0 0 0,1 0 1,-1 0-1,0 0 0,0 0 1,0 0-1,0 0 0,0 0 1,0 0-1,0 0 0,0 0 0,1 0 1,-1 0-1,0 0 0,0 0 1,0 0-1,0 0 0,0 0 1,0 0-1,0 0 0,0 0 0,1 0 1,-1 0-1,0 0 0,0 0 1,0 0-1,0 0 0,0 0 1,0 0-1,0 0 0,0 0 1,0-1-1,0 1 0,1 0 0,-1 0 1,0 0-1,0 0 0,0 0 1,0 0-1,1-8 26,-2-9-17,-6-31 9,2 17-18,-5-36-2,-22-207 0,32 181 0,62-618-29,-47 610 13,-8 59-51,35-187-25,-40 217 62,1-23 0,7-202-63,-10 192-12,-26-160-22,21 181 119,0 1 0,-2 0 1,0 0-1,-2 1 0,-16-30 0,25 51 7,0 1 1,-1-1-1,1 1 0,0-1 0,-1 1 1,1-1-1,-1 1 0,1-1 0,-1 1 0,1-1 1,-1 1-1,1 0 0,-1-1 0,1 1 0,-1 0 1,-1-1-1,-5-1-11,0-1 1,-1 2 0,0-1-1,1 1 1,-12 0-1,-8-2-12,-41-4-16,-1 2 0,-79 6 0,76 2 20,29-1-32,-103 5 4,-28 0 28,94-4-34,-149 8 1,-24 0 37,137-6-9,-217 10 3,-33-1 21,213-9 14,-239 6 1,-16-1 38,249-7 196,-600 4 94,612-8-142,-565-6 60,577 5-160,-185-3 0,13 1-82,197 3-30,-130 0 4,25 1-162,138 0-668,-94 5 3,18 2 519,107-5-429,-77 0-183,91-2-1804,-41 1-7616,171-2 7771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7.0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15688,'-2'15'204,"1"-7"310,0-1-1,1 13 1,0-12 429,1 29 968,7 55-729,-6-66-794,12 144 60,-10-128-562,24 216-122,-23-208-262,19 169-284,-20-184-156,11 79-353,-12-100-197,-3-14 1482,1 0 1,-1 0-1,0 0 0,0 0 1,0 0-1,0 0 0,0 1 1,0-1-1,0 0 0,0 0 0,0 0 1,0 0-1,0 0 0,0 0 1,0 0-1,0 0 0,1 0 0,-1 0 1,0 0-1,0 0 0,0 0 1,0 0-1,0 0 0,0 0 1,0 0-1,0-1 0,0 1 0,0 0 1,0 0-1,0 0 0,0 0 1,0 0-1,0 0 0,1 0 0,-1 0 1,0 0-1,0 0 0,0 0 1,0 0-1,0 0 0,0 0 1,0 0-1,0 0 0,0 0 0,0 0 1,0 0-1,0-1 0,0 1 1,0 0-1,0 0 0,0 0 0,0 0 1,0 0-1,0 0 0,0 0 1,0 0-1,0 0 0,0 0 1,0 0-1,0 0 0,0 0 0,0-1 1,0 1-1,0 0 0,0 0 1,0 0-1,0 0 0,1-14-21,-3 4-252,-31-76-1948,2 6-7266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2.4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17207,'12'189'304,"-9"-138"1216,7 101 0,0 23-1017,-6-105 490,15 277 237,-16-283-1044,2 203-120,-5-225-860,0 104-348,1-136 737,4-10-142,-1-1 439,0 0 1,1-1-1,-1 1 1,0-1-1,0 0 1,0-1 0,0 1-1,-1 0 1,6-5-1,-1-1 84,14-16 1,-15 15-50,-2 5-548,-1-1 1,0 1-1,10-7 0,36-27-8449,-116 89 6817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7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15776,'53'19'1665,"21"7"164,69 22 356,-19-8-1757,-98-30-448,109 55-9,-130-63 24,-1 1 0,1 0 0,0 0 0,6 6 0,159 132-19,-167-138 25,1 1 0,0-1 0,-1 0 0,0 1 0,1 0 0,-1 0 0,4 8 0,-7-12-1,64 108 12,-8 13 32,-56-121-44,4 8 51,-1 1 1,0-1 0,4 17-1,18 101 156,-12 4-128,-12-123-42,-1 1 0,1-1 1,-2 0-1,-1 13 0,2-20-37,-19 116 187,-11-4-130,30-112-57,0 4 10,-1-1 1,0 1-1,-1-1 0,1 1 0,-1-1 0,1 0 0,-1 0 0,0 0 1,-3 5-1,-7 8 25,-1 0 0,-20 20 0,18-23-19,-1-1 0,-25 15 0,38-25-4,1-1 0,-1 1 0,1-1 0,-1 0 1,0 0-1,1 0 0,-1 0 0,0 0 0,0 0 0,-3 0 0,6-1-12,-29 5 67,-36 2 0,-40-9-21,105 2-46,-5 0 13,1-1-1,-1 1 1,1-1-1,-1 0 1,1 0-1,-1 0 1,-6-4-1,-97-39 88,-2-16-78,70 35-14,40 25-8,-86-61 12,10-3-76,76 64 64,-24-23-334,-16-28 1,32 39 232,-10-23-1,15 26-187,12 1-100,-9 8 389,10-7-169,1 0 0,0 1 1,19-8-1,65-16 2,-95 30 167,13-3-876,-1-1 0,16-7 0,67-27-9155,-222 89 7531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8.0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1 692 13536,'0'0'4657,"5"-2"-3672,2-1-839,-2 2-27,-1-1 1,1 1-1,-1-1 0,5-3 1,16-8 338,11-5-366,-14 5-94,29-23 0,-37 24-18,5-7-14,-1-1 0,-1-1 0,-1 0 0,26-47 0,-24 31-45,-2-1 0,21-75 1,-8 5 54,-13 49 44,-13 44-16,-3 10 50,1 1 1,1 0-1,-1-1 1,0 1-1,4-6 0,-5 8 6,2-1-14,0-1 0,-1 1-1,1-1 1,4-4 0,-5 7-39,-1 0 1,0 1 0,1-1 0,-1 1 0,1-1 0,-1 1 0,1-1 0,0 1 0,-1-1 0,1 1 0,-1 0 0,1-1 0,0 1-1,-1 0 1,1-1 0,0 1 0,-1 0 0,1 0 0,0 0 0,0-1 0,-1 1 0,1 0 0,0 0 0,-1 0 0,1 0 0,0 1-1,0-1 1,-1 0 0,1 0 0,0 0 0,-1 0 0,1 1 0,0-1 0,-1 0 0,1 1 0,1 0 0,-1 0 3,1 0 1,-1 1 0,1-1 0,-1 1 0,0-1-1,0 1 1,0 0 0,0-1 0,0 1 0,2 4-1,5 21 132,-7-20-111,9 40 64,-6-23 130,6 50 1,-5-35-197,36 320 303,-18-62 69,-9-86-202,-1-78-63,-11-121-130,-1 3 42,-1 20-1,0-22-118,-2-2 100,0-8-340,2-8-1102,0 2 1227,1-1 0,-1 1 0,1 0 0,0 0 0,0 0 1,0-1-1,0 1 0,3-4 0,14-22-12,-13 22 134,4-4-164,51-44-2307,-5 5-8779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28.5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1685 0 16224,'-108'98'353,"104"-94"-59,-1-1 1,1 1-1,0-1 1,-1 0-1,-7 4 0,-100 54 1473,-22 5-1212,124-61-304,0 0 1,-1-1 0,-20 6-1,31-10-251,-170 45 1007,-18-8-807,108-26-207,-125 5 1,-9-9-133,214-7 139,-127 5-3191,-124 8-7511,586-30 8061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9.0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0 201 11832,'32'0'1944,"-24"0"-468,-13 0-512,4 0-798,-1 0 1,1 0 0,-1 0 0,1 0 0,-1 0 0,1 1-1,-1-1 1,1 1 0,0-1 0,-3 2 0,3-1-152,0-1-1,1 0 1,-1 1 0,1-1-1,-1 1 1,1 0 0,-1-1-1,1 1 1,0-1 0,-1 1-1,1 0 1,0-1 0,-1 1-1,1 0 1,0-1 0,0 1 0,0 0-1,0-1 1,-1 1 0,1 0-1,0 0 1,0-1 0,0 1-1,1 0 1,-1 0 0,0 0-1,5 23 108,1 1 0,12 27 0,-8-22-70,43 106 338,-47-119-303,8 16 0,-2-7 147,7 12 6,-19-38-238,0 0 0,0 0-1,0 0 1,0 0 0,0 0-1,0 0 1,0 1 0,0-1-1,0 0 1,0 0 0,0 0-1,1 0 1,-1 0 0,0 0-1,0 0 1,0 0 0,0 1-1,0-1 1,0 0 0,0 0-1,0 0 1,0 0 0,0 0-1,1 0 1,-1 0 0,0 0-1,0 0 1,0 0 0,0 0-1,0 0 1,0 0 0,0 0-1,0 0 1,1 0 0,-1 0-1,0 0 1,0 0 0,0 0-1,0 0 1,0 0 0,0 0-1,1 0 1,-1 0 0,0 0-1,0 0 1,0 0 0,0 0-1,2-1 7,0 0-1,-1 0 0,1 0 0,0 0 0,-1 0 0,1-1 1,-1 1-1,1 0 0,-1-1 0,0 1 0,1-1 0,-1 0 1,0 1-1,0-1 0,0 0 0,1-2 0,2-6 37,5-20-1,-9 28-36,32-131 213,-30 123-91,0 0-1,6-16 0,-1 5-66,8-33 7,-8 33 51,17-41 101,35-66 0,-53 115-225,1 2 0,1-1 0,0 1 0,11-12 0,-18 22-210,2 0-130,-3 1 317,0 0 0,1 0 0,-1 0-1,0 0 1,0 0 0,0 0 0,0 0-1,0 0 1,0 0 0,1 0 0,-1 0-1,0 0 1,0 0 0,0 0-1,0 0 1,0 0 0,0 0 0,0 0-1,1 0 1,-1 0 0,0 0 0,0 0-1,0 0 1,0 1 0,0-1 0,0 0-1,0 0 1,0 0 0,0 0 0,1 0-1,-1 0 1,0 0 0,0 0 0,0 1-1,0-1 1,0 0 0,0 0 0,0 0-1,0 0 1,0 0 0,0 0-1,0 1 1,0-1 0,0 0 0,0 0-1,0 0 1,0 0 0,0 0 0,0 0-1,0 1 1,0 2-2487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39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93 10040,'0'0'4728,"5"1"-4708,55 8 34,-52-6-48,-5-3 6,21 2 0,20-1-763,-44-4-2,0-11 192,-4-21 1,1 14-886,-2-15-5787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0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74 12464,'-11'-5'-271,"-42"-19"3671,46 21-3019,-1 1-1,1 0 1,-10-1-1,-7 2-312,-12 1-45,-1 2-1,-42 8 0,64-6 111,-64 29 71,65-26 16,-44 37 92,57-43-290,0 0 0,1-1 0,-1 1 0,0 0 0,0 0-1,1 0 1,-1 0 0,0 0 0,1 0 0,-1 1-1,-6 14 90,1 0 0,-5 20-1,11-35-88,-1 0 0,1 0 0,0 1 0,0-1 0,0 0 0,0 0 0,0 1 0,0-1 0,0 2 0,4 12 55,0-1 0,0 1 0,8 15 0,-3-15 143,54 52 87,-48-55-94,72 29 73,-68-35-140,74 6 37,-92-12-181,0 1 0,0-1 0,0 0 0,0 0 0,0 0 1,-1 0-1,1-1 0,0 1 0,0 0 0,0 0 0,0-1 0,0 1 0,0 0 0,0-1 0,1 0 0,13-8 9,0-1-1,-1 0 0,14-14 1,-27 23-10,0 0-1,0 0 1,0-1 0,1 1 0,-2 0 0,1-1-1,0 1 1,0-1 0,1-2 0,5-12 5,6-19 0,2-26 0,-12 38 16,2-103 232,-9 48 114,0 40-186,4 38-175,0 0 0,0 0 0,0-1 0,0 1 0,0 0 0,0 0 0,-1 0 0,1-1 0,0 1 0,0 0 0,0 0 0,0 0 0,0 0 0,0-1 0,-1 1 0,1 0 0,0 0 0,0 0 0,0 0 0,0 0 0,-1 0 0,1-1 0,0 1 0,0 0 0,0 0 0,-1 0 0,1 0 0,0 0 0,0 0 0,0 0 0,-1 0 0,1 0 0,0 0 0,0 0 0,-1 0 0,1 0 0,0 0 0,0 0 0,0 0 0,-1 0 0,1 0 0,0 0-1,0 1 1,0-1 0,-1 0 0,1 0 0,0 0 0,0 0 0,0 0 0,-1 1 0,1-1 10,-1 0-14,0 1 0,1 0 0,-1-1 0,0 1 0,0 0 0,0 0 0,1 0 0,-1-1 0,1 1 0,-1 0 0,0 0 0,0 2 0,0 3-2,-1 0-1,1 0 1,0 0 0,0 0 0,1 0 0,0 11 0,0-11-2,2 9-6,28 106-587,-20-91 438,-10-28 81,1 0 1,0 0-1,-1 0 1,1 0-1,0-1 1,0 1-1,0 0 1,0 0-1,0-1 1,0 1-1,2 1 1,2 2-52,6 7-137,-11-12 247,0 0 0,1 0 0,-1 0 0,0 0 0,0 0-1,0 0 1,0 1 0,0-1 0,0 0 0,1 0 0,-1 0 0,0 0 0,0 0 0,0 0-1,0 0 1,0 0 0,1 0 0,-1 0 0,0 0 0,0 0 0,0 0 0,0 0 0,1 0-1,-1 0 1,0 0 0,0 0 0,0 0 0,0 0 0,0 0 0,1 0 0,-1 0 0,0 0 0,0-1-1,0 1 1,0 0 0,0 0 0,0 0 0,1 0 0,-1 0 0,0 0 0,0 0 0,0-1-1,0 1 1,0 0 0,0 0 0,0 0 0,0 0 0,0 0 0,0-1 0,11-9-236,-2-2 0,1 1 1,7-13-1,45-72-2352,-12 21-7922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0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41 316 13360,'7'27'3649,"0"1"-2691,-4-16-863,-6-18-370,-16-70 218,6 21 44,11 51 20,1 0 1,0 0 0,1 0-1,-1 0 1,1-5 0,-1-5-1,-7-36 536,0-47 1262,7 97-1784,1 0 0,0-1 1,0 1-1,0 0 0,0 0 0,0 0 0,1-1 1,-1 1-1,0 0 0,0 0 0,0 0 0,0-1 1,0 1-1,0 0 0,0 0 0,0 0 0,0-1 0,0 1 1,1 0-1,-1 0 0,0 0 0,0 0 0,0 0 1,0-1-1,0 1 0,1 0 0,-1 0 0,30-21 771,-21 18-392,22-1 0,13 2-320,28 3-341,4 1-1487,-22-7 1407,14-4-2211,-7 0-9441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0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1 15600,'-12'37'1550,"-10"67"1,20-91-1343,1-8-74,0-1 0,0 1-1,1-1 1,-1 1 0,2 6-1,-1 74 547,1-67-920,10 58-582,-9-65 473,1-1 0,0 0-1,0 0 1,1 0 0,9 17 0,-13-27 339,0 1-1,1-1 1,-1 0-1,0 1 0,0-1 1,0 0-1,0 0 1,0 1-1,1-1 1,-1 0-1,0 0 1,0 0-1,0 1 1,1-1-1,-1 0 1,0 0-1,0 0 1,1 0-1,-1 0 1,0 1-1,0-1 1,1 0-1,-1 0 0,0 0 1,1 0-1,-1 0 1,0 0-1,1 0 1,2 0-98,1 0 1,-1 0-1,1-1 1,-1 1-1,1-1 0,-1 0 1,0 0-1,1 0 1,-1 0-1,4-3 1,3 0-1047,37-11-8726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4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386 166 13448,'-114'-73'1106,"94"58"-663,17 11 412,5 4-609,5 2-67,-7-2-143,0 1 0,0-1 0,0 0 0,0 0 0,0 0 1,1 0-1,-1 0 0,0 0 0,0 0 0,0 0 0,0 0 0,0 0 0,0 0 0,0 0 1,1 0-1,-1 0 0,0 0 0,0 0 0,0 0 0,0 0 0,0 0 0,0 0 0,0 0 1,1 0-1,-1 0 0,0 0 0,0 0 0,0 0 0,0 0 0,0 0 0,0-1 0,0 1 1,0 0-1,0 0 0,1 0 0,-1 0 0,0 0 0,0 0 0,0 0 0,0 0 1,0 0-1,0 0 0,0-1 0,0 1 0,0 0 0,0 0 0,0 0 0,0 0 0,0 0 1,0 0-1,0 0 0,0-1 0,0 1-8,0-1 1,0 1-1,0-1 1,0 1 0,-1-1-1,1 1 1,0-1-1,0 1 1,0-1-1,-1 1 1,1 0-1,0-1 1,-1 1 0,1-1-1,0 1 1,-1 0-1,0-1 1,-48-36 547,8 12-487,32 23 84,4 1-150,0 1-1,0 0 0,0 0 0,0 1 0,0-1 0,0 1 1,0 0-1,0 0 0,0 1 0,0 0 0,1-1 1,-1 2-1,1-1 0,-1 0 0,1 1 0,0 0 0,0 0 1,0 0-1,0 1 0,1-1 0,-7 8 0,4-2 20,1 0-1,-1 0 0,1 1 0,1-1 1,0 1-1,0 0 0,1 0 0,-3 21 0,2-6 30,1 0-1,2 30 1,1-38 58,1 0-1,1 0 1,5 18 0,-4-17-75,1 0 188,24 70 83,-21-72-170,35 54 59,-41-69-204,-1 0 1,1 0-1,-1 0 0,1 0 0,0-1 0,0 1 0,0 0 0,-1 0 0,1-1 0,0 1 1,1 0-1,10 6 28,0-1 0,0-1 0,15 5 0,-27-10-38,1 0 1,0 1-1,-1-1 0,1 0 1,0 0-1,-1 0 1,1 0-1,0 0 1,-1 0-1,1 0 1,0 0-1,0 0 0,-1 0 1,1 0-1,0 0 1,-1-1-1,2 1 1,6-4 0,1 1 0,-1-1-1,0-1 1,-1 1 0,1-2 0,-1 1 0,0-1 0,0 0 0,-1 0 0,7-8 0,-5 4 0,-1 1-1,0-1 1,0 0-1,-1 0 1,-1-1-1,0 0 1,7-22-1,1-22 0,10-83 0,-19 110 12,-2 22-2,-1-1 0,0 1 0,-1-1 0,0 1 0,0-11 0,-1 5 187,1 12-194,0 0-1,0 0 1,0 0-1,0 0 1,0-1-1,0 1 1,0 0-1,0 0 1,0 0-1,0 0 1,0 0-1,0 0 1,0 0-1,0 0 1,0 0-1,0 0 0,0 0 1,0 0-1,0 0 1,0 0-1,0 0 1,0 0-1,0 0 1,0 0-1,0-1 1,0 1-1,1 0 1,-1 0-1,0 0 1,0 0-1,0 0 1,0 0-1,0 0 0,0 0 1,0 0-1,0 0 1,0 0-1,0 0 1,0 0-1,0 0 1,0 0-1,0 0 1,0 0-1,0 0 1,0 0-1,1 0 1,-1 0-1,0 0 1,0 0-1,0 0 0,0 0 1,0 0-1,0 0 1,0 0-1,0 0 1,0 0-1,0 0 1,0 0-1,0 0 1,0 0-1,0 0 1,0 0-1,0 1 1,0-1-1,0 0 1,0 0-1,0 0 1,2 2 24,-1 0 0,0 0 1,0 0-1,0 0 1,-1 0-1,2 3 1,44 154 112,-43-151-138,0 1 1,0-1 0,1 0 0,0 1 0,10 12-1,-8-12-16,-2-2-25,1 0 0,-1 0 0,1-1-1,1 0 1,-1 0 0,13 10 0,-14-13-21,-3-2 29,-1-1 1,0 1 0,1-1 0,-1 0 0,1 1 0,-1-1-1,0 0 1,1 0 0,-1 1 0,1-1 0,-1 0 0,1 0-1,-1 0 1,1 1 0,-1-1 0,1 0 0,-1 0-1,2 0 1,1 0-46,1 0 1,-1 0-1,1-1 0,0 1 0,-1-1 0,1 0 0,-1 0 0,1 0 0,-1 0 1,5-3-1,5-1-2955,14-1-6891,-62 14 7478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1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0 13176,'10'11'238,"-9"-10"-138,-1-1 0,0 1 0,0-1 0,0 1 0,1-1 0,-1 1-1,0-1 1,0 1 0,0-1 0,0 1 0,0 0 0,0-1 0,0 1 0,0-1-1,-1 1 1,1-1 0,0 1 0,0-1 0,0 1 0,0-1 0,-1 1 0,1-1-1,0 1 1,-1-1 0,1 1 0,-2 2 103,-1 7 64,1 1 1,0 0-1,0 0 0,1 0 0,0-1 1,1 19-1,1-17-210,0 8 378,47 251 178,-10-55-542,-32-179 157,30 188 104,-30-182-66,-1-8-106,13 126 314,-16-145-348,0 1 10,-1 23 0,-2-35-70,1-20-28,9-166-11,-4 140-30,2 1 0,20-64 0,-19 80-3,1 1 1,19-36 0,-28 59 3,1-1 0,-1 1 0,0-1 1,0 1-1,1-1 0,-1 1 0,0 0 0,1-1 1,-1 1-1,1 0 0,-1-1 0,0 1 1,1 0-1,-1-1 0,1 1 0,-1 0 0,1-1 1,25-9-27,-21 8 27,-1 1 0,1 1 0,0-1 0,0 1 0,8 0 0,-6 1 3,-1 0 0,1 1 0,0 0-1,0 0 1,-1 1 0,1 0 0,-1 0 0,10 6-1,-15-8 5,-1-1 0,1 1 0,0-1 0,0 1-1,0 0 1,-1-1 0,1 1 0,0 0 0,-1-1-1,1 1 1,0 0 0,-1 0 0,1 1 0,39 78 142,-39-78-128,0-1 1,-1 1 0,1-1 0,-1 1-1,1-1 1,-1 1 0,0-1-1,0 1 1,0-1 0,0 3 0,-6 90 296,6-92-296,0-1 1,-1 1-1,1 0 1,-1 0-1,1 0 1,-1-1-1,1 1 1,-2 2-1,-10 16 101,-29 39-1,40-57-113,-1-1 0,1 1-1,-1-1 1,0 1 0,1-1 0,-4 3 0,-15 8 14,-1-1 1,-24 9 0,27-14-37,-3-2-63,-35 2 0,54-6 7,1 0 1,0 0 0,0 0-1,-1 0 1,1 0 0,0-1-1,0 1 1,0 0 0,-2-1-1,-10-4-247,1-1-1,-18-11 0,30 17 293,-1 0 0,1 0-1,-1-1 1,1 1 0,0 0 0,-1-1-1,1 1 1,0 0 0,-1-1 0,1 1 0,0 0-1,-1-1 1,1 1 0,0-1 0,0 1-1,-1 0 1,1-1 0,0 1 0,0-1 0,0 1-1,0-1 1,0 1 0,0-2 0,-3-15-228,2 0 1,0-26-1,3 24 73,26-113-2314,-1 10-8899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2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15512,'10'99'265,"-7"-66"1061,5 80 1,2 25-892,-6-81 411,20 244 168,-20-241-1026,15 215-288,-16-230-1154,8 121-360,-10-154 1664,-1-12 144,0 0 0,1 0 0,-1 0 0,0 0 0,0 1 0,0-1 0,0 0 0,0 0 0,0 0 0,0 0 0,0 0 0,0 0 0,0 0 0,1 0 0,-1 0 0,0 0 0,0 0 0,0 1 0,0-1 0,0 0 0,0 0 0,0 0 0,1 0 0,-1 0 0,0 0 0,0 0 0,0 0 0,0 0 0,0 0 0,0 0 0,1 0 0,-1 0 0,0 0 0,1 0-11,0 0-1,1-1 0,-1 1 1,0 0-1,0 0 0,0-1 1,0 1-1,0 0 0,1-1 1,-1 1-1,0-1 0,0 0 1,0 1-1,0-1 0,0 0 1,0 1-1,-1-1 0,1 0 1,1-1-1,36-52-2002,18-11-7726</inkml:trace>
  <inkml:trace contextRef="#ctx0" brushRef="#br0" timeOffset="1">512 157 14792,'18'95'334,"-14"-64"1339,6 79 1,0 24-1132,-7-79 500,4 78 3,-2 28-834,2 107-401,-7-260-54,0 1-1,1-1 0,2 10 1,37 164-978,-27-129-1178,11 56-6419,-56-254 6627</inkml:trace>
  <inkml:trace contextRef="#ctx0" brushRef="#br0" timeOffset="2">1756 118 16583,'25'155'247,"-20"-110"988,6 99 3,0 27-952,-8-98-100,2 118 1,-4 13-238,-1-194-36,0 1-1,0-1 0,1 0 0,4 19 1,26 107-348,8-19 294,-39-117 141,22 72-2432,20 80-6476,-98-354 6695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2.2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13448,'15'84'1552,"8"49"187,-18-102-797,18 142 316,-18-131-636,18 210 172,-20-204-574,0 2-88,10 133-78,-11-164-187,0 10-356,1 0 1,9 33-1,-12-62 436,2 6 32,-2-6 3,0 0 0,0 0 0,0 0 0,0 0 0,0 0 0,0 0 0,0 1 0,0-1 1,1 0-1,-1 0 0,0 0 0,0 0 0,0 0 0,0 0 0,0 0 0,0 0 0,0 0 0,0 0 0,0 0 1,0 0-1,1 0 0,-1 0 0,0 0 0,0 0 0,0 0 0,0 0 0,0 0 0,0 0 0,0 0 1,0 0-1,1 0 0,-1 0 0,0 0 0,0 0 0,0 0 0,0 0 0,0 0 0,0 0 0,0 0 0,0 0 1,0 0-1,1 0 0,-1 0 0,0 0 0,0-1 0,0 1 0,0 0 0,0 0 0,0 0 0,0 0 0,0 0 1,0 0-1,0 0 0,7-9-285,-1-1 0,6-12 1,-11 19 266,11-21-294,11-30 0,-8 13-1509,26-57-8127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2.6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12552,'12'13'864,"-1"0"0,0 1 0,11 19 0,12 24 29,-33-53-797,1-1 1,0 1-1,0-1 0,0 0 1,1 0-1,4 5 0,1 1 10,-1 2-49,-4-8-42,-1 1 1,0-1 0,1 0 0,0 0 0,5 5 0,28 22 85,-36-30-98,0 0 0,1 1 1,-1-1-1,0 0 0,0 0 0,0 0 0,0 0 0,0 0 0,1 0 1,-1 0-1,0 1 0,0-1 0,0 0 0,0 0 0,1 0 0,-1 0 1,0 0-1,0 0 0,0 0 0,1 0 0,-1 0 0,0 0 1,0 0-1,0 0 0,0 0 0,1 0 0,-1 0 0,0 0 0,0 0 1,0 0-1,1 0 0,-1 0 0,0 0 0,0-1 0,0 1 0,3-1 11,0-1-1,-1 0 1,1 0-1,-1 0 1,0-1-1,0 1 1,0 0-1,0-1 1,0 1-1,2-4 0,-4 5-8,1 0 0,-1 1-1,0-1 1,1 0 0,-1 0-1,0 1 1,0-1-1,1 0 1,-1 0 0,0 0-1,0 1 1,0-2-1,4-82 91,-6 65 18,-18-73 67,17 80 14,-8-20-1,6 20-140,-11-23 37,15 32-50,0 1 0,0-1 1,-1 0-1,1 1 0,-1-1 0,1 1 1,-1 0-1,0-1 0,-3-2 0,-2-1 18,-12-12 54,18 18-101,1 0 1,0 0 0,0-1 0,0 1-1,-1 0 1,1 0 0,0-1-1,-1 1 1,1 0 0,0 0 0,-1 0-1,1 0 1,0 0 0,-1 0-1,1-1 1,0 1 0,-1 0 0,1 0-1,0 0 1,-1 0 0,1 0-1,0 0 1,-1 0 0,1 0 0,0 0-1,-1 1 1,1-1 0,-5 1 33,0 1 1,0-1-1,0 1 1,1 1-1,-1-1 1,1 1-1,-1-1 0,1 1 1,-4 4-1,7-6-17,0 0 0,0 0 0,0 0 0,0 0 0,0 0 0,1 0 0,-1 0 0,0 0 0,0 1 0,-7 16 85,1 0 0,-8 30 0,14-45-111,1-1 0,-1 0 0,1 1 0,0-1 0,0 1-1,0 3 1,14 105-38,-8-89-224,42 71-192,-48-92 414,1 0-1,-1 0 0,1-1 0,-1 1 0,1 0 1,0 0-1,-1 0 0,1-1 0,0 1 0,0 0 0,0 0 1,-1-1-1,1 1 0,0-1 0,0 1 0,0-1 1,1 1-1,-2-1 39,11 5-232,1 0 1,14 4-1,-9-5 146,24 2 0,-41-6 86,7 1-782,-1 0 1,14 4-1,44 11-8099,-149-38 6669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659 0 15328,'4'24'284,"-4"-24"-232,0 1 1,0-1-1,0 0 1,0 0 0,0 1-1,0-1 1,0 0 0,0 0-1,0 1 1,0-1 0,0 0-1,0 1 1,0-1-1,0 0 1,0 0 0,0 1-1,0-1 1,0 0 0,0 0-1,0 1 1,-1-1 0,1 0-1,0 0 1,0 1 0,0-1-1,-1 0 1,-4 6 582,-1-1 0,-9 8 0,14-12-546,0-1-1,1 1 1,-1 0-1,0 0 0,0 0 1,1-1-1,-1 1 1,0 0-1,1 0 1,-1 2-1,-61 101 1196,48-77-702,-61 142 154,58-123-568,-33 96 4,-7 21-78,37-98 206,-70 246 120,74-255-120,-45 173 99,50-193-206,-31 90 62,35-110-142,4-11-96,0 1 0,0-1 0,-1 0 0,0 0 0,0 0 0,-8 8 0,12-13-19,0 0-1,0 0 1,0 0-1,0 0 1,-1 1 0,1-1-1,0 0 1,0 0 0,0 0-1,0 0 1,-1 0-1,1 0 1,0 0 0,0 0-1,0 0 1,-1 0 0,1 1-1,0-1 1,0 0-1,0 0 1,0 0 0,-1 0-1,1 0 1,0 0 0,0-1-1,0 1 1,-1 0 0,1 0-1,0 0 1,0 0-1,0 0 1,-1 0 0,1 0-1,0 0 1,0-1 0,-4-1-18,1 0 0,-1-1 0,1 1 1,0-1-1,0 0 0,0 0 0,0-1 1,0 1-1,1 0 0,-4-6 0,0-3-580,-15-56-290,21 67 824,0 0 1,-1 0-1,1 0 0,0 0 1,0 0-1,0 0 1,0 0-1,0 0 1,0 0-1,0 0 1,0 0-1,0-2 1,22-76-991,-22 78 1040,0 0-1,1 0 1,-1 0 0,1 0 0,-1 0 0,1 0 0,-1 0 0,1 0 0,0 0 0,-1 0-1,2-1 1,10-9-903,1 0 0,23-15 0,20-17-11707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43.5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 13448,'-2'10'625,"0"1"1,1 0-1,1 0 0,0 17 1,1 16 678,-3 96-48,2-109-736,1 136 130,1-133-522,12 125 84,-10-130 56,38 92 114,-42-119-364,0-1 0,1 0-1,-1 0 1,1 0-1,-1 0 1,1 0-1,0 0 1,-1 0 0,1 0-1,0 0 1,0 0-1,0 0 1,0-1 0,0 1-1,1 1 1,3 2 39,1 0 0,-1-1 0,1 1 0,9 2 0,-8-3-43,-1-2 0,1 1 0,0-1 1,9 1-1,-16-2-14,1 0 4,1 0 1,-1 0-1,0 0 0,1 0 1,-1 0-1,1 0 1,-1-1-1,1 1 1,-1 0-1,0-1 1,1 1-1,-1-1 0,0 1 1,2-2-1,66-31 63,9-18-35,-69 45 15,14-12 1,51-51 50,-2-11-90,-72 80-8,27-30-58,92-87-152,-118 115 138,0 1 0,0-1 0,1 1 0,-1 0 0,0-1 0,1 1 0,0 0 0,-1 0 0,4-1 0,-3 1-8,1 0 0,-1 0 0,1 0 0,-1 0 0,1 1 0,0-1 0,3 1 0,-5 0 63,0 0 0,0 0 0,1 0 0,-1 0 1,0 0-1,0 1 0,0-1 0,0 1 0,0-1 0,1 0 0,-1 1 0,0 0 0,0-1 0,0 1 0,0 0 0,0 0 0,-1-1 1,1 1-1,1 2 0,-1-3-90,-1 0 0,0 1-1,1-1 1,-1 1 0,0-1 0,1 0 0,-1 0 0,1 1 0,-1-1 0,0 0 0,1 0 0,-1 1 0,1-1 0,-1 0 0,1 0 0,-1 0-1,1 0 1,-1 0 0,1 0 0,-1 1 0,1-1 0,-1-1 0,1 1 0,-1 0 0,2 0 0,25 2-9309,-64-5 7091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6:08.2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6026 349 14072,'3'-6'114,"-2"4"-20,-1 1 1,1 0 0,-1-1-1,1 1 1,-1-1 0,1 1 0,-1 0-1,0-1 1,0 1 0,0-1-1,0 1 1,0-1 0,0-2 0,-10-55 1496,5 45-829,-39-62 212,43 74-942,0 0-1,0 1 0,0-1 0,-1 1 0,1-1 0,0 1 0,-1 0 0,-2-2 0,-94-66 304,94 67-336,1 0 0,-1 0 0,0 0 1,1 0-1,-6 0 0,-70-23-1,-35 3 2,-39 6 0,-31 5 2,-164 14 10,284 0 14,-249 26 49,294-27 32,-22 5 1,-237 61 200,223-51-82,-227 86 89,227-81-102,-201 99 87,206-96-80,-192 100 87,232-120-254,1 0 1,0 1-1,-9 6 0,-185 151 221,165-128-186,-130 136 64,136-137 54,-118 125 66,121-127-152,-113 146 38,115-141-90,-99 142 42,102-143 10,-79 140 35,83-138-102,-70 161 23,73-159-16,-69 151 32,69-154 8,-70 138 31,69-141-78,-74 129 31,73-133 18,-77 102 55,75-109-2,-95 76 53,89-82-120,-124 56 46,119-60-12,-140 45 48,166-56-145,0 0 0,0 1 0,-9 4 0,-135 75 107,121-64-70,-111 78 22,112-78-58,-121 68 24,143-83-22,0 0 1,-12 4 0,-55 19 58,45-17-78,-31 5-1,26-10-29,1-1 0,-59-3 1,65-3-292,21 2 205,-24-4-366,0-1-1,-39-14 0,39 7-108,-24-10-3224,14 6-6802,91 39 7987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6:09.2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507 1 11744,'0'0'7519,"-4"3"-7285,-15 11-142,9-4 134,-52 68 97,48-58-70,-65 102 125,62-96-10,-70 105 142,69-105-188,-79 106 420,33-44-102,31-44-320,33-44-314,0 0 0,0 0 0,-1 1-1,1-1 1,0 0 0,0 0 0,0 0-1,0 1 1,-1-1 0,1 0 0,0 0-1,0 0 1,0 1 0,0-1 0,0 0-1,0 0 1,0 1 0,0-1 0,0 0 0,0 0-1,0 1 1,0-1 0,0 0 0,0 0-1,0 1 1,0-1 0,0 0 0,0 2 35,0-1-30,0 0-1,1 0 1,-1 0-1,0 0 0,0 0 1,1 0-1,-1 0 1,1 0-1,-1 0 1,1 0-1,0 0 0,0 0-2,0 0-1,0 0 1,0 0-1,1 0 1,-1 0-1,0-1 1,1 1-1,-1 0 1,0-1-1,1 1 0,-1-1 1,0 1-1,1-1 1,2 0-1,92 7 88,-71-7-22,128 8 26,-143-8-81,0 1 0,9 2 1,100 17 39,40 14-46,-115-21-10,61 29 1,10 15-108,-108-53 6,0-1-1,-1 1 0,0 0 0,10 9 1,-16-13 99,92 81-495,-12 7 291,-31-35-2921,53 49-7796,-238-238 8217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4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49 6640,'0'0'0,"0"9"0,-3 6 0,9-26-336,0-14 336,6-11-4208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4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330 181 9416,'0'44'3704,"-2"-41"-2664,-9 4-46,6-5-745,1 0 1,0 1 0,-7 5 0,-39 36 551,-28 27-42,29-25-367,11-9 84,38-36-469,0-1 1,-1 0-1,1 0 1,0 0 0,0 0-1,0 0 1,0 0-1,0 1 1,0-1-1,0 0 1,0 0 0,-1 0-1,1 0 1,0 0-1,0 0 1,0 0-1,0 0 1,0 0 0,-1 1-1,1-1 1,0 0-1,0 0 1,0 0-1,0 0 1,0 0 0,-1 0-1,1 0 1,0 0-1,0 0 1,0 0-1,0 0 1,-1 0 0,1 0-1,0-1 1,0 1-1,0 0 1,0 0-1,0 0 1,-1 0-1,1 0 1,0 0 0,0 0-1,0 0 1,0 0-1,0 0 1,0-1-1,-1 1 1,1 0 0,0 0-1,0 0 1,0 0-1,0 0 1,0 0-1,0-1 1,0 1 0,0 0-1,0 0 1,0 0-1,0 0 1,0-1-1,0 1 1,0 0 0,0 0-1,0 0 1,0 0-1,0 0 1,0-1-1,0 1 1,0 0 0,1-12 298,1 8-298,0 0 1,0 1-1,0-1 1,0 1-1,1 0 0,-1 0 1,1 0-1,0 0 1,5-4-1,1-1-2,-1 2 16,16-8 3,8-2-18,0 3-2,1 0-4,-16 5-13,-2 0 0,1 0-1,28-23 1,-43 30 17,1 0-1,0-1 1,-1 1-1,1-1 1,-1 0 0,0 1-1,1-1 1,-1 0-1,0 0 1,0 0-1,0 0 1,0 0 0,-1 0-1,1 0 1,0 0-1,-1 0 1,0 0 0,1 0-1,-1 0 1,0-1-1,0 1 1,-1-4-1,1 6 9,0 0-1,0-1 0,0 1 0,-1-1 1,1 1-1,0 0 0,-1 0 0,1-1 1,0 1-1,-1 0 0,1-1 0,0 1 0,-1 0 1,1 0-1,-1 0 0,1-1 0,0 1 1,-1 0-1,1 0 0,-1 0 0,1 0 1,-1 0-1,0 0 0,0 0 21,-2-1-18,1 1 0,-1 0 0,1 0 1,-1 0-1,1 0 0,0 0 0,-1 1 0,1-1 0,-1 1 0,1 0 1,0-1-1,-1 1 0,-1 2 0,-26 15 34,23-14-22,-4 5 166,-78 84 201,62-63-148,3-3 1,24-27-245,0 0 0,0 0 0,0 0 1,0 0-1,0 0 0,0 0 0,0 0 0,0 1 0,0-1 1,-1 0-1,1 0 0,0 0 0,0 0 0,0 0 0,0 0 1,0 0-1,0 0 0,-1 0 0,1 0 0,0 0 0,0 0 0,0 0 1,0 0-1,0 0 0,-1 0 0,1 0 0,0 0 0,0 0 1,0 0-1,0 0 0,0 0 0,0 0 0,-1 0 0,-3-1 19,0-1-1,0 0 1,0 0-1,-6-3 1,9 4-16,1 1 0,-1-1 0,1 1 0,0 0-1,-1-1 1,1 1 0,-1-1 0,1 1 0,0-1 0,-1 1 0,1-1 0,0 1 0,-1-1-1,1 0 1,-31-70 106,24 52 2,-19-96 34,22 93-94,-4-26 1,4-5-44,4 47-19,1 1 0,-1-1-1,1 1 1,0-1 0,0 1-1,0-1 1,1 1 0,3-8-1,-3 11-168,3 6-62,9 16 40,0 0 1,15 31-1,-10-19-2636,16 22-6988,-82-127 7394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3.7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1212 354 14344,'13'32'260,"-9"-18"1040,6 71 447,-9-60-805,1 144 310,-3-117-664,-4 124 4,-1 33-435,2-111 36,-10 183 1,-2 32-145,8-178 6,-13 225 3,-3 23-20,16-238 90,-1 9-46,-18 371 13,20-258-20,11-79-37,-4-50 42,-2-56-8,2-53 190,17 108 104,-17-133-317,1-1-1,-1 1 0,1-1 0,3 6 1,10 24 113,19 32 1,-32-64-155,-1 0 0,1 0 0,-1-1 1,1 1-1,-1 0 0,1 0 0,0 0 0,0-1 0,-1 1 0,1 0 0,0-1 1,0 1-1,0 0 0,0-1 0,0 1 0,0-1 0,0 0 0,2 1 1,13 6 70,26 7 0,26-2-8,-63-11-32,0-1-1,0 0 1,0 0 0,10-1-1,95-11 156,16-9-146,-67 11-2,107-20 1,17-5-14,-101 21 87,152-15 0,21 1-92,-140 16-6,202-16 3,83-2-4,-53 1 43,-48 3-30,-37 5 35,635-11-1,-721 37-36,-91 1 101,174 21 1,28 8-104,-165-16-10,-122-19-20,317 65 20,66 23-16,-68-10-4,-59-6 2,-47 1 3,-33 2-4,200 97-5,-308-142-16,92 36 0,17 2 16,-40-20 4,-47-21 16,-61-20 66,-15-5-59,0 0 0,1-1 0,-1-1 0,23-1 1,-37 1-22,1-1 0,-1 1 0,1 0 1,-1 0-1,1 0 0,-1 0 1,1 0-1,-1 0 0,1-1 1,-1 1-1,0 0 0,1 0 0,-1-1 1,1 1-1,-1 0 0,0-1 1,1 1-1,-1 0 0,1-1 1,-1 1-1,0-1 0,0 1 0,1-1 1,-1 1-1,0 0 0,0-1 1,0 1-1,1-2 0,3-5 15,0-1 0,-1 1-1,5-16 1,-4 3-13,0 1 1,-2-1-1,0-34 1,-7-65-1,3 94-2,-3-69 9,-2-7-9,2-32-2,2-34 0,3-27 0,4-35 0,5-50 0,6-52 2,16-409 2,-25 591-16,9-232 4,1-15-8,-8 252-58,17-170 1,4 27 46,-17 189-33,18-104 0,2 35 35,-28 150-8,1-21 1,5-69-30,-10 30 40,0 75 18,1 0 0,-2 0 0,1 1 0,0-1 1,0 0-1,0 1 0,-1-1 0,1 0 0,-1 1 0,0-1 1,1 1-1,-1-1 0,-1-1 0,-3-7-9,-1 0 0,0 0-1,-12-13 1,11 15 8,-1 1-1,0 1 1,-17-12 0,25 18 5,-2-2-7,-1 1 0,1-1 1,-1 1-1,0 0 0,0-1 1,0 1-1,-6-1 0,-85-20-46,-22 7 32,102 13 3,0 1 0,-17 2 0,-152 6-35,-26 10 32,108-7-33,-193 22 1,-37 6 44,185-22 15,-255 26 1,-33 1 32,252-23 147,-288 35 1,-18 5-110,291-34 123,-790 109 70,795-108-122,-265 34 4,14-1-84,270-42 118,-250 8 1,-70-18-150,24-39-37,92-19-142,346 45-96,0 0 0,-48-16 0,79 21 238,-326-105-713,20-23 465,306 128 248,-187-74-3301,-192-66-8324,885 327 8745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6.7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1 421 13088,'0'0'-4,"9"1"2005,-5 9 349,-4-10-2347,1 0 20,-1 1 1,0-1-1,0 1 0,0-1 0,0 1 0,1-1 0,-1 1 1,0-1-1,0 1 0,1-1 0,-1 0 0,0 1 1,1-1-1,-1 0 0,0 1 0,1-1 0,-1 0 0,1 1 1,-1-1-1,1 0 0,-1 0 0,1 1 0,-1-1 1,0 0-1,1 0 0,-1 0 0,1 0 0,0 0 1,-1 1-1,1-1 0,-1 0 0,1 0 0,-1 0 0,1-1 1,-1 1-1,1 0 0,-1 0 0,1 0 0,-1 0 1,1 0-1,-1-1 0,0 1 0,1 0 0,0-1 0,1 0-16,-1 0 0,1-1 0,0 1 0,-1 0 0,1-1-1,-1 0 1,0 1 0,0-1 0,1 0 0,-1 0-1,0 0 1,0 0 0,0-2 0,22-57 126,-19 46-20,12-69 75,-12 64 78,1-25-1,-4 27-120,5-23-1,7-13 147,-13 54-279,0 0 0,0-1 0,0 1 0,0 0 0,0-1-1,0 1 1,0 0 0,0-1 0,1 1 0,-1 0 0,0-1 0,0 1 0,0 0 0,0-1-1,1 1 1,-1 0 0,0 0 0,0-1 0,0 1 0,1 0 0,-1 0 0,0-1 0,1 1 0,-1 0-1,0 0 1,0 0 0,1 0 0,-1-1 0,0 1 0,1 0 0,-1 0 0,0 0 0,1 0 0,-1 0-1,0 0 1,1 0 0,-1 0 0,0 0 0,1 0 0,-1 0 0,1 0 0,-1 0 0,0 0-1,1 0 1,-1 1 0,8 5 33,-8-6-40,3 7 157,15 62 60,11 45 66,-23-94-168,27 78 44,-25-82-64,32 47 55,-40-62-145,1-1-1,-1 1 1,0-1 0,1 0-1,-1 1 1,0-1-1,1 1 1,-1-1 0,1 0-1,-1 1 1,1-1 0,-1 0-1,0 1 1,1-1-1,-1 0 1,1 0 0,0 1-1,3 0 14,0 0-1,0-1 1,0 1 0,-1-1-1,1 0 1,0 0-1,0 0 1,0-1-1,-1 1 1,6-2-1,-8 2-6,-1-1-1,1 1 0,0 0 1,0 0-1,-1-1 1,1 1-1,0-1 0,0 1 1,-1-1-1,1 1 1,0-1-1,0 0 0,13-13 79,-1 0 0,11-17 0,-13 15-1,-1 0 1,-1-1-1,-1 0 1,6-18-1,-11 28-63,3-9 119,7-16 64,15-61 0,-17 50-121,1-4-72,0-11-120,-10 51-757,2 8 566,0 6 233,-4-7-24,3 4-492,22 11-568,-13-7-1142,5 3-7835,-40-26 7601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3.4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 0 15416,'-8'12'186,"-13"17"1259,-24 27 357,36-43-1345,0 0-1,1 0 1,-8 18 0,9-16-334,6-14-89,0 1-1,1-1 0,-1 0 1,1 0-1,-1 1 0,1-1 1,-1 1-1,1-1 0,0 0 1,0 1-1,0 1 0,-2 115 411,3-115-466,-1 0-1,0 0 1,1 0-1,-1 0 1,1 0-1,0 0 1,2 5-1,28 72-157,11 9 94,-37-81 22,-1 0 1,1 0 0,8 10-1,80 106-189,19 15 192,-65-86 7,186 187-8,-226-233 64,1 0 0,0 0 0,14 9 0,-22-16-2,102 66 12,-5-19 14,-79-40 26,-16-7-45,-1 0 1,1-1 0,-1 1 0,1 0 0,-1 0-1,0-1 1,1 1 0,1-2 0,-3 2-8,9-3 18,-1 0 0,0-1-1,0 0 1,0-1 0,0 0 0,11-8 0,-9 2-10,0 0 0,0-1-1,-1 0 1,8-14 0,-15 24-3,-1 0 0,1-1 0,-1 1 0,0-1 0,0 0 0,1 1 1,-2-1-1,1 0 0,0 0 0,0 1 0,-1-1 0,1-4 0,-1 7-5,5-37 34,0-44-1,-13-58-18,8 139-15,-1-16 4,-6-26 0,-26-99 8,-9-3-8,42 144-4,-5-15 4,-9-21 0,-36-70 8,-6 12-11,56 94-1,-2-3-1,0 0 1,-1-1-1,1 1 0,-1 0 0,1 0 1,-1 0-1,0 1 0,-4-4 0,7 6 1,-22-18-3,-32-20 0,29 24-37,-35-14 1,57 27 0,1 0 1,-1 0-1,0 0 0,0 0 1,1 0-1,-1 0 0,0 1 1,0 0-1,-5-1 0,-9 0-90,0 1 1,-25 4-1,24-1 47,0 1 1,-21 9 0,37-13 25,1 1 1,-1-1-1,1 0 1,-1 1-1,1 0 1,-1-1-1,1 1 1,-1 0 0,1 0-1,0 0 1,-1 0-1,1 0 1,0 0-1,-2 2 1,3-3 55,-6 7-166,0-1 1,1 2-1,-1-1 0,-3 9 1,4-7 113,1 1 0,1 0 0,-4 15 0,6-21-273,0 0 1,0-1 0,-1 1-1,1 0 1,-1-1 0,-3 6-1,-27 50-8117,74-138 6342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7.2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23 277 11744,'0'0'3881,"7"-1"-3856,19-2 31,-23 3 7,1-1-1,-1 1 1,1 0-1,-1 0 1,0 0 0,8 2-1,2-1 7,1 0-32,23 1 192,90 13 398,-97-12-570,-29-3-50,-1 0 0,1 0-1,0 1 1,-1-1 0,1 0-1,-1 0 1,1 0 0,0-1-1,-1 1 1,1 0 0,-1 0-1,1 0 1,-1 0 0,2-1-1,1 0 8,-1-1-1,1 0 1,-1 1-1,1-1 1,-1 0-1,1 0 1,-1-1-1,0 1 1,3-5-1,-4 7-9,-1 0-1,0-1 1,0 1-1,0-1 1,1 1-1,-1-1 1,0 1-1,0 0 1,0-1-1,0 1 1,0-1-1,0 1 1,0-1-1,0 1 1,0-1-1,0 1 1,0 0-1,0-1 0,0 1 1,0-1-1,-4-19 38,-1 2 0,-6-20 0,2 21 132,-55-69 91,50 70 16,-48-44 114,61 60-379,1-1 0,-1 0 0,1 1 0,-1 0 1,0-1-1,1 1 0,-1-1 0,1 1 0,-1 0 0,0-1 0,1 1 1,-1 0-1,0-1 0,0 1 0,1 0 0,-1 0 0,0 0 1,-1 0-1,-11-1 86,-1 1 0,1 1 1,-27 4-1,39-5-83,0 0 1,0 0-1,0 1 0,0-1 0,0 0 0,0 1 1,0-1-1,1 1 0,-1-1 0,0 1 1,0-1-1,0 1 0,0-1 0,0 2 0,-11 9 82,1 1-1,1 1 0,-13 20 1,22-32-65,0 1-1,0-1 1,0 1 0,0-1 0,1 1 0,-1 0-1,1-1 1,-1 1 0,0 3 0,-2 22 208,0 56 0,3-81-202,0 1-1,0-1 0,1 0 0,-1 0 0,1 1 0,-1-1 1,3 4-1,45 97 368,-46-100-394,-1-1 1,1 1-1,-1-1 0,1 0 1,4 4-1,13 12 35,44 32 0,-61-49-55,0 1 1,1-1 0,-1 0-1,0 0 1,5 1 0,12 3-31,0 0 1,34 2-1,-34-8-331,-5-2 174,0 1 0,-1-2 0,1 0 0,-1 0 0,0-1 0,16-9-1,41-30-755,-57 34 786,17-9 0,-1 1-2157,25-16-8860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7.7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476 0 13536,'2'2'169,"-1"0"0,0 1 0,0-1 0,-1 0 0,1 0 0,0 1 0,-1-1 0,1 0 0,-1 1 0,0-1 0,0 0 0,0 1 0,0-1 0,0 0 0,0 1 0,-2 2 0,1 2 163,-1 5 534,-32 82 265,23-72-678,-61 100 121,55-96-428,-70 120 34,67-113-158,-83 150-25,85-152-162,-38 69-214,55-99 286,1 0 1,-1 0-1,0 1 0,1-1 1,-1 0-1,0 0 0,0 0 1,0 0-1,0 0 0,-1 1-47,1-1 96,0 0 0,0 0-1,0 0 1,0 0 0,0 0 0,0 0 0,0-1-1,0 1 1,0 0 0,0-1 0,0 1-1,-1-1 1,1 1 0,0-1 0,-1 1 0,1-1-1,0 0 1,0 0 0,-1 0 0,1 0 0,-1 0-1,0 0 1,1 0 37,1 0 0,0 0 0,0 0 0,-1 0 0,1-1 0,0 1 0,0 0 0,0 0 0,-1 0 0,1-1 0,0 1 0,0 0 0,0 0 0,0 0 0,-1-1-1,1 1 1,0 0 0,0 0 0,0-1 0,0 1 0,0 0 0,0 0 0,0-1 0,0 1 0,0 0 0,0-1 0,0 1 0,0 0 0,0 0 0,0-1 0,0 1 0,-9-95-1255,8 77 225,-7-88-9129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8.1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0 486 15152,'37'61'221,"-27"-45"569,2 0 1,20 22-1,-21-25-687,1-1 59,48 38-92,-48-42-710,6-1 226,23 6-1,-38-13 347,0 1 0,1-1 1,-1 1-1,0-1 0,0 0 0,1 0 0,-1 0 0,0-1 0,0 1 1,1-1-1,-1 0 0,5-1 0,10-3-1615,32-6-7810</inkml:trace>
  <inkml:trace contextRef="#ctx0" brushRef="#br0" timeOffset="1">603 0 14880,'-2'55'1569,"-4"30"176,-4 54 226,9-112-1543,6 113 16,-3-112-816,12 108-258,-11-111-310,42 173-3066,-45-197 3993,0-1 0,0 1 0,0-1 0,0 0 0,0 1 0,0-1 0,0 0 0,0 1 0,0-1 0,1 0-1,-1 1 1,0-1 0,0 0 0,0 1 0,1-1 0,-1 0 0,0 0 0,0 1 0,1-1 0,-1 0 0,0 0 0,0 1 0,1-1 0,-1 0 0,0 0 0,1 1 0,2 0-56,0 0-1,0-1 1,-1 1 0,1 0-1,0-1 1,0 0 0,0 0 0,0 0-1,-1 0 1,1 0 0,0 0-1,0-1 1,4 0 0,7-1-1072,40 0-7325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18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621 1 13984,'-38'36'305,"38"-35"-203,-1 0 0,0-1-1,1 1 1,-1-1 0,0 1 0,0-1 0,1 1 0,-1-1 0,0 1 0,0-1-1,0 0 1,0 0 0,0 1 0,-1-1 0,-112 23 1939,86-20-1028,-126 11 214,124-12-1174,-99 8-173,92-7-2882,-41 3-6249,181-14 6985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23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144 0 12464,'0'0'3952,"-2"6"-3066,-7 31-45,-7 45-111,13-61-404,-11 111 136,12-102-114,-4 139 132,5-130-192,-5 188 102,3-182-190,-14 153 74,13-167-106,3-20-129,-2 10-26,0 1 1,-9 28 0,11-47-46,0-1 19,1 0 0,0-1 0,-1 1 0,0 0-1,1-1 1,-1 1 0,0 0 0,0-1-1,0 1 1,0-1 0,0 1 0,0-1 0,0 0-1,0 0 1,-1 1 0,-1 0 0,3-2 1,0 1 0,0-1 0,0 0 0,0 0 0,-1 0 0,1 0 0,0 0 0,0 0 0,0 0 0,0 0 0,0 0 0,0 0 0,0 0 0,0 0 0,-1 0 0,1 0 0,0 0 0,0 0 0,0 0 0,0 0 0,0 0 0,0 0 0,0 0 0,0 0 0,-1 0 0,1 0 0,0 0 0,0-1 0,0 1 0,0 0 0,0 0 0,0 0 0,0 0 0,0 0 0,0 0 0,0 0 0,0 0 0,0 0 0,-1 0 0,1 0 0,0-1 0,0 1 0,0 0 0,0 0 0,0 0 0,0 0 0,0 0 0,0 0 0,0 0 0,0 0 0,0-1 0,0 1 0,0 0 0,0 0 0,0 0 0,-5-14-456,-8-27 0,12 40 428,1 0 1,0 0-1,-1 1 0,1-1 1,0 0-1,0 0 0,0 0 1,0 0-1,0 0 1,0 1-1,0-1 0,0 0 1,0 0-1,1 0 1,-1 0-1,1 0 0,6-20-243,1 1-1,12-21 1,-9 16-2050,10-25-6361,-48 116 6532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24.3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997 0 11296,'-5'6'318,"4"-5"-190,1 0-1,-1-1 0,0 1 0,0 0 0,1 0 1,-1 0-1,0 0 0,0-1 0,0 1 1,0 0-1,0-1 0,0 1 0,0-1 0,0 1 1,0-1-1,-1 0 0,1 1 0,-1-1 1,1 0-28,0 0 1,1 1 0,-1-1 0,0 0-1,1 0 1,-1 1 0,1-1 0,-1 0-1,1 0 1,-1 1 0,1-1-1,-1 1 1,1-1 0,-1 1 0,0 0-1,-1 1 129,-3 3-22,0 0 0,1 0 1,-1 1-1,1-1 1,1 1-1,-5 8 0,-15 27-36,13-21 102,-45 101 109,44-93-114,-51 129 104,50-126-144,-50 110 70,49-118-198,-46 64 48,59-87-141,-1 1 0,1 0-1,0-1 1,-1 1 0,0 0-1,1-1 1,-1 1 0,1-1-1,-1 1 1,0-1 0,1 1-1,-1-1 1,0 1 0,1-1-1,-1 0 1,0 1 0,0-1-1,0 0 1,1 0 0,-2 1-1,2-1-6,-7 2 28,0-1 0,0 1 0,-1-1 0,-9 0 0,7-1-23,0-1 0,1-1 0,-1 0-1,1 0 1,-1-1 0,1 0 0,0 0-1,-10-6 1,3 1-1,0-1-1,1-1 1,-22-18 0,16 9 10,0-2 1,-23-31 0,27 30 71,-78-117 70,78 114 104,6 9-143,-8-11-15,-28-31 1,2 12-101,37 40-62,5 5 26,-1 0 1,0 0-1,0 0 0,0 0 0,0 1 0,-6-1 0,10 1 6,-1 0-1,1 0 1,0 0-1,0 0 0,0 0 1,0 0-1,0 0 1,0 0-1,-1 1 1,1-1-1,0 0 1,0 0-1,0 0 1,0 0-1,0 0 1,0 0-1,0 0 1,0 0-1,0 1 1,-1-1-1,1 0 1,0 0-1,0 0 1,0 0-1,0 0 1,0 1-1,0-1 1,0 0-1,0 0 1,0 0-1,0 0 1,0 0-1,0 0 1,0 1-1,0-1 1,0 0-1,0 0 1,0 0-1,0 0 1,0 0-1,0 1 1,0-1-1,1 0 0,-1 0 1,0 0-1,0 0 1,0 0-1,4 7-227,-4-7 228,17 23-2481,-7-9-6234,-23-33 6566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0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312 1619 13176,'1'-30'1090,"0"17"4,-1 0 0,-1 0 0,0 0 1,-4-16-1,-10-37-1004,-14-80 106,10 17-160,15 97-16,-8-63 0,-5-39-16,-27-187-2,35 262 4,-31-190 4,33 208-4,4 22-1,-4-25 9,-20-64 1,15 72 10,11 33-24,0 0 0,-1 0 0,1 0 0,-1 0 0,0 0 0,-2-3 0,3 6-3,1 0 0,0-1 0,-1 1 0,1-1 0,-1 1 0,1 0 0,0 0 0,-1-1 0,1 1 0,-1 0-1,1 0 1,-1-1 0,1 1 0,-1 0 0,1 0 0,-1 0 0,1 0 0,-1 0 0,1 0 0,-1 0 0,1 0 0,-1 0 0,1 0 0,-1 0 0,1 0 0,-1 0 0,0 1 0,-1-1-43,1 1-1,0 0 1,0 0-1,-1 0 1,1 0-1,0 0 1,0 0-1,0 0 1,-2 2-1,0 2-185,-1 1 0,-6 11-1,10-16 264,-1 0-96,1 0-1,-1 0 1,1 0-1,0 0 1,-1 0-1,1 0 1,0 0-1,0 0 1,0 0-1,0 0 1,0 0-1,0 0 1,0 0-1,0 0 1,0 0-1,0 0 1,0 0-1,1 0 1,-1 0-1,0 0 1,1 1-1,3 10-2258,-1 1-5861,-7-30 6147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1.4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9 796 10760,'0'0'3112,"0"-10"-2626,0-46-43,0 14-151,3-18-232,-2-79-37,-1 30 9,-1 51 113,0 40-124,-3-56 182,-2-28 45,5 83 40,7-58 136,-6 77-396,0-1 0,1 0 0,-1 0 1,0 1-1,0-1 0,0 0 0,0 0 0,1 1 1,-1-1-1,0 0 0,1 1 0,0-2 0,0 0 7,0 1 0,1-1-1,-1 0 1,1 1 0,-1-1-1,1 1 1,0-1 0,0 1-1,-1 0 1,1 0 0,0 0-1,0 0 1,0 0 0,5-1-1,-7 2-14,1 0-1,-1 0 0,0-1 0,1 1 0,-1 0 0,1 0 0,-1 0 0,1 1 0,-1-1 1,1 0-1,-1 0 0,1 0 0,-1 0 0,1 0 0,-1 0 0,0 1 0,1-1 0,-1 0 1,1 0-1,-1 1 0,22 12 259,28 22 0,-32-21 68,95 71 130,-89-66-176,96 75 108,-94-75-168,114 85 15,-116-86-420,62 36-194,-72-47-468,67 16-2440,-44-11-5179,-87-28 6344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6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17 12912,'0'0'0,"-20"-5"0,-11-4 0,5 6 1040,-4 3-1040,14 0 1048,4 0-1048,-17 0-11032,58 0 11032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6.4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10040,'0'0'0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2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15064,'5'8'191,"-4"-6"-76,0 0 0,0-1 0,1 1 0,-2 0 0,1 0 0,0 0 0,0 0 0,-1 0 0,1 0 0,0 2 0,15 90 1508,-14-69-783,5 124 244,-7-108-702,0 87 3,0 47-308,0 149-78,0-269-4,0 218-45,3-102-643,-4-159-105,3-34-637,5-63 345,2-29-1379,-2 27-7277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6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2 12552,'-2'-1'279,"2"1"-118,-1 0-1,0 0 1,1 0 0,-1 0-1,1 0 1,-1 0-1,1 0 1,-1 0-1,0 0 1,1 0 0,-1 0-1,1 0 1,-1 0-1,1 1 1,-1-1-1,0 0 1,1 0-1,-1 1 1,1-1 0,-1 0-1,1 1 1,-1-1-1,1 0 1,0 1-1,-1-1 1,1 1-1,-1-1 1,1 1 0,0-1-1,-1 1 1,1-1-1,0 1 1,0-1-1,-1 1 1,1-1-1,0 1 1,0-1 0,0 1-1,0 0 1,0-1-1,0 1 1,0 0-1,-7 61 850,6-43-682,-3 108 144,4-95-104,-2 151 137,2-139-212,2 221 107,-2-213-160,0 163 43,0-180-308,-1 8-450,-11 70 0,10-106 245,0-6-438,-2-11-427,3 7 1163,-4-21-392,4 12-461,15-53-197,-9 45-1367,3-20-6388,-19 93 6564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7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1295 1 14520,'0'0'4417,"-9"2"-3585,-26 6-572,16-6 208,-111 2 105,98-4-538,-147 2 31,136-2 34,-217 11 32,208-8-72,-184 27 14,196-23-68,14-2-21,-114 25-232,126-26-14,-20 9 1,30-12 127,1 1 0,-1-1 0,1 1 0,0 0 0,0 0 0,0 0-1,0 1 1,0-1 0,0 1 0,1-1 0,-1 1 0,1 0 0,-4 5 0,6-8 77,0 1-1,0-1 1,0 0 0,0 1 0,0-1-1,-1 0 1,1 1 0,0-1 0,0 1-1,0-1 1,0 0 0,0 1 0,0-1 0,0 1-1,0-1 1,0 0 0,1 1 0,-1-1-1,0 0 1,0 1 0,0-1 0,0 0 0,0 1-1,1-1 1,-1 0 0,0 1 0,0-1-1,1 0 1,-1 1 0,0-1 0,1 0 0,-1 0-1,0 1 1,1-1 0,14 6-312,38 6-1897,-4-1-7415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7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505 122 13624,'-2'-4'211,"1"1"0,-1-1 0,0 1 1,-1 0-1,1 0 0,0 0 0,-1 0 0,-5-5 1,-24-17 2273,28 22-2342,-5-3 76,0 0 0,-1 1 0,-13-7 0,13 8-182,6 2-23,0 0 0,0 0 0,0 1 0,0-1 0,0 1 0,-7-1 0,-3-1 1,-27-7 11,39 10-19,1-1 1,-1 1-1,0 0 0,1 0 1,-1 0-1,0-1 1,1 2-1,-4-1 0,-97 18 95,100-18-91,0 0-1,0 1 1,0-1 0,1 1 0,-1 0 0,0-1-1,0 1 1,1 0 0,-3 2 0,-82 63 127,84-64-136,1-1 0,-1 0 0,1 0 0,0 1 0,-1-1 0,1 1 0,0-1 0,0 1 0,0-1 0,0 3 0,-47 112 38,47-113-34,0 0 1,0 0 0,1 0-1,-1 0 1,1 0 0,-1 5-1,5 134 80,-4-138-57,1 0 1,-1 0 0,1 0-1,3 7 1,48 115 179,-50-123-187,-1 0 0,1 0 1,0 0-1,0 0 0,5 5 0,-7-8-22,51 52 134,9-3-86,-60-49-48,2 1 8,-1 1 0,1-1 1,-1 0-1,1 0 0,-1 0 1,1 0-1,0 0 0,-1-1 0,1 1 1,0 0-1,0-1 0,2 1 1,6 1 19,1 0 0,-1 0 0,13-1 0,-17-1-26,-1 0 0,1-1 0,-1 0 0,1 0 0,-1-1 0,0 1 0,1-1 0,-1-1 0,0 1 0,5-4 0,6-4-1,-1-1-1,0-1 0,25-26 0,23-32-4,-62 68 3,26-32-19,87-139-5,-96 142 20,47-91-1,-57 104-14,-6 12 9,0 1 0,0 1 0,-1-1 0,0 0 0,0 0 0,0 0 0,0-7 0,-1 11-4,0 1-1,0 0 0,0-1 0,-1 1 1,1 0-1,0 0 0,0-1 1,0 1-1,0 0 0,-1 0 0,1-1 1,0 1-1,0 0 0,-1 0 1,1-1-1,0 1 0,-1 0 0,1 0 1,0 0-1,0 0 0,-1-1 1,1 1-1,0 0 0,-1 0 0,1 0 1,0 0-1,-1 0 0,1 0 0,0 0 1,-1 0-1,1 0 0,0 0 1,-1 0-1,1 0 0,0 0 0,-1 0 1,1 0-1,-1 1 0,1-1-4,-6 1-262,0 1-1,1 0 1,-1 0-1,1 1 1,-6 2-1,-18 9-2291,9-5-5799,47-21 6289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2:08.3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60 506 14968,'-1'5'1448,"-5"63"145,0 30-27,5-58-1471,-1-11 220,-3 130 62,4-119-402,-9 213-6,8-203 4,-8 172-9,8-185 16,-5 143 40,7-166 77,0-14 4,0-9 49,0-27-60,0-81-4,0 82 34,0-76 0,-2-18-85,1 76 18,-3-224 23,4 222-16,6-196 16,-3 206-54,5-20-7,21-80 0,-18 114-14,1 0 1,1 0-1,2 1 0,1 1 0,22-31 0,-32 50-1,1 1 1,0 0-1,14-14 0,-10 14 0,0 1 1,0-1-1,23-10 0,37-14-2,-56 27 1,0 0 0,1 1 0,-1 1 0,1 1 0,0 0 0,0 1 0,19 0 0,-26 2 0,1 1 1,0 0-1,-1 0 1,1 1-1,-1 0 1,0 1-1,1 0 1,-1 1-1,-1 0 1,1 0-1,0 1 1,13 9-1,-3 2 4,23 24 0,-32-26 23,40 86 36,-48-97-44,-1 0 1,0 0-1,0 0 1,-1 0-1,1 0 1,0 0-1,-1 6 1,8 88 133,-6 15-92,-2-106-36,0 0 1,0 0 0,0 0-1,-1 0 1,-3 9 0,4-15-25,-27 105 152,-12-1-102,38-99-37,-1-1 0,0 0-1,0 0 1,0 0 0,-1 0-1,0 0 1,-2 4 0,-15 18 39,-24 23 1,-32 16-8,71-61-20,1-1-1,0 0 0,-1 0 0,-9 4 1,14-7-25,-25 12 62,-32 10 1,32-15-88,-35 5 1,60-12 24,-29 5-374,-1-2 97,-45 1 0,45-3-2669,-32 5-7235,145-13 7663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8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126 150 11384,'0'0'3857,"5"1"-3085,57 5 453,-44-5-1280,24 3 1,-39-3 25,-1-1 0,1 1 1,0-1-1,0 0 0,0 0 0,0 0 1,0 0-1,4-2 0,-6 2 27,0 0 1,0-1-1,0 1 0,0-1 1,0 0-1,0 1 0,-1-1 0,1 0 1,0 0-1,0 1 0,0-1 0,-1 0 1,1 0-1,0 0 0,-1 0 1,1 0-1,-1 0 0,1 0 0,-1 0 1,1 0-1,-1 0 0,0 0 1,1-3-1,-1 1 62,0 0 1,1 0 0,-1 0-1,0 0 1,-1 0-1,1 0 1,0 0-1,-1 0 1,0 0 0,0 0-1,0 0 1,0 0-1,0 0 1,0 0-1,-3-3 1,3 4 27,-1-1-1,1 1 1,-1 0 0,0 0-1,0 0 1,1 1-1,-1-1 1,0 0 0,-1 1-1,1-1 1,0 1 0,0 0-1,-1 0 1,1 0 0,0 0-1,-1 0 1,-4-1-1,3 2 3,-1 0 0,1 0 0,0 1 0,-1-1 0,1 1 0,0 0 0,0 0-1,0 1 1,0-1 0,0 1 0,0 0 0,-6 3 0,-6 4 127,-8 1 4,23-10-211,0 0 0,1 0 0,-1 1 0,0-1 0,0 0 0,1 0 0,-1 0 0,0 0 1,0 0-1,0 0 0,1 0 0,-1 0 0,0-1 0,0 1 0,1 0 0,-1 0 0,0-1 0,0 1 0,0-1 0,-2 0 16,-1 0-18,1-1 0,-1 1-1,1-1 1,0 0 0,0 0 0,0 0 0,0 0 0,0-1 0,-5-4 0,3 2-149,0 0 0,-12-8 0,5 4 6,-20-13-3124,11 8-6188,49 33 7119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8.7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110 372 12376,'0'0'1433,"-1"10"-234,-3 47-39,-4 56-165,6-84-615,-14 157 79,11-140-446,-23 233 41,22-224 132,-19 174 85,21-193-36,-6 98 601,11-163-514,2-86-30,-2 78-192,3-82 0,2-20-72,-4 82 14,18-220 32,-15 223 28,12-203 35,-16 246-119,0 0 0,3-14-1,18-78 37,5 11-40,-26 87-9,1 0-1,0 0 0,0 1 0,4-8 1,-6 12-5,12-22 12,16-20 1,-19 30-12,1 1 1,0 0-1,17-14 0,-13 15-1,0 1-1,1 0 0,0 0 1,0 2-1,28-11 0,-41 18-1,0-1 0,1 0 0,-1 1 0,0-1 0,0 1 0,0 0 0,1-1 0,-1 1 0,2 1 0,63 2-18,4 10 12,-71-13 8,3 0-2,-1 1 0,1 0 0,0-1-1,-1 1 1,1 0 0,-1 0 0,1 1 0,3 2-1,-6-4 3,64 41-20,-49-29 19,0 1 0,26 29-1,-26-21 3,0 1-1,-1 1 1,-2 0-1,17 41 1,-27-60 1,-1-1 0,0 1 0,0-1 0,0 1 1,0-1-1,0 6 0,5 62 16,-11 2 16,5-73-34,0 2 11,0 0 0,0 0 1,0 0-1,-1 0 0,1-1 0,-1 1 1,0 0-1,1 0 0,-1 0 1,0 0-1,0-1 0,-1 3 0,-7 10 38,0 0 0,-12 14 0,7-13-32,-25 20-1,38-33-14,-2 0 1,1 0-1,0-1 0,0 1 0,0-1 0,-1 1 0,1-1 0,-1 0 1,-3 1-1,6-2-2,-20 8 12,-36 8 1,-33-4-30,81-11-21,0-1 0,-11 0 0,-66-7-75,-2-10-91,87 17 204,-28-7-905,8-1 531,1 0-1,-24-14 1,21 11-1986,-28-12-6460,116 53 6626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9.2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328 0 12192,'31'48'213,"-26"-40"240,-9-7 162,-10-2-261,-1-1 0,0 0-1,-18-6 1,33 8-344,-2-1 77,0 0 0,0 1 0,0 0 0,0-1-1,0 1 1,0 0 0,-4 0 0,-97 10 821,101-10-865,0 1 1,0-1-1,0 1 1,-1-1-1,1 1 1,0 0-1,-2 1 1,-19 10 168,-37 27 0,59-37-211,-1-1-1,1 0 1,-1 0 0,1 1 0,0-1 0,-1 1 0,-1 2-1,-8 14 7,1 1 0,-10 26-1,19-44 0,1 1 0,-1-1 0,1 1 0,0-1 0,-1 1 0,1 0 0,0-1 0,0 1 0,0 2 0,2 23 56,7 40 0,-8-66-35,-1 1-1,0 0 0,1-1 0,-1 1 0,1-1 0,0 1 0,0-1 1,-1 1-1,3 1 0,16 23 157,27 29 0,-45-54-163,0 0 0,0 0 0,0 0 0,0 0 0,1 0 0,-1 0 0,0 0 0,1 0 0,-1-1 0,1 1 0,1 0 0,-3-1-20,14 6 120,22 6 0,22-2-13,-56-10-70,1 1 0,-1-1 0,1 0-1,-1 0 1,1 0 0,-1 0 0,3-1 0,25-5 169,49-18 1,-77 23-168,1 0 0,-1 0 0,0 0 0,0 0 0,0 0 0,4-4 0,15-13 153,36-42-1,-45 42 82,-11 16-244,5-10 25,0 0 0,-1 0 1,-1 0-1,0-1 0,0 1 0,3-24 0,-6 18-43,-1 0 0,-1-20-1,-3 26-248,1 7 177,0 0 0,0 0 0,-1 0 0,1 1 0,-1-1 0,-7-5 0,11 10 27,0-1-1,-1 1 0,1 0 1,0 0-1,-1 0 1,1-1-1,0 1 1,-1 0-1,1 0 1,0 0-1,-1 0 1,1-1-1,0 1 1,-1 0-1,1 0 0,0 0 1,-1 0-1,1 0 1,0 0-1,-1 0 1,-1 0-14,1 0 0,-1 0 1,1 0-1,-1 1 0,1-1 1,-1 0-1,1 1 0,-1-1 1,1 1-1,0-1 0,-3 2 1,-20 9-2585,3-3-6064,49-18 6531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29.7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317 628 14072,'0'36'1169,"0"37"461,0 31-1164,0-80-420,-4 112 13,3-108-46,-12 113 10,10-114 12,1-13 11,-15 101 354,0-51 52,17-64-444,0 1-1,0-1 1,0 0-1,0 0 1,0 0-1,0 1 1,0-1-1,0 0 1,0 0-1,0 1 1,0-1-1,0 0 1,-1 0-1,1 0 1,0 1-1,0-1 1,0 0-1,0 0 1,-1 0-1,1 0 1,0 1-1,0-1 1,0 0-1,0 0 1,-1 0-1,1 0 1,0 0-1,0 0 1,-1 0-1,1 0 1,0 0-1,0 0 1,0 0-1,-1 1 1,1-1-1,0 0 1,0 0-1,-1-1 1,1 1-1,0 0 1,0 0-1,-1 0 1,1 0-1,0 0 1,0 0-1,0 0 1,-1 0-1,1 0 1,0 0-1,0-1 1,0 1-1,-1 0 1,1 0-1,0 0 0,0 0 1,0-1-1,0 1 1,-1 0-1,1 0 1,0 0-1,0 0 1,0-1-1,0 1 1,0 0-1,0 0 1,0-1-1,0 1 1,0 0 2,-8-18 77,6 3 86,-7-111 42,8 88-180,0-78 3,1-20-23,0 79 18,4-245 15,-3 244-6,11-191 28,-12 240-42,0 0-1,4-14 0,-4 23-27,18-85 85,5 12-16,-22 71-45,-1 0 0,1 0-1,0 0 1,-1 0 0,1 0-1,0 1 1,0-1-1,0 0 1,1 1 0,1-3-1,-3 4-23,5-7 65,1 1 0,1 0 0,11-9 0,-12 12-49,0-1-1,0 1 0,0 0 0,11-3 0,-17 6-15,1 0 7,0 0-1,0-1 1,0 1-1,0 0 0,0 0 1,0 0-1,0-1 0,0 1 1,0 0-1,0 0 1,0 0-1,0 1 0,0-1 1,0 0-1,0 0 1,0 0-1,0 1 0,1 0 1,10 2 34,0 1 1,20 10 0,32 26 11,-64-40-53,3 2 18,0 0-1,0 0 1,-1 1-1,1-1 1,-1 0-1,1 1 1,2 4-1,51 68 123,-2 16-100,-49-84-25,-2 0 0,1 1 0,2 7 0,-6-15-15,32 95 60,-8 6-42,-24-101-18,2 5 4,-1 0 1,-1 0 0,1 0-1,-1 0 1,0 7 0,-5 69 27,3-70-31,0 0 0,0-1 0,-1 0 0,-1 1 0,0-1 1,-8 15-1,7-17-1,0-1 1,-1 0 0,0 0-1,0-1 1,0 1 0,-1-1-1,0-1 1,-12 8 0,1-2-10,-31 13 1,45-22-4,0-1 0,1 1-1,-1-1 1,0 0 0,0 0 0,-6 1 0,-77 8-70,-8-10-78,58-3-560,-126-23-266,114 17-1694,-50-6-6200,231 35 6691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30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71 13808,'1'-13'635,"-2"-10"1399,1 20-1812,-1 0 0,0 0-1,0 0 1,0 0 0,0 0 0,-1 1 0,1-1 0,-1 0 0,-3-4-1,5 7-212,0 0-1,0 0 1,0 0-1,0 0 1,0 0-1,0 0 1,0 0 0,-1 0-1,1-1 1,0 1-1,0 0 1,0 0-1,0 0 1,0 0-1,0 0 1,0 0-1,0 0 1,-1 0-1,1 0 1,0 0-1,0 0 1,0 0-1,0 0 1,0 0-1,0 0 1,-1 0-1,1 0 1,0 0-1,0 0 1,0 0-1,0 0 1,0 0-1,0 0 1,0 0-1,-1 0 1,1 0-1,0 0 1,0 0-1,0 1 1,0-1-1,0 0 1,0 0-1,0 0 1,0 0-1,0 0 1,-1 0-1,-39 24 478,39-23-484,1-1 0,-1 1 0,0 0 1,0-1-1,0 1 0,0 0 0,1 0 1,-1 0-1,0 0 0,1 0 0,-2 1 0,-60 96 40,48-72 6,-49 129 25,60-147-55,0 0 1,-3 16-1,-19 98 40,2 13-15,21-121 34,-1 25 1,1 81 80,9-2-110,-6-111-27,-1 1-1,2 0 0,2 12 1,24 74 64,9-8-54,-34-80-15,0 0 1,1 0 0,4 7-1,-8-13-16,52 70 67,6-8-74,-53-58-17,-1 1-1,1-1 0,6 4 1,-11-8 24,65 43-95,4-8-120,-67-34 93,1 0-1,0 0 1,0 0-1,0 0 1,0 0-1,0 0 1,5 0-1,62 5-857,2-10 732,-69 4 223,0 0-1,-1 0 0,1-1 0,0 0 0,-1 1 0,1-1 0,-1 0 1,1 0-1,2-2 0,-5 3 26,75-39-255,33-32-1882,61-32-8296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3:31.1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13536,'11'8'51,"31"31"1370,42 40 214,-64-57-813,93 119 271,-106-131-836,11 18-1,52 89 258,7 16-408,-70-120-95,12 27 0,34 90 14,-4 26-20,-38-112-5,6 49 0,-10 11-53,-7-100 20,1 0 0,-1 0 0,0 0-1,-1 0 1,1 0 0,-1 0 0,-1 5 0,2-9 33,-6 23-131,-13 35 0,11-40 2,-22 33 0,30-51 129,-1 3-129,-1 0-1,0 0 1,0 0 0,0-1 0,0 1 0,-1-1 0,-2 3-1,5-5 130,-16 14-516,-25 17-1,20-18 388,-25 11 1,46-24 128,-8 5-700,-1-1 0,-12 11 0,-54 35-6940,174-117 5743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6.2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1 24575,'0'2'0,"0"0"0,-1 0 0,1 0 0,-1-1 0,1 1 0,-1 0 0,-1 2 0,-3 8 0,0 9 0,1 1 0,-2 39 0,5 47 0,1-69 0,1 231-1365,-1-259-5461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0 252 15328,'1'-2'73,"12"-36"-61,-8 20 3033,-3 15-2750,-1 1 0,0 0 0,1 0 0,0 0 0,-1 1 0,1-1 1,0 0-1,0 1 0,3-3 0,53-37 131,-41 31-406,98-37 58,-88 38 190,123-31 96,-120 33-178,118-10 52,-121 16-172,92 4 18,-98 0-64,-11-1-52,4 1-39,0 0 1,-1 1 0,0 0-1,0 1 1,14 7 0,-19-7-63,0 0 0,0 0-1,-1 1 1,8 8 0,-14-14 65,-1 1-1,0-1 1,1 1-1,-1-1 1,1 1-1,-1-1 1,0 1 0,1-1-1,-1 1 1,0 0-1,0-1 1,0 1-1,1 1 1,0 3-82,-1 0 1,1 1-1,-1-1 1,0 1-1,-1-1 1,1 1-1,-4 9 1,4-14 125,-1 0 0,1 0 0,0 0-1,-1 0 1,1 0 0,0 0 0,0 0 0,-1 0 0,1 0 0,0 0 0,0 0 0,0 0 0,0 0 0,0 0 0,1 0 0,-1 0 0,0-1 0,1 3 0,2 6-2401,0 8-9194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6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114 275 15064,'8'-8'369,"2"-3"1754,13-19 0,-23 30-2092,0 0-1,0 0 1,0 0 0,0 0-1,-1 0 1,1 0-1,0 0 1,0 0-1,0 0 1,0 0-1,-1 0 1,1 0-1,0 0 1,0 0-1,0 0 1,0 0-1,-1 0 1,1 0-1,0 0 1,0 0-1,0 0 1,0 0 0,-1 0-1,1 0 1,0 0-1,0 0 1,0 0-1,0-1 1,0 1-1,-1 0 1,1 0-1,0 0 1,0 0-1,0 0 1,0-1-1,0 1 1,0 0-1,0 0 1,0 0 0,0 0-1,0-1 1,0 1-1,-1 0 1,1 0-1,0 0 1,0 0-1,0-1 1,0 1-1,0 0 1,0 0-1,1 0 1,-1 0-1,0-1 1,0 1-1,0 0 1,0 0 0,0 0-1,0 0 1,0-1-1,0 1 1,0 0-1,0 0 1,0 0-1,1 0 1,-1 0-1,0-1 1,0 1-1,-2 3-50,-7 11 7,1-1-42,1 0 1,-8 18-1,4-2-19,1 0 0,-6 35 0,12-47 37,2 1 0,0-1 0,1 1-1,1-1 1,3 25 0,3-11-5,-5-29 40,-1 0-1,1 0 1,0 0 0,0-1 0,0 1-1,0 0 1,0 0 0,0-1 0,0 1-1,0-1 1,1 1 0,-1-1 0,3 3-1,-3-4 3,0 0 0,-1 1 0,1-1 0,-1 0 0,1 1 0,0-1 0,-1 0 0,1 0 0,0 0 0,0 0 0,-1 0 0,1 0 0,0 0 0,-1 0 0,1 0 0,0 0 0,-1 0 0,1 0-1,0 0 1,-1-1 0,1 1 0,0 0 0,-1 0 0,1-1 0,0 1 0,-1-1 0,1 1 0,-1 0 0,1-1 0,-1 1 0,1-1 0,-1 1 0,1-1 0,0 0 0,1-2 1,0 0 0,-1 0 1,1 0-1,0 0 1,1-7-1,7-27 32,-3-1 0,4-40 0,-10 74-29,0-15 104,-3-39-38,-3 0 0,-2 0 0,-24-94 0,31 152-71,-4-11 7,-6-17 1,9 25-12,0 1 1,0 0-1,-1-1 1,1 1 0,-1 0-1,1 0 1,-1 0-1,0 0 1,0 0 0,0 0-1,0 1 1,-4-4-1,4 5-122,0 4-46,-32 62-313,23-45-2404,-10 19-6767,49-93 7275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6.8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1294 16855,'15'84'290,"-12"-62"1156,3 125 484,-6-108-964,-10 213 290,6-201-774,-29 184 67,27-196-714,-21 102-71,23-125 22,4-15 182,-5 11-125,5-12 156,-1 0-1,1 0 1,0 0-1,0 1 1,0-1-1,0 0 1,0 0-1,-1 0 1,1 0-1,0 0 0,0 0 1,0 0-1,0 1 1,-1-1-1,1 0 1,0 0-1,0 0 1,0 0-1,-1 0 1,1 0-1,0 0 1,0 0-1,0 0 1,0 0-1,-1 0 0,1 0 1,0 0-1,0 0 1,0 0-1,-1-1 1,1 1-1,0 0 1,0 0-1,0 0 1,0 0-1,-1 0 1,1 0-1,0 0 1,0 0-1,0-1 0,0 1 1,0 0-1,-1 0 1,1 0-1,0 0 1,0-1-1,0 1 1,0 0-1,0 0 1,0 0-1,0 0 1,0-1-1,0 1 0,0 0 1,-2-10-84,2-97-31,1 69 24,4-90 4,3-26 65,-5 85-4,4-115 1,1-17 19,-5 121 2,5-325 19,-6 326 68,5-287 34,-7 351-94,1 0 1,3-18 0,18-100 49,8 18-56,-28 109-15,-1 1 0,1 0 1,0 0-1,0 0 0,5-8 1,-7 13-2,49-77 12,-44 69-12,1 1 0,0 0 1,0 0-1,1 1 0,0 0 0,0 0 1,0 1-1,13-8 0,-12 10 0,0 0 0,0 0 0,0 1 0,1 0 0,-1 0 0,1 1 0,-1 0 0,1 1 0,-1 0 0,12 1 0,2 1 1,40 11 0,-61-13-1,3 1 0,0 0 1,0 0 0,-1 0 0,1 1 0,0-1 0,0 1-1,5 4 1,-9-6-1,86 56 7,-1 19 37,-85-75-44,4 4 27,0-1 0,-1 1-1,1 0 1,-1-1 0,0 1 0,0 1 0,2 4 0,-5-9-27,54 99 218,-8 11-140,-44-105-54,0 1 0,0-1 0,0 1 0,-1 0 0,0-1 0,0 7 0,8 100 148,-16 3-91,7-115-81,-1 6 39,0 0 0,0 0 0,0 0-1,0 0 1,-4 7 0,-33 87 195,-14-7-170,48-86-42,0 0 0,-1-1 0,-8 9 0,13-15-22,-75 82 92,-10-6-71,52-49-6,-149 89-375,88-72-146,94-44 486,-1 0-1,1 1 0,0-1 1,-1 0-1,1 0 0,0 0 1,-1 0-1,1 1 0,-1-1 1,1 0-1,0 0 1,-1 0-1,1 0 0,-1 0 1,1 0-1,0 0 0,-1 0 1,1 0-1,-1 0 0,1 0 1,0 0-1,-1 0 0,1-1 1,-1 1-1,1 0 1,0 0-1,-1 0 0,1 0 1,0-1-1,-1 1 0,-1-2-23,0 0 0,0 0 0,0 0-1,0-1 1,1 1 0,-1-1 0,1 1 0,-1-1-1,1 1 1,0-1 0,0 0 0,0 1-1,0-1 1,1 0 0,-1 0 0,1 0 0,-1-4-1,1 5-205,0 1-1,0-1 1,0 1-1,0-1 1,-1 1-1,1 0 1,-1-1-1,1 1 0,-1 0 1,-1-2-1,-11-27-10352,31 69 7959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7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1 14704,'-3'6'1640,"-34"71"171,29-57-949,-25 89 255,28-84-722,-8 114 87,14-109-460,21 121 50,-20-144-3,0 1-1,4 10 1,69 164 214,-74-178-258,1 0 0,0 0-1,1 0 1,-1 0 0,1 0 0,3 4-1,-6-8-24,53 60 174,5-11-106,-57-48-56,0 0 0,1 0 0,-1 0 0,0 0 0,1 0 0,-1-1 0,1 1 0,-1 0 0,1 0 0,-1-1 0,1 1 0,-1-1 0,3 1 0,4 0 22,-1 0 0,1 0 1,-1 0-1,14-2 1,-15 0-32,-1 0 0,1 0 0,-1-1 0,1 0 0,-1 0 1,0 0-1,0-1 0,0 1 0,0-1 0,6-5 0,6-7-3,-1 0 0,-1 0 0,21-26 1,24-40-10,-58 78 8,25-39-46,34-69 1,-4-11 30,-57 122 16,20-46-32,47-160 10,-57 172 84,-8 25-22,9-32 164,7-46 0,-16 67 108,-3 14-276,0 5 32,-1 6 244,-10 84 94,11-84-357,1-1-1,-1 0 0,1 1 0,1 6 1,11 183 280,-11-186-286,0-1 1,0 1-1,3 11 0,22 78 131,13 16-140,-11-54-84,40 66-1,-67-122-12,1 0-1,0 0 1,0-1 0,-1 1-1,2-1 1,-1 1 0,5 3-1,-7-6 64,14 13-253,22 15 0,-23-21 169,-1 0 0,16 6 0,-27-12 44,1-1 0,-1 1 1,0-1-1,0 0 1,0 1-1,1-1 1,-1 0-1,0 1 0,0-1 1,1 0-1,-1 0 1,0 0-1,0 0 1,1-1-1,-1 1 0,0 0 1,0 0-1,2-1 1,-3 1 39,17-3-250,0-1 1,20-8 0,-11 1 153,26-15 0,-43 21-816,0 0 1,18-5-1,62-23-9386,-207 77 7734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7.9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651 9 16408,'0'0'1687,"-6"-1"-280,-18-5-946,23 5-379,0 1 0,0 0 0,0 0 0,-1 0-1,1 0 1,0 0 0,0 0 0,0 0 0,-1 0 0,0 0-1,-102 18 1085,100-18-1081,1 1 0,-1 0 1,1 0-1,-7 3 0,-106 56 419,94-46-542,8-6 23,-15 9-2,-44 34-1,65-44 17,-2 0 1,0 1 0,1 0 0,0 0 1,1 1-1,-11 14 0,13-13 7,0 0 1,-8 18-1,13-20 59,1-6-46,0 0-15,1-1 1,-1 1-1,0-1 1,1 1-1,-1-1 0,0 1 1,1-1-1,0 1 1,-1-1-1,1 0 0,0 1 1,0-1-1,0 0 1,0 1-1,0-1 0,0 0 1,0 0-1,0 0 1,0 0-1,0 0 0,1 0 1,-1 0-1,0-1 0,1 1 1,2 1-1,12 4 24,1-1-1,20 4 1,60 12 28,-77-16-52,1 1 15,79 38 11,-97-43-25,-1 1-1,1-1 1,-1 0-1,0 1 1,5 3-1,71 70 43,-76-73-42,0 0 0,0 0-1,-1 0 1,1 1 0,-1-1 0,2 3-1,11 26 24,13 46 0,-26-74-21,0 0 0,0 0 0,-1 0 0,0 1 0,1 3 0,-1-7-8,0 18 26,-1 19 0,-8 22 15,8-57-22,1 0 1,-1 1-1,1-1 0,-1 0 1,0 1-1,0-1 0,-2 3 1,3-5-20,-8 15 79,-12 17 0,-18 12-31,38-44-48,-2 2 9,1 0 0,-1-1 0,1 1 0,-1-1 0,0 1 0,0-1 1,0 0-1,-3 2 0,5-3-9,-53 27 85,-9-6-66,38-16-11,-88 5-51,110-10 19,0 1 0,0-2 0,0 1 0,0 0 0,0 0 1,1-1-1,-1 1 0,0-1 0,0 1 0,0-1 0,-2-1 0,-66-32-262,-3-13 108,73 47 178,-2-1-50,0 0 1,1 0-1,-1 0 0,0-1 0,0 1 0,1-1 0,-1 0 0,1 1 0,-1-1 0,1 0 1,-2-2-1,-3-5-99,1 0 0,0-1 1,-6-14-1,8 15 113,1-1 0,0 0 0,-1-17 0,3 27 36,-1-4-390,1 0 1,-1 0-1,0 0 0,0 0 0,0 1 1,-3-7-1,-19-54-10142,54 150 7906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8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16583,'18'61'284,"-13"-43"1138,17 104 478,-17-85-952,10 83 4,0 19-675,-9-78 158,3 103 3,-2 49-348,4 188-54,-9-331 112,13 249 52,-12-266-114,2 56 1,0-18-44,-4-63 85,4 52 32,-4-76-158,1-5 2,-2 1-4,1-2 1,0 1 0,1-1 0,-1 0 0,0 1-1,0-1 1,0 0 0,1-3 0,15-45 0,38-125-7,-54 170 0,1-1 0,0 1 1,0 0-1,0 0 1,4-5-1,43-75-27,-30 56 30,32-38-1,-32 47 7,1 2-1,1 0 0,0 1 1,46-27-1,-65 42 3,0 1 0,-1 0-1,1 0 1,0 0 0,0 0 0,0 1-1,0-1 1,0 0 0,0 1-1,0-1 1,0 1 0,4 0 0,-6 0-5,15-2 21,0 1 1,25 2 0,-23 1 3,-1 1 0,22 7 0,-38-10-25,2 1 19,0-1 0,-1 1 0,1-1 0,0 1 0,-1 0 1,1 0-1,0-1 0,-1 1 0,1 0 0,-1 1 0,0-1 1,1 0-1,-1 0 0,0 0 0,3 3 0,13 16 135,25 32-1,14 41-73,-56-93-80,6 11 47,7 18 1,26 73 50,-6 9-80,-22-67-30,24 169-171,-35-208 59,1 0 1,-1-1-1,1 1 0,1 0 1,-1-1-1,3 7 1,73 158-945,-54-119-1811,23 51-8115,-107-236 8254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8.9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611 14 14968,'-3'-2'85,"0"0"1,0 0-1,-1 1 1,1-1-1,-1 1 1,1 0-1,-1 0 1,0 1 0,1-1-1,-1 1 1,0-1-1,1 1 1,-1 0-1,0 1 1,1-1-1,-1 1 1,0-1-1,1 1 1,-1 0 0,1 0-1,-1 1 1,1-1-1,-4 3 1,-12 9 316,1 1 1,0 1-1,-21 24 1,32-33-353,-15 18 918,-42 48 4,14-10-709,3 3 1,2 1 0,-52 107-1,40-41 233,24-26-332,31-101-135,1 0-1,0 0 1,0 0 0,0 1-1,0-1 1,1 8-1,0 103 172,13 2-109,-13-118-91,1 8 51,0 0-1,1 0 1,0 0 0,3 9-1,42 111 204,16 1-173,-35-80 74,-28-49-155,75 109 158,7-9-88,-73-89 23,14 12 0,53 45 94,0-12-196,-71-52-50,0-1 1,1 0 0,8 4-1,60 23-174,-2-12 6,-68-17 78,0-1-1,0 1 0,0-1 0,0 0 0,5 0 1,-9 0 148,22 0-446,25-5 0,-25 1 294,23-8 1,-35 9-829,-1 1 0,13-2 0,59-9-8889,-190 31 7434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5:09.4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15064,'55'19'264,"57"28"2603,-85-35-2627,-22-10-44,0 0 0,-1 1 0,1-1 0,5 5 0,142 106 1079,-146-109-1193,-1 0 1,0 1-1,-1 0 1,1 0-1,6 9 1,-11-14-83,99 130 498,8 26-355,-97-141-72,0 0 0,10 25 0,-20-40-71,91 193 214,-33-52-165,42 157 0,-68-179 4,29 225 0,-50-208-36,-11-136-17,0 9 4,1 1-1,-2-1 1,-1 16 0,-18 108 14,-15-5-99,35-128 81,-3 10-142,-1 1 0,-9 18 1,13-29 141,-62 120-422,-12-5 234,74-115 188,-43 70-2898,-39 72-7137,191-331 7553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1.5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1 5024,'0'0'0,"-3"27"0,2 14 0,-5 25-3288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2.0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1726 158 5208,'29'-44'2368,"26"-41"3226,-39 59-4155,-12 23-694,-8 7 270,-41 35-354,31-29-428,-83 39 91,93-48-280,0 1 0,1-1 0,-1 1 0,-6 0 0,-144 24 260,115-23-104,-79-3 0,-16-4-94,81-1 220,-210-37 121,212 33-174,-186-29 79,228 37-321,1-1-1,-1 2 0,-9-1 1,-181 7 123,194-5-150,0-1-1,0 1 0,0 0 1,0 0-1,-6 2 0,-74 27 17,3 8-145,54-22-522,-85 75-271,105-82 615,7-5-108,1-3 380,1 0-1,-1 0 0,0 0 0,1 0 0,-1 0 0,1 0 0,-1 0 0,1 0 1,-1 0-1,1 0 0,0-1 0,-1 1 0,1 0 0,0 0 0,0-1 1,-1 1-1,1-1 0,0 1 0,0 0 0,0-1 0,0 0 0,0 1 0,0-1 1,2 1-1,1 0 19,0 0 1,0-1-1,0 1 1,6-1 0,-6 0-19,-3 0-132,1 0 0,-1 0 0,0 0 0,1 0 0,-1 0 0,0 1 0,1-1 0,-1 0 0,0 1 0,0-1 0,1 1 1,0 1-1,27 11-7812,-67-31 5990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02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2131 159 15240,'-21'-18'290,"19"17"-108,1 0 0,-1 0-1,1 0 1,-1 0-1,0 0 1,0 0 0,-2 0-1,-137-59 1758,135 57-1695,0 1-1,0-1 1,-13-1 0,-201-40 1024,204 41-1034,-22 0 0,-120-5 238,-14 6-415,103 3-244,-262 23-146,268-16-212,-221 42-326,230-41-236,-215 29-279,189-27-879,-82 13-5917,377-55 6152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431 1 14616,'-37'36'286,"37"-36"-233,0 1 0,0-1 0,-1 0 1,1 1-1,0-1 0,0 0 0,-1 0 0,1 1 0,0-1 0,-1 0 0,1 0 0,0 1 0,-1-1 0,1 0 0,-1 0 1,1 0-1,0 0 0,-1 0 0,1 1 0,-1-1 0,1 0 0,0 0 0,-1 0 0,1 0 0,-1 0 0,0-1 1,-12 0 419,-1-1 1,1 0-1,-16-5 1,28 6-407,0 1 0,0 0 1,0-1-1,0 1 0,0 0 0,0 0 0,0 0 1,-1 0-1,1 0 0,0 0 0,0 0 0,-2 0 0,-91 17 1047,92-17-1067,-1 1-1,0 0 1,1-1 0,0 1 0,-1 0 0,-2 2 0,-93 54 349,95-55-398,1-1 0,0 1 1,0-1-1,0 1 0,0 0 0,-2 3 1,-56 76-13,59-80 13,0 0-1,1 1 1,-1-1-1,0 0 1,1 1-1,-1-1 1,1 0-1,-1 1 1,1-1-1,0 0 0,0 1 1,-1 1-1,1-3 2,-1 14-10,0 26 0,3-23 7,5 23 0,-7-40 3,0 2-2,1 1 0,-1-1 0,1 1 0,0-1 0,0 1 0,2 4 0,27 43-11,-22-38 13,1-1-1,0 0 1,13 11 0,-8-11 6,0 0 1,1-1 0,1-1-1,0 0 1,28 10 0,-41-17 21,0-1 0,0 0 0,0 0 0,0-1 0,5 2 0,-8-2-28,18 2 86,18 0 0,-19-2-54,20-4 0,-37 4-32,2 0 16,0-1 0,0 1 1,0 0-1,0-1 0,0 0 0,0 1 1,0-1-1,3-2 0,44-24 131,0-9-106,-49 36-41,17-16 62,-2-1 13,0-1 1,-2 0 0,15-26-1,-26 40-20,36-66 396,-25 32-137,-12 38-308,-1 0 0,0 0 0,0 0 0,0 0 0,0 0 0,0-1 0,0 1 0,0 0 0,0 0 0,0 0 0,0 0 0,0 0 0,0 0 0,0-1 0,0 1 0,0 0 0,0 0 0,0 0 0,0 0 0,0 0 0,0-1 0,0 1 0,0 0 0,0 0 0,0 0-1,0 0 1,0 0 0,0 0 0,0-1 0,0 1 0,0 0 0,0 0 0,-1 0 0,1 0 0,0 0 0,0 0 0,0 0 0,0-1 0,-3 2 41,2 2-32,0-1 0,0 0 0,0 0 0,0 0 0,0 1 0,1-1-1,-1 0 1,1 1 0,-1-1 0,1 0 0,0 1 0,0 3 0,0-1-19,-2 34 18,1 43-86,3-67-286,20 62-242,-21-76 545,-1 0 0,0-1 1,0 1-1,1 0 1,-1 0-1,1 0 1,-1-1-1,0 1 0,1 0 1,0 0-1,-1-1 1,1 1-1,-1 0 1,1-1-1,0 1 0,11 8-309,-1 0-1,26 12 1,-36-20 355,-1-1-1,1 0 1,-1 0-1,1 1 1,0-1-1,-1 0 1,1 0-1,-1 0 1,1 0 0,-1 1-1,1-1 1,0 0-1,-1 0 1,1 0-1,-1 0 1,1 0-1,-1-1 1,1 1 0,0 0-1,-1 0 1,1 0-1,-1 0 1,1-1-1,-1 1 10,7-2-45,-1 0 0,0-1-1,0 0 1,6-3 0,43-35-2383,29-14-9485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7:37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0 15512,'0'0'0,"-28"8"0,-17 5 0,-30 10-11160,150-46 11160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0.1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1690 1 14616,'-7'13'1720,"-33"59"-287,-26 51-957,-15 43 281,-11 30-378,16-21 378,22-40-476,27-64 179,-61 159 0,-13 32-352,57-143-26,-77 212 3,-30 87-33,35-71 87,27-61-70,16-57 70,17-49-47,-39 115 196,6-65 1,73-190-76,-22 56 1,-7 13-172,10-23-157,-42 95-432,70-165 623,1 1-4048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0.6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15328,'44'182'300,"-31"-128"1199,28 125 1,7 33-994,-26-110 520,42 192 1,6 33-672,-40-193 393,134 534 208,-129-539-688,150 462 105,-150-489-138,40 112 3,-7-29-170,-45-128 34,-21-50-95,74 171 66,-51-124-241,-38-67-1092,-9-13 964,21 25 207,0 0 0,0-1 1,0 1-1,0 0 0,-1-1 1,1 1-1,0 0 0,-1 0 0,1 0 1,0 0-1,-1 0 0,1 0 1,-1 1-1,1-1 0,-1 0 1,0 1-1,-2-1 0,-16-6-2886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16.2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1360 25 12016,'1'-2'267,"-1"0"0,0 0 0,-1 0 0,1 0 1,0 0-1,-1 0 0,1 0 0,-1 0 0,-1-3 1,2 5-225,0 0 1,0-1 0,0 1 0,-1 0 0,1 0 0,0 0 0,0 0 0,0 0 0,0 0 0,-1 0-1,1 0 1,0 0 0,0 0 0,0 0 0,0 0 0,-1 0 0,1 0 0,0 0 0,0 0-1,0 0 1,0 0 0,-1 0 0,1 0 0,0 0 0,0 0 0,0 0 0,-1 0 0,1 0 0,0 0-1,0 0 1,0 0 0,0 0 0,-1 1 0,-6 4 361,6-5-293,-5 4 161,3-3-240,1 0-1,0 0 1,0 1 0,-1-1 0,1 1 0,-3 3-1,-93 88 759,94-90-688,0 1 0,0-1 0,0 0 0,0 0 0,-8 4-1,-1 0-6,0 3-39,8-6 33,-1 0-1,0-1 0,0 1 1,-7 2-1,-20 8 494,-64 17 0,42-19-165,-41 1-10,86-12-247,0 0 0,-15 4 1,8-1-86,-44 6 254,-35 8-21,36-7 4,43-7-289,9-2 27,0 0-1,-13 1 1,-8 1 35,-64 8 236,80-10-304,9-2-6,-1 0 0,0 0 0,1 0 0,-1 0 0,-8-2 0,-13-3 40,-28-10 0,40 10 118,-26-5 1,25 7-78,-17-6 1,11 1 3,1 1 22,-1 0 0,-31-6 0,36 11 1,0 2-96,15 0-26,1 0 1,-1 0-1,1 0 0,-1 0 0,1 0 1,-1 0-1,1 1 0,-1-1 0,1 0 1,-1 0-1,1 0 0,0 1 0,-1-1 1,1 0-1,-1 0 0,1 1 0,-1-1 1,1 0-1,0 1 0,-1-1 0,1 0 1,0 1-1,0-1 0,-1 1 0,1-1 1,0 1-1,0-1 0,-1 0 0,1 1 1,0-1-1,0 1 0,0-1 0,0 1 1,0-1-1,0 1 0,0-1 0,0 1 1,0-1-1,0 1 0,0 1-19,1-1-1,-1 1 1,1-1 0,0 1 0,-1-1-1,1 0 1,0 1 0,0-1 0,0 0-1,0 0 1,0 0 0,0 0 0,1 1-1,1 0-118,-1 0 1,1-1-1,0 0 0,0 1 0,0-1 0,0 0 1,0 0-1,0-1 0,0 1 0,0-1 0,0 1 0,0-1 1,0 0-1,4 0 0,-6 0-53,0 1 0,0 0 0,0 0-1,0 0 1,0 0 0,0 0 0,-1 1 0,1-1 0,0 0 0,-1 0 0,1 1-1,0 1 1,1 1 35,11 16-2229,5 9-9299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5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0 8696,'0'0'7266,"-4"4"-7068,-48 47-45,51-50-155,0 0 0,0 0 0,0 0 0,0 0-1,0 0 1,1 1 0,-1-1 0,0 0 0,1 0 0,-1 0 0,1 1 0,-1-1 0,1 0 0,-1 1 0,1 1 0,-44 166-164,42-162 10,1 1-1,0 0 0,-1 15 1,-1 112-471,6 20 491,-1-64-1627,-2 83-5127,0-406 5170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7.5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8968,'0'0'0,"5"-7"0,2-5 312,-1 6 0,2-2-312,26-16-2016,14-9 2016,5-1-24,7-4 24,52-34-5184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1.3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39 117 10584,'-39'-21'3648,"42"21"-3709,0 1 1,0-1-1,0 1 1,0 0-1,0 0 1,0 0 0,4 2-1,0 1 19,-6-4 5,-1 0-1,0 0 0,1-1 0,-1 1 1,1 0-1,-1 0 0,0 0 0,1 0 1,-1 0-1,1 0 0,-1-1 1,0 1-1,1 0 0,-1 0 0,0-1 1,1 1-1,-1 0 0,0 0 1,0-1-1,1 1 0,-1 0 0,0-1 1,0 1-1,1 0 0,-1-1 1,0 1-1,0-1 0,0 1 0,0 0 1,1-1-1,-1 1 0,0-1 1,0 1-1,0 0 0,0-1 0,0 1 1,0-1-1,-15-50-919,9 35-402,-4-14-3775,23 70 3855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1.7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54 10672,'0'0'3288,"4"-1"-3222,77-28 444,-72 25-262,0 0 0,0 1 0,15-2 1,-8 1-200,-13 3-61,1 0 0,0 0 0,0 1 1,0 0-1,0-1 0,0 1 0,4 1 0,-2-1-147,2 2-821,2 1 584,-1 1 0,1 1 0,-1 0 0,-1 0 0,1 1 1,-1-1-1,15 15 0,8 7-7077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2.6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2170 1 15776,'-19'5'148,"-27"7"1457,43-10-1234,-1 0 0,1 1 0,0-1 0,0 1 0,0-1 0,0 1 0,1 0 1,-1 0-1,1 0 0,-4 6 0,-1 1-327,-26 33 287,16-18 242,-38 58 1,-11 17-453,31-42-88,-78 143 1,-19 37-16,72-122 44,-103 229 3,-14 43-32,108-232 67,-260 600 39,271-618-44,-66 161 3,16-26-44,68-175 114,-55 119 4,7-26-98,56-129 126,32-62-200,-70 119 200,10-31-118,40-61 124,-20 24 1,6-12-164,-11 14-239,50-55-1914,68-23 876,-50 17-1749,20-8-7107,-100 37 7598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23.1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13984,'0'95'297,"0"-85"1542,2-8-1204,0-8-129,2-15 24,-4 20-403,0 0-1,0 0 0,0 0 0,0 0 1,1 0-1,-1 0 0,0 0 0,0 0 0,1 0 1,-1 0-1,1 0 0,-1 0 0,1 1 1,-1-1-1,2-1 0,1-2 174,5-10 40,-6 12-110,2 9 80,43 117 340,-32-75-644,36 131 1,8 40 1,-32-114 25,48 198 1,5 36 35,-46-200 246,137 577 146,-139-586-66,42 145 3,-5-30-228,-46-161 276,23 91 1,-9-30-278,-25-97 231,11 51 0,-6-22-257,-13-52 170,-2-10-174,2 12 68,0 44-1,-8 29 58,3-89-258,1-8-7,-1 0 0,1 0 0,0 0 1,1-1-1,-1 1 0,2 6 0,14 62-76,-14-66-2,0 0 0,0 0-1,1 0 1,0-1 0,0 1 0,0-1 0,0 0 0,1 1-1,6 5 1,-6-6 3,5 3-451,-1-3 332,0-1 0,0 0-1,18 6 1,-26-10 165,1 0 0,-1 0 0,1 0 1,-1 0-1,1 0 0,-1 0 0,0 0 0,1 0 1,-1 0-1,1 0 0,-1 0 0,1 0 0,-1 0 1,1 0-1,-1 0 0,1 0 0,-1-1 0,1 1 1,-1 0-1,1 0 0,-1-1 0,0 1 0,1 0 0,0-1 1,18-13-282,-1 0 0,18-18 1,-13 12-2550,21-16-7940,-103 84 8111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3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51 14616,'4'136'5331,"-5"-88"-4709,-6 73-190,6-109-434,1-7-1,0 1-1,0-1 0,1 11 1,0-4-3,0-3 5,-1 0 1,2 1-1,3 15 1,-5-25 0,0 0 0,0 0 0,0 0 0,0 0 0,0 0 0,0 0 0,0 1 0,0-1 0,0 0 0,0 0 0,0 0 0,0 0 0,0 0 0,0 0 0,0 0 0,0 0 0,0 0 0,1 0 0,-1 1 0,0-1 0,0 0 0,0 0 0,0 0 0,0 0 0,0 0 0,0 0 0,0 0 0,0 0 0,0 0 0,0 0 0,1 0 0,-1 0 0,0 0 0,0 0 0,0 0 0,0 0 0,0 0 0,0 0 0,0 0 0,0 0 0,0 0 0,1 0 0,-1 0 0,0 0 0,0 0 0,0 0 0,0 0 0,3-10 78,7-52 0,4-3-18,0 1-52,20-49 0,-30 103-7,4-10 14,47-64 30,-54 82-34,0 1 1,0 0-1,0 0 0,0 0 1,0 0-1,0 0 0,0 0 1,0 0-1,3-1 0,6-3 34,1-1 0,0 2 0,22-7 0,-33 11-33,1-1 0,0 1-1,0 0 1,-1 0-1,1 0 1,0 0-1,-1 0 1,1 0 0,0 0-1,-1 0 1,1 0-1,0 1 1,0-1-1,-1 0 1,1 0 0,-1 0-1,1 1 1,1 0-1,14 7 82,-1 1 0,25 17 0,-27-13-20,-1 6-40,0-1 0,-1 1 0,-1 1-1,0 0 1,-2 0 0,11 39 0,-10-21-103,-1 0 0,-1 1 1,1 48-1,-8-84-64,0-1-1,0 0 1,0 1 0,1-1-1,-1 0 1,1 0 0,0 1-1,0-1 1,0 0-1,0 0 1,0 0 0,3 4-1,5 8-54,-9-14 186,0 0 0,0 0 0,0 0 0,1 0-1,-1 0 1,0 0 0,0 1 0,0-1 0,0 0 0,0 0 0,0 0 0,0 0 0,0 0-1,0 0 1,0 0 0,1 0 0,-1 0 0,0 0 0,0 1 0,0-1 0,0 0-1,0 0 1,0 0 0,1 0 0,-1 0 0,0 0 0,0 0 0,0 0 0,0 0-1,0 0 1,0 0 0,1 0 0,-1 0 0,0 0 0,0 0 0,0 0 0,0 0 0,0 0-1,0 0 1,1 0 0,-1-1 0,0 1 0,0 0 0,0 0 0,0 0 0,0 0-1,0 0 1,0 0 0,0 0 0,1 0 0,-1 0 0,0-1 0,7-4-300,0 0-1,0-1 1,11-11 0,-9 8-1064,35-32-10566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15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1 222 13896,'0'0'6257,"5"-4"-5772,1-1-418,-2 2-41,0-1-1,1 1 1,8-4-1,48-31 42,-45 30-92,89-37-11,-80 35-16,116-38-18,-111 40 10,42-10 0,14 3 48,63 9 14,-125 8 6,79 21 20,-101-23-19,0 1 1,0 0 0,0 0 0,0-1-1,0 1 1,2 2 0,10 7 19,0 0 0,21 20 1,-35-29-30,1-1 1,0 1-1,-1 0 1,1 0-1,0 0 1,-1-1-1,1 1 1,-1 0-1,0 0 1,1 0-1,-1 0 1,0 0-1,1 0 1,-1 0-1,0 1 1,5 29-43,1 50 1,-8-52-444,-12 59 3,-8 11 289,10-41-2447,-9 55-6460,49-263 6850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5.7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 0 14344,'21'60'237,"-17"-43"950,10 109 383,-13-88-837,-7 89 1,-6 22-518,5-83 132,-15 116 4,-6 16-299,17-115-138,-35 355-15,39-344 88,-17 398 20,21-394 78,-2 369 81,6-384 146,2 98 1,0-18-192,0-108 178,6 51 0,0-23-192,-5-56 134,14 62 98,-14-79-112,-3-9-170,-1 0-49,0 0 0,1 0 1,-1 0-1,1 0 0,-1 0 0,1 0 1,-1 0-1,1-1 0,0 1 0,-1 0 1,1 0-1,0-1 0,0 1 1,-1 0-1,1-1 0,0 1 0,0-1 1,0 1-1,0-1 0,0 0 1,0 1-1,-1-1 0,1 0 0,0 1 1,0-1-1,0 0 0,0 0 0,0 0 1,0 0-1,0 0 0,0 0 1,0 0-1,0 0 0,0-1 0,2 1 1,52-27 148,-36 17 59,35-13-1,-43 18-185,6 0 91,79-18 52,-92 22-150,0 1 0,0-1 0,0 1 0,5 0 0,160 4 132,-134-1-94,135 30 30,-141-26-26,92 22 134,-113-28-165,13 4 46,0-1 1,0-1-1,0 0 0,28-2 1,-43-1-47,0-1 0,-1 0-1,1-1 1,-1 1 0,1-1 0,-1 0 0,1-1 0,8-4 0,-13 5-27,0 1 1,0 0-1,0-1 0,0 1 0,0-1 0,0 1 0,0-1 0,-1 1 0,1-1 1,-1 1-1,1-1 0,-1 0 0,0 1 0,0-1 0,1 0 0,-1-2 1,0 3-4,0-2 0,0 0 0,0 0 0,0 0 0,0 0 0,0 0 0,-1 0 0,-1-5 0,0-4 2,-7-38 0,-15-99-2,19 111-10,-10-80 3,-3-17 1,12 75-6,-15-267-2,18 255 2,7-323-6,0 311-12,23-358-9,-20 353-4,36-337-14,-35 351 0,12-84 4,0 19 33,-12 94-10,9-45 3,2 11 20,-13 58 4,17-39 0,-17 43-21,-8 7 3,-2 9-49,-6 2 33,-1-1 1,-14 2 0,5-1-69,-154-14-33,130 9 68,-208-38-54,195 36-108,-255-19-173,218 19-2844,-92-9-7811,434 37 8323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7.7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1052 0 16495,'-58'34'291,"57"-34"-237,1 0 0,-1 1 0,1-1-1,-1 0 1,1 0 0,0 1 0,-1-1 0,1 0 0,-1 1-1,1-1 1,-1 1 0,1-1 0,0 0 0,-1 1 0,1-1-1,0 1 1,0-1 0,-1 1 0,1-1 0,0 1 0,0-1-1,0 1 1,0-1 0,0 1 0,-1-1 0,1 2-1,-3 21 602,1 1 0,1 27-1,1-46-434,0 1 0,0-1 0,-1 0 0,-1 9 0,-19 112 880,-4 27-756,9-80 278,-37 138 3,-10 24-446,31-126 89,-65 202 4,-33 90-186,14-33 42,16-36-62,27-66 67,-18 94-10,23-6 58,51-228-118,10-65 123,-11 125 1,-5 53-150,8-39-37,5-36 0,9-33 0,7-44-90,-1-55-364,34 119-259,-39-150 671,0 0-1,0 0 1,0 0 0,0 0-1,1 0 1,-1 0 0,0 0-1,1 0 1,-1 0 0,1 0-1,-1-1 1,1 1 0,0 0-1,-1 0 1,1 0 0,0-1-1,-1 1 1,1 0 0,1 0-1,1 1-51,0 0 0,-1 0 0,1-1 0,0 1 0,0-1 0,1 1 0,-1-1 0,4 1 0,-3-2 67,-1 0 0,1 0 0,0 0 0,-1-1 0,1 1 0,-1-1 0,7-2 0,-8 3-178,-1-1 0,0 1 0,1 0 1,-1 0-1,0-1 0,1 1 0,-1 0 1,0 0-1,1 0 0,-1 1 0,0-1 1,1 0-1,1 1 0,36 5-10561,-91-14 8086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38.1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15600,'0'0'1825,"8"5"-300,24 17-1041,-30-21-403,0 0 0,-1 1 1,1 0-1,0-1 0,0 1 0,-1 0 1,1 0-1,-1 0 0,0 0 0,3 4 0,61 93 813,17 31-638,-70-110-62,13 27 0,74 158 198,33 93-314,153 412-71,-231-565 28,78 223 3,-2 13 44,-81-241 286,61 165 4,-8-24-230,-67-186 198,32 94 0,-14-36-228,-37-107 108,29 80 14,-37-97-497,-6-22 226,-2-3-30,1 1 130,1-13-1135,18-139-10,-14 99-1691,6-41-7720,-28 207 7880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45.2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1004 0 16048,'-75'171'297,"68"-156"446,-6 26 0,-46 150 744,-9 39-1002,40-121 457,-42 207 3,-3 35-646,43-203 247,-45 235 1,1 16-428,46-250-73,-40 184 1,2-19-26,42-207 41,-26 110 3,5-37-62,30-121-57,-17 54 1,6-30-87,17-58-505,7-20 520,-1 0 55,1 0 0,-1 0-1,0 0 1,0 0 0,0-1 0,-1 1 0,1-1 0,-1 1 0,0-1 0,-6 4 0,10-8 63,0 0 1,0 0-1,0 0 1,0 0 0,0 0-1,0 0 1,0 0-1,0 1 1,0-1 0,0 0-1,-1 0 1,1 0-1,0 0 1,0 0 0,0 0-1,0 0 1,0 0-1,0 0 1,0 0 0,0 0-1,-1 0 1,1 0-1,0 0 1,0 0 0,0 0-1,0 0 1,0 0-1,0 0 1,0 0 0,0 0-1,-1 0 1,1 0-1,0 0 1,0 0 0,0 0-1,0 0 1,0 0-1,0 0 1,0 0 0,0 0-1,-1-1 1,-1-10-357,-8-182-427,8 129-1740,-5-53-7053,16 273 7197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45.9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16759,'46'35'311,"-42"-32"-52,-1 0 0,1 0 0,-1 0 0,0 1 0,5 7-1,78 98 1296,18 27-1048,-89-116-15,16 29 0,93 155 494,9 28-696,-116-201-59,23 54 0,111 275 230,6 50-364,-94-235-74,-63-175-22,152 454 25,-2 25-10,-150-479-15,54 176 46,63 205 1,2 15-38,-29-106-9,-33-120-92,-40-118-368,-11-36 329,8 27-179,21 43-1,-31-79-114,0-6-150,-4-1 538,1 0 0,0 0 0,-1 0 0,1 0 0,0 0 0,-1 0 0,1 0 0,0-1 0,-1 1 0,1 0 0,-1 0 0,1-1 0,0 1 0,-1 0 0,1-1 0,-1 1 0,1-1 0,-1 1 0,1-1 0,-1 1 0,0-1 0,1 1 0,-1-1-1,1 1 1,-1-1 0,1-1 0,2-5-26,-1-1 0,0 0 0,2-9 0,-4 15-226,1 0 0,-1 0-1,1 0 1,-1 0 0,1 0-1,0 0 1,0 0 0,1-2-1,14-25-9345,-37 68 7239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08.2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326 159 11832,'-28'40'208,"23"-35"1511,6-8-1358,10-26 1500,-5 14-384,-4 13-1005,-1 5-332,-4 20 175,-1 53-25,3-48-192,2 34-1,2 17 176,-3 100 22,-1-134-60,-6 87 3,-3 14-140,6-82 148,-30 284 110,26-274-56,-31 300 107,31-299-172,-34 290 97,33-292-106,-36 301 76,36-303-154,-30 247 72,32-261-34,-20 194 81,23-209-54,1-15-109,-9 133 202,10-103-72,9 78 0,-5-122-200,1-1 0,0 1 0,6 16 0,4 11 112,-7-18-65,-2-4-20,1-1 0,1 0 0,1 1 0,9 16 0,-12-27 7,0 0 1,1 0 0,0 0-1,0-1 1,13 12 0,-13-16 157,15-3-106,0 0 0,-1-2-1,0 0 1,30-8 0,-15 2-5,0 1 48,46-17 0,-47 11-101,-8 4-10,25-8 1,-37 14-40,22-5 79,20-2-16,0 3 0,1 3 0,0 2 0,61 5 0,-108-2-75,9 2 9,-1-1 0,29-3 0,-12-4 0,16-1 25,33-6 51,-62 9-21,-9 2-45,0 1-1,0 0 1,0 1 0,1 0 0,-1 1 0,0 0 0,15 4-1,42 7 8,-3 0-26,11 2-12,-68-11-15,0 0-1,-1 0 1,1 1-1,0 0 0,-1 0 1,10 7-1,-18-11 21,0 1-1,0-1 1,1 0 0,-1 1-1,0-1 1,1 0-1,-1 0 1,0 0-1,1 1 1,-1-1 0,0 0-1,1 0 1,-1 0-1,0 0 1,1 1 0,-1-1-1,1 0 1,-1 0-1,0 0 1,1 0-1,-1 0 1,1 0 0,-1 0-1,0 0 1,1 0-1,-1 0 1,1-1 0,-1 1-1,0 0 1,1 0-1,-1 0 1,0 0 0,1-1-1,-1 1 1,0 0-1,1 0 1,-1 0-1,0-1 1,1 1 0,-1 0-1,0-1 1,0 1-1,1 0 1,-1-1 0,0 1-1,0 0 1,0-1-1,1 1 1,-1 0 0,0-1-1,0 1 1,0-1-1,1-3-2,0 0-1,-1 0 1,1 0-1,-1-6 1,0 2-18,9-105-99,-2 58-19,11-77 61,16-67-21,-14 61 70,-16 107-10,31-389-70,-30 359 92,3-61-63,-4-57 23,5-38 15,0-45 7,-9 233 7,0-63 1,0-442-8,-1 502 29,-28-455-12,23 434-8,-10-59 4,12 89 14,-54-265-24,51 252-2,-19-50-2,18 64 13,-1 0-1,-17-28 1,22 44 25,3 4 1,0 0 0,0 0 1,0 0-1,-1 1 0,1-1 0,-2-2 0,-67-58-23,52 51 12,-85-29-4,99 39 15,-1 0 0,1 0 0,-8-1 0,-133-8-12,111 12-10,-166 25-3,190-25 23,0 0 1,-10 3-1,-172 58-73,101-25-206,-2 0-283,67-28-5781,10-3 1166,10-4 1659,49-21 682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1.2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14432,'2'18'1276,"2"0"1,8 26 0,1 2 683,-3-1-1601,-6-21 349,15 140 194,-16-116-660,4 108 3,0 29-161,-5-110 89,5 291 47,-5-295-158,0 96 3,1 19-52,-1-44-13,1-52-50,-1-61-202,3 58-200,-4-90-834,0-12 1025,2-29-60,1 21-511,31-138-212,-24 111-1343,9-46-6399,-47 224 6602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1.8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1 280 11832,'0'0'7943,"4"-2"-7365,53-24 18,74-35 958,-14 6-978,-94 44-296,-3 1-126,93-39 276,-20 17-171,-86 29-236,0 1 0,1 0 0,11-2 0,-2 1-8,36-9-59,3 5-142,-45 8-492,3 2 199,0 1 1,0 1-1,-1 0 1,0 1-1,13 8 1,-22-12 392,0 1 0,-1-1 0,1 1 0,-1 0 0,0 1 1,0-1-1,0 0 0,5 8 0,-4 5-2338,6 10-9429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2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0 302 14880,'0'-8'5377,"1"7"-5141,0 0 1,0 1-1,0-1 1,0 0-1,0 0 1,0 1-1,0-1 0,0 1 1,0-1-1,0 1 1,0-1-1,0 1 1,2-1-1,48-18 30,71-27-41,-98 37-92,99-34 31,-100 34-142,33-10 3,5-3-20,-21 7 4,36-11-496,51-13-1417,-113 35 1802,-9 2-143,1 0-1,-1 0 1,1 1-1,7-1 0,83-12-1011,-20 9 398,-45 4-1163,50-3-9271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4.3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443 143 14344,'-56'-11'289,"55"11"-223,1 0-1,-1 0 1,1 0 0,-1 0 0,1 0-1,-1-1 1,1 1 0,-1 0 0,1 0-1,-1 0 1,1-1 0,-1 1 0,1 0-1,0 0 1,-1-1 0,1 1 0,-1 0-1,1-1 1,0 1 0,-1-1 0,1 1 0,-7-10 582,0-1 1,-10-20 0,10 20 404,-29-31 329,35 41-1340,1 1 0,-1-1 0,1 1 0,-1-1 0,1 1 0,-1-1 0,1 1 0,-1-1 0,1 1 0,-1 0 0,0-1 0,1 1 0,-2 0 0,-11-5 198,1 2 0,-23-4 0,34 6-236,0 1 1,0 0 0,-1 0 0,1 0 0,0 0-1,0 0 1,0 0 0,-1 1 0,0-1 0,-71 24 83,59-16 40,2 0-88,1 1 0,0 0 1,0 1-1,-14 15 0,21-19-27,-1 0 0,1 0 0,0 0 0,1 0 0,-1 1-1,1 0 1,0-1 0,1 1 0,0 0 0,0 0 0,-2 14 0,4-9-10,0 0 0,0 0 0,2 0 0,-1 0 1,1 0-1,1-1 0,0 1 0,1-1 0,0 1 0,1-1 1,0 0-1,0-1 0,1 1 0,1-1 0,0-1 1,0 1-1,11 9 0,-15-16-5,0-1 0,0 0 0,1 0 1,-1 0-1,1 0 0,-1-1 0,1 1 0,0-1 0,-1 0 1,1 0-1,0 0 0,0-1 0,0 1 0,0-1 0,0 0 1,0 0-1,0 0 0,0-1 0,7-1 0,-2 0-32,1-1 0,0 0 0,-1 0 0,0-1-1,0 0 1,14-9 0,-13 5-19,-1 1-1,1-1 1,10-13 0,-16 16 21,0 0 0,0 0 0,0 0 1,-1-1-1,1 0 0,-1 1 0,0-1 0,2-9 1,7-13-17,1-6 232,17-68 0,-27 81 474,-3 82-313,2-40-172,13 125 59,-11-106-110,10 84 3,2 19-76,-10-86 71,17 216 68,-20-224 34,-6 149 55,3-195-272,-1 1-1,1-1 1,0 1 0,-1-1 0,0 1-1,-2 5 1,3-9-5,-4 13 11,-1 0 0,-9 15 1,9-20-10,0 0 0,-1-1 0,-10 11 0,16-18-2,-1 1 0,1 0 1,-1 0 0,0 0-1,0 0 1,-1 0 0,1 0 0,0 0-1,0-1 1,0 1 0,-3 1 0,-1 0 1,-1 1 0,0-1 1,0 0-1,-7 1 1,7-2-4,-1-1 1,0 0 0,-12-1-1,19 1 1,-17-4-20,-75-36-56,74 30-182,-65-46-186,81 54 345,0 1 0,1-1-1,-1 1 1,0-1 0,0 0 0,-1-2 0,-17-25-379,-18-31 0,22 32-2563,-20-26-7264,83 126 7760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2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13536,'5'15'751,"-1"0"1,-1-1-1,-1 1 1,0 0 0,0 22-1,0-3 129,23 217 220,42 295-842,-62-508-156,20 161 28,-21-161-108,18 137 6,-10-80-43,-6-48-2336,-11-92 1154,4 18-860,-2-5-5890,6 75 5973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0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1541 9 14072,'-32'-5'1753,"-29"2"199,-40 2 132,76 1-1942,0 1 358,-43 5 0,-21 6-400,-9 5-100,-10 7 0,-18 8 0,-13 7 0,-4 5-2,23-6-4,-75 26-312,66-16-500,47-20-2238,133-43 777,-4 2-7641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4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1058 0 13272,'-11'8'855,"-1"-1"1,0-1-1,-24 10 1,26-12-1110,-7 3 946,0-1-1,-34 7 1,37-10-546,-7 2 400,-111 19 137,104-20-550,-129 16 42,125-16-102,-48 3 1,-17 4-60,-117 19-406,195-27 121,-69 8-1750,80-10 1767,7-3-329,11-4-420,-5 3 1029,3-2-133,-3 2 49,0 0 0,0 0 0,0 1 0,7-3 0,99-38-2002,-9 4-7000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3.8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1 14520,'-18'24'256,"18"-23"-165,0-1 0,-1 1 0,1-1 1,0 1-1,0-1 0,-1 1 0,1-1 1,0 1-1,0 0 0,0-1 0,0 1 1,0-1-1,-1 1 0,1 0 1,0-1-1,1 1 0,-1-1 0,0 1 1,0-1-1,0 1 0,0 0 0,0-1 1,0 1-1,1 0 0,0 1 187,7 23 978,16 67-172,-20-67-664,14 134 90,-15-116-484,5 93 1,-1 21-4,-5-93 65,6 244 42,-8-250-28,0 72 3,-4 8-84,1-34-21,2-81-30,-3 37-338,3-52 251,0 4-35,0-1 0,-4 13-1,5-24 127,0 0-1,0 0 0,0 0 0,0 0 1,0 1-1,0-1 0,0 0 1,-1 0-1,1 0 0,0 0 0,0 0 1,0 0-1,0 0 0,0 0 1,0 0-1,0 0 0,-1 0 0,1 0 1,0 0-1,0 0 0,0 0 1,0 0-1,0 0 0,0 0 0,0 0 1,0 0-1,-1 0 0,1 0 0,0-1 1,0 1-1,0 0 0,0 0 1,0 0-1,0 0 0,0 0 0,0 0 1,0 0-1,0 0 0,0 0 1,-1 0-1,1 0 0,0-1 0,0 1 1,0 0-1,0 0 0,0 0 1,0 0-1,0 0 0,0 0 0,0 0 1,0 0-1,0-1 0,0 1 1,0 0-1,0 0 0,-5-9-277,-3-20-49,6 14-512,7-83-224,-2 70 810,8-60 4,7-51-1617,8-71-7294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4.1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1 261 13272,'48'15'262,"-44"-14"103,-1 0-1,1-1 0,-1 1 1,1-1-1,-1 0 1,1 0-1,-1 0 0,1-1 1,-1 1-1,1-1 1,-1 0-1,1 0 0,-1 0 1,1-1-1,-1 1 1,4-3-1,8-3-234,37-13 282,194-90 618,-165 81-604,-32 12-170,-22 8-205,1 2-1,35-4 1,-53 9-44,12-2 4,0-2-1,-1 0 1,41-18 0,-58 23-184,0-1 1,0 1 0,0 0 0,6 0-1,13-5-3063,-12 3 611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4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1 147 13088,'22'-17'318,"-22"17"-243,0-1 0,0 1 0,0 0 0,0 0 0,0 0-1,0 0 1,0 0 0,0 0 0,0 0 0,0 0 0,0-1-1,0 1 1,1 0 0,-1 0 0,0 0 0,0 0 0,0 0 0,0 0-1,0 0 1,0 0 0,0 0 0,0 0 0,1 0 0,-1 0-1,0 0 1,0 0 0,0 0 0,0 0 0,0 0 0,0 0 0,1 0-1,-1 0 1,0 0 0,0 0 0,0 0 0,0 0 0,0 0 0,0 0-1,0 0 1,1 0 0,-1 0 0,0 0 0,0 0 0,0 0-1,0 0 1,0 0 0,0 0 0,0 0 0,0 0 0,1 1 0,-1-1-1,0 7 1778,1 0-219,35-9-670,52-10 0,40-21-818,-83 19-137,-44 14-8,169-43-233,-60 18-1342,-98 23 1600,21-3-3226,2-1-6412,-82 14 7244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05.0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1044 105 11296,'0'0'1497,"-10"0"-245,-27 0-839,17 1 401,-110 15 260,100-11-581,-133 33 117,129-28-524,-57 24 3,-107 55 0,65-10-38,116-66-14,0-1 1,1 2-1,1 0 1,0 1-1,-18 23 1,19-17 38,1 0 0,1 1 1,-12 32-1,19-39 239,-11 79 126,15-73-146,4 27-82,2 0 0,16 67-1,30 56 228,-44-153-200,53 86 68,-57-99-282,0-1-1,0 0 0,5 6 1,106 111 142,-109-116-99,-1 0-1,12 7 1,119 74 215,-130-84-248,-1 0 0,1 0 0,-1 0 0,8 2 0,67 17 144,3-8-133,-82-13-47,36 2 55,166-9 22,-159 2-42,184-36 13,-182 31-42,175-58 2,-165 47-4,99-56-1,-149 74-4,1 0 1,-1-1-1,0 0 0,0 0 1,0 0-1,5-7 0,-7 7 1,3-3 0,0 0-1,-1 0 1,0-1 0,0 0 0,5-12 0,11-38-8,-16 44-5,-4 10-7,1 0 0,-1 0 0,-1 0 0,2-9 0,8-78-80,-4-137-1,-9 174 52,-2 1 0,-17-73 0,2 50 23,19 72 20,0 0 1,-1 0 0,0 0-1,1 0 1,-5-6 0,-94-148-30,98 154 34,-1 1 0,0-1 0,0 1 0,0-1 0,0 1 0,-7-5 0,10 8 1,-82-64-6,-11 3 0,87 56 2,-1 2-1,0-1 0,-12-4 1,-80-29-11,-4 10-109,41 9-2879,-59-20-7187,283 89 7673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09.0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 14256,'0'0'3575,"-8"7"-3028,-21 20-562,17-14-605,-38 60-300,28-38-644,18-27 1369,-17 34-1927,3-8-4671,42-79 5108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3.3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 0 14616,'-26'190'256,"19"-135"1025,-14 116 4,-2 31-853,14-109 443,-16 169 3,0 25-608,16-172 196,-21 448 110,27-458-496,2 133 0,6-16-18,-1-143 166,12 94 4,5-22-148,-21-151-84,10 53 186,17 65 1,1-13-118,-17-68 93,40 108 71,-49-141-198,-1-1-1,1 1 1,0-1 0,4 7-1,70 85 193,-75-94-217,1 1 1,-1-1 0,1 1-1,0-1 1,-1 0-1,1 1 1,0-1-1,4 2 1,28 12 55,44 13 0,-74-26-55,-1-2 0,1 1 1,0 0-1,0-1 0,5 0 1,165-2 88,-136-1-34,167-22 45,-163 20 44,164-12 62,-197 17-173,-1-1 1,16 3-1,169 25 138,-157-18-74,112 47 40,-124-42-82,-17-10-41,7 5 7,-1 1 0,0 0 0,-1 1 0,0 0-1,15 18 1,-22-23 18,-1-3-39,-1 1 1,0 0-1,0 0 1,0 0-1,0 0 0,-1 0 1,1 1-1,-1-1 1,0 1-1,-1-1 0,3 8 1,-4-11-12,0 0 1,0-1 0,0 1-1,0 0 1,0 0-1,0 0 1,-1-1-1,1 1 1,0 0-1,0 0 1,-1 1 0,1-2-1,0 0 0,0 0 0,0 0 0,-1 0 0,1 0 0,0 1 0,0-1 1,0 0-1,0 0 0,0 0 0,0 0 0,0 0 0,-1 0 0,1 0 1,0 0-1,0 0 0,0 0 0,0 0 0,0 0 0,-1 0 0,1 0 0,0 0 1,0 0-1,0 0 0,0 0 0,-1 0 0,1 0 0,0 0 0,0 0 0,0 0 1,0 0-1,0 0 0,-1 0 0,1 0 0,0 0 0,0 0 0,0 0 1,0 0-1,0 0 0,-1-1 0,0 1 0,1-1 0,-1 0 0,0 1 0,0-1 0,0 0 0,0 0 1,1 0-1,-1 0 0,0 1 0,1-1 0,-1 0 0,1 0 0,-1-2 0,-3-6 0,1 0 0,-2-16 0,-7-46 0,-4-186-9,13 0-10,3 241 19,17-471-55,18 5-96,-11 185-83,-18 215 132,38-553-156,-37 529 229,-6 64-56,0-62 3,-1-15 66,-2 76 19,-13-75 0,11 95 3,-2 0 0,-1 0 1,-1 1-1,-15-33 1,18 46-1,4 7-4,1 0 1,-2 0-1,1 0 1,0 0-1,0 0 1,-1 0-1,1 0 1,-1 0-1,0 0 1,1 1 0,-1-1-1,0 1 1,0-1-1,0 1 1,-3-2-1,-146-67 224,121 59-198,-69-20 4,-19-3-16,67 20 32,-224-59-20,220 61-202,-205-33-123,182 31-2880,-79-14-8192,366 66 8549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2.5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4605 13984,'0'0'3389,"5"-1"-2137,57-18-2,-44 14-790,34-6 0,22-3-368,76-9-93,-120 19-6,142-9-3,-132 11-2,78-2 4,37-1 6,127-4 4,-231 6 4,208-15 8,-207 13 12,212-24 36,-210 23 86,218-22 62,-215 24-70,252-16 48,-245 16-86,262-7 31,-257 9-100,299-13 11,-291 12-22,325-13 16,-320 13 2,331-21 16,-330 18-14,332-34 22,-331 30-16,347-48 25,-344 46-20,349-48 22,-350 48-22,339-43 22,-341 44-22,331-43 22,-333 44-22,319-40 15,-321 39-46,323-51 11,-322 49-20,126-24 1,44-12-12,-3-8-2,-2-7 0,-7-2 0,-44 8 2,-118 35 4,298-86 6,-301 88 8,301-83 12,-300 83 10,291-82 23,-295 81-12,265-104 15,-269 101-46,274-99 11,-275 99-20,247-92 5,-253 92-10,234-108 8,-237 103-10,85-53 1,23-23-4,110-94 7,-228 161 10,169-171 18,-175 166 30,148-175 24,-155 173-66,126-200 24,-131 196 36,96-205 22,-101 204-86,92-209 16,-95 212 4,81-172 16,-85 182-38,-1 5-10,47-112-18,-57 130-29,3-6-87,-1-1-1,7-35 1,-14 51 34,0 0 0,0-1 0,-1 1-1,0 0 1,-1-12 0,1 18 67,0-1-1,0 1 1,0 0 0,0-1 0,0 1-1,0 0 1,-1 0 0,1-1-1,0 1 1,0 0 0,0-1-1,-1 1 1,1 0 0,0 0 0,0-1-1,-1 1 1,1 0 0,0 0-1,-1 0 1,1 0 0,0-1 0,-1 1-1,1 0 1,0 0 0,-1 0-1,1 0 1,0 0 0,-1 0 0,1 0-1,0 0 1,-1 0 0,-23-7-319,-1 2 1,-31-3 0,22 3-2627,-28-8-6884,145 30 7423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4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1 16048,'-2'8'445,"2"-4"22,-1 0 0,0-1 0,0 1 0,-1-1 0,1 1 0,-1-1 0,1 0 1,-5 6-1,-17 23 690,18-21-802,-1 20-330,0 0 1,3 0-1,0 1 0,2 0 1,1-1-1,2 1 1,1-1-1,1 1 1,2-1-1,19 58 1,1-19-48,-20-59 82,5 2-5,16 15 0,-18-22 131,-4-5-170,1 1-1,-1 0 0,1-1 0,0 0 1,-1 0-1,1-1 0,0 0 0,-1 0 1,1 0-1,0-1 0,-1 1 0,1-1 1,-1-1-1,1 1 0,8-4 0,-5 0-10,0 0-1,0 0 1,-1-1 0,1 0-1,-1 0 1,12-13-1,-13 8 18,29-77 11,-15 22 0,2-3-19,2-7 19,-20 65 62,-3 7-77,1 0 1,0 0-1,0 0 1,0 1-1,0-1 0,6-3 1,-9 7-18,0 0 0,0 0 0,0 0 0,0-1 1,0 1-1,0 0 0,1 0 0,-1 0 0,0 0 0,0 0 0,0 0 1,0 0-1,0 0 0,0 0 0,0 0 0,1 0 0,-1 0 0,0 0 1,0-1-1,0 1 0,0 0 0,0 0 0,1 0 0,-1 0 0,0 0 0,0 0 1,0 0-1,0 1 0,0-1 0,0 0 0,1 0 0,-1 0 0,0 0 1,0 0-1,0 0 0,0 0 0,0 0 0,0 0 0,0 0 0,1 0 0,-1 0 1,0 0-1,0 1 0,0-1 0,0 0 0,0 0 0,3 4 7,0-1 0,0 1 0,0 0 0,0 0 0,-1 1 1,0-1-1,0 0 0,0 1 0,2 9 0,10 49 8,-12-52-10,10 66 25,-6-31-70,19 68 0,-23-108-118,0-1 0,1 1 0,-1 0 0,1-1 0,6 10 0,-6-11 37,3 1-792,3 1 533,1-1-1,20 7 1,-15-6-2203,13 7-7029,-66-30 7221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3.3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713 109 8432,'30'-52'1640,"2"-5"2201,-44 62-2701,7-3-1054,3-2-49,0 1 0,1 0 0,-1 0-1,0 0 1,1 0 0,-1 0 0,1 0-1,-1 1 1,1-1 0,-3 3 0,-62 57 385,50-45-188,-76 85 104,70-78-43,-188 223 370,62-35-297,103-132-252,29-49 159,-58 120 97,63-122-186,7-17-121,-4 12 27,1 0 0,1 0-1,-5 47 1,10 0 147,1-70-231,0 1 0,0-1-1,0 1 1,0-1 0,0 1-1,0-1 1,0 1 0,0-1 0,1 0-1,-1 1 1,0-1 0,0 1 0,0-1-1,1 1 1,-1-1 0,0 0 0,0 1-1,1-1 1,-1 1 0,2 0 4,0 1 1,0 0 0,0-1-1,0 1 1,0-1 0,0 0-1,0 0 1,0 0 0,0 0-1,1 0 1,-1 0 0,0 0-1,1-1 1,-1 1 0,4-1-1,-6 0-8,1 0-1,0 0 1,-1 0 0,1 0-1,0 0 1,-1 0-1,1 0 1,0 0-1,-1 0 1,1-1-1,-1 1 1,1 0-1,0 0 1,-1-1-1,1 1 1,0-1-1,24-15 34,24-19 0,-47 32-36,1 1 0,0 0 0,-1-1 0,0 0 0,0 1 1,3-6-1,54-77 11,5-21-14,-38 59-18,103-205-37,-103 201-108,42-68 3,14-18 130,-48 85 36,3 2 0,51-53 0,-75 89 7,0 1-1,1 0 0,0 1 1,1 1-1,1 0 0,31-16 0,-41 24-3,1 0-1,-1 1 1,1 0-1,0 0 1,0 1-1,0 0 1,0 0-1,7 0 1,-9 1 12,-1 0 0,1 1 0,-1-1 0,0 1 1,1 0-1,-1 1 0,0-1 0,0 1 0,0 0 0,0 0 1,0 0-1,0 0 0,6 5 0,5 9 77,1 1 0,-2 0 0,21 32 0,-21-30-57,2 7 207,36 68 1,9 18-166,-36-62 81,36 87 3,12 38-136,-37-84-42,-5 1 0,26 124-1,-43-137-103,-5-30-2803,12 52-7060,-48-236 7514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7.8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660 86 5744,'-5'3'541,"0"0"-1,0-1 1,0 1 0,0-1-1,-1 0 1,1 0 0,-1-1 0,-9 2-1,-93 14 1015,88-16-1247,-81-4 59,78 0-407,-102-28-170,101 23-596,-82-34-377,74 29-693,-31-12-2408,148 58 3267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38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340 66 12104,'0'0'0,"-32"-39"600,20 25 0,0 2-600,-24 12-2752,-15 9 2752,3 3-48,-1 3 48,-50 11-7392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44.6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1 7448,'0'0'5776,"1"4"-5696,24 98 456,-17-54-215,-3 45 46,-7-72-7,-18 106 144,13-98-144,-149 401 483,146-405-781,-76 176 344,71-168-315,-40 84 84,51-108-131,0 0-10,0 0 0,-1-1 0,0 1 1,0-1-1,-9 11 0,14-19-33,0 0 1,0 0 1,0 0-1,0 0 0,0-1 0,-1 1 1,1 0-1,0 0 0,0 0 1,0 0-1,0 0 0,0 0 1,0 0-1,0 0 0,0-1 1,0 1-1,0 0 0,0 0 1,0 0-1,0 0 0,0 0 1,-1 0-1,1 0 0,0 0 1,0 0-1,0 0 0,0 0 1,0 0-1,0-1 0,0 1 1,0 0-1,-1 0 0,1 0 1,0 0-1,0 0 0,0 0 1,0 0-1,0 0 0,0 0 1,0 0-1,-1 0 0,1 0 1,0 0-1,0 1 0,0-1 1,0 0-1,0 0 0,0 0 1,0 0-1,-1 0 0,1 0 0,0 0 1,0 0-1,0 0 0,0 0 1,0 0-1,0 0 0,34-134 212,-15 66-176,20-76 74,-28 109-52,30-75 0,8-16-36,-29 75 38,79-192 27,-81 201-36,62-111 42,-66 132 60,-9 15-132,0 1 0,0-1 0,1 1 0,0 0 0,0 0 0,0 1-1,0 0 1,9-5 0,-15 9-20,1 0 0,-1 0 0,0 0 0,1-1 0,-1 1 0,0 0 1,1 0-1,-1 0 0,0 0 0,1 0 0,-1 0 0,0 0 0,1 0 0,-1 0 0,0 0 0,1 0 0,-1 0 0,1 0 0,-1 0 0,0 0 0,1 0 0,-1 0 0,0 1 0,1-1 0,-1 0 0,1 0 0,1 2 5,1-1 1,-1 1-1,0 0 1,1 0-1,-1 0 1,0 0 0,0 0-1,0 0 1,0 1-1,2 3 1,0 1 4,-1 0-1,0 0 1,4 13 0,0 5 9,4 38 0,-10-52-15,9 108 73,-11-91-14,-4 58 1,-25 144-46,-24-9-15,47-201-18,-73 119-27,74-129 28,-20 22-139,9-15-245,0-1 0,-29 23 1,46-39 360,-1 0 0,1 0 0,0 0 1,0 1-1,-1-1 0,1 0 0,0 0 0,0 0 0,-1 1 1,1-1-1,0 0 0,0 0 0,0 1 0,0-1 1,0 0-1,-1 1 0,1-1 0,0 0 0,0 1 1,0-1-1,0 0 0,0 1 0,0-1 0,0 0 1,0 0-1,0 1 0,0-1 0,0 0 0,0 1 1,0-1-1,0 0 0,1 1 0,-1-1 0,0 0 0,0 1 1,0-1-1,0 0 0,0 0 0,1 1 0,-1-1 1,0 0-1,1 1-46,2 1 26,-2-2-60,-1 0 0,1 0 0,-1 1 0,1-1 0,-1 0 0,1 1 0,-1-1 0,1 0 0,-1 1 0,1-1 0,-1 0 0,0 1 0,1-1 0,-1 1 0,0-1 0,1 1 0,-1-1 0,1 1 0,5 8-7485,-14-21 5709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4:45.2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637 52 12824,'5'-3'472,"-1"-1"0,1 1 1,7-8-1,-9 8-50,1 0-1,0 0 0,0 0 0,7-4 0,-2 1 174,-8 5-593,-1 1-1,1-1 1,-1 1-1,1 0 1,-1-1-1,1 1 0,-1-1 1,1 1-1,-1 0 1,1 0-1,0-1 1,-1 1-1,1 0 0,-1 0 1,1 0-1,0 0 1,-1-1-1,1 1 1,0 0-1,-1 0 0,1 0 1,0 1-1,-1-1 1,2 0-1,-2 0-1,0 0 0,0 0 0,0 0 0,0 0 0,0 0 0,0 1 0,0-1 0,0 0 0,0 0 0,0 0-1,0 0 1,0 0 0,0 0 0,0 0 0,0 0 0,0 1 0,0-1 0,0 0 0,0 0 0,0 0 0,0 0 0,0 0 0,0 0 0,0 0 0,0 1 0,0-1 0,0 0-1,0 0 1,0 0 0,0 0 0,0 0 0,0 0 0,0 0 0,0 0 0,-1 0 0,1 0 0,0 1 0,0-1 0,0 0 0,0 0 0,0 0 0,0 0 0,0 0-1,-16 16 88,-8 6 122,-182 195 423,101-91-346,84-99-60,-109 142 78,105-135-142,-83 115 59,92-125-108,11-17-117,-28 45 245,29-45-162,1 0 0,-1 0 0,1 0 0,0 1 0,-3 13 0,6-21-78,0 1 1,0-1-1,0 0 0,0 0 0,0 0 1,0 0-1,0 0 0,0 1 0,0-1 1,0 0-1,0 0 0,0 0 0,1 0 1,-1 0-1,0 0 0,0 1 0,0-1 1,0 0-1,0 0 0,0 0 0,0 0 1,1 0-1,-1 0 0,0 0 0,0 0 1,0 0-1,0 0 0,0 0 0,1 0 1,-1 0-1,0 0 0,0 0 0,0 0 1,0 0-1,0 0 0,1 0 0,-1 0 1,0 0-1,0 0 0,0 0 0,0 0 1,0 0-1,1 0 0,-1 0 0,0 0 1,0 0-1,0 0 0,0 0 0,0 0 1,1-1-1,-1 1 2,6-3 3,1-1 0,-1 0 0,0 0 0,0 0 0,6-7 0,26-26-4,13-22-4,49-69 0,25-63-24,-107 166-46,102-118-11,-94 116 76,101-80 1,-104 92 12,7-1 22,33-13-1,-47 24 206,1 4-126,0 0-1,21 1 0,-37 0-93,0 0 0,0 0 0,-1 0 0,1 0-1,0 1 1,0-1 0,0 0 0,0 0 0,-1 1 0,1-1 0,0 0 0,0 1 0,-1-1-1,2 2 1,8 5 26,-1 0-1,0 1 1,0 1-1,-1-1 1,0 1 0,-1 1-1,0-1 1,0 1-1,8 18 1,-4-4 11,-2 0 1,-1 0 0,0 1-1,-2 0 1,4 38 0,3 56 26,-12-96-122,1 6 198,11 131-1913,-13-159 1713,0-1 0,0 1 0,0-1 0,0 1 0,0-1 0,1 0 0,-1 1 0,0-1 0,0 1 0,0-1 0,0 0 0,0 1 0,1-1 0,-1 1 0,0-1 0,0 0 0,1 1 0,-1-1 0,0 0 0,1 1 0,0 1-21,1-1 0,0 0 0,-1 0 1,1 0-1,0 0 0,0 0 0,0 0 0,0 0 0,0 0 0,-1-1 0,1 1 0,1-1 0,-1 1 0,0-1 0,0 0 0,0 0 0,0 0 0,0 0 0,0 0 0,3-1 0,6-1-234,0-1 1,-1-1 0,11-4-1,-4 2-972,47-17-9146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1.5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 1080 15328,'-4'20'16,"1"-7"828,-1 22 1,-6 49 1037,7-49-1020,-5 109 3,-4 37-602,8-97 183,-7 154 1,0 24-352,7-143-69,-3 216 1,0 90-4,-5-59 46,-1-52-34,9-67 34,11-59-6,47 297 489,-52-477-463,0 0 0,4 11 1,65 164 282,-70-179-344,1-1 0,0 1 1,0 0-1,0-1 0,0 0 1,1 1-1,3 3 0,56 60 199,8-8-130,-67-57-68,0 0 0,1 0 0,-1 0 0,0 0 0,1 0 0,-1-1-1,1 1 1,5 1 0,-8-3-29,110 32 260,14-10-174,-109-20-2,26 0 0,127 0 88,17-9-103,-101 1 104,150-14 1,18-3-120,-143 14 46,187-12 0,19 1-66,-183 16 34,212 1 4,15 6-44,-215 0 38,582 35 18,-580-28-62,583 47 16,-586-41 2,568 88 26,-570-77 20,-142-27-86,356 78 87,0 9-59,-356-87-28,138 36 55,189 54 3,-9 5-14,-200-57 118,155 53 3,-18 1-116,-164-58 33,112 42 3,-22-4-54,-115-48 35,84 21 1,-15-9-31,-123-33 21,23 3-1,-35-6-56,98 11 113,-16-10-71,-79-1-30,0-1 0,1 1-1,-1 0 1,0-1 0,0 1 0,1-1 0,2-1-1,12-4 39,31-14-1,-34 12-38,0-1-1,14-12 1,-29 21-11,4-3 10,-1 1 0,0-1 0,0 0 0,0 0 0,5-6 0,-8 9-10,60-79 60,0-18-27,-54 86 3,0 0 0,5-13 0,44-111 76,-1-18-78,-33 83 19,36-125 0,-1-19-22,-34 118 70,33-172 5,1-25-74,-33 167 22,31-210 5,0-16-43,-32 207 5,92-596 19,-91 599 7,36-191 0,1 14-34,-38 200 7,24-156 0,3-22-16,-15 46-4,-13 72-4,-19 162-6,0-32 0,-2 49 10,-3-157-20,-8 12-15,11 138 10,-1 0 0,0 1-1,0-1 1,-1 0 0,-4-11-1,6 18 26,-43-112-148,-12 14 75,55 98 73,-2-3-20,0-1 0,0 1 1,0 0-1,-1 1 0,1-1 0,-1 0 0,1 0 0,-1 1 0,0 0 0,-4-3 0,-20-15-87,-44-25 0,34 27 66,-40-14 1,77 32 39,-8-3-31,1 0 0,-1 1 0,0 0 0,1 0-1,-13 0 1,20 2 32,-176-19-193,-24 14 142,200 5 51,-95 0-58,-182 3 3,-34 6 18,172-6-95,-245 3 4,-33 2 101,236-5 20,-303 7 1,-29 0 10,294-3 24,-362 17 4,-29 6 26,363-16 202,-998 78 80,1005-73-200,-322 29 0,-72 10-112,67-12-28,82-9-99,131-19-295,113-12 197,49 2-198,70-2 162,44-2-3417,-88 4-8927,388-19 9467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2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0 16495,'-17'29'322,"10"-17"410,-8 19 0,12-26-239,1 0 1,0 1 0,-1 9-1,4-8 429,5 8-327,13 23 0,-17-34-528,0 1 0,0-1-1,-1 1 1,1-1 0,0 8-1,40 147 334,15 111-318,-10 107-77,-14 6-2,-22-196 5,7 365 4,-6 69-3,-9-376 24,-1 335 1,-3 71 2,7-200 81,5-163-57,-5-78 63,-3-87-90,-3-112-26,4 23 1,33 185-32,-37-217 8,0 0 1,1 0-1,-1 0 0,1 0 1,-1 0-1,1 0 1,0 0-1,-1 0 1,1 0-1,0 0 0,0 0 1,1-1-1,-1 1 1,2 2-1,-3-4 16,7 8-46,0 0-1,0-1 0,0 0 1,13 9-1,-13-12 21,0 0 0,0-1 0,0 0 0,1-1 0,13 4 0,-17-5-288,-1 0 1,0 0-1,0 0 0,0 0 0,0 0 1,-1 1-1,1 0 0,0-1 0,3 4 1,56 36-10596,-145-95 8209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3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1 18551,'6'23'298,"-4"-6"1190,-6 150 518,1-111-926,-11 134 0,-2 37-758,9-116 204,-7 219 1,-2 44-428,12-201-131,-2 320 4,3 47-6,4-331-106,10 275 0,5-12 92,-9-299-50,12 210 3,2-33 40,-13-229-125,10 130 0,-1-39 72,-10-144-250,10 60 3,-1-36 162,-16-91 146,1 1-1,-1 0 1,0 0 0,1-1 0,-1 1 0,1-1 0,-1 1 0,1 0 0,0-1 0,-1 1 0,1-1 0,1 2 0,0-1 0,-1 0 0,0 0 0,1-1 1,-1 1-1,1 0 0,-1-1 0,1 1 0,0-1 1,0 1-1,0-1 0,0 0 0,3 2 1,-4-3 28,1-1 1,-1 1-1,1 0 1,-1 0 0,1-1-1,-1 1 1,1-1-1,-1 1 1,0-1 0,1 1-1,-1-1 1,0 0-1,1 0 1,-1 0 0,0 0-1,2-2 1,-3 3 17,2-1-73,-1-1 0,0 1 1,0 0-1,1-1 0,-1 1 1,0-1-1,-1 1 0,1-1 1,0 0-1,0 0 0,0-2 1,38-89-796,5-37 644,-19 57-2368,24-61-7016,-114 313 7219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3.7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171 0 16583,'10'43'292,"-7"-22"1168,3 128 491,-7-100-956,-6 122 3,-2 34-700,4-107 188,-10 185 1,-4 32-388,11-167-91,-17 282 4,-4 45-3,18-281 24,-31 778 25,36-783 30,-3 253 4,5-16-54,5-273 62,5 175 0,4-39-92,-5-195-66,10 84 3,3-47-128,-8-46-3259,8 101-7749,-43-434 8437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1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389 0 16136,'-8'160'261,"5"-110"1047,-11 123 4,-5 35-868,10-104 462,-21 212 1,-6 45-620,19-194 239,-31 309 1,-4 48-415,31-306-79,-26 336 1,1 20 6,32-358 128,-3 276 4,9-25-122,9-303 32,-1-164-82,11 347 85,12-6-68,9-95-17,0-104-101,-29-131-152,7 18-1,-6-17 114,0-1-4,10 21 0,-12-28 112,0 0-1,1 0 1,0 0 0,0 0 0,0-1-1,0 1 1,0-1 0,1 0 0,5 4 0,-2-4-271,3-8-108,-10 5 411,11-7-178,0 1 0,0-2-1,16-14 1,42-54-6,-61 66-672,1 0-1,14-12 1,54-49-8801,-180 166 7253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5.2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424 172 14072,'-2'0'63,"-1"-1"0,0 0 0,0 0 0,1 0 1,-1 0-1,0 0 0,1 0 0,-1-1 0,1 0 1,-1 1-1,-2-4 0,-1-1 411,0-1 1,-7-10-1,-5-5 234,-64-72 1614,81 92-2183,1 1-119,0 1 0,0 0 0,0-1 0,-1 1 0,1 0 0,0-1 0,0 1 0,-1 0 0,1-1 0,0 1 0,0 0 0,-1-1 0,1 1 0,0 0 0,-1 0-1,1 0 1,0-1 0,-1 1 0,1 0 0,-1 0 0,1 0 0,0 0 0,-1-1 0,1 1 0,-1 0 0,1 0 0,0 0 0,-1 0 0,1 0 0,-1 0 0,-71 0 558,71 0-575,-1 0-1,1 1 0,-1-1 0,1 0 0,-1 0 0,1 1 0,0-1 0,-1 1 1,-1 0-1,-78 39 79,79-39-56,1 0 1,0-1-1,-1 1 0,1 0 1,0 0-1,0 0 0,0 0 1,-1 0-1,0 3 0,-13 15 145,-20 39 0,28-39 10,1 12-45,-2 45 0,9-53 131,19 93 86,-13-95-190,2-2-70,15 25 1,-19-36-77,-1-1 1,1-1 0,1 1-1,-1-1 1,1 0 0,1 0 0,12 9-1,-13-11 2,1 0 0,0-1-1,0 0 1,0 0 0,12 3 0,-16-5-14,1-1 0,-1 1 0,0-1 0,0 0 0,0 0 0,0 0 0,0 0 0,1 0 0,-1-1 0,0 1 0,0-1 0,0 0 0,0 0 0,0 0 0,0 0 0,4-3 0,-1 0-2,0-1 0,-1 0-1,0 0 1,0-1 0,0 1 0,0-1 0,5-11 0,12-24 0,7-25-2,-15 30-8,40-93 172,-53 129-153,-1 0 0,0-1 0,0 1 0,0 0 1,0-1-1,1 1 0,-1-1 0,0 1 0,0 0 0,1 0 0,-1-1 0,0 1 0,1 0 0,-1-1 0,0 1 0,1 0 0,-1 0 0,0 0 0,1-1 0,-1 1 0,0 0 0,1 0 0,-1 0 0,1 0 0,-1 0 0,0 0 0,1 0 0,-1-1 1,1 1-1,-1 0 0,0 1 0,1-1 0,-1 0 0,1 0 0,-1 0 0,0 0 0,2 0 0,-2 0 16,1 1-16,0-1 0,0 1 0,0 0-1,0-1 1,0 1 0,0 0 0,0-1 0,0 1 0,-1 0 0,1 0 0,0 0-1,0 0 1,-1 0 0,1 0 0,-1 0 0,1 0 0,0 1 0,7 22 109,28 147 74,-29-132-172,-5-31-45,0 0 0,0 0 0,1 0-1,0-1 1,5 12 0,-3-10-85,0-1-610,-1-5 597,-1 0-1,1 0 1,7 4 0,15 10-3717,-5-2-6299,-50-35 7652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5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9345 77 13984,'-201'-24'334,"141"19"1341,-137-7 3,-35 0-1110,118 8 592,-233-4 0,-48 2-793,225 4 306,-281-1 1,-26 2-510,283 2-16,-787 16 81,784-12 4,-777 34 95,784-29-88,-728 47 106,742-44-58,-249 22 4,12 3-196,254-23 90,-221 20 1,13 1-151,233-23-41,-167 14 3,27-3-99,179-14-404,-101 16 3,32-1 216,158-25 152,0 1 1,0 0 0,0 0-1,0 1 1,0 0 0,-6 3-1,12-5 134,-18 7-311,1 1 0,-22 14 0,35-19 285,-1 0-1,1 1 1,0 0 0,0 0-1,1 0 1,-1 0-1,1 0 1,-3 6 0,5-9 21,1-1 0,0 0 0,0 0 0,-1 1 0,1-1 0,0 0 0,0 1 1,0-1-1,0 0 0,-1 1 0,1-1 0,0 1 0,0-1 0,0 0 0,0 1 0,0-1 0,0 0 1,0 1-1,0-1 0,0 1 0,0-1 0,12 8-141,6 1 62,0-1-1,31 10 1,39 5-411,1 0-1591,160 51-10558,-249-74 12635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4.9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10134 21 17927,'-191'-11'308,"128"9"1234,-154-2 3,-45 1-1060,133 2 395,-260 5 0,-52 2-629,250-3 122,-317 5 1,-34 1-313,323-5-128,-870 23-10,872-19 90,-853 40 58,860-40 204,-803 26 102,818-29-164,-731 12 95,753-15-48,-231 3 0,19-2-209,246-3-58,-165 0 1,31-1-104,181 0-428,-94 1 3,35-2 211,107 1-763,-66 1-275,169-5 782,65-4-2096,48-5-10417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5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11052 318 16943,'-8'-11'37,"0"-1"249,-1 0-1,0 1 1,-1 0 0,0 0-1,-1 1 1,-18-15-1,6 12 535,-46-19-1,68 31-811,-4-1 179,0 0-1,-1 1 1,1-1 0,-9 0-1,-121-22 748,-32-2-660,85 17 166,-160-10 0,-105 1-352,-91 8-88,14 8-1,240 3-4,-312 1 3,-32 2 5,311-3 10,-333 1 1,-15-1 36,336-3 192,-939-21 99,934 18-106,-926-23 71,935 25-206,-316 2 0,14 4-141,330 1-266,-259 12 1,28 6 119,277-15-440,-171 7 1,41-3 483,107-3-2662,-188 8-8156,845-37 8225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6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10672,'0'0'8038,"-1"6"-7643,-9 73-86,9-56-314,3 129-90,0-118-372,16 151-293,-14-147-240,16 140-253,-17-152 988,0 12 4,0-6-1606,4 28-7206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6.7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145 146 10760,'-3'-1'95,"1"0"0,-1-1 0,1 1 0,0-1 0,-1 0 0,1 0 0,0 1 0,0-1 0,0 0-1,1-1 1,-1 1 0,0 0 0,1 0 0,-1-1 0,1 1 0,0-1 0,0 0 0,0 1 0,0-1 0,0 0 0,0-5 0,0 3 89,0 0 0,0 0 0,1 0 0,0 0 0,0 0 0,1 0 0,-1 0 0,1 0 0,0 0 0,0 0 0,3-7 0,-3 10-97,0 0 0,0-1 1,0 1-1,1 0 0,-1 0 0,0 0 1,1 0-1,3-3 0,-4 4-59,0 1-1,0-1 0,0 1 0,0-1 1,0 1-1,0 0 0,0-1 1,0 1-1,0 0 0,0 0 1,0 0-1,0 0 0,0 0 0,1 0 1,-1 0-1,0 0 0,0 0 1,0 0-1,0 1 0,0-1 1,0 0-1,2 1 0,5 3 65,1 0 0,-1 0 1,0 0-1,0 1 0,13 11 0,-5-2 153,26 29 0,8 21 69,16 38 13,-63-97-308,9 17 167,42 103 66,-52-120-217,-1 1 0,1-1 0,1 8 0,23 146 168,-25-154-168,0 1-1,-1-1 1,0 1 0,-1 7-1,-23 170 185,24-180-212,-1 0-1,1 1 1,-1-1 0,0 0-1,0 1 1,0-1 0,-3 4-1,-3 7 21,-17 25 0,17-31-19,0 0 1,0-1 0,-10 8-1,17-15-8,-1 1 10,0 0 0,0 0 0,0 0 0,0 0 0,-1 0 0,1 0 0,0-1 0,-1 1 0,1 0 0,0-1 0,-3 1 0,4-1-10,-9 3 30,1-1 0,-1 0 0,-14 1 0,11-3-22,0 0-1,-19-4 0,31 4-7,-24-6-12,-122-53-163,143 58 57,0 0 0,0-1 0,0 1 0,0-1 0,0 0 0,-3-3-1,-12-12-221,1 0-1,-18-23 0,34 39 333,1 1 1,-1-1-1,1 0 0,-1 1 1,1-1-1,0 0 1,-1 1-1,1-1 0,0 0 1,-1 0-1,1 1 1,0-1-1,0 0 0,0 0 1,0 0-1,0 1 1,0-1-1,0 0 0,0-1 1,0-5-23,0 1 1,1-1-1,0 0 0,1-7 1,21-46-2087,4-32-8317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7.1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15 120 9504,'1'-1'234,"0"0"1,0 1-1,0-1 0,0 0 1,0 1-1,-1-1 1,1 0-1,0 0 1,0 0-1,-1 0 0,1 1 1,-1-1-1,1 0 1,-1 0-1,1 0 1,-1-1-1,1 1 0,-1 0 1,0 0-1,0 0 1,0 0-1,1-2 1,-4-6-61,1 1 1,-8-17 0,-3-10-285,13 34 99,0 0 0,0 0 0,0 0 0,0 1 1,0-1-1,0 0 0,1 0 0,-1 1 0,0-1 0,0 0 0,1 1 0,-1-1 0,1 0 0,-1 0 0,1 1 0,-1-1 0,1 1 0,-1-1 0,1 1 1,-1-1-1,1 1 0,-1-1 0,1 1 0,0-1 0,0 1 0,-1 0 0,1-1 0,0 1 0,-1 0 0,1-1 0,0 1 0,0 0 0,-1 0 0,2 0 1,33 4 7,-26-1 111,37 31 88,-37-24 111,36 62 114,-37-54-154,24 94 115,-26-85-69,24 136 118,-23-122-156,18 87 3,3 16-251,-17-90-174,52 169-202,-61-216 133,0-1-1,0 1 1,5 8 0,27 48-645,-25-49 756,16 18 0,-25-32 105,0 1-11,1 0-1,-1-1 0,1 1 1,0 0-1,-1 0 0,1-1 1,0 1-1,0 0 0,-1-1 1,1 1-1,0-1 0,0 1 1,0-1-1,0 1 0,1-1 1,1 2-10,0-1 0,0 0 0,0 0 1,0-1-1,0 1 0,0-1 0,1 1 1,3-1-1,15-6-307,1-2-1179,-3 5-2972,31-3-1,-51 6 4453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8.1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12552,'0'19'679,"3"22"1,-3-39-630,8 86 1503,-6-66-858,15 119 173,-13-110-722,24 139-84,-21-134-634,27 163-311,-28-162-123,16 102-250,-18-122 1016,-3-13 59,-1-2 55,1 0-1,-1-1 0,1 1 1,-1 0-1,1-1 1,0 1-1,0 0 0,0-1 1,0 1-1,0-1 0,0 0 1,2 2-1,11 19-7566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8.8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12104,'0'1'32,"0"-1"0,0 1 0,0-1 0,0 1 0,0-1 1,0 1-1,0-1 0,0 1 0,0-1 0,0 0 0,0 1 1,1-1-1,-1 1 0,0-1 0,0 1 0,1-1 0,-1 0 1,0 1-1,1-1 0,-1 1 0,0-1 0,1 0 0,-1 0 1,1 1-1,-1-1 0,0 0 0,1 0 0,-1 1 0,1-1 1,-1 0-1,1 0 0,-1 0 0,1 0 0,-1 0 0,0 1 1,1-1-1,-1 0 0,2 0 0,1-1 379,1 1-1,0 0 1,-1-1-1,6-1 1,3-1 135,16 2-487,23 2-42,-39 1 31,57 17 35,-58-16-38,1 1 1,-1 1-1,0-1 0,19 14 1,-19-12-24,3 4 86,52 54 28,-54-48-130,40 89 24,-43-79 78,21 120 56,-29-140-127,0 1 0,-1-1 0,0 9 0,-13 195 188,9-182-137,-2-1-1,-1 0 1,-21 49-1,22-59-4,-3 2 9,9-18-79,-1-1 0,1 1-1,0-1 1,-1 1 0,1-1-1,0 0 1,-1 1-1,1-1 1,-1 1 0,1-1-1,-1 0 1,1 1 0,-1-1-1,1 0 1,-1 0 0,1 1-1,-1-1 1,0 0-1,-20 9 63,0-2 0,0 0 0,-1-1 0,-39 5 0,29-8-29,1-1 0,-62-3 1,88 0-73,1 1 0,0-1 0,-1 0 0,1 0 0,0 0 0,0-1 0,0 1 0,0-1 0,0 0 0,-6-4 0,8 5-36,0-1-58,0 1 1,0 0-1,0 0 1,1-1 0,-1 1-1,1-1 1,-1 1-1,1-1 1,0 0-1,-1 0 1,1 0-1,0 1 1,0-1 0,0 0-1,1 0 1,-2-3-1,2 3 56,-1-1-24,6 0-30,17-8-387,31-11 0,-35 14-608,71-29-8260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9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12104,'0'1'92,"0"1"1,0-1-1,1 1 1,-1-1 0,0 1-1,0-1 1,1 0-1,-1 1 1,1-1 0,0 1-1,-1-1 1,1 0-1,0 0 1,0 1-1,0-1 1,0 0 0,0 0-1,0 0 1,0 0-1,0 0 1,0 0 0,0 0-1,1 0 1,-1-1-1,0 1 1,3 1 0,37 20 44,-6 0-126,42 29-5,-62-39 28,8 8 51,-1 1 0,-1 1 0,37 49 0,-36-31 158,35 80 0,-51-99 91,10 107 152,-15-124-399,-1 0 0,0 0 0,0 0 0,-2 6 0,-24 118 486,18-105-338,-5 3-73,-26 37 1,26-49 30,6-8-128,0 0-1,-11 7 1,10-8-46,0-1 1,-14 4-1,22-8-19,-13 3 100,5-3-76,1 0 0,-1-1 0,1-1 0,0 1 0,-13-5 0,20 6-18,0 0 1,-1 0-1,1 0 0,-1 0 0,1-1 0,-1 1 0,1 0 0,0 0 0,-1-1 0,1 1 0,0 0 0,-1 0 0,1-1 0,0 1 0,-1 0 0,1-1 1,0 1-1,0 0 0,-1-1 0,-1-3 14,1 0 0,-1 0 1,1 0-1,0 0 0,0 0 1,0-1-1,1 1 0,-1-6 0,1 10-14,0-1 0,0 1-1,0 0 1,0-1-1,0 1 1,0 0-1,0-1 1,0 1-1,0 0 1,0-1 0,0 1-1,0 0 1,1-1-1,-1 1 1,0 0-1,0-1 1,0 1 0,0 0-1,1-1 1,-1 1-1,0 0 1,0 0-1,1-1 1,-1 1-1,0 0 1,0 0 0,1 0-1,0-1 1,13-9 66,0 1 0,23-11 0,-35 19-61,-1 0-1,1 1 1,0-1 0,0 0 0,0 1 0,1-1 0,1 0-1,106-9 132,-106 10-105,-1 0 0,1 0 1,-1 1-1,6 0 0,103 31 203,-110-32-230,1 1 0,-1 0 0,0 0 0,0 1 0,1-1 0,-1 0 0,2 3 0,89 81 69,-78-65-166,41 83-197,-40-72-2672,18 30-6167,-79-143 6887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29.9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12016,'7'15'74,"-3"-6"200,-1-1 0,0 1-1,2 12 1,19 87 990,-19-82-817,23 127 86,-23-121-545,15 121-236,-17-126-945,7 74-305,-10-88 1173,-4-2 164,-9-3-1439,11-6 224,-1 1 0,0-1 0,1 0 0,-4 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5.7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568 407 13984,'-30'-59'268,"17"35"1182,-24-35 1,24 40-1217,0 0 666,-64-83 394,55 76-1018,-1 1 0,-29-25 0,49 48-268,-1-1 0,1 1 1,-1-1-1,1 1 0,-1 0 1,0 1-1,0-1 0,0 1 1,0-1-1,0 1 0,0 0 1,-7 0-1,5 1-3,1 0 0,-1 0 0,0 1 0,1 0 1,-1 0-1,1 0 0,0 1 0,-9 3 0,3 1 9,-1 0 0,2 0-1,-1 1 1,1 1 0,0-1 0,0 2 0,-13 14 0,-21 35 99,41-55-91,1 0 0,0 0 0,0 0 0,1 1 0,-1-1-1,1 1 1,-2 5 0,-1 3 3,-6 24 41,7-20 160,3 60 82,0-74-290,0-1 0,0 0 0,0 1 0,1-1 0,-1 0 0,0 0 0,1 1 0,-1-1 0,1 1 0,2 4 34,-1 2-26,2-1 1,-1 1-1,1-1 0,0 0 0,1 0 1,0-1-1,0 1 0,8 8 0,-7-10-7,1 3-9,1 0-1,1-1 1,-1 0 0,1-1 0,0 1 0,15 6 0,12 3 4,-23-12-13,22 5 0,65 6-2,-82-13-6,24-3 1,2-3 4,-25 2 72,0-1-1,0 0 0,20-8 1,-39 11-54,0 0 1,0 0-1,1 0 1,-1 0-1,0 0 0,0 0 1,1 1-1,-1-1 1,0 0-1,0 0 1,0 0-1,1 0 1,-1 0-1,0 0 1,0 0-1,1 0 1,-1 1-1,0-1 0,0 0 1,0 0-1,0 0 1,1 0-1,-1 1 1,0-1-1,0 0 1,0 0-1,0 0 1,0 1-1,0-1 1,1 0-1,-1 0 0,0 1 1,0-1-1,0 0 1,0 0-1,0 1 1,0-1-1,0 0 1,0 0-1,0 1 1,0-1-1,0 0 1,0 0-1,0 0 0,-1 1 1,1 18 238,-1-13-226,-2 42 140,0 61-21,2-82-8,4 121 39,-2-110-124,3 83 3,-1 15-24,-2-82 74,-11 199 56,9-244-127,1-1 0,-1 1 0,-3 9 0,4-18-37,-24 89 152,18-71-142,-1-1 1,-17 31 0,20-41-11,0-1 0,0 1 0,-1-1 0,0 0 0,-1 0 0,1-1 0,-1 1 0,0-1 1,-1 0-1,1-1 0,-1 0 0,-7 4 0,14-8-1,-1 1 0,0-1-1,1 0 1,-1 1 0,0-1 0,0 0 0,0 0 0,1 1 0,-1-1-1,0 0 1,0 0 0,1 0 0,-1 0 0,0 0 0,0 0-1,0 0 1,1-1 0,-1 1 0,0 0 0,0 0 0,-1-1 0,-11-3-7,0 0 1,-15-8 0,-34-23-115,59 33 37,0 0 0,0 0 1,0-1-1,0 1 1,0-1-1,-2-2 1,5 5 84,-49-55-588,4-12 340,44 66 201,0-1 0,0 1 1,0-1-1,0 0 0,0 0 1,0 0-1,1 1 0,-1-1 1,0 0-1,1 0 0,0 0 1,-1 0-1,1-4 0,0 6 47,-2-21-326,2-38-1,3 31 244,9-32-1,-12 60 84,2-10-907,-1 0-1,2-21 1,4-69-9444,-16 233 7773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0.3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 10672,'14'-3'535,"-1"1"1,0 1 0,1 1 0,-1 0-1,17 1 1,4 5-214,3 2-196,48 20 1,-43-12-103,-26-7 84,62 57 71,-64-49 41,50 87 100,-53-80-40,34 111 116,-43-129-321,-1-1 0,0 1 0,1 9 0,9 173 323,-10-184-366,-1 0 1,0 1-1,-1-1 0,1 0 0,-3 8 0,3-12-32,-4 19 97,-10 26 0,9-33-77,-1-1 1,-11 18-1,17-28-11,-1 0 0,0 0-1,0 1 1,0-1 0,0 0-1,0 0 1,0 0 0,0 0 0,0 0-1,0 0 1,0 0 0,-2 1-1,3-2-8,-8 4 29,1 1-1,-1-1 0,-13 5 1,13-7-25,-1 0-1,0-1 1,1 1 0,-1-2 0,-10 1-1,4-2-19,0-1-1,-1 0 1,1-1-1,1-1 1,-1 0-1,-14-7 0,9 3-561,-64-44-235,72 41 193,8 6 488,0-1 0,0 0 0,0 0 0,1-1 1,-4-10-1,0 2-1712,-9-14-4832,37 68 5019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0.7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14072,'0'0'5279,"9"3"-4985,1 0-260,-4-2-62,1 1-1,-1 0 0,0 0 0,7 5 0,54 25-153,-2 7 30,-50-30 125,-4-2-60,1 1 0,11 11 1,-14-11 74,-4-4 9,0 0-1,-1 0 1,7 8-1,-7-7 5,-4-4-1,1-1 1,-1 1-1,0-1 0,0 1 1,0-1-1,0 0 1,0 1-1,0-1 0,1 1 1,-1-1-1,0 1 1,0-1-1,-1 1 1,1-1-1,0 1 0,0-1 1,0 0-1,0 1 1,0-1-1,0 1 0,-1-1 1,1 1-1,0-1 1,0 0-1,-1 1 1,1-1-1,0 1 0,0-1 1,-1 0-1,1 1 1,-5 4 28,0-1-1,-1 0 1,1 0-1,-1 0 1,0-1-1,1 1 1,-12 3-1,11-4-13,-9 3 9,15-6-21,0 0 0,0 1 0,0-1 0,-1 0 0,1 0 1,0 0-1,0 0 0,-1 0 0,1 0 0,0 1 0,0-1 0,0 0 1,-1 0-1,1 0 0,0 1 0,0-1 0,0 0 0,0 0 0,0 1 1,-1-1-1,1 0 0,0 0 0,0 0 0,0 1 0,0-1 0,0 0 1,0 1-1,-14 54 111,14-54-112,0 0 0,0 0-1,-1 0 1,1 0 0,0 0-1,0 0 1,0 0 0,1 0-1,-1 0 1,0 0-1,0 0 1,1 1 0,6 21 17,14 30 0,-12-36 10,0 0-1,15 19 0,4 5 161,25 35 20,-44-62-76,18 48 73,-27-62-196,0 1 0,0-1-1,0 1 1,0-1 0,1 1 0,-1-1 0,0 1 0,0 0 0,0-1 0,0 1 0,0-1 0,0 1 0,0-1 0,0 1-1,0-1 1,-1 1 0,1 0 0,0-1 0,0 1 0,0-1 0,-1 1 0,1 0 0,-9 16 82,-1 0 1,-16 23-1,24-38-93,0 0 1,1 0-1,-1-1 0,0 1 0,0 0 0,-1 1 1,-89 54-122,73-47-478,-67 23-220,60-23-1784,-26 10-6311,121-47 6711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1.6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0 7712,'7'10'1597,"-5"-5"-353,-2-4-1224,0-1 0,0 0 0,0 0 0,0 0-1,0 0 1,0 0 0,0 0 0,0 0 0,0 0 0,0 1-1,0-1 1,0 0 0,0 0 0,0 0 0,0 0-1,0 0 1,0 0 0,0 0 0,0 0 0,0 0-1,0 0 1,-1 1 0,1-1 0,0 0 0,0 0-1,0 0 1,0 0 0,0 0 0,0 0 0,0 0-1,0 0 1,0 0 0,0 0 0,-1 0 0,1 0 0,0 0-1,0 0 1,0 0 0,0 0 0,0 0 0,0 0-1,0 0 1,-1 0 0,-1-1 289,0 1-1,0-1 1,0 0-1,0 0 1,0 0-1,0 0 1,0-1 0,-2-1-1,4 3-271,0 0-1,-1-1 0,1 1 0,0 0 1,-1 0-1,1 0 0,0 0 0,-1 0 1,1 0-1,0-1 0,-1 1 0,1 0 1,0 0-1,-1 0 0,1 0 0,0 0 1,-1 0-1,1 0 0,0 0 1,-1 1-1,1-1 0,0 0 0,-1 0 1,1 0-1,-1 1-1,0-1-1,1 0 1,-1 1 0,1-1-1,-1 1 1,1-1 0,-1 1-1,1-1 1,0 1 0,-1 0-1,1-1 1,0 1 0,-1-1-1,1 1 1,0 0 0,0-1-1,-1 1 1,1 1 0,-7 39 340,-3 52 0,4 48-94,1-33-142,4-78-126,-3 134-102,4-133-436,0 92-244,0-88-1522,0 40-4712,0-174 5289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2.4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63 10760,'0'0'2996,"5"-3"-1988,15-9-547,-8 5-162,0 0 1,1 0-1,-1 1 0,1 1 0,0 0 0,15-3 0,-15 7-192,1 0 0,-1 1 0,0 0 0,0 1 0,1 1 0,18 5-1,-23-4 114,47 30 102,-44-24-34,55 53 96,-65-61-356,0 2 0,0-1 0,-1 0 0,1 0 0,1 4 0,18 25 53,-3 1 1,0 1 0,17 49-1,-25-49-27,-3 1-1,0 0 0,3 66 1,-11-77 132,-20 96 77,14-97-70,-33 63 57,40-84-245,-1 0 0,1 0 0,-1 0 0,1-1 1,-1 1-1,0 0 0,1 0 0,-1 0 0,0-1 0,0 1 1,1 0-1,-1-1 0,0 1 0,0-1 0,0 1 1,-1 0-1,-9 5 25,-1 0 1,-13 5 0,10-6-18,-25 4 0,38-8-8,0-1 0,-1 1 0,1-1 0,-1 0 0,1 0 0,-1 0 0,-3 0 0,6 0-5,-20-2 20,-21-5 0,-23-12-32,37 8-88,-121-77-136,144 85 92,0 0-1,0 0 0,-7-6 1,4 2 22,0-1 1,1 1-1,-1-1 1,2-1-1,-1 1 1,-6-14-1,12 22 92,0-1 0,0 1 0,-1 0 1,1-1-1,0 1 0,0 0 0,0 0 0,0-1 0,0 1 0,0 0 0,-1-1 1,1 1-1,0 0 0,0-1 0,0 1 0,0 0 0,0-1 0,0 1 0,0 0 1,0-1-1,1 1 0,-1 0 0,0-1 0,0 1 0,0 0 0,0-1 0,1 0-15,0 0 0,-1 1 0,1-1 0,-1 0 0,1 1 0,0-1-1,0 0 1,-1 1 0,1-1 0,0 1 0,0-1 0,0 1 0,0 0-1,0-1 1,0 1 0,-1 0 0,1-1 0,0 1 0,2 0-1,16 1-26,-16-1 33,-1 0-208,-1 1 0,1-1 0,-1 0 0,0 0 0,1 0 0,-1-1 0,1 1 0,1 0 0,21-5-7943,-56 11 6154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2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0 11928,'2'32'1432,"-1"-26"-927,0 5-71,0 0-1,0-1 1,-3 15 0,-16 256 1243,17-269-1609,0-1 1,1 1 0,0-1-1,1 0 1,3 15 0,6 17 237,-6-37-126,-3-4-169,1 0 0,0 0 0,0-1-1,0 1 1,0 0 0,1-1 0,-1 0 0,0 1-1,1-1 1,-1 0 0,0 0 0,1 0-1,0-1 1,-1 1 0,1-1 0,-1 1-1,1-1 1,0 0 0,-1 0 0,1 0-1,-1 0 1,1 0 0,0-1 0,-1 1-1,1-1 1,-1 0 0,3-1 0,8-4 12,0-2 0,-1 0 0,0 0 0,-1-1 0,0-1 0,12-13 0,28-23 85,-44 41-80,0 0 1,0 1 0,1-1 0,0 1-1,15-5 1,-20 8-24,-1 1-1,1-1 1,-1 1-1,0 0 1,1 0 0,-1 0-1,1 0 1,-1 0-1,1 1 1,-1-1-1,1 1 1,-1-1 0,0 1-1,1 0 1,-1 0-1,0 0 1,4 3-1,0 0 16,0 0-1,-1 0 0,1 1 0,-1 0 0,5 7 0,15 22-7,23 51-81,-41-68-278,-4-8 152,2 6-132,-1 0 0,0 0 1,3 32-1,-6-32-231,-3 25 0,2-39 554,0-1 0,0 0 1,0 0-1,0 0 0,0 1 0,0-1 1,0 0-1,0 0 0,0 0 0,0 1 1,0-1-1,0 0 0,0 0 0,0 0 1,-1 0-1,1 1 0,0-1 1,0 0-1,0 0 0,0 0 0,0 0 1,0 1-1,0-1 0,-1 0 0,1 0 1,0 0-1,0 0 0,0 0 0,0 0 1,-1 0-1,1 1 0,0-1 0,0 0 1,0 0-1,0 0 0,-1 0 0,1 0 1,0 0-1,0 0 0,0 0 1,-1 0-1,1 0 0,0 0 0,0 0 1,-1 0-1,-6 0-114,0 0 0,0-1 0,-1 0 1,1 0-1,0-1 0,-8-2 0,-3-1-1136,-55-10-8132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3.3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0 150 12728,'16'-24'336,"-10"19"1344,17-7 177,37-14 0,32-7-866,-77 28-1215,32-12 102,-19 8-2560,28-10-6249,-130 44 6729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7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315 576 12464,'2'-2'1713,"11"-13"254,12-17-1,-2-1-570,-28 48-1136,-7 18-77,1 0-1,-10 62 1,16-68-10,-21 152 69,21-128-74,-9 112 4,-18 489 97,28-17 111,7-390-193,-3-198-19,4 215 57,-3-207-130,5 223 61,-4-224 30,13 212 54,-10-196-201,21 221 145,-23-269 51,17 93 66,-10-66-174,-6-33-107,-1 0-6,7 22 226,4-2 24,-13-34-244,0-1-1,0 1 1,1 0 0,-1-1-1,0 0 1,1 1 0,-1-1-1,1 0 1,-1 0-1,1 1 1,0-1 0,-1-1-1,5 3 1,-4-2 1,0 0 4,1 0-1,-1-1 0,1 1 1,-1-1-1,1 1 1,-1-1-1,1 0 0,0 0 1,-1 0-1,5-1 1,-3 1 16,5 0 117,0-1 1,15-2-1,10-2 155,158-7 97,-169 12-390,103 4-5,-99-3-60,117 12-42,-112-10-100,146 14-38,-146-14 220,-15-1 4,85 10 8,-96-11-2,28 4 113,37 0 1,-75-12-81,4 6-38,-3-5-1,0 1 0,1 0 0,0-1 0,0 0-1,0 0 1,-1-9 0,-13-64-29,-9-120 0,23 142 17,1 30-34,7-435-45,13 243 65,-3 50-46,7-158-59,-20 286 34,18-207-49,-16 190-18,7-100 3,17-635-228,-28 749 278,6-216-42,11-166-122,-16 395 218,-1-224-63,-18-18-93,15 259 203,2 7-19,-1 0 0,0 0 0,-4-10 0,0 3-35,-10-22 0,15 35 62,0 1 1,0 0 0,-1-1-1,1 1 1,0-1 0,-1 1-1,1 0 1,0-1 0,0 1-1,-1 0 1,1-1 0,-1 1-1,1 0 1,0 0 0,-1-1 0,1 1-1,-1 0 1,1 0 0,0 0-1,-1-1 1,1 1 0,-1 0-1,-14-4-18,0 1 0,0 0-1,-15-1 1,8 4-84,-46 4 3,-31 8 82,-166 25 26,210-29 22,-232 32 21,231-30 4,-197 51-55,244-59-82,1 1 1,0-1 0,-11 6-1,-71 36-249,15 5 169,75-49 164,-13 9-1498,-21 10 0,-64 36-9026,229-128 7918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8.9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156 499 11656,'-30'91'264,"14"-43"1946,6-17-1731,0-1 1,2 1-1,-3 33 1,-15 178 489,22-182-523,-4 112 1,3 19-343,3-109-31,2 359 70,1-348 130,3 382 125,-4-378-50,-4 385 153,3-389-106,-12 333 151,10-349-204,-7 259 132,10-279-174,5 68 0,2-14-177,-3-73 192,-1-13-153,1 9 21,2 1 0,13 43 1,13 14 205,-25-79-116,-1-6-182,-1 0 0,1 0-1,13 12 1,-18-19-81,-1 1-1,1-1 1,-1 0-1,1 0 1,-1 1 0,1-1-1,-1 0 1,1 0 0,-1 1-1,1-1 1,-1 0-1,1 0 1,0 0 0,-1 0-1,1 0 1,-1 0 0,1 0-1,13 0 52,0-1 0,0 0 0,17-4 0,-12-2 119,98-49 55,-89 42-140,125-57 30,-118 57-92,152-46 18,-148 50 4,161-29 19,-161 32-54,52-8 0,10-1-16,91-3-10,-166 16 3,93-4-26,-66 4 3,55-3-211,-79 6-159,-29-1 387,0 0 1,0 0 0,0 0-1,0 0 1,0-1-1,0 1 1,0 0-1,0 0 1,0 0-1,-1 0 1,0-2 0,1 3-8,-6-20-103,-3-25 1,5 26 108,0-1-15,-15-102-10,16 93-12,-7-140-13,9 125 40,2-94 0,3-16 14,-1 87-8,18-294-15,-15 284-36,26-324-39,-24 317-48,42-358-44,-39 354 104,43-326-20,-43 337 78,39-276-18,-42 290-6,25-197-18,-29 212 24,10-185-36,-14 189-64,-16-166-54,10 172 66,-31-129-49,36 164 174,0 0 0,0-1 0,0 1 0,-1 0 0,1-1 0,-3-3 0,-32-50-87,25 43 89,-19-18 0,29 31 11,0 0 0,1 0 0,-2 0 0,1 0 0,0 0 0,0 0 0,0 1 0,0-1 0,0 0 0,-1 1 0,1-1 0,0 1 0,-1-1 0,1 1 0,0 0 0,-2-1 0,-15-3-14,-34-5-1,-28 8 9,80 1 8,-7 1-2,0-1 1,0 1-1,-9 2 0,-86 21-4,-8 10 6,62-18 8,-221 74 14,214-72 20,-204 70 32,212-72 28,-157 45 3,170-51-210,-98 28-138,111-32-362,-55 17-257,67-18-267,12-4 969,-3-1 49,5-1 45,-4 0-186,1 1-1,-1-1 1,1 1 0,-1 0 0,1-1-1,-1 1 1,1 0 0,-1 0-1,3 0 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29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287 68 16224,'-9'164'5563,"7"-137"-5143,-5 140 87,5-120-492,-1 107 3,0 26 10,2-102 94,-3 349 59,3-333-26,-3 158 3,-1 15-95,4-160 92,-9 423 55,8-432-108,1 116 3,1-18-46,1-128 127,3 77 1,2-21-102,-3-81 157,-1-20-147,4 30 53,14 63 1,11-7 3,-23-91 96,45 56 62,-40-62-270,69 38 11,-80-49-50,59 28 22,-51-25-20,10 5-2,31 8 0,-32-12-1,40 3 0,25-5 0,-54-5 0,33-6 0,38-15 0,10-12 0,4-9 2,-4-1 3,-2 0-2,77-21 4,-180 64-6,-1 0 0,1 0 0,-1 1 1,0-1-1,8 0 0,69-6 6,-53 7-6,37 4 1,-41 0 0,37 8 1,-37-4-2,25 11 1,-34-12 0,25 14 1,-31-14-3,-1 1 1,13 11-1,-12-8-9,0 0-1,0 1 1,-1 0 0,11 20-1,-18-29 3,9 16-62,13 30 0,-30-62 48,4 9 17,-1 0-1,1-1 1,-2-10 0,-6-25-4,-2-21 6,0-22 2,0-24 0,0-35 0,2-33 0,5-18 0,4-19 0,12-215-4,-7 345-14,18-362-9,-17 356-18,12-328-25,-15 338-30,2-292-25,-5 304 100,-9-227-10,7 244-12,-22-163-27,24 205 43,0 1 0,-4-13 1,-44-111-96,48 129 120,1 1 0,-1 0 1,1 0-1,-1-1 0,0 1 0,1 0 0,-1 0 0,0 0 0,0 0 0,0 0 1,0 0-1,0 0 0,0 0 0,0 0 0,0 1 0,-3-2 0,4 2 6,-13-9-33,-1 1 0,-20-9-1,12 9 18,-31-8 0,53 16 16,-9-2-20,0 0 0,-11-1 0,20 3 20,-119-11-60,-16 6 43,73 3-10,-108-5 1,-15 0 16,108 4-10,-325-24-102,325 23-372,-254-3-176,234 5-2384,-101-3-7979,462 11 8295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0.9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34 351 13448,'36'61'258,"-33"-55"1342,-4-5-1049,-4-5-115,-10-11-42,15 15-378,0 0 0,0 0 0,0-1 0,0 1 0,0 0 0,0 0-1,0 0 1,0 0 0,0-1 0,-1 1 0,1 0 0,0 0-1,0 0 1,0 0 0,0 0 0,0 0 0,-1-1 0,1 1 0,0 0-1,0 0 1,0 0 0,0 0 0,0 0 0,-1 0 0,1 0-1,0 0 1,0 0 0,0 0 0,-1 0 0,1 0 0,0 0 0,0 0-1,0 0 1,0 0 0,-1 0 0,1 0 0,0 0 0,0 0-1,0 0 1,0 0 0,-1 0 0,1 1 0,-5 1 132,1 1 1,0 0-1,-1 1 1,1-1-1,-4 5 0,8-7-126,-1-1-1,1 1 0,-1 0 0,1-1 1,-1 1-1,1-1 0,0 1 0,-1 0 1,1-1-1,0 1 0,0 0 0,-1-1 1,1 1-1,0 0 0,0 1 0,-5 30 180,0 36 0,5-43-235,17 329-6,-9-302 298,-5-27 244,9 29 0,-12-70 191,0-26-368,1-16-101,-2-94-185,-8-23-31,8 88-7,13-110-10,-10 164-38,12-91-15,-9 104 28,0 7 25,1 1 1,0 0-1,0 1 0,13-18 0,-15 24 7,1-1 0,-1 1 1,1 1-1,0-1 0,0 1 0,0-1 0,0 1 0,1 1 1,0-1-1,0 1 0,0 0 0,12-4 0,-10 6 0,1 0-1,-1 0 0,0 0 0,1 1 0,-1 1 0,1-1 1,8 3-1,-16-3 2,1 0 0,-1 1-1,1-1 1,-1 0 0,0 1 0,0 0 0,1-1 0,-1 1 0,0-1 0,2 2 0,87 63-15,-86-61 9,-1-1 1,1 1-1,-1-1 1,5 7 0,56 74-22,7 17 25,-63-89 10,10 19-1,-18-31-6,54 107 14,-6 7 16,-48-114-30,3 7 35,0 1 0,0 0 0,2 13 0,7 39 71,6 104 0,-18-134-49,-2-1 0,-1 1-1,0 0 1,-3-1-1,0 0 1,-2 0-1,-1-1 1,-14 31 0,13-43 71,9-14-117,-5 7 31,-1-1-1,0 1 1,-1-1 0,0-1 0,0 1 0,-17 11 0,7-8-4,0 0 0,-1-1 0,0-1 0,0-1 0,-23 7 0,-14-3-226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6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13536,'0'0'6223,"5"4"-6115,80 84-25,-64-68-68,33 28 37,-44-40-45,0-1-1,1 0 1,19 9-1,-11-8 1,1-1-1,1-1 1,-1-1-1,1-1 1,29 3-1,-49-7-5,1 0 1,-1 0-1,1 0 0,-1 0 1,1 0-1,0-1 0,-1 1 1,1 0-1,1-1 0,22-8 8,38-20 0,-61 28-8,0 0 0,0-1 1,0 1-1,0-1 0,4-3 1,11-14 7,30-40 0,-38 42 13,-5 9-7,1-4 3,0-1 1,-1 1-1,0-1 1,-1 1 0,3-25-1,-4-33 130,-2 69-137,0 1 0,0-1 0,0 1 0,0-1 0,0 1-1,-1-1 1,1 1 0,0-1 0,0 1 0,0-1 0,0 1-1,-1-1 1,1 1 0,0-1 0,0 1 0,-1-1 0,1 1-1,0 0 1,-1-1 0,1 1 0,0 0 0,-1-1 0,0 0-1,-9-6 64,0-1-1,-1 1 0,0 1 1,-14-7-1,24 13-56,0-1 0,-1 1 1,1-1-1,0 1 0,0 0 0,0-1 0,0 1 0,0 0 1,-1 0-1,1 0 0,0 0 0,0 0 0,0 0 0,0 0 1,-3 1-1,-57 10 261,-8 12-187,69-23-91,-5 2 35,1 0-1,-1 0 1,0 0 0,-6 5-1,-74 47 140,-5 11-102,86-62-46,0 0 1,0 0 0,0 0-1,1 0 1,-1 1 0,-4 6-1,-50 69 161,8 7-120,50-86-67,-1 2 13,-1 0 1,1 1-1,0 0 0,0-1 1,0 1-1,0 0 1,0-1-1,0 1 1,1 0-1,-1 3 1,-1 12 36,0 1 1,2 19 0,1-20-23,2 1 0,5 18 0,-8-35-9,0 0 0,1 0 0,-1 0 0,1 0 0,-1-1 0,1 1 0,0 0 0,0 0 0,0-1 0,0 1 0,0-1 0,0 1 0,3 2 0,9 11 70,0-1 0,17 15 0,-14-17-75,1 0-1,1-1 1,22 11 0,8-1-31,0-3 0,74 18 0,-79-25-270,167 39-219,-199-47 235,-1-1 0,13 5 1,199 71-741,-155-54-1608,67 22-7235,-312-108 7401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1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11568,'-21'57'224,"21"-57"-167,-1 1 0,1-1 0,0 1 0,-1 0 0,1-1 1,0 1-1,0-1 0,0 1 0,0 0 0,-1-1 0,1 1 0,0 0 1,0-1-1,0 1 0,0 0 0,0-1 0,1 1 0,-1 0 0,0-1 1,0 1-1,0 0 0,1-1 0,-1 1 0,0-1 0,0 1 0,1 0 1,-1-1-1,1 1 0,-1-1 0,0 1 0,1-1 0,-1 1 0,1-1 1,-1 0-1,1 1 0,-1-1 0,1 0 0,0 1 0,-1-1 0,1 0 1,-1 1-1,1-1 0,1 0 0,-2 0 59,1 1-85,-1-1-1,0 0 1,1 0-1,-1 0 1,0 1 0,0-1-1,1 0 1,-1 0-1,0 1 1,0-1-1,0 0 1,0 0 0,1 1-1,-1-1 1,0 0-1,0 1 1,0-1-1,0 0 1,0 0-1,0 1 1,0-1 0,0 0-1,1 1 1,-1-1-1,-1 1 1,25 85 994,-19-60-692,19 139 106,-19-119-246,7 98 1,2 50-117,5 254 310,-16-199-143,-2-237-191,-1-6-1,0-1 0,0 1 0,0-1 0,-1 1 0,0-1 0,-2 9 0,3-13-51,0-1 1,0 0-1,0 0 1,0 0-1,0 0 0,0 0 1,0 0-1,0 0 0,0 0 1,0 1-1,0-1 0,0 0 1,0 0-1,0 0 1,0 0-1,0 0 0,-1 0 1,1 0-1,0 0 0,0 0 1,0 1-1,0-1 1,0 0-1,0 0 0,0 0 1,0 0-1,0 0 0,0 0 1,0 0-1,0 0 0,-1 0 1,1 0-1,0 0 1,0 0-1,0 0 0,0 0 1,0 0-1,0 0 0,0 0 1,0 0-1,-1 0 0,1 0 1,0 0-1,0 0 1,0 0-1,0 0 0,0 0 1,0 0-1,0 0 0,0 0 1,0 0-1,-1 0 0,1 0 1,0 0-1,0 0 1,0 0-1,0 0 0,0 0 1,0 0-1,0 0 0,0-1 1,-5-9 32,-14-82 31,15 67-70,-8-51 3,-27-292-35,32 152 5,9 178 7,20-171-1,16 4 26,-36 201 19,-1-1-1,1 1 0,0 0 0,0 0 1,0 0-1,0 0 0,1 0 1,0 1-1,-1-1 0,2 1 0,-1 0 1,0-1-1,6-3 0,1 0 47,0 1-1,1 0 0,13-6 1,-11 7-62,-1 0 1,0 1-1,1 0 1,0 1-1,0 1 1,0 0-1,0 0 1,0 2-1,0-1 1,0 2-1,1 0 1,-1 0-1,0 1 1,0 1-1,-1 0 1,1 1-1,0 0 1,-1 1-1,0 0 1,18 12-1,5 3 12,-21-9 31,64 65 38,-76-74-56,0 1 0,1-1 0,-1 1 0,3 5 0,15 24 49,-2 0 0,-1 1 0,23 67 0,-31-65-23,-3 2 0,-1-1 0,1 65 0,-8-74 48,-28 136 31,29-157-125,-1 0 1,1 0-1,-3 6 0,-12 22 13,-18 32 0,21-51-15,4-6-44,-1 0-1,0 0 0,0-1 0,-1 0 0,0-1 0,-19 9 0,15-10-238,0 0-1,-1-1 1,0-1-1,1 0 1,-1-1-1,-23 2 1,34-7-1079,7 0 1149,-2 2 110,16-8-2139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2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73 11928,'3'87'238,"-2"-63"956,1 121 418,-2-106-712,0 82-1,0 17-631,0-85 172,0 174 102,0-190-476,0 139 285,0-164-195,1-22 59,0 3-217,2-42 140,5-82-4,-6 95-12,18-187 48,-14 177-70,28-167 32,-26 173-70,54-144 28,-48 153-28,61-84 47,-74 113-90,1 0 1,-1 0-1,1 0 0,-1 1 1,1-1-1,0 0 0,2-1 1,3-2 19,0 1 1,0 0 0,8-4-1,-10 6-32,1 0 0,-1 1 0,1-1 0,8 0 0,-12 2-6,-1 0 0,0 0 1,0 0-1,1 0 0,-1 0 0,0 0 1,0 0-1,1 0 0,-1 1 0,1 0 0,15 4 6,-2 1 0,30 16-1,-44-21-3,1 0-1,0 1 1,-1-1-1,1 0 1,-1 0-1,0 1 1,3 2-1,62 84 37,-54-68 34,34 96 34,-44-111-83,0 1-1,-1-1 1,1 7 0,18 170 105,-20-143-74,-18 159 27,10-161-20,-43 118 18,40-131-74,-35 47-22,45-70 6,1 0 0,-1 0 0,0 0 0,1-1 0,-1 1 0,0 0 0,0-1 0,0 1 0,1 0 0,-1-1 0,-2 1 0,-12 6-71,0-1 1,-25 6-1,25-10-413,4-3 249,1 0-1,-1 0 1,0-1-1,0-1 1,0 0-1,-12-5 1,6 1-671,1-1 0,0-1 0,-27-20 0,43 29 911,0 0-1,0 0 1,0 0 0,0 0 0,0 0 0,0 0-1,0 0 1,0 0 0,1 0 0,-1 0-1,0 0 1,0 0 0,0 0 0,0 0 0,0 0-1,0 0 1,0 0 0,0 0 0,0 0-1,0 0 1,0-1 0,0 1 0,0 0 0,1 0-1,-1 0 1,0 0 0,0 0 0,0 0-1,0 0 1,0 0 0,0 0 0,0 0 0,0 0-1,0 0 1,0-1 0,0 1 0,0 0-1,0 0 1,0 0 0,0 0 0,0 0 0,0 0-1,0 0 1,0 0 0,0 0 0,0 0-1,0-1 1,0 1 0,0 0 0,0 0 0,-1 0-1,1 0 1,0 0 0,0 0 0,0 0-1,0 0 1,0 0 0,0 0 0,0 0 0,8-3-173,1 1 1,0 0-1,13-2 1,0 1-1159,44-10-7010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2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435 103 11384,'3'14'38,"0"7"587,1 24 0,4 80 803,-7-94-728,4 140 216,-5-130-535,-5 200 89,4-194-428,1-24-17,4 183 126,-2-106 554,-9-182-345,3 55-347,2 2 27,-13-124 10,13 108-42,-1-85 4,2-17-15,1 126-10,2-21-1,32-212-40,-33 243 31,0 0 1,1 0 0,0 0-1,3-7 1,-5 14 22,34-84-108,4 13 85,-38 71 23,1-3-1,1 1 1,-1 0-1,0 0 0,1 0 1,-1 0-1,1 1 0,0-1 1,-1 0-1,4-1 0,-5 3 1,10-9-2,0 1 0,17-9 0,-21 14 2,-1 0 0,1 1 0,0 0 0,0 0 0,0 0 0,-1 1 0,2 0 0,10-1 0,-9 3 0,0-1 1,-1 1 0,1 1-1,0-1 1,-1 1 0,1 1-1,11 4 1,-1 2 2,18 11 0,-34-19-2,3 2 4,-1 0 1,0-1 0,0 1-1,4 5 1,118 117 43,-121-120-35,0 1-1,-1-1 1,7 11 0,44 73 44,-4 10-42,-46-89-5,7 18 0,41 151 22,-51-174-31,-1-1 1,-1 0-1,1 1 0,-1-1 0,0 8 0,0-12-2,-3 80 14,-10-3-10,13-77-4,0 3 1,-1 1 0,0 0 0,0-1 0,-1 1 1,1-1-1,-3 5 0,-33 59 11,26-50-11,-2-1 0,-22 25-1,10-19-1,-1 0-1,0-2 0,-46 26 1,66-42-10,-1-1 0,-13 6-1,-170 55-162,148-51-498,-187 72-225,186-67 418,-141 59-116,130-54-1269,-57 24-5212,259-109 5314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3.7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0 10040,'50'46'213,"-50"-46"-167,1 0 1,-1 1-1,1-1 1,-1 0-1,0 1 0,1-1 1,-1 0-1,0 0 0,1 1 1,-1-1-1,0 0 1,0 1-1,1-1 0,-1 1 1,0-1-1,0 0 0,0 1 1,1-1-1,-1 1 1,0-1-1,0 1 0,0 0 1,0 2 85,0 0 0,-1 0 0,1 0 0,-1 0 0,1-1 0,-1 1 0,0 0 1,0 0-1,0-1 0,-3 5 0,0 2 735,-15 55 291,13-38-519,-5 31 0,7-33-546,-7 41 560,6-45-608,-3 20 407,5-15 40,1 0 0,2 30-1,0-55-478,0 0-1,0 0 1,0 1-1,0-1 1,0 0-1,0 0 1,0 0 0,0 0-1,0 1 1,0-1-1,0 0 1,0 0-1,1 0 1,-1 0 0,0 1-1,0-1 1,0 0-1,0 0 1,0 0-1,0 0 1,0 0 0,1 0-1,-1 1 1,0-1-1,0 0 1,0 0-1,0 0 1,1 0 0,-1 0-1,0 0 1,0 0-1,1 0 1,3 2 71,0 0-1,1-1 1,-1 0 0,1 0 0,-1 0 0,10 0-1,-3-3 339,64-20 144,-52 14-263,44-20 0,-27 9-133,6-3-36,8-4-108,-12 4-390,-22 11-290,1 1 0,38-13 0,-31 13-601,-27 9 1242,-1 1-1,0 0 0,0 0 1,1 0-1,-1-1 1,0 1-1,0 0 0,0 0 1,1-1-1,-1 1 1,0 0-1,0 0 0,0-1 1,0 1-1,1 0 1,-1 0-1,0-1 0,0 1 1,0 0-1,0-1 1,0 1-1,0 0 0,0-1 1,0 1-1,0 0 1,0-1-1,0 1 0,0 0 1,0 0-1,0-1 1,0 1-1,0 0 0,-1-1 1,1 1-1,0 0 1,0-1-25,-6-12-2116,1-7-8359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0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1 14256,'-3'18'192,"-2"27"1568,-5 63 407,7-80-1085,-17 148 328,15-132-868,-21 230 50,21-219-904,-15 181-198,18-198-188,4 94-314,-2-132 952,0 1 1,0 0-1,0 0 1,0 0-1,0 0 0,0-1 1,0 1-1,0 0 1,1 0-1,-1 0 1,0 0-1,1-1 1,-1 1-1,1 1 0,-1-1 28,1-1 0,-1 1 0,0-1 0,0 1 0,1-1 0,-1 1 0,0-1 0,1 1 0,-1-1 0,1 1 0,-1-1 0,0 0 0,1 1 0,-1-1 0,1 0-1,-1 1 1,1-1 0,-1 0 0,1 0 0,-1 1 0,1-1 0,0 0 0,-1 0 0,1 0 0,-1 0 0,1 0 0,0 0 0,3-1-52,-1-1 1,1 0-1,-1 0 1,0 0-1,6-5 1,8-8-331,17-19-1,-16 15-1092,47-43-8566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 13984,'5'70'222,"-5"50"2195,-2-97-2229,1 6 554,-2 133 212,2-127-652,-3 148 63,3-153-370,1-14 26,-4 56-65,2-57 148,0 1 1,-8 29-1,17-54 46,12-11-140,40-32 1,-5 5-3,-41 34-12,25-17-1,-34 27 4,1 0 0,0 0 0,0 0 0,0 1 0,0 0-1,0 0 1,1 0 0,-1 1 0,0-1 0,7 1 0,-9 0 1,0 1-1,0 0 1,0 1 0,1-1 0,-1 0 0,0 1 0,4 1-1,-1 0 1,0 1 0,-1-1 0,0 1 0,9 6 0,-7-4 1,0 1-1,1 0 0,7 10 1,-1 2 2,-1 1-1,20 39 1,-30-53-2,7 14 14,0 6-15,13 42 0,-19-50-28,-1-1 0,0 1 0,0-1 1,-1 27-1,-2-40-88,0 0 0,-1 1-1,1-1 1,-1 0 0,0 1 0,0-1 0,0 0-1,0 0 1,0 0 0,-1 0 0,1 0 0,-4 5-1,-12 12-147,9-14-376,-1-2 372,0-1 0,-15 4-1,23-7 258,1 0 0,-1 0 0,0 0 0,1 0 0,-1 0 0,1 0 0,-1 0 0,1 0 0,-1 0 0,1 0 0,-1 0 0,1 0 0,-1 0 0,1 0 0,-1-1 0,0 1 1,-17-9-506,-18-11 1,24 13-573,-50-27-8385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4.8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14704,'39'-29'325,"-28"22"1303,63-29 521,-56 28-1196,86-26 169,-80 27-1234,115-34-175,-108 33-498,135-25-198,-126 29 758,77-3 3,61 0-2009,95-6-8709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5.1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469 0 9328,'-51'18'237,"46"-17"58,1 1 1,-1-1-1,1 1 0,0 0 1,0 0-1,-6 5 0,-2 1 11,-9 5-77,1 1 1,1 0-1,0 2 0,1 0 0,1 1 0,0 1 1,1 1-1,-14 21 0,-2 12 70,20-27 362,-53 126 222,62-143-778,0-1 0,1 1 1,-2 9-1,-24 109 320,-1 18-256,27-130 41,-3 29 0,-3 256 357,12-249-448,1 0 0,3 1 0,23 80-1,-20-97-21,2 0-1,1-1 0,1 0 0,2-1 0,37 53 0,-45-74-24,0 0-1,1 0 1,13 11 0,-22-21-60,-1-1 0,1 1 0,0-1 0,-1 0 0,1 1 0,-1-1 0,1 1 0,0-1 0,0 0 0,-1 0 0,1 0 0,0 1 0,0-1 0,12 3 25,0-1-1,0-1 1,0 0 0,1-1 0,-1 0 0,14-2 0,-17 1-28,-1-1-1,0 0 1,1 0 0,-1-1-1,0 0 1,0-1 0,-1 0 0,1 0-1,14-11 1,6-11 11,-27 25-16,-1 0-1,0 0 0,0 0 1,0-1-1,0 1 1,0 0-1,0-1 1,-1 1-1,2-3 1,21-44 34,-16 30-33,8-32 0,-12 36-4,-1 1 0,-1-1 1,1-15-1,-8-40 2,-3 10 2,7 52-5,0 0 1,0 1-1,0-1 0,-1 0 0,-3-6 0,2 8-2,0 0 0,0 1 0,-1-1-1,1 1 1,-1 0 0,0 0 0,0 0-1,0 1 1,-1 0 0,1 0 0,-1 0-1,-6-2 1,11 5-10,0-1 0,-1 1-1,1-1 1,0 1 0,0 0 0,0 0 0,0-1-1,0 1 1,-1 0 0,1 0 0,-2 0-1,-10 1-70,-1 1 0,0 0 0,-20 7 0,12-4-2731,-22 4-6105,103-20 6729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35.6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0 261 14072,'0'0'4201,"10"-3"-3469,28-12-528,-20 9 84,77-20 33,44-8-690,-113 26 135,123-46-74,-119 43 168,110-48-30,-116 49 156,70-23-4,-93 33 17,-1 0 1,1-1-1,-1 1 1,0 0-1,1 0 0,-1 0 1,1-1-1,-1 1 1,1 0-1,-1 0 1,1 0-1,-1 0 1,1 0-1,-1 0 0,1 0 1,-1 0-1,1 0 1,-1 0-1,1 1 1,-1-1-1,1 0 1,-1 0-1,1 1 0,-1-1 1,2 0-1,-1 1 0,1 0 0,-1 0 0,1 0 0,-1 0 0,0 0 0,0 0 0,1 0-1,-1 0 1,0 0 0,1 2 0,-1-1 1,0 0 0,-1 0 0,1 0-1,-1 0 1,1 1 0,-1-1 0,0 0 0,0 0 0,0 0-1,0 0 1,0 0 0,0 0 0,-1 0 0,0 4-1,-2 5 3,-1 0-1,0 0 0,-11 19 1,-16 22-18,26-44 5,-16 29-94,-48 88 3,-15 23-90,49-82-666,-54 111 3,-3 14 651,36-78-1802,-53 108-5521,255-516 5654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0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333 412 12464,'0'42'277,"-1"-39"1065,0-10-281,0-5-183,-2-10 701,2 17-979,1 0 1,-1 1 0,-2-10-1,4 29-259,-1 23 0,0 13-344,1 29 82,-12 116-1,-8-50 53,13-106 122,-14 96 1,-5 25-190,15-91 4,-16 116 4,-3 14-8,17-119 184,-54 356 81,40-238-222,-28 213 93,50-374-132,-10 137 42,13-143 12,10 262 160,-8-283-259,-1-9-16,0 0-1,0 0 0,0-1 1,1 1-1,-1 0 1,0 0-1,1 0 1,0-1-1,-1 1 1,1 0-1,0-1 1,0 1-1,0 0 1,2 2-1,14 23 100,-1 1-1,18 44 1,-1-2 47,-30-61-136,-2-7-10,0 0 1,-1 0 0,1 0 0,1 0-1,-1 0 1,0 0 0,0-1 0,1 1-1,1 2 1,11 10 25,0 0 0,1-1-1,32 22 1,-15-16-24,-17-13 11,77 16 18,-70-19 28,104 7 33,-100-9-4,95 3 43,-96-4-38,171 5 402,-127-2-370,110 18 44,-162-19-171,32 8 22,103 35 91,-101-25-92,57 21 80,-84-29-61,-20-10-36,0 0 0,0-1 0,0 1 0,7 2 0,-9-4-17,0 0-21,0-6-130,35-177-75,-23 110 180,-10 49-60,12-73-9,28-171-28,-7 33 45,-29 190 46,29-202-25,-25 165 51,34-255-81,-42 298 61,10-73 1,33-262 9,-11 98 19,-18 136 12,12-99-10,-26 203-11,1-10 16,52-345-12,-26 172 30,-28 186 0,-2 8 2,8-18 3,-2 12 4,4-45-1,-9 61-10,-2 0 0,-1-15 0,-2 19-32,-6-6 12,-20-26-1,17 31-2,-11-5 22,-1 1 0,0 1 0,-2 2 0,0 0 1,0 2-1,-1 1 0,0 1 0,-54-11 0,25 13 11,25 6 34,-75 4 3,-18 4-14,70-2 77,-251 43 60,243-36 0,-84 18 4,-20 7-136,28-6-31,38-8-65,67-15-245,-8 1 217,-11 2-463,-4 1-2602,-14 4-8163,163-37 8519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6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116 1065 14616,'2'-12'956,"-1"0"0,-1 0 0,1 0 0,-4-22-1,2 16-127,1 9-549,-1 0-1,-2-15 0,-1 4-146,-5-47-33,-3-9-94,-3-10-4,-13-94 9,23 147 36,-13-122 54,16 128 120,-10-90 252,11 96-407,-5-69 430,7 89-539,-1 0 0,0 1 0,1-1 0,-1 1 0,0-1 0,1 1 0,-1-1 0,1 1 0,-1-1 0,1 1-1,-1 0 1,1-1 0,-1 1 0,1 0 0,0-1 0,1 0-44,2-2-31,1 0 0,-1 1 0,1-1 0,0 1 0,-1 0 0,1 0 0,0 1 1,0 0-1,9-2 0,28-7-2628,-6 1-7017,-84 22 7330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1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 12280,'0'0'1248,"0"9"-208,0 46 0,0 24-131,-2 24-79,-1-43-776,-3 74 4,4-107 42,-14 171 247,8-134-316,-12 63-1375,18-121 947,4-19-2161,-2 10 2853,2-19-1980,2-10-6555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1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0 507 7896,'2'24'861,"-2"-24"-846,0 0-1,0 0 1,0 0-1,0 0 1,0 0-1,0 0 1,0 0-1,0 0 1,1 0-1,-1 0 1,0 0-1,0 0 1,0 0 0,0 0-1,0 0 1,0 0-1,0 0 1,0 0-1,0 0 1,0 0-1,0 0 1,0 0-1,0 0 1,0 0-1,0 0 1,0 0 0,0 0-1,0 0 1,0 0-1,0 0 1,0 0-1,1 0 1,-1 0-1,0 0 1,0 0-1,0 0 1,0 0-1,0 0 1,0 0-1,0 0 1,0 0 0,0 0-1,0 0 1,0 0-1,0 0 1,2-16 449,-2-28 662,0 35-877,2-87 1640,-2 85-1808,0 7-33,0 0 0,1 1-1,-1-1 1,1 0 0,0 0-1,2-6 1,32-84 864,-31 85-867,9-13 325,7-2-39,0 0 1,38-33-1,-41 42 205,1 0-1,37-24 1,-29 26-368,-14 9 278,63-2 140,-73 6-555,0 0-1,0 0 1,-1 0 0,1 1 0,0-1 0,0 0 0,2 2-1,27 9 122,29 14 0,-57-24-145,0 1 0,-1-1-1,1 1 1,-1 0 0,4 2-1,20 20 10,-1 1-1,-1 1 0,27 37 0,-25-26-9,-1 1 0,27 58 0,-41-71-9,-1 1 0,10 46 0,-19-72 2,-1 0 1,0 1-1,0-1 1,0 0-1,0 1 0,0-1 1,0 0-1,0 1 1,0-1-1,0 0 1,0 1-1,0-1 1,0 0-1,0 1 1,-1-1-1,1 0 0,0 0 1,0 1-1,0-1 1,0 0-1,-1 1 1,-5 8-2,0 0-1,-12 14 1,17-22 3,1 0 1,-1 0-1,0 0 0,0-1 0,0 1 0,0-1 1,0 1-1,0 0 0,0-1 0,0 0 1,-1 1-1,-98 32 63,75-28 142,-118 11 89,114-14-60,-113 3 50,116-4-292,-71 1-162,81 0-1077,16-2 1236,0 0-1,0 0 0,-1 0 1,1 0-1,0 0 0,0 0 1,0 0-1,0 0 0,0 0 1,0 0-1,-1 0 0,1 0 1,0 0-1,0 0 0,0 0 1,0 0-1,0 1 0,0-1 1,0 0-1,0 0 0,-1 0 1,1 0-1,0 0 0,0 0 1,0 0-1,0 0 1,0 1-1,0-1 0,0 0 1,0 0-1,0 0 0,0 0 1,0 0-1,0 0 0,0 0 1,0 1-1,0-1 0,0 0 1,0 0-1,8 6-177,-8-6 187,0 0-64,0 0-1,0 0 1,0 0 0,0 0 0,0 0 0,0 0 0,1 0 0,-1 0-1,0 0 1,0 0 0,0 1 0,0-1 0,0 0 0,0 0-1,0 0 1,0 0 0,0 0 0,1 0 0,-1 0 0,0 0-1,0 0 1,0 0 0,0 1 0,0-1 0,0 0 0,0 0 0,0 0-1,0 0 1,0 0 0,0 0 0,0 1 0,0-1 0,0 0-1,0 0 1,0 0 0,0 0 0,0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3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0 415 12016,'3'0'135,"6"0"1279,-8 0-1396,-1 0 0,0 0 0,0 0-1,0 0 1,0 0 0,0 0 0,0 0 0,0 0 0,0 0-1,0 0 1,1 0 0,-1 0 0,0 0 0,0 0-1,0 0 1,0 0 0,0 0 0,0 0 0,0 0 0,0 0-1,0 0 1,0 0 0,0 0 0,1 0 0,-1 0-1,0 0 1,0-1 0,0 1 0,0 0 0,0 0 0,0 0-1,0 0 1,0 0 0,0 0 0,0 0 0,0 0-1,0 0 1,0 0 0,0 0 0,0-1 0,0 1 0,0 0-1,0 0 1,0 0 0,0 0 0,0 0 0,0 0-1,0 0 1,0 0 0,0 0 0,0-1 0,0 1 0,0 0-1,0 0 1,0 0 0,0 0 0,0 0 0,0 0-1,0 0 1,0 0 0,0 0 0,0 0 0,-1 0 0,1 0-1,0-1 1,0 1 0,0 0 0,-4-3 2510,4 3-2480,0 0 0,-1 0 0,1 0-1,0-1 1,0 1 0,0 0 0,0 0 0,0 0-1,-1 0 1,1 0 0,0 0 0,0 0 0,0 0 0,0-1-1,0 1 1,0 0 0,0 0 0,-1 0 0,1 0-1,0-1 1,0 1 0,0 0 0,0 0 0,0 0-1,0 0 1,0 0 0,0-1 0,0 1 0,0 0-1,0 0 1,0 0 0,0-1 0,0 1 0,12-7 396,5-1-237,109-53 166,-94 41-370,50-41-1,-65 46-4,0-1 0,-1-1 0,-1 0 0,15-22 0,-23 26-2,0-1 1,-1 1-1,6-20 0,-9 26 3,2-6 135,1 0 1,10-15-1,-16 27-124,0 1 0,0-1 0,0 1 0,1-1 0,-1 1 0,0 0 0,0-1 0,1 1 0,-1 0 0,0-1-1,1 1 1,-1 0 0,0-1 0,1 1 0,-1 0 0,1 0 0,-1-1 0,0 1 0,1 0 0,-1 0 0,1 0 0,-1 0 0,1 0 0,-1 0 0,0-1 0,1 1 0,-1 0 0,1 0 0,-1 0 0,1 0 0,-1 1 0,1-1 0,-1 0 0,1 0 0,-1 0 0,0 0 0,1 0 0,-1 0 0,1 1 0,-1-1 0,0 0 0,1 0 0,0 1 0,0 1-6,1-1 0,-1 1 1,1-1-1,-1 1 0,1-1 0,-1 1 1,0 0-1,2 3 0,9 25 53,-2 1 1,0 0-1,7 49 0,9 110 204,-5-30-56,-5-39-69,2 11 0,-13-90-226,-3-15-578,-2-19 718,2 9-667,0-1-1,-2 1 1,0 0-1,-4 26 1,3-40 547,1 0 0,-1 0 0,1 0 0,-1 0 0,1 5 0,0 8-2172,-2 12-8178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3.4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513 1 15512,'-59'39'280,"43"-31"1119,-84 34 469,77-35-928,-93 23 226,94-25-980,-151 10-1491,169-16 877,4 0-151,1 0 479,-1-1-1,1 1 0,0 0 1,-1 0-1,1 0 0,0 0 1,0 0-1,-1 0 0,3-1 1,21-16-158,-12 11-20,76-18-2105,-5 0-7883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5.1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1 9592,'2'40'226,"-1"-30"1670,-1-13-484,1-1-314,0 7 222,0 49-740,-1-42-532,0 12 112,-2 0 0,-5 26 0,4-32-109,-1 8 191,-22 112 103,20-105-90,-30 137 101,27-125-130,-16 87 1,-4 18-151,19-87 79,-37 259 73,38-253-42,-40 275 48,40-273-188,-28 272 24,30-277-2,-20 231 29,22-240-42,-18 202 59,19-210 106,-13 164 78,14-172-130,-14 134 82,14-137-28,-12 170 78,13-165-154,-3 162 54,4-164-80,-6 170 104,-3-67-122,10-129-96,-2-16 47,2 3-44,0-1 0,-1 0 0,1 1 0,0-1 0,-1 0 0,1 0 0,0 1 0,0-1 0,-1 0 0,1 0 0,0 1 0,0-1 0,0 0 0,0 0 0,0 1 0,0-2 0,2-29 261,7-35 1,-8 61-271,-1 0 56,1 1 0,1-1-1,-1 0 1,1 1 0,3-7 0,-2 3-34,-2 5-7,0 0-1,1 1 0,-1-1 1,1 0-1,-1 1 0,1-1 1,0 1-1,0-1 1,3-1-1,-4 2-2,6-1 108,10-1-42,21-3-1,-31 6-63,1 1 0,-1 0 1,1 0-1,-1 1 0,1-1 0,-1 2 1,12 3-1,-10-3-9,151 42 60,-144-41-42,1-1 0,-1-1 0,0 0-1,1-1 1,26-3 0,8-2 23,-6-1-8,16-3-28,5 1-5,9 0-4,71 0-4,-141 8 2,28-2-19,173-12-53,-161 11-174,188-19-73,-189 18 200,149-9-40,-162 11 80,101-9-62,-118 10 126,62-8-64,-75 8 73,0 1 1,1 0 0,-1-1-1,0 1 1,0-1-1,0 1 1,0-1 0,0 1-1,1-1 1,-1 0 0,0 0-1,1-1 1,-2-2-39,-2-8 19,-1 1 0,-1-1 1,-4-10-1,-21-43-55,6 14 86,10 15-18,2 0 1,1 0-1,-5-40 0,8 32 9,-5-274 35,26 9 6,-12 284-17,47-348 22,-47 358-41,26-181 14,-23 159-7,54-426 16,-44 362-19,-1 9-4,47-305-19,-52 302 14,-3 15-102,-3 39 70,16-292-369,-19 258 198,-1-38 26,0 92 154,-11-46-20,9 50 10,-1 0 1,-9-23-1,-4 7 16,9 22-33,-7-4 20,-18-15 0,21 22 14,-56-22-6,51 26 12,-31-1 1,-19 3 10,-82 17 10,141-14-2,-28 4 55,-187 38 26,177-35-20,-175 24 36,180-28 6,-169 11-46,92-15-262,84 0-2792,-37 0-7055,166 0 7567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6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 97 13360,'-14'9'196,"10"-6"72,0 0 0,0-1 0,-1 1 1,-4 1-1,9-4-211,0 0-1,0 1 1,-1-1 0,1 0 0,0 0 0,0 0-1,0 0 1,-1 0 0,1 0 0,0 0 0,0 0-1,0 0 1,-1 0 0,1 0 0,0 0 0,0 0-1,0 0 1,-1 0 0,1 0 0,0 0 0,0 0 0,0 0-1,-1 0 1,1 0 0,0-1 0,0 1 0,0 0-1,-1 0 1,1 0 0,0 0 0,-2-9 1595,4 9-1186,2 0-253,-3 0-213,-1 0-1,0 0 0,0 1 0,1-1 0,-1 0 0,0 0 0,0 1 0,1-1 0,-1 0 0,0 1 0,0-1 0,0 0 1,0 1-1,1-1 0,-1 1 0,0-1 0,0 0 0,0 1 0,0-1 0,0 0 0,0 1 0,0-1 0,0 1 0,4 89-45,-4-12-14,-2-8 54,-1-20 14,0 34 32,3-6 216,3-28 352,-6-108-446,6-37-65,-1 73-42,15-92 26,-12 92-28,25-76 22,-23 81-22,36-64 22,-34 68-22,40-42 31,-48 54-73,0 0 1,0 0-1,0 0 0,0 0 0,0 0 0,0 0 0,0 1 0,2-2 0,67-31 120,-69 33-126,1-1 1,-1 1-1,0-1 0,1 1 1,-1 0-1,0-1 0,1 1 1,-1 0-1,3 0 0,80 5 61,-82-5-65,0 1 0,0-1 0,0 1 0,0-1-1,1 1 1,1 1 0,86 46 9,-87-47-9,-1 1 0,0-1 0,0 1 0,1 0-1,-1 0 1,2 3 0,80 100 11,-69-82 8,45 97 18,-52-96 28,11 97 60,-19-118-101,0-1 0,0 0 0,0 1 0,0-1 1,0 0-1,-1 0 0,1 1 0,-1 2 0,1-5-25,-5 17 114,-7 21-1,4-21-79,-11 19 0,19-36-34,-2 3 19,0 0 0,0 0 0,0-1 0,0 1-1,-5 5 1,7-8-19,-60 57 114,-13 1-44,67-53 11,-1 0-1,-11 5 1,-147 67 240,133-67-188,-15 0-32,-69 5 0,68-12-121,40-3-81,1 0 0,-1-1 0,1 0-1,-1 0 1,-10-3 0,17 3-225,4 1-115,60-4-501,-42 3-1582,16-2-7232,-87 7 7323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7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 12280,'0'0'6983,"4"0"-6836,66-4 178,-66 4-265,-1-1 0,1 1-1,0 0 1,-1 0 0,1 0 0,7 2-1,1 0 3,1-1-26,-8 0-4,1 0-1,-1 0 1,1 0-1,9 3 1,65 24 125,-63-20-122,63 47 23,-78-54-50,-1 1 0,1-1-1,0 1 1,-1-1 0,1 1-1,-1 0 1,3 3 0,18 31 33,17 38 0,-30-47-19,24 124 11,-30-116-20,-1 60 1,-7 26-12,-11-8-2,-11-12 0,22-85 0,-2 0 0,-11 22 0,13-29 0,-1-1 0,0 0 0,-10 11 0,11-13 0,0-1 0,-1 0 0,-11 8 0,13-11 1,0 0-1,0 0 0,-1 0 0,1 0 0,-9 1 1,9-2 1,-1 0 1,1-1 0,-1 0-1,1 0 1,-1 0 0,1-1-1,-1 1 1,1-1 0,-1 0-1,1-1 1,0 1 0,-1-1-1,1 1 1,0-1 0,0-1-1,0 1 1,0 0 0,-5-5-1,4 2 2,2 3-2,1 0 1,-1 0-1,1-1 1,0 1 0,0-1-1,-3-3 1,-1-3-6,1 0 1,0-1-1,1 1 1,0-1-1,-5-15 1,7 18-5,1 5-10,1 0 0,-1 0 0,1 0-1,0 0 1,-1 0 0,1 0 0,0 0 0,0 0 0,1-3-1,0-8-85,5-18 0,-1 22-49,33-37-28,-37 45 179,0 0 0,0 0-1,0 1 1,0-1 0,0 0 0,0 0 0,0 1 0,0-1 0,0 1 0,1-1 0,82-31 1,-64 28 46,94 1 57,-90 5 130,96 30 95,-117-31-287,0 0-1,0 0 0,0 0 0,0 1 0,6 3 1,106 79 273,-95-65-214,85 88 124,-25-10-968,-116-144-101,35 46 792,0-1 0,0 1-1,1 0 1,-1 0 0,0 0 0,1-1 0,-1 1-1,0 0 1,1-1 0,-1-1 0,-23-96-677,18 68-1624,-9-29-6585,34 140 6713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8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145 642 11120,'7'28'269,"-7"-28"-225,0 0 0,0 1 0,0-1 0,0 0-1,0 0 1,0 0 0,0 0 0,1 0 0,-1 0 0,0 0 0,0 0 0,0 0 0,0 0 0,0 0 0,0 0-1,0 0 1,1 0 0,-1 0 0,0 1 0,0-1 0,0 0 0,0 0 0,0 0 0,0 0 0,1 0-1,-1-1 1,0 1 0,0 0 0,0 0 0,0 0 0,0 0 0,0 0 0,1 0 0,-1 0 0,0 0-1,0 0 1,0 0 0,0 0 0,0 0 0,0 0 0,0 0 0,0 0 0,0-1 0,1 1 0,-1 0-1,0 0 1,0 0 0,0 0 0,0 0 0,0-1 0,6-4 410,19-36 2042,-10 16-1387,-15 26-1088,0-1 0,1 0-1,-1 1 1,0-1-1,1 0 1,-1 1 0,0-1-1,1 1 1,-1-1-1,0 0 1,0 1 0,1-1-1,-1 1 1,0-1-1,0 1 1,0-1 0,0 1-1,0-1 1,1 2-1,-1 6 91,0 0 0,-1 16 0,0 10 76,-2 162 345,0-127-242,-23 374 327,6-171-316,-21 309 65,16-166 7,20-311-318,3-60 33,-16 221 48,-4-81-17,2-10 22,13-99-64,5-45 178,-3 222 279,3-103-143,0-113-286,1-24-71,0 0 1,1-1 0,0 1 0,1 0 0,2 14-1,10 21 230,12 45-22,-10-42-157,-6-17-43,6 35 0,-13-51-30,-1-9 12,0 0-1,1-1 1,-1 1-1,1-1 1,1 1 0,5 12-1,-6-18 29,0-3-18,4-6-12,-4 5-14,0-1 0,0 0 0,0 1 0,0 0 0,1 0 0,2-3 0,48-38 50,-35 27-8,36-22 0,-37 27-44,1 1 14,90-35 7,-84 37-14,111-12 5,-107 19-10,112 1 10,-109 1 4,148 10 11,-143-8-20,134 5 10,-137-6 10,120-1 25,-127-1 28,86 3 84,-99-2-139,10-1 35,0 1 0,46 9 0,-54-5-52,-15-6-12,0-5 1,-24-54 1,-1-4-2,12 18-2,2-10 0,-11-164 0,18-5 0,4 112-1,1 61-4,5-96 3,2-16-2,-4 95-16,22-295-8,-20 287 10,12-117 3,5-38-13,-9 86-47,28-248-97,-26 278 118,-7 67-98,51-221-56,-46 213 56,74-260-48,-27 126 94,41-148-96,-80 251 122,-21 83 72,0-1 0,0 1 1,0-1-1,-1 0 0,0 1 1,0-1-1,-1 1 0,1-1 1,-1 1-1,-2-8 0,1 6 3,2 6 4,0 0-1,-1 0 0,1 0 1,0 0-1,-1 0 0,1 0 1,0 0-1,-1 0 0,1 0 1,-1 0-1,0-1 0,-49-58-28,49 59 27,0 0 0,0 0 0,-1 0-1,1 0 1,0 0 0,0 0 0,-1 1 0,1-1 0,0 0 0,-3 0 0,-103-37-38,104 37 40,-1 1 0,1-1 1,-1 1-1,1-1 0,-1 1 0,-6 0 1,-88 3-2,-41 13 2,45 5 0,-133 48 0,13 13 1,39-14 5,116-46 1,-96 32 38,0-12 22,88-29 9,-133 10 1,138-19 248,-4 1-4273,46-5-7038,46-1 8285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19.5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 0 13000,'2'53'1321,"-2"31"160,0-80-1363,-8 172 2003,2-97-1669,-5 25-362,-10 112-174,18-182-336,-9 71-250,12-102 507,-1-1 1,1 1 0,-1 0-1,1-1 1,0 1 0,0 0-1,0-1 1,1 5-1,0-1-42,2 1 11,1-6-11,7-12-59,-7 7 269,26-29-1839,13-13-7112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20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66 13176,'6'50'224,"-6"-50"-189,0 0 1,0 1 0,0-1-1,0 0 1,0 0 0,0 0-1,0 0 1,0 0 0,0 0-1,0 1 1,0-1 0,0 0-1,0 0 1,0 0 0,0 0 0,0 0-1,0 1 1,0-1 0,0 0-1,0 0 1,0 0 0,0 0-1,0 0 1,0 0 0,1 0-1,-1 1 1,0-1 0,0 0-1,0 0 1,0 0 0,0 0-1,0 0 1,0 0 0,1 0 0,-1 0-1,0 0 1,0 0 0,0 0-1,0 0 1,0 1 0,0-1-1,1 0 1,-1 0 0,0 0-1,0 0 1,0 0 0,0 0-1,0 0 1,1 0 0,-1-1-1,4-3 235,-4 3-119,3-5 14,-2 4-69,-1 0 1,1 1-1,0-1 0,0 0 0,0 0 1,0 1-1,0-1 0,3-1 0,24-31 783,-20 27-524,46-24 79,-41 25-414,61-7 20,-57 12 40,73 12 62,-72-5 84,79 40 70,-79-33-176,62 65 63,-78-76-155,-1 0-1,1 0 1,0 0 0,-1 0-1,0 1 1,3 3-1,47 117 232,-50-119-237,1-1 1,-1 1-1,0 0 0,-1 0 0,1 5 0,4 137 185,-5-142-178,0-1 1,0 1-1,-1-1 0,1 1 1,-1-1-1,0 1 0,-1 3 1,-27 75 208,-12 3-142,39-82-69,1 0 0,-1 0-1,0 0 1,0 0 0,0-1-1,0 1 1,0-1 0,-5 5-1,7-7-26,-64 57 240,-12-9-161,76-48-79,-4 3 31,-1 0 0,0-1 0,0 0 0,-6 2 0,-64 19 127,-3-13-88,51-9 116,1-1-85,-48-8 0,27-1-328,23 1 34,23 8 160,1 0 0,0 0 0,0 0 0,0 0 0,0 0 0,-1 0 0,1 0 0,0 0 1,0 0-1,0 0 0,0 0 0,0 0 0,-1 0 0,1 0 0,0 0 0,0-1 0,0 1 0,0 0 0,0 0 1,-1 0-1,1 0 0,0 0 0,0 0 0,0 0 0,0 0 0,0-1 0,0 1 0,0 0 0,-1 0 0,1 0 1,0 0-1,0 0 0,0-1 0,0 1 0,0 0 0,0 0 0,0 0 0,0 0 0,0-1 0,0 1 0,0 0 1,0 0-1,4-2-240,-4 2 254,5 0-58,12-1-2795,-6-2-6241,-25 7 6861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7.1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1170 10312,'-1'0'170,"0"1"0,0-1 0,-1 0 0,1 1 0,0-1 0,0 0 0,0 1 0,0 0 0,0-1 1,-1 1-1,1 0 0,-1 1 0,2-2-68,-1 1 0,1-1 0,-1 0 0,1 1 0,0-1 0,-1 1 0,1-1 0,-1 0-1,1 1 1,-1-1 0,1 0 0,-1 0 0,0 1 0,1-1 0,-1 0 0,1 0 0,-1 0 0,1 0 0,-1 0 0,0 0 0,1 0 0,-1 0 0,1 0 0,-1 0 0,0 0 0,1 0 0,-1 0 0,1 0 0,-1 0 0,1-1 0,-1 1 0,0 0 0,1 0 0,-1-1 0,1 1 0,-1-1 0,0-3 179,1-44 85,0 33-311,2 0 0,0 0-1,0 1 1,7-22-1,-6 23-25,3-10 117,30-106 41,-27 99-134,41-145 23,-38 134-14,62-195 47,-60 193 46,-4 12-55,45-126 328,-35 111 70,25-43 0,-44 87-471,0 1 0,1-1 0,-1 1 1,1 0-1,-1-1 0,1 1 0,0 0 0,-1 0 1,1 0-1,0 0 0,0 0 0,-1 0 0,1 1 1,0-1-1,0 0 0,0 1 0,3-1 0,-2 1-6,-3 0-18,0 0-1,1 0 0,-1 0 0,0-1 1,1 1-1,-1 0 0,0 0 0,1 0 0,-1 0 1,0 0-1,0 1 0,1-1 0,-1 0 1,0 0-1,1 0 0,-1 0 0,0 0 0,0 0 1,1 0-1,-1 0 0,0 1 0,0-1 1,1 0-1,-1 0 0,0 0 0,0 1 0,14 10 48,17 18-1,-21-17 84,40 66 46,-39-59-84,44 95 35,-41-85-70,72 162 34,-68-150 14,73 158 37,-73-161-92,62 138 13,-66-144-60,47 112-43,-51-122-190,20 43-183,-28-61 168,0 1 0,0-1 0,0 0 0,1 0 1,5 7-1,-3-4-3,-4-7 210,-1 0 0,0 0 1,0 1-1,0-1 0,0 0 1,0 0-1,1 0 0,-1 0 1,0 0-1,0 0 0,0 1 0,0-1 1,1 0-1,-1 0 0,0 0 1,0 0-1,0 0 0,1 0 1,-1 0-1,0 0 0,0 0 1,0 0-1,1 0 0,-1 0 0,0 0 1,0 0-1,0 0 0,1 0 1,-1 0-1,0 0 0,0 0 1,0 0-1,0 0 0,1 0 1,-1 0-1,0-1 0,0 1 0,0 0 1,1 0-1,-1 0 0,0 0 1,0 0-1,0-1 0,0 1 1,0 0-1,0 0 0,1 0 1,-1-1-1,0 0-4,1-1-1,-1 1 1,1-1 0,-1 1 0,1-1-1,-1 1 1,0-1 0,0 1-1,0-1 1,0-2 0,-2-23-263,1 19 309,-6-54-2021,-2-30-7806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20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460 77 11120,'1'-17'637,"-1"12"-305,1 0 1,-1 0-1,-1 0 1,1 0-1,-1-4 1,0 8-306,1 0 248,0-1 1,0 1 0,0 0 0,-1 0-1,1 0 1,0-1 0,-1 1-1,1 0 1,-1 0 0,0 0 0,1 0-1,-1 0 1,0 0 0,0 0-1,-1-2 506,2 3-764,0 0 0,0 0 0,0 0 0,0 1 0,0-1 0,0 0 0,0 0 0,1 0 0,-1 0 0,0 0 0,0 0 0,0 0 0,0 0 0,0 0 0,0 0 0,1 0 0,-1 0 0,0 0 0,0 0 0,0-1 0,0 1 0,0 0 0,0 0-1,0 0 1,1 0 0,-1 0 0,0 0 0,0 0 0,0 0 0,0 0 0,0 0 0,0 0 0,0 0 0,0-1 0,0 1 0,0 0 0,0 0 0,0 0 0,1 0 0,-1 0 0,0 0 0,0 0 0,0-1 0,0 1 0,0 0 0,0 0 0,0 0 0,0 0-1,0 0 1,0 0 0,0 0 0,0-1 0,0 1 0,0 0 0,0 0 0,-1 0 0,1 0 0,0 0 0,0 0 0,0 0 0,0-1 0,0 1 0,0 0 0,0 0 0,0 0 0,0 0 0,0 0 0,28 2 92,1 2 0,31 8-1,-55-11-51,1 0-1,-1 1 1,1-1 0,9 6-1,-1-1-12,24 10 28,-24-8 121,3 6-75,20 19-1,-36-32-116,0 0 1,-1 0-1,1 0 1,0 0-1,0 0 1,-1 0-1,1 0 1,-1 0-1,1 2 1,6 15 10,6 32 0,-12-36-6,-5 9-1,-10 32 0,14-53-4,-1 0 0,0 0 0,1-1 0,-1 1-1,0 0 1,-2 3 0,-24 32 6,-13 7-4,26-30-1,-17 11 1,-18 9-2,-39 16 37,83-47-34,-21 10 27,-52 28 252,78-41-279,0 0 0,0 0-1,0 0 1,0 0-1,1 0 1,-1 0 0,0 0-1,0 0 1,0 0 0,0 0-1,1 1 1,-1-1 0,0 0-1,0 0 1,0 0-1,0 0 1,0 0 0,1 0-1,-1 1 1,0-1 0,0 0-1,0 0 1,0 0-1,0 0 1,0 0 0,0 1-1,0-1 1,0 0 0,0 0-1,1 0 1,-1 0-1,0 1 1,0-1 0,0 0-1,0 0 1,0 0 0,0 1-1,0-1 1,0 0-1,-1 0 1,1 0 0,0 0-1,0 1 1,0-1 0,0 0-1,0 0 1,0 0 0,0 0-1,0 1 1,0-1-1,0 0 1,-1 0 0,1 0-1,0 0 1,0 0 0,0 0-1,0 1 1,0-1-1,-1 0 1,1 0 0,1 0 14,24 10-5,-1 1 0,0 1 0,-1 1 0,0 1 0,-1 1 0,-1 1 0,0 1-1,35 36 1,-48-45-10,-6-6-1,0 0 1,0 0-1,0 0 1,0 0-1,0 1 1,0-1 0,-1 1-1,3 3 1,38 70 75,-34-59 162,17 71 95,-25-86-301,1 0-1,-1 0 1,0 0-1,0 0 1,1 1-1,-2 2 1,1 4 13,-1 1 1,-1 0-1,1 0 1,-2-1-1,1 1 1,-6 10-1,6-13-33,-1-1 0,0 0 1,-1 0-1,0-1 0,0 1 0,0-1 0,0 1 1,-1-1-1,0-1 0,0 1 0,-8 5 0,1-3 21,1-2 0,-1 0-1,1 0 1,-1-1 0,-16 3-1,8-5 206,-38-1 0,-18-9-192,-59-20-193,112 22-22,-97-29-1023,88 25 789,-21-6-3132,14 4-6426,92 28 7499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5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14072,'2'50'1529,"0"28"168,-2 85 590,-2 10-1771,1-132-408,-3 198 46,4-194-52,0 158-38,0-100-1427,-1-93 871,1-7-716,1-5 163,4-3 1017,5-4-1972,3-5-7753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6.1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0 110 12016,'0'9'185,"1"1"1298,2-23-94,-2 11-1065,-1 0 0,1-1 0,0 1 0,-1 0 0,1 0 0,0 0 0,0 0 0,0 0 0,1 0 0,-1 0 0,3-2 0,-1 1-51,0 1-1,1-1 1,-1 1-1,1 0 1,4-2 0,37-25 1459,-33 22-1453,0 1 0,0 1 0,1 0 0,0 0 0,20-3 0,8 2-249,-23 4 18,213 5-126,-200-1-596,56-3-1,-84 0 542,6-1-394,-9 3 470,0-1-1,0 0 1,1 0-1,-1 0 1,0 0-1,0 0 0,0 0 1,0 1-1,1-1 1,-1 0-1,0 0 1,0 0-1,0 1 1,0-1-1,0 0 1,1 0-1,-1 0 1,0 1-1,0-1 1,0 0-1,0 0 1,0 0-1,0 1 1,0-1-1,0 0 1,0 0-1,0 1 1,0-1-1,0 0 1,0 0-1,0 1 0,0-1 1,0 0-1,0 0 1,0 1-1,0-1 1,0 0-1,-1 0 1,1 0-1,0 1 1,0-1-1,0 0 1,-25 69-1274,16-51 1046,-72 104-2155,5-10-8073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6.6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1 133 10224,'25'-24'260,"-25"24"-199,0 0 0,1-1 0,-1 1 1,0 0-1,1 0 0,-1-1 0,0 1 1,0-1-1,1 1 0,-1 0 1,0-1-1,0 1 0,0-1 0,1 1 1,-1-1-1,0 1 0,0 0 0,0-1 1,0 1-1,0-1 0,0 1 0,0-1 1,0 0-20,0 1 1,0 0 0,-1 0-1,1 0 1,0-1 0,0 1-1,0 0 1,-1 0 0,1 0-1,0 0 1,0 0 0,-1-1-1,1 1 1,0 0 0,0 0-1,-1 0 1,1 0 0,0 0-1,0 0 1,-1 0 0,1 0-1,0 0 1,-1 0 0,1 0-1,0 0 1,-1 0 0,1 0 38,-1 0 0,0 0 0,1 0 0,-1 1 0,0-1 0,1 0 0,-1 0 0,0 0 0,1 1 0,-1-1 1,1 0-1,-1 1 0,0-1 0,1 1 0,-1-1 0,1 1 0,-1-1 0,1 1 0,0-1 0,-1 1 0,1-1 0,-1 1 1,1-1-1,0 1 0,-1 0 0,1-1 0,0 1 0,0-1 0,0 1 0,-1 1 0,1-2-41,1 0-1,-1 1 1,0-1 0,0 0-1,1 0 1,-1 1-1,0-1 1,0 0 0,1 0-1,-1 1 1,0-1 0,1 0-1,-1 0 1,0 0-1,1 1 1,-1-1 0,0 0-1,1 0 1,-1 0-1,0 0 1,1 0 0,-1 0-1,0 0 1,1 0 0,9 2 242,-9-2-243,21 0 482,0-1-1,-1 0 1,1-2 0,0 0-1,30-10 1,-13-1 900,57-20 305,16-3-2300,-96 32-660,2 0-11493,-32 10 10241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49 279 10936,'17'66'1104,"8"59"1268,-17-76-1719,2 22 1127,-12-76-1734,-4-15 296,-20-73 39,19 71-146,-25-98 83,26 97-156,1 3-47,-1-8 156,-5-38-1,4 4 292,7 59-462,0-1-1,0 1 1,0-1 0,0 1-1,1-1 1,-1 1-1,1-1 1,0 1-1,0 0 1,2-6-1,-1 5-14,-2 4-64,0-1 0,1 1 1,-1-1-1,0 1 0,0 0 0,1-1 0,-1 1 0,0 0 0,0-1 0,1 1 0,-1 0 0,0-1 0,1 1 0,-1 0 0,0-1 0,1 1 0,-1 0 0,1 0 0,15-9 244,28-13 0,-16 11 129,-16 7-443,-1 0 0,20-5 1,-3 4 98,12-2-3539,-9 1-6549,-73 14 7562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7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243 97 12552,'-10'2'164,"-17"-1"1169,27-1-1251,-1 0 1,1 0-1,-1 0 0,1 0 1,-1 0-1,1 0 0,0-1 1,-1 1-1,1 0 0,0 0 1,-1 0-1,1-1 0,0 1 1,-1 0-1,1 0 0,0-1 1,-1 1-1,1 0 0,0-1 1,0 1-1,-1 0 0,1-1 1,0 1-1,0-1 0,0 1 1,-1 0-1,1-1 0,0 1 1,0-1-1,0 1 0,0 0 1,0-1-1,0 1 0,0-1 1,0 1-1,0 0 0,0-1 1,0 1-1,0-1 0,0 1 1,0-1-1,1 1 0,-1 0 1,0-1-1,6-4-215,-6 4 127,1 1-1,-1 0 1,1-1 0,-1 1-1,1-1 1,-1 1 0,1 0 0,-1-1-1,1 1 1,-1-1 0,0 1-1,1-1 1,-1 0 0,0 1 0,1-1-1,-1 1 1,0-1 0,0 1-1,1-1 1,-1-1 0,0-1-4,1 1 1,-1-1-1,0 0 1,0 1-1,0-1 1,0 0-1,0 1 1,-1-1-1,1 0 1,-1 1-1,0-1 1,1 1 0,-1-1-1,-1 1 1,1-1-1,0 1 1,-3-4-1,-11-9-7,15 15 15,0-1-1,0 1 1,-1 0 0,1 0 0,0-1-1,-1 1 1,1 0 0,0 0-1,0 0 1,-1-1 0,1 1 0,0 0-1,-1 0 1,1 0 0,0 0 0,-1 0-1,1 0 1,0 0 0,-1 0 0,1 0-1,-1 0 1,1 0 0,-52 2-57,52-2 59,-1 0 0,0 0-1,1 0 1,-1 1 0,0-1-1,1 0 1,-1 0 0,0 0-1,1 1 1,-1-1 0,0 0-1,1 1 1,-1-1 0,1 1-1,-1-1 1,0 1 0,-61 56-4,61-56 2,0 0 1,0 1-1,0-1 1,0 0-1,0 1 1,0-1-1,0 1 1,-1 2-1,-36 93-16,37-95 16,0 1 0,1 0 0,-1-1 0,1 1 0,-1 5 0,0 47-6,2-37 7,6 29 0,-3-29 2,1-1 0,1 0 0,1 0 0,11 21-1,-8-22 22,48 51 60,-46-57 178,4-2-125,1 0 0,17 6-1,-21-12 328,3-3-246,1-1 1,19-5-1,-35 7-170,1-1-1,-1 1 0,0-1 1,0 1-1,1-1 1,-1 1-1,0-1 1,0 0-1,2-1 1,68-61 578,-58 48-258,2-12-118,13-32-1,-22 42 28,9-71 61,-15 72-328,-2-3-24,-8-30 0,5 38-216,0 4 125,0 0 0,-1 0 1,-10-9-1,8 11-660,-3 3 418,1 1-1,-17-2 0,27 3 318,-1 0-1,1 0 1,0 0 0,-1 0-1,1 0 1,-1 0 0,1 0-1,0 0 1,-1 0 0,1 0-1,0 0 1,-1 0 0,1 0-1,-1 0 1,1-1 0,0 1-1,-1 0 1,1 0 0,-1-1-1,0 0-25,-1 0-1,0-1 0,1 1 0,-1-1 1,1 0-1,0 1 0,-2-3 0,-12-16-2516,2 5-5666,30 35 6192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8.2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97 12464,'0'0'2441,"1"5"-1641,14 69-31,-4-9-182,0-5-529,8 42-24,-1-22 668,-18-80-693,0 0 0,0 0 0,0 0 0,0 0 0,0 0 0,0 0 0,0 0 0,0 0 0,0 0 0,0 0 0,0 0 0,0 0 0,0 0 0,0 0 0,0 0-1,0 0 1,0 0 0,0 0 0,0 0 0,0 0 0,0 0 0,0 0 0,0 0 0,0 0 0,0 0 0,1 0 0,-1 0 0,0 0 0,0 0 0,0 0 0,0 0 0,0 0-1,0 0 1,0 0 0,0 0 0,0 0 0,0 0 0,0 0 0,0 0 0,0 0 0,0 0 0,0 0 0,0 0 0,0 0 0,0 0 0,0 0 0,0 0 0,0 0-1,0 0 1,0 0 0,0 0 0,0 0 0,0 0 0,0 0 0,0 1 0,0-1 0,0 0 0,0 0 0,2-5-35,-2 5 56,4-86 18,-3 72-53,1-8-40,11-92-18,-7 64-53,-3 35 99,7-33 5,-4 28 30,15-31 0,-13 40 128,4-1-24,26-17-1,-38 29-93,1-1 0,0 0 0,0 1 0,0 0 0,0-1-1,0 1 1,0-1 0,0 1 0,0 0 0,-1 0 0,3-1 0,10 0 87,1 0 0,-1 1 0,21 2 0,-33-1-82,1-1 1,0 0-1,0 1 1,-1-1-1,1 1 1,0-1-1,1 2 1,18 9 153,35 26 0,-42-24 53,48 69 94,-51-64-108,4 16-2,16 47 0,-15-29-50,17 53-740,-21-75-187,-8-24-212,6 3 621,1-1 0,0 0 1,1-1-1,14 7 0,9 1-1790,19 10-8286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9.1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13896,'1'7'444,"1"-1"-1,-1 1 1,2-1 0,3 8 0,9 23 1088,13 56-708,31 177-1,-55-244-788,21 126 61,-19-116 152,29 188 109,-28-181-82,-2-15-152,23 151 128,-26-162-235,14 119-1966,-15-131 1532,0 0 1,0 0-1,0 0 1,1-1-1,-1 1 1,1 0-1,1-1 1,2 6 0,3 5-9763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39.5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953 9 14792,'-24'-5'367,"19"4"-156,1 0 0,-1 0 0,0 1 0,1-1 0,-10 1 0,-91 4 2288,57-3-1461,-66 9-1,-21 21-167,91-20-625,-1-1 0,-81 8 1,-14-13-518,126-3-620,-49 20-303,44-15-1616,-19 6-6491,89-30 7009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6.5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13448,'0'2'372,"0"0"1,0 0 0,0 0 0,1 0-1,-1 0 1,2 3 0,3 21 2601,5 63-2380,9 81-260,-8-74-205,10 98 82,-11-10 29,-10-108 40,-3-8-218,2-55-69,-2 52-266,2-57 87,1-1-211,0 1 1,1 12-1,-1-20 354,0 1 1,0-1 0,0 0-1,0 1 1,0-1-1,0 1 1,1-1-1,-1 1 1,0-1 0,0 1-1,0-1 1,0 0-1,1 1 1,-1-1 0,0 0-1,1 1 1,-1-1-1,0 1 1,0-1 0,1 0-1,-1 0 1,1 1-1,-1-1 1,0 0 0,1 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7.9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24575,'3'4'0,"-1"0"0,0-1 0,0 1 0,0 1 0,0-1 0,-1 0 0,0 0 0,0 1 0,1 6 0,3 10 0,13 44 0,-2 1 0,-4 1 0,5 74 0,-13-93 287,1 30-1939,-5-66-5174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7.5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559 208 15328,'0'1'109,"-1"0"0,1-1 0,0 1 0,-1 0 0,1 0 0,-1 0 0,1-1 1,-1 1-1,0 0 0,1-1 0,-1 1 0,0 0 0,1-1 0,-1 1 0,0-1 1,0 1-1,1-1 0,-1 1 0,0-1 0,0 1 0,0-1 0,0 0 0,0 0 1,-1 1-1,-2-1 85,0 1-1,0-1 1,-8 0 0,6 0-95,-79 8 1929,58-5-1895,-45 6 901,-7-1-1014,-115-1-1212,190-7 1022,1 0 0,-1 0 0,0-1 0,0 1 1,1-1-1,-1 0 0,1 0 0,-1 0 0,0 0 0,1-1 1,-7-3-1,10 5 145,0 0 4,-1-1-1,1 1 1,0 0 0,0 0-1,0 0 1,-1 0 0,1 0-1,0-1 1,0 1 0,0 0-1,0 0 1,0 0 0,-1-1-1,1 1 1,0 0 0,0 0-1,0 0 1,0-1 0,0 1-1,0 0 1,0 0 0,0-1-1,0 1 1,0 0 0,-1 0-1,1 0 1,0-1 0,1 1-1,-1 0 1,0 0 0,0-1-1,0 1 1,0 0 0,0-1-1,1-11-214,1 0 0,0 0-1,8-23 1,22-50-1604,-29 76 1147,26-64-9260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7.3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5 180 10848,'0'0'8089,"-1"-4"-7671,-2-13-271,3 17-134,0-1 0,0 1 0,0 0 1,0-1-1,0 1 0,0 0 0,0-1 0,0 1 0,0-1 0,0 1 0,0 0 0,0-1 1,0 1-1,0 0 0,0-1 0,0 1 0,1 0 0,-1-1 0,0 1 0,0 0 0,0-1 1,1 1-1,-1-1 0,38-51 435,-28 41-120,50-32 112,-58 41-414,-1 1-1,1 0 1,-1 1 0,1-1 0,-1 0 0,1 0 0,2 0-1,93-29 254,-77 26-124,89 3 58,-87 4-100,88 31 37,-107-34-141,-1 1 1,1 1-1,-1-1 1,1 0-1,-1 1 1,3 1-1,78 69 73,-82-71-81,1 1 0,-1 0 0,1-1 0,-1 1 0,0 0 0,1 0 0,1 4 0,-3-6-1,24 51 12,-19-34-11,0-1-1,3 18 1,-5-15-4,-1-1 0,-1 1 1,-1-1-1,-3 25 0,0-24-69,-6 8 24,-12 28 0,12-42-24,4-7 47,-1 3 9,-1-1 0,0-1 0,0 1 0,-1-1 1,-14 11-1,7-9 0,0 0 1,-1-1-1,0-1 1,-20 7-1,-3-7-2,18-3 10,-2-1 6,8-2 14,0 0 12,12 0-16,5 0-5,27 4-6,12 4-71,38 14 6,-63-17 56,64 31 6,-65-27 28,51 51 39,-64-59-42,-1-1 1,0 0-1,1 1 0,-1-1 1,0 1-1,0 0 0,1 2 1,34 80 189,-35-83-200,0 1 1,-1 0-1,0-1 1,1 1-1,-1-1 1,0 1-1,0 0 1,1-1-1,-2 3 1,0 14 25,-1 1 1,-1-1 0,-6 19-1,9-35-17,-1 0-1,0 0 0,0 0 1,0 0-1,0 0 0,-2 3 1,-14 18 62,-34 34 1,34-43-26,-92 41 37,85-46 16,-97 21 30,97-26-116,12-3-22,-21 4-29,-50-1 0,57-4-535,1-2 0,-44-7 0,67 8 267,4 0-106,4-2 259,0 1 0,1 1 0,6-2 0,27-6-2642,-8 0-6545,-75 21 7009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7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590 25 13624,'0'0'1168,"-6"-2"-195,-1 1-822,-23-5 726,-54-8 24,65 12-586,-90 2 63,106 0-381,0 0 0,0 1-1,-1-1 1,1 1 0,-3 0-1,-104 32-48,89-24-88,-72 56-26,78-50 174,6-2 28,0 0 0,1 0 0,0 1 0,1 0-1,0 0 1,1 1 0,1 0 0,-4 16 0,7-21 30,1 0 0,0 0 0,0 0 0,1 0 0,0 0 1,2 14-1,-1-17-8,0 0 1,1 0 0,0 0 0,1 0-1,0-1 1,0 1 0,0 0 0,1-1-1,7 10 1,-9-13-19,1 1-1,0-1 1,1-1-1,-1 1 1,0 0-1,1-1 1,-1 0-1,1 0 1,0 0-1,0 0 1,0 0-1,0-1 1,0 0-1,0 0 1,0 0-1,0 0 1,0-1-1,1 1 1,-1-1-1,0 0 1,0-1-1,1 1 1,3-1-1,10-5 84,-15 5-43,0-1 1,1 0-1,-1 1 1,0-1-1,0-1 0,0 1 1,0 0-1,4-5 1,19-23-91,-19 22 70,61-71 522,-1 2-122,-65 76-459,-2 0-2,0 1 1,0 0 0,0-1 0,1 1 0,-1-1 0,0 1-1,0 0 1,1-1 0,-1 1 0,0 0 0,1 0-1,-1-1 1,0 1 0,1 0 0,-1 0 0,1-1 0,-1 1-1,0 0 1,1 0 0,-1 0 0,1 0 0,-1-1 0,1 1-1,-1 0 1,0 0 0,1 0 0,-1 0 0,1 0 0,-1 0-1,1 0 1,-1 0 0,1 1 0,-1-1 0,0 0-1,1 0 1,2 1-52,0 0-1,-1 0 0,1 1 1,-1-1-1,0 1 1,1-1-1,-1 1 0,0 0 1,0 0-1,0 0 1,0 0-1,1 2 0,1 1-103,-1 0 0,0 0 0,0 0 0,3 7 0,-6-11 114,0 0 0,1 0-1,-1 0 1,1 0 0,-1 0-1,1 0 1,0 0 0,-1 0-1,1 0 1,0-1 0,0 1-1,1 1 1,2 2-41,5 6-53,1-1 1,0 0-1,0 0 0,1-1 0,13 8 0,1-2-404,33 14 0,-51-26-60,0-3 416,0 0 0,-1 0 0,13-4 0,-18 5 178,-1 0 0,1-1 0,0 1 0,-1 0 0,1-1 0,0 1-1,-1-1 1,1 1 0,-1-1 0,1 1 0,0-1 0,0 0-1,46-54-732,-33 38-629,44-51-8692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8.3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406 1 14256,'-10'1'284,"-1"2"1,1 0 0,0 0 0,0 0 0,0 2 0,-10 4 0,-1 3 845,-31 23 0,30-19-911,0 0 298,1 0 0,-21 22-1,12-7-76,-4 7-352,19-17-88,-20 38-1,32-54 0,1-1 0,0 1 0,0-1 0,0 1 0,-2 8 0,1-1 0,0-1 61,0-1 0,1 1 0,0-1 0,1 1 0,0 0 0,0-1-1,3 21 1,-2-27-37,1 0-1,-1-1 0,1 1 1,0 0-1,1 0 0,-1-1 1,0 1-1,1-1 0,0 1 1,0-1-1,0 0 0,0 0 1,0 0-1,1 0 1,0 0-1,-1 0 0,1-1 1,0 1-1,0-1 0,0 0 1,1 0-1,-1 0 0,0 0 1,1 0-1,4 1 0,-4-2 97,1 0 0,-1 0 0,0 0 0,1 0 0,-1-1 0,6 1 0,-1-2 282,0 0 0,16-5 0,48-12-73,28-4-286,7 7-1784,-107 15 1655,0 0 0,1 0 0,-1-1 0,0 1 0,0 0 0,0 0 0,1-1 0,-1 1 0,0 0 0,0-1 0,0 1 0,0-1 0,0 0 0,0 1 0,0-1 0,2-1 0,13-8-2856,-1 3-6822,-35 16 7333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8.7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15512,'0'0'5190,"1"7"-4725,9 77-94,-7-61-396,9 43 3,6 27 18,20 113 34,-29-161 116,47 219 64,-45-214-42,31 163 60,-35-176-120,-4-13-63,16 128 20,-11-32-1115,-9-105-133,-2-13 109,0-10 725,-9-42-576,9 33-671,-11-45-9530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4:59:49.1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422 1 15152,'-1'1'246,"1"1"0,-1-1 1,0 0-1,0 1 0,0-1 1,0 0-1,0 0 0,0 0 1,0 0-1,0 0 0,-1 0 1,1 0-1,0 0 0,-1 0 1,1 0-1,0-1 0,-1 1 1,1-1-1,-1 1 0,-2 0 1,3-1-186,-1 0-1,0 1 1,1-1 0,-1 1 0,1-1 0,-1 1-1,1 0 1,0 0 0,-1-1 0,-1 2 0,-5 4 43,-25 11-27,-59 29-78,10-2-5,39-20-17,-27 15 15,59-32 54,3 2-7,0-1 0,-11 16-1,19-24-23,0 0-1,-1 1 0,1-1 1,0 0-1,0 1 0,-1-1 1,1 0-1,0 1 0,0-1 1,0 1-1,0-1 1,0 1-1,0-1 0,0 0 1,0 1-1,0-1 0,0 1 1,0-1-1,0 1 0,0 0 1,2 7 68,0 1 1,0-1-1,1 0 1,7 15-1,-1-11 170,65 54 113,-56-53-60,85 57 110,-82-55-176,83 54 82,-85-55-154,71 58 40,-74-57-200,47 54-66,-62-68 22,0 0 0,0 0 0,0 1 0,-1-1 0,1 0 0,0 1 0,0-1 0,-1 1 0,1 1 0,6 19-168,-2-1-1,3 30 1,-4 35-1643,-4-31-1027,1 1-7121,-2-130 7509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92 10224,'-1'0'81,"1"0"0,-1 0 0,1 0 0,-1 0 1,1-1-1,-1 1 0,1 0 0,-1 0 0,1 0 0,-1-1 1,1 1-1,0 0 0,-1 0 0,1-1 0,-1 1 0,1 0 1,0-1-1,-1 1 0,1 0 0,0-1 0,-1 1 0,1-1 1,0 1-1,0 0 0,-1-1 0,1 1 0,0-1 0,0 1 1,0-1-1,0 1 0,0-1 0,0 1 0,0-1 0,-1 1 1,1-1-1,1 1 0,-1-1 0,0 1 0,0-1 1,0 1-1,0-1 0,0 1 0,0 0 0,1-1 0,-1-2 163,1 0 1,0 0-1,0 0 0,0 0 0,3-5 0,-2 5-152,-1 1-219,0 0-1,1-1 0,-1 1 0,1 0 1,0 0-1,-1 0 0,1 0 0,0 0 0,0 0 1,0 0-1,1 1 0,-1-1 0,0 1 1,5-3-1,25-4-2882,-11 2 1360,-3 1-4143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3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13984,'0'0'4014,"1"9"-5153,1 2 993,4 31-2602,-3-16-4585,-7-61 5549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5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47 389 5024,'18'73'825,"0"7"726,-12-48-1034,-2-14 617,-4-17-698,-1-4-61,-6-34 915,-3-33-345,4 30 303,3 27-912,2-1 0,-1-25 0,10-82 1339,-7 109-1611,3-18 347,-1 17-238,1 0-1,0 1 0,1 0 1,10-21-1,7 5-16,46-52 300,-52 60-416,-12 18 6,11 2 1,-14 0-46,0 0 0,1 0 0,-1 1-1,1-1 1,-1 0 0,0 1 0,0-1 0,1 1-1,-1-1 1,0 1 0,0 0 0,2 1 0,-1 0-1,1 1 1,-1-1 0,0 1-1,0-1 1,-1 1-1,1 0 1,-1 0 0,2 3-1,7 23-2,-8-24-1,1 10-31,-1 67-59,-4-67-174,-3-1 155,-1 0 0,-13 24-1,19-37 105,-1 0-1,0 0 1,1 0-1,-1-1 0,0 1 1,0 0-1,0 0 1,0 0-1,-1 1 1,-8 4-29,0 0 0,0-1 0,-19 8 0,16-11-215,4-1 111,1-1-1,-1 0 1,0-1 0,0 0 0,1 0 0,-1 0 0,-14-6 0,17 5-135,-2 0 67,0 0-1,0-1 0,0-1 0,1 1 0,-1-1 0,-7-6 1,12 8 49,1 0 0,-1 0 1,1-1-1,-1 1 1,-3-6-1,6 8 157,0 0 0,0 0-1,0 0 1,0 0 0,0 0 0,0 0-1,0 0 1,0 0 0,0 0-1,0 0 1,0 0 0,0-1 0,0 1-1,0 0 1,0 0 0,0 0-1,0 0 1,0 0 0,0 0 0,0 0-1,0 0 1,0 0 0,0 0-1,0 0 1,0 0 0,0 0 0,0-1-1,0 1 1,0 0 0,0 0-1,0 0 1,0 0 0,0 0 0,0 0-1,0 0 1,0 0 0,0 0-1,0 0 1,0 0 0,0 0 0,0 0-1,0 0 1,0 0 0,1 0-1,-1 0 1,0 0 0,0 0 0,0 0-1,0-1 1,0 1 0,0 0-1,0 0 1,0 0 0,0 0 0,0 0-1,0 0 1,0 0 0,0 0-1,1 0 1,-1 0 0,0 0 0,0 1-1,0-1 1,0 0 0,0 0-1,0 0 1,0 0 0,0 0 0,34-5-524,-17 3-700,31-4-6179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5.9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231 21 12376,'-13'24'2221,"13"-27"-2067,0 0 1,0 0-1,-1 1 0,1-1 1,-1 0-1,1 0 1,-1 1-1,-2-6 0,2 7-154,1 0 0,-1 0-1,0 0 1,1 0-1,-1 0 1,0 0-1,0 1 1,0-1 0,0 0-1,0 0 1,0 1-1,0-1 1,0 1-1,0-1 1,0 1-1,0-1 1,0 1 0,0 0-1,0-1 1,0 1-1,-1 0 1,1 0-1,0 0 1,-2 0 0,0 0-36,0 1 0,-1-1 1,1 1-1,0 0 0,0 0 1,0 0-1,0 0 0,0 1 1,0-1-1,0 1 1,0 0-1,0 0 0,1 0 1,-4 3-1,-4 5-52,-18 22 0,23-26 95,-4 4-13,5-5-1,-1 1 1,1 0-1,-5 8 1,-11 18-14,0 7 16,13-23 5,2 0 1,-6 21 0,11-25 25,6 20-1,-4-26-25,0 0 0,1 0 0,0-1 0,4 9 1,1-4-1,-1 0 0,2-1 0,-1 1 1,1-1-1,0-1 0,1 0 1,16 10-1,4 0 45,45 20 0,-68-37 229,0-2-196,1 0 1,-1-1-1,0 0 1,12-6-1,-19 8-50,1 0-1,0-1 1,0 1 0,0-1-1,0 1 1,-1-1-1,1 1 1,0-1 0,0 0-1,0-1 1,8-9 79,-1 0-1,0-1 1,7-15-1,-10 11 135,-1-7-113,-1-1 1,-1-30-1,-3 37-45,0-1 0,0 1 0,-2 0 0,-6-23 0,8 35-73,-1 1-1,0-1 1,0 0 0,0 1-1,-4-6 1,5 8-9,0 1 0,0 0-1,0-1 1,0 1 0,0 0 0,-1 0-1,1 0 1,0 0 0,-1 0 0,1 0-1,-1 0 1,1 0 0,-1 1-1,0-1 1,1 1 0,-1-1 0,0 1-1,-1-1 1,-11 2-101,14-1 78,-1 0-1,1 0 1,0 0-1,-1 0 0,1 1 1,0-1-1,0 0 1,-1 0-1,1 0 0,0 0 1,-1 1-1,1-1 1,0 0-1,0 0 0,0 0 1,-1 1-1,1-1 0,0 0 1,0 0-1,0 1 1,-1-1-1,1 0 0,0 1 1,-32 57-710,22-40-1593,-10 17-5272,46-81 5726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6.5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40 12192,'2'6'1016,"14"78"46,-11-61-827,25 108 32,-24-101-366,24 129-100,-25-127-226,7 47 1,18 126 361,-13-93 787,-19-113-103,-4-5-288,-7-12-104,6 5-107,-9-23-1,14 29-103,-8-20 169,-10-40-1,14 43-165,0 0 40,4 14-49,-53-298 101,44 213-62,10 79 37,1 13-66,1-26 151,8-47 0,4 12 124,-13 63-287,0 1-1,0-1 1,0 0 0,0 1-1,0-1 1,1 1 0,-1-1-1,0 1 1,0-1-1,1 0 1,-1 1 0,1-1-1,-1 1 1,0-1 0,1 1-1,-1 0 1,2-1-1,10-10 65,0 1-1,25-13 0,-35 22-64,-1 0 0,1 0 0,0 0 0,0 0-1,0 1 1,3-2 0,94-14 85,-78 16-14,19 5-27,42 9 0,-63-9-46,-1 0 0,1 1 0,-1 1 0,-1 0-1,18 11 1,-30-14-2,0-1-1,0 1 1,0 0 0,-1 0-1,0 0 1,0 0-1,0 1 1,0 0 0,-1 0-1,1 0 1,-1 0 0,-1 0-1,1 1 1,-1-1-1,0 1 1,0-1 0,0 1-1,-1 0 1,0 0 0,0 0-1,-1 0 1,0 8-1,0-4 5,-1-1-1,0 1 0,0 0 0,-1 0 0,-1-1 0,0 1 0,0-1 0,-1 1 1,0-1-1,0 0 0,-1-1 0,-11 15 0,-8 4 20,22-25-16,1-1 0,-1 0 0,1 1-1,-1-1 1,1 0 0,-1 0 0,-2 1 0,-102 48 110,81-41-100,-107 28-62,105-31-312,-100 14-172,88-14-1895,-38 6-5655,180-28 6082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8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508 17 15152,'-11'-6'863,"9"4"-495,0 1 0,-1-1 1,1 1-1,-1 0 0,1 0 0,-5-1 1,3 1-137,-1 1 1,1 0 0,0 0-1,-1 1 1,1-1 0,-8 2-1,8-1-172,-8 2-59,0 0 1,1 1-1,0 0 1,-20 10-1,20-9-34,-32 14-387,-41 24-32,-75 52-228,154-93 672,-1 1 2,-15 13 4,19-14 3,0 0-1,-1 0 0,1 0 0,0 0 1,-2 4-1,4-6 0,0 1 1,0-1-1,0 1 1,0-1 0,0 1-1,0-1 1,0 1-1,1-1 1,-1 0-1,0 1 1,0-1-1,0 1 1,0-1-1,1 1 1,-1-1 0,0 0-1,0 1 1,1-1-1,-1 0 1,0 1-1,1 0 1,0-1 0,1 3-2,1 0 0,-1-1 0,1 0-1,0 1 1,0-1 0,0 0 0,0 0 0,4 1 0,25 10-17,-23-10-14,69 31-460,-42-17 341,59 29-10,-76-35 76,28 19 3,8 9 66,28 36 66,-71-61 198,34 60 97,-45-73-321,0 1 0,0-1-1,-1 1 1,1-1 0,-1 1-1,1 0 1,-1-1 0,1 3-1,2 20 121,0 42 0,-3-64-123,0 0-1,0 0 0,0 0 0,-1 0 0,1 0 0,-1 0 1,0 2-1,-7 14 54,0 0 0,-16 25 0,23-42-59,0 1 0,0-1 0,-1 1 0,1-1 0,0 0 0,0 1 0,-4 1 0,-16 12 81,-41 20-1,59-34-62,1 0 1,-1 0-1,1 0 0,-1 0 1,1-1-1,-4 1 0,-109 8 254,112-9-280,-1 0-1,1 0 1,-1-1 0,-5-1-1,-101-33-7,91 25-206,5 1-16,1-1-1,0 0 0,1-1 0,0 0 1,-13-17-1,14 13-150,1 0-1,-10-19 1,16 22 209,1-4-580,1 0 1,1-18 0,-2-28-9456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7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 0 13360,'-3'6'1361,"-13"25"-332,-37 84-85,-3 60-71,52-154-753,-2 97 7,7-93-212,4 16 60,1-1 1,2 0 0,17 48-1,24 32 25,-44-105 11,2 0 0,-1-1-1,2 0 1,15 21 0,-1-7 5,22 27 49,-41-50-54,0-1 1,0 0-1,1 0 0,0 0 1,6 4-1,-3-2-26,-1-2-85,3-2 12,-1 0 0,12 1 0,-20-3 58,0 0 0,1 0 0,-1 0 0,1 0 0,-1 0 0,0 0 0,1 0 0,-1 0 0,1 0 0,-1 0 0,0 0 0,1 0 0,-1-1 0,0 1 0,1 0 0,-1 0 0,0 0 0,1-1 0,-1 1 0,0 0 0,1 0 0,-1-1 0,0 1 0,58-58-860,-40 39-1058,17-16-5444,-82 81 5551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17.4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13448,'44'18'1416,"-2"-4"146,-32-9-829,62 35 215,-56-28-606,25 26 3,11 17-274,-35-32-69,16 26 1,12 37-2,-29-48-6,-3 1 0,11 52-1,-22-87-7,-2 1 0,1 0-1,0 0 1,-1-1 0,0 8-1,-4 88-66,-10 8-49,13-100-12,0 1-1,-1-1 1,-4 10 0,-30 82-421,-10-1 344,46-99 218,-17 35-534,-47 105-144,46-99-1338,-21 44-5468,90-198 5623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8.4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10 13896,'-12'-1'12,"-15"-6"5988,40 6-4434,-9 4-1951,3 6 167,-1 1 1,7 14 0,32 77-1871,-37-80 1984,3 2-150,61 101-2168,-5-9-8171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8.9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1 277 13984,'1'3'206,"1"0"0,-1 0 0,1 0 0,-1 0 0,0 0 0,-1 0 0,1 0 0,0 0 0,-1 1 0,1-1 0,-1 5 0,0 3 321,4 36 882,1 13-1002,7 36-107,-7-56-403,-2-25 86,2 24 5,-3-18 128,-1-15-31,-1 0 1,1 0-1,1 0 1,2 9-1,-4-14-59,-1-9 335,-11-69 36,-11-63 228,19 114-503,-7-100 31,9 103-138,2-74 10,3 79-10,20-66 21,-16 70 30,4 0-29,-1 2-1,21-20 1,-31 31-26,1 1 0,0-1 1,0 0-1,0 1 0,0-1 0,-1 1 1,1-1-1,0 1 0,0-1 0,0 1 1,0 0-1,2-1 0,13-2 54,1 0-1,22-1 1,-38 4-59,0 0-1,0 0 1,0 0 0,0 0 0,0 0 0,-1 0 0,1 1 0,0-1-1,0 0 1,0 0 0,0 1 0,0-1 0,-1 0 0,2 2 0,16 8 43,-2 2 0,19 16 1,-33-27-24,-1 0 1,1 1 0,-1-1-1,0 1 1,0-1 0,2 4-1,34 67 214,-37-71-233,1 0 0,-1 0-1,1 0 1,-1 0 0,0 1-1,0-1 1,1 0 0,-1 0-1,0 0 1,0 1 0,0 0-1,-2 26 46,-6 32-1,7-58-47,1 0 0,-1 0 0,1 0 1,-1 0-1,0 0 0,0 0 0,-1 2 0,-46 78 31,36-67-62,-50 46-73,49-53-238,-3 0 62,-25 8 0,39-16 181,1 1 1,-1 0 0,0-1 0,1 0-1,-1 1 1,0-1 0,1 0 0,-1 0-1,0 0 1,0 0 0,1 0 0,-1-1 0,-2 0-1,-2 0-85,3 1 44,1-1 0,-1 0 1,0 0-1,0 0 1,1 0-1,-1 0 0,1 0 1,-1 0-1,-2-3 0,4 3 75,0 0 0,0 0 0,0 0-1,0 0 1,0 0 0,0 0 0,0 0-1,0 0 1,0-1 0,0 1 0,1 0-1,-1-1 1,1 1 0,-1 0 0,1-1-1,-1 1 1,1-1 0,0 1 0,0-3-1,1-10-2089,0-8-8369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9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1 13624,'-5'46'2654,"4"-29"-1962,-6 29-1,4-30-522,3-6 186,3 20 3,5 9-286,-1-15-68,14 29 0,-14-40 21,-1 0-1,2 0 1,14 19-1,-14-21 18,-5-6 50,1-1-1,-1 1 1,1-1-1,7 8 1,-1-3-23,-2 0-27,-4-5 19,0 0 0,0 0 0,9 6-1,28 17 216,-38-26-241,0 0 0,0 0-1,-1 0 1,1-1-1,0 1 1,0-1-1,0 1 1,0-1 0,0 0-1,0 0 1,0 0-1,0-1 1,3 0-1,-2 1-8,5-3 62,-1-1-53,1-1-1,-1 0 1,0-1 0,12-11 0,27-30 97,-33 33-36,-11 12-49,-1 0-1,0 1 0,0-1 0,0-1 1,0 1-1,0 0 0,0 0 0,-1-1 1,1 1-1,-1-1 0,0 1 0,0-1 1,1 0-1,-2 0 0,2-3 0,5-10 410,-5 20-446,3 8 9,7 24 0,10 32-101,62 128 0,-78-185-41,1-1-1,-1 0 1,2 0-1,8 9 0,10 9-3314,-12-13-6208,-33-35 7273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0:49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1 14792,'0'0'3553,"-8"3"-2815,-24 13-535,18-8 70,-59 45 9,38-24-694,-22 20 256,38-32 141,-42 42 500,61-59-474,-1 0 0,1 0-1,0 0 1,0 1-1,0-1 1,0 0-1,0 0 1,-1 0 0,1 0-1,0 0 1,0 1-1,0-1 1,0 0-1,0 0 1,0 0 0,0 0-1,0 1 1,0-1-1,0 0 1,-1 0-1,1 0 1,0 1 0,0-1-1,0 0 1,0 0-1,0 0 1,0 0-1,0 1 1,1-1 0,-1 0-1,0 0 1,0 0-1,0 1 1,7 1 496,0-1-350,43 9 145,-37-6-236,61 27 24,-58-22-44,73 50 14,-73-46-38,45 56 10,-59-68-31,-1 1 0,0-1 0,0 1 0,0-1 0,-1 1 0,1-1 0,1 3 0,1 7 3,1-1 0,-2 1 0,0 0 0,2 16 0,-4-26-3,0 0 1,0 0 0,0 0 0,0 0 0,0-1-1,0 1 1,-1 0 0,1 0 0,0 0-1,0-1 1,-1 1 0,1 0 0,0 0 0,-1 0-1,-6 11 8,-1 0 0,-1-1-1,-10 12 1,18-22-8,0 0 1,0 0-1,0 0 0,0-1 1,0 1-1,0 0 0,0 0 1,0-1-1,-2 2 0,-81 28 6,64-26-54,-90-1-115,88-4-370,-12-4-349,-52-15 0,24-1-297,61 21 1171,1 0 1,0 0 0,0-1 0,-1 1-1,1 0 1,0 0 0,0 0-1,0 0 1,-1 0 0,1 0-1,0 0 1,0 0 0,0 0 0,-1 0-1,1-1 1,0 1 0,0 0-1,0 0 1,0 0 0,-1 0-1,1-1 1,0 1 0,0 0 0,0 0-1,0 0 1,0-1 0,0 1-1,-1 0 1,1 0 0,0 0-1,0-1 1,0 1 0,0 0 0,0 0-1,0 0 1,0-1 0,0 1-1,0 0 1,0-1 0,1-3-78,-1 1 1,1-1 0,0 0-1,0 0 1,0 1-1,1-1 1,-1 1-1,1-1 1,3-4 0,3-6-1447,13-38-8803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5.0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14256,'8'4'341,"-8"-4"-212,1 1 0,-1-1 0,1 0 1,-1 1-1,1-1 0,-1 0 1,1 1-1,-1-1 0,1 1 0,-1-1 1,1 1-1,-1-1 0,1 1 1,0 14 1212,-2 4-1027,2 0 0,6 35 0,-5-40-248,9 45 172,-3-24-318,16 64-11,-18-75 50,8 31 10,66 309-2,-71-299 37,-5-41 28,32 182 697,-22-124 459,-14-81-1140,1 2 90,3-10-76,75-176-79,-76 178 8,0-1 1,1 1-1,0 0 1,0-1-1,0 2 1,0-1-1,1 0 0,0 1 1,0 0-1,0 0 1,1 1-1,9-6 1,-3 2 17,-8 4 25,1 1 0,-1-1 1,1 1-1,0 0 0,5-2 0,-7 3-5,1 1-1,-1-1 1,0 1-1,0 0 0,1 0 1,-1 0-1,0 1 0,0-1 1,5 2-1,18 5 42,-25-7-61,0 0-1,0 1 1,-1-1 0,1 0 0,0 1 0,0-1 0,0 1-1,-1-1 1,1 1 0,0-1 0,0 1 0,0 0 0,62 60 164,-51-45-94,29 52-32,36 86 0,-60-107-214,15 63 0,-23-76-52,-6-20-632,-3-12 106,-1-5 543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5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 0 14616,'0'0'5681,"-10"8"-5729,-30 23 36,38-29 10,-1-1 0,1 1 0,0 0 0,0 0 0,1 0 0,-4 3 0,-65 93-20,56-74-12,-51 112-4,55-106 46,-30 121 62,34-121 212,-1 112 110,7-137-343,0 0 1,0 0-1,1 0 1,1 5 0,-2-10-50,16 78 252,10 3-134,-26-81-118,2 4 68,-1 1 0,1-1 0,0 1 0,4 6 0,34 50 272,8-7-214,-48-54-126,2 3 41,1-1 0,-1 0 0,1 1-1,-1-1 1,1 0 0,5 2 0,61 34 246,8-9-192,-46-20 91,140 21 254,-143-27-200,48-3 0,23-11-5,-97 11-289,-1 0 0,1-1 0,-1 1 0,1 0 1,-1-1-1,0 1 0,1-1 0,-1 0 0,2-1 0,7-3-3500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6.2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72 107 11384,'-60'82'1446,"59"-80"-1408,-9 10 490,10-15-61,6-9 236,57-88 996,-59 93-1413,0 1 0,4-10 1,-7 12-197,1 1 1,-1-1 0,1 1 0,-1 0 0,1 0 0,0 0-1,0 0 1,1 0 0,-1 1 0,1-1 0,-1 1-1,1-1 1,0 1 0,0 0 0,6-3 0,-3 2-47,0 1 1,1 1 0,-1-1-1,1 1 1,-1 0-1,1 0 1,-1 1 0,1 0-1,0 0 1,6 2 0,10 1 78,34 11 0,-9 2-46,65 30 0,-108-43-67,12 6 183,79 55 94,-74-47-12,204 200 419,-3 58-131,-220-271-512,1 1-1,-1 1 1,0-1 0,3 8-1,81 195 309,-83-195-222,6 21 1,18 92 140,-6 9-186,-21-125-32,1 1 0,-1 21 0,-1-32-60,-4 129 180,-11-1-138,13-114-29,-5 19 0,7-33-13,-29 102 27,-8-9-23,35-89-5,0 0 0,1 0 1,-1 0-1,-1-1 0,1 1 0,-4 4 1,-8 9-1,-21 22 0,22-27-52,-29 19 0,42-31 53,-2 1-67,0 1 1,0-1-1,-1 1 1,1-1-1,-1 0 1,1 0-1,-4 1 1,6-2 66,-12 4-176,1-1 0,-23 4 0,21-7 75,1 1 1,-22-4-1,34 3 101,-2 0-65,1 0 0,-1 0 0,0 0-1,1 0 1,-1-1 0,1 1 0,-1-1-1,1 1 1,0-1 0,-1 0 0,1 1-1,-1-1 1,1 0 0,-2-1 0,3 2 65,-18-13-488,-22-18 1,-21-29 247,61 60 240,-20-24-227,-69-95-2334,9 9-8885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6.7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13808,'4'4'322,"0"1"1,0-1-1,-1 1 0,1-1 1,-1 1-1,0 0 1,-1 0-1,1 0 1,2 10-1,4 6 367,21 57 316,8 42-79,-31-92-889,9 30-25,0 13-10,-8-37-15,-2-8-72,4 43 1,-8-57-51,0 2-207,-1 0 0,-1 24-1,-8 12-2203,8-46 2282,2-4 101,2-5-1062,-3 4 378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8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308 0 13088,'-8'10'31,"7"-8"124,-1 0 0,0 0-1,1 1 1,-1-1 0,0-1-1,0 1 1,-1 0 0,-1 1 0,-5 0 1558,9-3-1676,0 0-1,0 0 1,0 0 0,-1 0 0,1 0 0,0 0 0,0 0 0,0 0 0,-1 0 0,1 0 0,0 0 0,0 0 0,0 0 0,-1 0 0,1 0 0,0 0-1,0-1 1,0 1 0,0 0 0,-1 0 0,1 0 0,0 0 0,0-1 0,0 1 0,0 0 0,0 0 0,-1 0 0,1 0 0,0-1 0,0 1 0,0 0 0,0 0-1,0 0 1,0-1 0,0 1 0,0 0 0,0 0 0,0-1 0,0 1 0,0 0 0,0 0 0,0-1 0,-2 1 271,-24 3 64,17 2-384,-58 39-47,49-33-151,1 0 0,-27 24-1,30-23 19,8-7 99,-2 1 50,1 1-1,0-1 0,1 1 0,-11 14 0,-1 6 18,18-22 14,5 9 4,-4-11 8,1-1 0,-1 0 0,1 1 0,0-1 0,2 3 0,3 0 12,0 1 0,0-1 0,0-1 1,0 1-1,1-2 0,10 6 0,45 12 87,-57-19-110,13 5 36,0 0-1,32 18 1,-37-17-16,3 2 39,63 48 24,-66-44-24,51 62 44,-63-74-71,-1 0 0,1 0 0,-1 0 0,0 0 1,1 1-1,0 1 0,29 89 203,-28-73-18,-4 4-69,-6 48 0,7-70-123,0-1 0,-1 1 0,1 0 1,-1-1-1,1 1 0,-1-1 0,0 1 1,-1 2-1,-5 7 25,-1-1 1,-1 1-1,0-1 1,-10 9-1,18-18-20,-1 0 1,1 0-1,0 0 0,0-1 1,0 1-1,-1 0 0,1-1 1,0 1-1,-2 0 0,-12 3 33,0-1 0,0 0-1,-27 1 1,41-4-62,0 0-1,-1 0 1,1 0-1,0 0 1,-1 0-1,1-1 1,-1 1 0,1 0-1,0-1 1,0 1-1,-2-1 1,-14-8-75,1 0 1,0-1 0,-15-13-1,17 10-875,0-4 362,-18-33 0,31 49 586,1 0-1,0 1 0,-1-1 0,1 0 0,0 1 0,-1-1 0,1 0 1,0 0-1,0 0 0,-1 1 0,1-1 0,0 0 0,0 0 0,0 1 1,0-1-1,1-2 0,1-14-456,2 0 1,9-26-1,-10 32-322,18-70-8909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7.2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14344,'22'49'304,"-17"-40"1498,0-7-486,-5-3-1180,1 1 1,-1-1-1,1 1 1,-1-1-1,1 0 1,-1 1-1,1-1 1,-1 0-1,0 1 1,1-1-1,-1 0 1,1-1-1,3-7 1171,1 5-1251,-1 0-1,0 1 1,1 0-1,-1 0 1,1 0-1,0 0 0,0 1 1,0-1-1,0 1 1,1 0-1,4 0 1,5-3-70,3 0 286,32-6 0,-41 9-239,-6 2-17,0-1-1,-1 1 1,1 0 0,-1 0-1,1 0 1,0 0-1,-1 0 1,4 2 0,48 8 142,-43-6-36,46 29 30,-46-22-144,17 22 4,7 14-10,26 60-3,-51-86-6,-4-6-2,4 9-17,-1 1 0,9 38-1,-5 22-65,-13-71 32,-5 17 0,3-24 56,-1-1 0,-6 13 0,3-9 15,-1 0 0,0 0 0,-1-1 0,0 1 0,-13 10 0,-2-1 21,20-16-57,-1-1-27,1 0-1,1 1 1,-1-1-1,0 1 1,1 0-1,-1 0 1,1 0-1,0 0 1,0 0-1,0 0 1,0 0 0,0 1-1,1-1 1,0 1-1,-2 5 1,3-7-187,0 0-1,0 0 1,0 0 0,0 0 0,1 0 0,-1 0 0,0 1 0,1-1-1,0 0 1,1 3 0,0-9 14,30-68-2258,-3 5-8603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08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404 661 13360,'-33'0'2646,"33"1"-2568,-1-1 0,1 1-1,-1-1 1,1 1-1,-1 0 1,1-1 0,-1 1-1,1 0 1,0 0 0,-1-1-1,1 2 1,-1-1 23,-9 23 91,2 0-1,-7 29 0,-5 14 19,10-41-203,5-12 11,0-1 0,1 1 0,0 0 0,-1 14-1,-7 72 754,11-89-724,0-7 5,1-1 1,-1 1 0,1-1-1,0 1 1,0-1-1,1 5 1,0 4 108,1 1 0,1-1 0,0 0 0,0 0 0,8 16 0,3-5-90,-7-15 2,0-3-37,1 1 0,0-1-1,0-1 1,0 1 0,1-1-1,-1-1 1,17 5 0,-18-6-24,-3-1-4,0 0-1,0-1 1,0 0 0,8 0-1,28-2 28,-39 2-34,-1 0 0,0 0-1,1 0 1,-1-1 0,1 1 0,-1 0 0,0 0 0,1 0-1,-1 0 1,1-1 0,-1 1 0,0 0 0,1 0-1,-1-1 1,0 1 0,1 0 0,-1-1 0,19-17 17,1-10-14,-12 11-4,0 0 0,-1 0 0,-1 0 0,7-33 0,-11 39 0,-1 4-1,0 0 0,-1-1 0,1 1 0,-2 0 0,1 0 0,-1-1 0,0 1 0,-5-14 0,1-5-3,-1 1-1,3 15-2,1 0 0,0 0 0,0-15 0,1 14-3,-1 0 0,0 1 0,0-1 0,-1 1 0,0 0 0,-8-18 0,10 24 5,-1 0 0,0 0 1,0 0-1,0 1 0,-6-8 0,0 0 1,-25-36-13,-59-66 22,49 66 70,-109-118 327,148 160-387,1 1-1,0-1 0,0 1 1,1-1-1,0 0 0,-1 0 1,-1-9-1,-8-38 165,11 45-147,0 0-29,0 0 0,0 0 0,0 0 1,1 0-1,0 0 0,2-13 0,2-2-27,1 0 0,1 0-1,10-23 1,-5 21 7,-4 15-37,14-12 1,-14 15 49,0 1 1,12-9-1,-12 11 4,-1 0 0,1 0 0,10-3 0,-9 4 0,1 0 0,15-2 0,-15 4 0,0-1 0,1 2-1,-1-1 1,1 1-1,-1 1 1,0 0 0,0 0-1,0 1 1,16 6 0,-13-3-2,1 1 1,-1 0-1,0 1 1,-1 1-1,20 18 1,-9-4-2,-2 1 0,0 1 0,-1 1 1,-2 0-1,16 32 0,-29-49 2,8 18-1,-11-22 6,0 0 1,0 1-1,0-1 0,-1 1 0,0-1 0,0 0 0,0 1 0,-1-1 1,-2 9-1,3-14 5,0 1 0,0-1 1,0 1-1,0-1 1,0 1-1,0-1 0,0 1 1,-1-1-1,1 0 1,0 1-1,0-1 0,-1 1 1,1-1-1,0 0 1,0 1-1,-1-1 0,1 0 1,0 1-1,-1-1 1,1 0-1,-1 1 0,-10 6 71,1-1-1,-1-1 0,-16 7 1,25-11-31,0-1 1,0 1 0,0-1 0,0 1-1,0-1 1,-4 0 0,-37 1 237,-83-8-1,-52-19 106,20-9-1216,121 26-1488,13 3-8548,56 14 8170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0.5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13 104 12104,'-2'-8'1064,"0"1"0,-5-11 0,6 16-991,1 2 2,0 0 0,0-1 0,0 1 0,0-1 0,-1 1 0,1-1 0,0 1 0,0-1 0,0 1 0,0-1 0,0 1 0,0-1 0,0 1 0,0-1 0,0 1 0,0-1 0,1 1 0,-1-1 0,0 1 0,0-1 0,0 1 0,1 0 0,-1-1 0,0 1 0,0-1 0,1 1 0,-1 0 0,0-1 0,1 1 0,-1 0 0,0-1 0,1 1 1,-1 0-1,1-1 0,-1 1 0,1 0 0,-1 0 0,0 0 0,1-1 0,-1 1 0,1 0 0,-1 0 0,1 0 0,0 0 0,2-1-110,1 1 1,-1-1 0,0 1 0,6 1-1,-7-1 196,4 0-35,1 0-1,-1 1 1,9 1-1,15 3-26,99 6 516,-113-11-575,33 0 201,55-4 42,-82 3-28,97-9 122,-94 7-44,101-9 115,-101 9-208,177-15 312,-181 16-532,27-1 144,69-2-80,-116 5-107,0 0 0,0 0-1,0 0 1,0 0 0,0-1-1,0 1 1,0 0 0,0 0-1,0 0 1,0-1 0,0 1 0,0-1-1,0 1 1,0-1 0,10-4-3816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1.2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 1 9416,'0'0'5664,"7"3"-5438,1 1-188,-3-2 25,1 0-1,-1 1 0,0 0 0,6 4 1,49 29 291,43 25 525,-27-19-499,-69-39-247,-1 0-1,0 1 1,10 7 0,-3-2-51,0-1-36,-7-5 2,-1 0 0,0 1 0,-1-1 0,8 7-1,39 38 191,-43-38-172,0 7-13,10 26 0,-15-28 75,-5 70 34,-1-67-142,-29 83 12,22-82 10,-52 69 55,60-86-70,1 0 0,-1 0 0,0-1-1,1 1 1,-1 0 0,0-1 0,-2 2 0,-28 17 126,-34 15 0,45-27 69,-94 16 66,93-21-200,-68 11-39,89-14-71,0 0 0,0 0 0,0 0 0,0 0 1,-1 1-1,1-1 0,0 0 0,0 1 0,0-1 0,0 1 0,0-1 0,0 1 0,-1 1 0,-17 12-206,-33 32 0,31-27-2385,-23 17-6520,102-84 6872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2.6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10936,'2'5'4621,"-1"-5"-4104,0 0-511,0 0 0,0 0-1,0 0 1,0 0 0,0 0-1,-1 0 1,1 0 0,0 1-1,0-1 1,0 0 0,0 1 0,0-1-1,1 2 1,11 3 120,19 3 34,-12-3 14,-1 0-1,25 1 1,-11-4 76,47-2 1,-28-8 14,75 0 185,-126 8-436,1 0 1,-1 0-1,1 1 0,-1-1 1,0 0-1,1 1 1,-1-1-1,1 1 0,-1-1 1,0 1-1,1-1 1,-1 1-1,0 0 0,0 0 1,0 0-1,0 0 1,0 0-1,0 0 0,2 2 1,-2-2-6,1 5 44,0 4-35,0 1-1,-2 0 1,1 0-1,-1 0 0,-1 0 1,-2 17-1,-3 2 32,-9 31 0,11-49-31,-1 1-1,-10 18 0,9-18-9,-9 14 62,10-19-60,-14 19 0,12-19-40,0 0 0,-1-1 0,0 0 0,0 0 0,-1-1 0,0 0 0,0-1 0,0 1 0,-12 3 0,-2 2-586,-23 16 0,27-16 486,-3 2-2253,-23 12-5533,104-58 5964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3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64 10224,'14'8'-67,"14"5"1688,-22-11-1450,1-1 0,-1 0 0,0-1-1,1 1 1,-1-1 0,1 0 0,7-2-1,45-9 413,-58 11-568,15-4 34,21-5 81,54-8 58,30-10 651,-98 23-459,103-10 150,-100 12-156,296 5 568,-320-3-931,47 1 243,83 6-60,-72-4-540,35 5-78,-68-5 25,-1 1-1,32 8 0,-35-6-184,57 15-466,-75-20 841,0 1 0,-1-1 0,1 1-1,0 0 1,5 3 0,1 2 18,1-2 87,16 9-143,12 12-1370,-3-2-5463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23.9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 0 12280,'6'5'-261,"-4"-3"608,0 0 0,1 0 1,-1 0-1,1-1 0,-1 1 0,1-1 0,0 1 1,0-1-1,-1 0 0,1 0 0,0 0 1,3 0-1,-1 0-233,-1-1 1,1 1 0,-1 0-1,8 2 1,-4-1-104,2 1-18,1 0-1,-1 0 1,10 5 0,-7-3 2,43 12-36,38 15 18,-56-17 13,55 16 0,-87-30 14,1 1 0,-1 0-1,0 0 1,-1 0-1,12 7 1,-15-7-3,0-1 1,0 1-1,0-1 1,0 1 0,-1 0-1,1 0 1,-1-1-1,1 1 1,-1 0-1,0 1 1,1-1-1,-1 0 1,0 0-1,-1 0 1,1 1 0,0-1-1,-1 0 1,1 5-1,0 0 19,-1 1-1,0 0 0,-1-1 1,0 1-1,0 0 0,-3 8 1,1-3 23,-2 0 0,-6 15 0,4-17 59,-53 55 59,44-51 12,-55 52 18,10-10-263,-75 86 0,99-94-100,23-28-613,-56 83-179,49-73-985,-21 31-5449,98-145 5556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2.5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28 443 11032,'0'0'8681,"-2"-7"-8549,-1 0-113,2 4-10,0 0 0,0 0 0,0-1 0,0 1 0,1 0 0,-1-1-1,1-4 1,-10-79 61,8 77-55,1 1 0,1-18 1,0 9-9,-2-1-2,1 11 21,0 1 0,1-1 0,1-13 0,7-49 82,-8 67-104,1 0-1,-1 0 1,1 0-1,0 1 1,0-1-1,0 0 1,0 1-1,1-1 1,-1 1-1,1-1 1,-1 1-1,1-1 1,0 1-1,4-4 1,-4 4-2,-2 2-2,0 0 1,0 0-1,0 0 0,0-1 0,0 1 1,0 0-1,0 0 0,1 0 1,-1 0-1,0 0 0,0 0 0,0 0 1,0 0-1,0 0 0,0-1 0,0 1 1,0 0-1,1 0 0,-1 0 1,0 0-1,0 0 0,0 0 0,0 0 1,0 0-1,0 0 0,1 0 1,-1 0-1,0 0 0,0 0 0,0 0 1,0 0-1,0 0 0,1 0 0,-1 0 1,0 0-1,0 0 0,0 0 1,0 0-1,0 0 0,0 0 0,0 1 1,1-1-1,-1 0 0,0 0 1,0 0-1,0 0 0,0 0 0,14 12 14,-10-7-13,0 1-1,5 11 1,31 80-2,-31-75-6,44 97-2,-42-95 2,52 90 3,-50-95 26,-7-10 6,4 4 24,0 0 0,1-1 0,0 0 0,19 15 0,-26-23-10,1-1 1,-1 0 0,1-1-1,0 1 1,0-1 0,10 4-1,-14-6-37,-1 0 0,0 0 0,0 0 0,1 0 0,-1 0 0,0 0-1,0 0 1,0 0 0,1 0 0,-1 0 0,0 0 0,0 0 0,1 0-1,-1 0 1,0 0 0,0 0 0,1 0 0,-1 0 0,0 0 0,0-1 0,0 1-1,1 0 1,-1 0 0,0 0 0,0 0 0,0 0 0,0 0 0,1-1-1,-1 1 1,0 0 0,0 0 0,0 0 0,0-1 0,0 1 0,1 0 0,-1-1-1,5-6 36,-1-1-1,0 0 1,0 0 0,-1 0-1,4-13 1,-6 19-22,0-1 0,-1 1 0,0-1 0,1 1 0,-1-5 0,-1-126 123,-1 104-106,-12-109 17,11 114-26,-12-72-34,14 93-35,0-1-1,1 1 1,-1-1 0,1 1-1,-1-1 1,1 0-1,1-3 1,-1-3-10,0 0 78,0 1-360,-1-8-2732,0-13-6634,3 70 7324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0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0 256 11568,'5'-20'186,"-5"20"-142,0-1 0,0 1 0,0 0-1,1 0 1,-1 0 0,0-1 0,0 1 0,0 0-1,0 0 1,0 0 0,0-1 0,0 1-1,0 0 1,0 0 0,0 0 0,1-1 0,-1 1-1,0 0 1,0 0 0,0 0 0,0 0 0,1-1-1,-1 1 1,0 0 0,0 0 0,0 0-1,1 0 1,-1 0 0,0 0 0,0 0 0,0 0-1,1 0 1,-1 0 0,0 0 0,0 0-1,0 0 1,1 0 0,-1 0 0,0 0 0,0 0-1,1 0 1,-1 0 0,0 0 0,8 6 772,1 3-388,-1-1-146,0 0 0,18 13-1,-19-16-249,-4-2-32,1-1 0,0 0-1,0 0 1,6 3 0,42 16-21,-51-21 19,0 1 1,-1-1 0,1 0 0,-1 0 0,1 0 0,-1 1-1,1-1 1,0 0 0,-1 0 0,1 0 0,-1 0 0,1 0-1,0 0 1,-1 0 0,2-1 0,8-1-13,-1-1-1,18-7 1,-26 10 6,-1 0-1,1 0 1,-1-1 0,1 1-1,-1 0 1,1-1 0,-1 1-1,1-1 1,-1 1 0,1-1-1,-1 1 1,0-1 0,1 1-1,0-1 1,5-10-29,0 1-1,-1-1 1,4-11 0,-6 9 17,-2-4 19,-1-1 0,0 1 1,-1 0-1,-7-32 1,-6 6 291,0 10 60,12 30-282,0-1 0,0 1 0,-1-1 0,1 1 0,-1 0 0,1 0 0,-6-5 1,-9-1 53,17 9-104,-1-1 0,1 1 0,-1 0 0,1 0 0,0 0 0,-1 0 0,1 0 0,-1 0 0,1-1 0,0 1 0,-1 0 0,1 0 0,-1 0 0,1 1 0,0-1 0,-1 0 0,0 0 0,-9 3 101,1-1 0,-1 2 0,-10 5 0,20-9-102,-1 0 0,1 0 0,-1 0 0,1 1 1,-1-1-1,1 0 0,-1 1 0,1-1 0,-1 1 0,1-1 0,0 0 1,-1 1-1,1-1 0,-1 1 0,1-1 0,0 1 0,-1 0 0,-6 13 132,1 1 0,-5 16 0,11-29-122,0-1 1,-1 0 0,1 1-1,0-1 1,0 1 0,0-1-1,0 1 1,0-1 0,0 2-1,12 93 372,-6-76-120,14 30 0,12 8-224,-15-32-94,29 32 0,-45-56-9,0-1-1,1 0 1,-1 1-1,0-1 1,1 0-1,-1 0 1,2 1-1,61 32-604,-63-34 571,0 1-1,0-1 0,0 0 1,0 1-1,0-1 0,0 0 1,0 0-1,-1 0 0,1 1 1,0-1-1,1-1 0,7 1-143,-1-1-1,1-1 0,-1 0 0,0 0 1,11-4-1,-8-2-666,7-9 330,19-24 0,13-27-84,-20 23-951,35-45-6389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400 1 10672,'-8'-1'570,"1"2"1,-1-1-1,0 1 0,1 0 1,-14 5-1,15-2 424,-34 45 304,25-27-727,-21 41-1,32-53-532,-33 70-28,18-34-800,9-20 549,2-6-811,0 0 0,-19 33 0,26-53 1046,1 1 1,0-1-1,0 0 0,0 0 1,0 0-1,0 0 1,0 0-1,0 0 1,0 0-1,0 1 1,0-1-1,0 0 1,0 0-1,0 0 1,-1 0-1,1 0 1,0 0-1,0 0 0,0 0 1,0 0-1,0 0 1,0 0-1,0 0 1,-1 0-1,1 1 1,0-1-1,0 0 1,0 0-1,0 0 1,0 0-1,0 0 1,0 0-1,-1 0 1,1 0-1,0 0 0,0 0 1,0-1-1,0 1 1,0 0-1,0 0 1,-1 0-1,1 0 1,0 0-1,0 0 1,0 0-1,0 0 1,0 0-1,0 0 1,0 0-1,0 0 1,0-1-1,-1 1 0,1 0 1,-4-3-91,1 0-1,-1 0 1,0-1 0,1 0 0,0 1 0,0-1-1,-4-6 1,-2-4-985,-28-32-6405</inkml:trace>
  <inkml:trace contextRef="#ctx0" brushRef="#br0" timeOffset="1">1 37 11384,'2'0'80,"0"0"1,0 1-1,0-1 1,0 1-1,0-1 1,0 1-1,-1 0 1,1 0 0,0 0-1,0 0 1,-1 0-1,1 0 1,0 0-1,-1 0 1,3 4-1,1 0 590,0 1 0,6 9-1,-7-9-301,85 110 2374,-18-14-2144,-57-83-690,53 65-186,-55-71-580,38 28-202,-50-41 1052,0 0 1,1 0-1,-1 0 1,0 1-1,0-1 1,1 0-1,-1 0 1,0 0-1,1 0 0,-1 1 1,0-1-1,1 0 1,-1 0-1,0 0 1,1 0-1,-1 0 1,0 0-1,1 0 1,-1 0-1,1 0 1,-1 0-1,1 0 1,1-1-59,0 1 1,0-1-1,0 0 1,0 0-1,0 1 1,0-1-1,0-1 1,0 1-1,0 0 1,-1 0-1,1-1 1,0 1-1,-1-1 1,2-1-1,4-3-1037,25-18-8283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9.0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15 361 13088,'-13'24'237,"13"-23"-190,0-1 1,-1 0-1,1 1 0,0-1 1,0 0-1,0 1 0,0-1 0,0 0 1,0 1-1,0-1 0,0 0 1,0 1-1,0-1 0,0 0 1,0 1-1,0-1 0,0 0 1,0 1-1,0-1 0,1 0 1,-1 1-1,0-1 0,0 0 1,0 1-1,1-1 0,-1 0 1,0 0-1,0 1 0,0-1 1,1 0-1,-1 0 0,0 1 0,1-1 1,-1 0-1,0 0 0,0 0 1,1 0-1,-1 0 0,0 1 1,1-1-1,-1 0 0,0 0 1,1 0-1,-1 0 0,0 0 1,1 0-1,0 0 0,21 1 1744,-15-1-1491,102 7 694,6-1-1013,-83-5 12,-18 0 4,-1-1-1,1-1 0,19-2 1,-30 2 2,-1 1 0,0-1 0,1 0 1,-1 0-1,0-1 0,0 1 0,0 0 0,0-1 1,0 1-1,0-1 0,0 1 0,0-1 1,-1 0-1,1 0 0,-1 0 0,3-3 0,0-2 0,0-1-1,6-15 0,-7 14-1,2-6-17,5-71-6,-10 83 24,0 1 0,0 0 0,0 0 0,0 0 0,0 0 0,-2-3 0,-23-84-10,18 72 32,-39-54 47,45 70-49,1 0 0,-1 0 0,0 0 0,0 0 0,1 0-1,-1 0 1,0 1 0,0-1 0,0 0 0,0 1 0,-2-2 0,-11-4 56,0 0 1,0 1 0,-22-4-1,35 8-60,0 1 0,0 0 0,0 0 0,-1 0 0,1 0-1,0 0 1,0 0 0,0 0 0,-1 0 0,1 0 0,0 0 0,-2 1-1,-9 2 17,1 1-1,0 0 1,0 0-1,0 1 1,1 0-1,0 1 0,0 0 1,0 1-1,0 0 1,1 0-1,1 1 1,-10 10-1,4 2 23,1 0 1,2 0-1,0 2 0,-15 40 0,25-60-37,0 1-1,1-1 1,-1 0-1,0 1 1,1-1-1,0 4 1,0 101 137,3-85-24,13 32 4,-10-39-123,0-1-1,10 17 1,-8-18-18,2 0 1,-1-1-1,1 0 0,1-1 0,14 12 0,-9-11-258,7-1 45,40 15 0,-44-22-398,76 3-276,-86-7 452,0-1-1,18-2 0,-14 1 259,23-6-11,-14 4-1891,24-3-5584,-107 16 5766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3.8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10848,'17'69'913,"6"33"-66,-17-77-1206,26 105-252,-26-104-315,29 101-258,-28-105 824,38 74-1067,-2-9-3546</inkml:trace>
  <inkml:trace contextRef="#ctx0" brushRef="#br0" timeOffset="1">483 163 12912,'-39'28'301,"38"-27"-185,0-1 0,0 1 0,1-1 0,-1 1-1,0-1 1,0 1 0,0-1 0,1 0 0,-1 0 0,0 1 0,0-1 0,-1 0 0,-81 11 1891,63-7-1005,-100 26 51,97-24-1820,-75 16-269,69-16-1330,-30 7-5361,138-30 5825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8.6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1 187 11480,'0'0'0,"6"0"0,3 0 24,3-3 8,4-3-32,8-12-1400,6-8 1408,0-6 0,6-4-8,32-30-7136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49.5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41 15600,'5'74'1647,"9"62"180,-10-97-932,7 82 3,3 19-627,-9-77 182,6 113 1,1 59-364,6 254-84,-15-394 20,3 150 1,1 43-12,0-56 22,7 219 80,-13-408 103,-5 178 79,2-180-126,2-41-169,-12 207 514,-1-66-156,12-117-142,-3 70 74,5-78-146,7 23 78,16 44 1,-20-71-206,10 20 127,41 69 120,-50-89-259,9 14 68,13 11 12,-21-31-36,4-1-19,20 6 0,-20-10-12,5-2 10,1-1 1,-1 0 0,19-6-1,42-15 75,-70 22-118,15-5 33,108-22 24,-101 23 34,115-15 20,-110 17-78,162-2 11,-155 6-18,147 14 14,-152-11 4,0 0-12,102 15 16,-116-14-25,48 8 80,2-3 45,-54-10-130,-12 0-6,-3 0 0,0 0-1,0-1 1,0 1-1,0 0 1,0-1-1,-1 1 1,1-1-1,0 0 1,3-1-1,-3 1 0,-1 0-1,1 0 1,0 0-1,0 0 1,-1 0-1,1 0 1,-1 0-1,1 0 1,-1-1-1,1 1 1,-1-1 0,0 1-1,0-1 1,0 0-1,0 1 1,2-4-1,4-15 1,-5 10 0,-1-1-1,0 1 1,0-1-1,-1-13 1,0 6-4,-1-100-3,0 90-18,6-315-7,-3 239 30,4-139 0,-3 194-12,30-246-4,-26 230 6,19-289-3,-22 279-12,2-120 1,-2-40 16,-8-227-17,3 388 21,-1-33 1,2 65-7,1-163-4,-1 166-16,-6-164-3,3 157 33,-1-1-1,-13-52 1,15 93-7,0 0 0,0 1 0,-1-1 1,1 1-1,-1 0 0,-6-8 0,4 5-2,-2-3 3,4 5-21,-1 0-1,0 0 1,-10-10 0,-56-56-90,67 69 114,0 0 0,0 0 0,0 1 0,-6-3 0,-64-39-17,-35-9 18,39 28 6,-100-21-1,157 43 4,1 1 0,-15-2 0,-103-7 13,-7 6-4,119 5 9,-21 2 0,-96 10 24,-2 9-39,136-21-8,-54 11-7,-212 56-161,186-47-3501,-79 19-8608,372-91 9248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0.0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14520,'0'0'3101,"0"4"-1809,12 63 32,5 76-415,-15-124-872,1 16 5,4 173 18,-6-157-34,1 96 1,-1 16-30,-2-105-35,-5 161-125,4-188-442,1-24 476,-1 12-122,0-1-1,-7 22 1,8-36-92,1-12-119,3-147-546,-1 115 776,5-58 4,6-50-1892,5-78-8253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0.4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6 196 13088,'-6'-89'3282,"7"80"-2467,15-32 241,-11 34-688,-1 3-231,-1 2-111,-1-1 1,1 1-1,0-1 1,0 1 0,0 0-1,0 0 1,0 0-1,0 1 1,1-1 0,-1 1-1,7-2 1,39-5 61,76-3 1,-95 10 12,-1 0 0,36 5 0,-50-3 33,75 7 202,-73-5-214,61 23 68,-76-25-165,-1 0 0,1-1 0,0 1 0,-1 0 0,1 0 0,0 1 0,1 1 0,73 70 257,-73-70-241,-1 0 0,1 0 1,-1 0-1,3 7 0,31 56 166,-2 14-150,-31-72-36,0-1-1,-1 1 0,2 8 1,21 99 64,-1 16-20,-23-123-4,1 1-1,-1 0 0,-1 14 1,0-23-61,-4 113 245,-11-3-180,15-104-51,-1-1-1,0 0 0,0 0 1,-1 0-1,-3 8 0,-6 13 27,-15 25 0,14-31-12,-23 26-1,35-46-27,-1 1 16,0 1 0,-1 0 0,1 0 0,-1-1 1,1 1-1,-1-1 0,0 1 0,0-1 0,1 0 0,-1 0 0,-3 2 0,5-3-16,-15 7 65,1 0-1,-22 8 1,19-11-40,0 0 1,-21 1 0,34-4 13,-1-1-1,1 1 1,-1-1 0,-6-1-1,-139-23 192,125 18-242,-48-12-102,72 18 99,1-1-1,0 1 0,-1 0 0,1 0 1,0 0-1,-1 0 0,1 0 1,0 0-1,-1 0 0,1 0 0,0 0 1,-1 0-1,1 0 0,0 0 1,-1 0-1,1 0 0,0 0 0,-1 0 1,1 0-1,0 0 0,-1 0 1,1 0-1,0 1 0,-1-1 0,1 0 1,0 0-1,-1 0 0,1 1 1,0-1-1,0 0 0,-1 0 0,1 1 1,-7 5-92,1 1 1,0 0 0,0 0 0,0 0-1,1 1 1,-4 8 0,9-16 84,-1 0 0,1 1 0,0-1 0,-1 1 0,1-1 1,0 1-1,0-1 0,0 1 0,-1-1 0,1 1 0,0-1 1,0 1-1,0-1 0,0 1 0,0-1 0,0 1 0,0-1 1,0 1-1,0-1 0,0 1 0,0-1 0,1 1 0,-1 0 1,0-1-1,0 0 0,0 1 0,1-1 0,-1 1 0,9 15-176,0 0 0,0-1-1,14 16 1,-6-7-2339,13 23-7112,-70-110 7245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1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468 1171 14432,'0'0'6497,"-10"5"-5952,-28 17-429,22-11-83,-54 45 29,57-43 46,-42 52 45,54-64-142,0 0-1,0 1 1,0-1-1,0 0 1,1 0-1,-1 1 1,0-1-1,0 3 1,-5 16 58,-6 38 0,13-42 33,3 2-56,1 1 0,10 22 0,-6-26 16,60 67 22,-53-68-58,14 6-11,37 17 0,-66-36-16,1-1-1,0 1 1,-1 0 0,1-1 0,0 1 0,-1-1 0,1 1 0,0-1 0,0 0 0,1 0 0,11 1-3,25-1 0,-22-3-11,21-5 0,-38 8 15,2 0-11,-1 0-1,1-1 0,0 1 1,-1-1-1,1 1 0,-1-1 1,1 0-1,-1 0 0,1 0 1,-1 0-1,2-1 0,8-6-34,0-1-1,12-13 0,-11 8 17,15-23 0,-27 37 30,3-4-39,-1 0-1,1 0 0,2-8 1,37-115-168,-40 121 181,-1 0-1,0 1 1,0-9 0,3-170-102,-7 145 94,-33-142-11,26 147 20,-37-119-3,37 124 14,-39-109-3,40 108 10,-10-55 1,1-22 4,3 5 2,7 8 0,7 21 0,5 18 0,-2 42 0,6-20 0,-6 28 1,-1 0-1,2-1 0,-1 1 0,0 0 0,4-4 1,-4 6-1,0 1 1,0 0-1,0 0 1,0 0 0,0 0-1,1 0 1,-1 0-1,3-1 1,-4 2-1,0 0 0,0 1 0,0-1 0,1 0 0,-1 1 0,0 0 1,0-1-1,1 1 0,-1 0 0,0-1 0,0 1 0,1 0 0,-1 0 0,0 0 0,1 0 0,-1 1 0,2-1 0,0 1 0,-1 1 0,1-1 0,0 1 0,-1-1 1,0 1-1,1 0 0,-1 0 0,0 0 0,3 4 0,16 21-1,-18-22 0,-1-4 1,-2 0-1,1 1 1,0-1-1,0 1 1,0-1-1,-1 0 1,1 1-1,0 0 1,-1-1-1,1 3 1,24 132-6,-24-132 3,-1 1 0,0 0-1,0 0 1,0-1 0,-1 6-1,-29 190-28,30-197 28,-1 1-1,0 0 1,0-1 0,0 1-1,0-1 1,0 1-1,-1-1 1,-3 6-1,-9 15-15,-18 25 0,16-29 11,-23 22 0,39-42 9,-2 2-6,0 0 1,0 0 0,0 0-1,0-1 1,0 1 0,0 0-1,-1-1 1,1 0 0,-5 3-1,7-4 6,-18 8-17,-1 0-1,-19 5 0,14-8-39,-37 4-1,61-9 58,-35 3-520,-49-4 0,-2-9 320,86 10 200,-51-6-2674,-51-1-6585,238 17 6969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2.1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12192,'0'0'1826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1:59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78 12192,'4'-12'141,"-4"10"-51,1 0 0,0-1 0,0 1 0,0 0 0,0-1 0,0 1-1,0 0 1,0 0 0,1 0 0,-1 0 0,3-3 0,-3 5-47,-1 0 1,0-1 0,1 1 0,-1 0 0,0 0 0,1 0 0,-1 0-1,0-1 1,1 1 0,-1 0 0,1 0 0,-1 0 0,0 0 0,1 0-1,-1 0 1,0 0 0,1 0 0,-1 0 0,1 0 0,-1 0 0,0 0-1,1 0 1,-1 1 0,0-1 0,1 0 0,-1 0 0,1 0 0,-1 0-1,0 1 1,1-1 0,-1 0 0,0 0 0,0 1 0,1-1-1,12 14 912,-8-8-458,-2-3-7,-2-1-357,0-1 0,1 1 0,-1-1 0,0 0 0,0 0 0,1 0 0,-1 0 0,0 0 0,1 0 0,-1 0 0,1 0 0,3 1 0,-4-2-75,1 0 0,-1 0 0,1-1 0,-1 1-1,0 0 1,1-1 0,-1 1 0,3-1 0,13-5 277,47-7 27,32 2 197,-70 9-532,-3 0 39,145-1 113,-89 2-82,52 1 255,-67-4-130,32-6-13,-36 4-176,-43 3-30,-11 2-6,1-1 0,-1 2-1,11-1 1,104-3-1935,-103 1-1771,-7 2-4680,-24 2 6240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0.2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29 8344,'14'-24'160,"-11"20"180,-1 4 120,6 8-23,-1-1 1,0 1 0,0 0-1,8 14 1,-4-6-278,-10-15-142,-1-1 1,1 1-1,-1-1 1,0 1 0,1-1-1,-1 1 1,1-1-1,0 0 1,-1 1-1,1-1 1,-1 0-1,1 1 1,1-1 0,63 27 285,-60-25-318,0 0 0,1-1 0,-1 1 0,10 0 0,-1 0 4,30 5 2,71 4 137,-36-4 66,-75-7-121,0 1 0,0-1 1,0 1-1,0 0 1,0 0-1,6 2 1,1 1 4,15 4 33,-24-8-74,0 1 0,0-1 0,-1 1 1,1 0-1,0-1 0,0 1 0,-1 0 1,1 0-1,-1 0 0,1 0 0,2 3 1,1 1 28,12 8 63,-16-13-115,-1 1 0,0-1 0,0 0 0,1 0 1,-1 0-1,0 1 0,0-1 0,0 0 0,1 0 1,-1 1-1,0-1 0,0 0 0,0 0 0,0 1 1,1-1-1,-1 0 0,0 1 0,0-1 0,0 0 1,0 1-1,0-1 0,0 0 0,0 0 0,0 1 1,0 6 88,0 1 0,0-1 0,-1 0 1,-3 12-1,4-18-82,0-1 0,-1 1-1,1 0 1,0 0 0,0-1 0,-1 1 0,1 0 0,-1-1 0,1 1 0,-1 0-1,1-1 1,-1 1 0,1-1 0,-2 2 0,-69 58 442,51-47-136,-137 74 127,-37 22-469,181-99-332,-58 60-2308,39-37-4420,75-76 5330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1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34 7712,'7'-1'78,"24"-2"1637,-23 2-639,-10 1-329,-3 0 832,11-2-963,12 0-544,-16 2 33,12-2 244,19 1 1,13-2 139,40-9 15,-68 10-143,77-2 167,-77 4-82,115 15 780,-80-5-900,-29-4-127,40 7-312,-64-13 30,1 0 0,-1 1 0,1-1 0,-1 0 0,1 0 0,-1 0 1,1 0-1,-1 1 0,1-1 0,-1 0 0,1 0 0,-1 1 0,1-1 0,-1 0 0,1 1 0,-1-1 1,0 0-1,1 1 0,-1-1 0,0 1 0,1-1 0,-1 2 0,12-5-1163,5-2-830,-5 2-4896,-28 7 5240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39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1 211 12728,'0'1'175,"0"1"1,0-1-1,1 1 1,-1 0-1,0-1 1,1 1-1,-1-1 1,1 1-1,0-1 1,0 1-1,0 0 1,1 1 227,0 0 1,-1 0 0,0 0 0,0 0 0,2 5 0,10 42 833,-10-38-724,4 67 106,-6-61-604,-7 70 5,3-52-38,3-21 16,-3 85-29,3-94 27,6-22-1,6-16 10,5-21-4,73-216-1,-82 247 2,11-23 0,-12 31 23,1 1 0,0 0 0,0 1 0,16-17-1,-22 27-18,-1 1 0,1-1 0,-1 1 0,1-1 0,-1 1 0,1 0 0,0 0 0,0 0 0,0 0 0,0 0 0,0 0 0,0 1 0,0-1-1,2 0 1,-3 1 3,1 0 0,-1 0 0,1 0 0,-1 0 0,1 1 0,-1-1 0,0 1 0,1-1 0,-1 1 0,1-1 0,-1 1 0,0 0 0,1-1 0,-1 1 0,0 0 0,0 0 0,0 0 0,0 0 0,0 0 0,0 0 0,1 2 0,4 5 39,-1-1 1,-1 1-1,0 0 1,6 15-1,10 35 364,-19-53-385,13 40 117,10 43 291,-19-79-333,-5-9-101,0 0-1,0 0 1,0 0 0,0 0 0,0 1-1,0-1 1,0 0 0,0 0-1,1 0 1,-1 0 0,0 0-1,0 0 1,0 0 0,0 0 0,0 0-1,0 0 1,1 0 0,-1 0-1,0 0 1,0 0 0,0 0-1,0 0 1,0 0 0,1 0 0,-1 0-1,0 0 1,0 0 0,0 0-1,0 0 1,0 0 0,0 0-1,1 0 1,-1 0 0,1-1-2,-1 0 0,1 0 1,0 0-1,-1 0 0,1 0 0,-1 0 1,1 0-1,-1 0 0,1-1 0,-1 1 1,0 0-1,1-2 0,52-233-268,-49 227 275,33-54 74,-32 55 75,0 0 0,1 1-1,0 0 1,11-11 0,-8 9-83,-9 9-53,1-1 0,-1 1 0,1-1 0,-1 1 0,1-1 0,-1 1 0,1-1 0,0 1 0,-1 0 0,1-1 0,-1 1 0,1 0 0,1-1 0,7-2 74,1 1-1,-1 0 0,19-1 1,-27 3-79,0 0 1,-1 0-1,1 0 1,0 0-1,-1 0 1,1 0-1,0 0 1,-1 1-1,1-1 1,-1 0-1,1 0 1,0 0-1,-1 1 1,1-1-1,-1 0 1,1 1-1,10 6 66,-1 1 0,0 0-1,12 14 1,-21-20-66,0-1 0,1 0 0,-1 1 1,0-1-1,0 1 0,-1 0 0,2 2 0,36 90 138,-31-73-70,21 90 10,-16-53-187,-10-45 83,6 50-591,-5-47 211,3 15 166,-1 4-3164,1 3-6853,-14-89 7727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1.4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255 54 11120,'-12'-44'201,"11"37"971,2 5-707,5 5-224,-5-3-99,37 35 1849,-29-27-2034,-5-5 86,0 0 1,-1-1 0,1 0-1,0 1 1,0-1-1,0-1 1,9 4-1,-6-3-75,40 15-702,-32-13 444,17 9 1,-6 0 163,-17-6-200,1 5 115,10 20 0,-19-31 201,-1-1 1,0 1-1,1 0 0,-1-1 0,0 1 1,0 0-1,0-1 0,1 1 0,-1 0 0,0-1 1,0 1-1,0 0 0,0-1 0,0 2 1,-2 32-138,1-25 140,-1 0 0,0 0 0,-4 10 0,-2-3 10,0-1-1,0 0 1,-1 0 0,-18 20-1,11-16 32,-89 78-14,82-77-119,-97 74-172,98-78-514,-78 66-1540,53-43-2644,110-90 3734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2.1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9952,'15'2'100,"21"5"664,74 15 1353,-96-19-2027,24 3 568,48-3 43,-28-2-112,37-2-104,32-5-72,-103 4-265,41-2 2,96-3-324,-103 7-2502,-32 0-4425,-61 0 5357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02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 1 12104,'22'8'601,"-5"-2"714,26 7 1,60 5-320,-56-13-1335,48 11-1122,-73-9 1257,-14-2-316,18 25-188,-25-30 689,-1 1-1,0-1 1,0 0 0,0 1 0,1-1 0,-1 0 0,0 1 0,0-1 0,0 0 0,0 1 0,0-1 0,0 0-1,0 1 1,0-1 0,0 1 0,0-1 0,0 0 0,0 1 0,0-1 0,0 0 0,0 1 0,-3 17-266,-7 22 0,4-25-41,-50 81-132,39-73 132,-99 96-197,88-92-130,-128 131-158,108-110-286,-46 46-2892,219-220 2998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1.6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1728 14704,'0'0'1640,"6"0"-274,31 0-13,116-8 971,-23 8-2276,-105 1-28,117 9 20,-110-7 42,139 17 39,-131-14-26,195 33 27,-185-31-100,204 28 12,-204-30-14,193 20 19,-194-21 34,203 17 26,-199-19-46,222 10 22,-219-11-20,233 16 46,-230-15 54,92 3 3,34-1-126,-4-1-32,-4-1 2,123-13 8,-248 6 10,207-20 11,-207 19 2,214-28 9,-211 25-36,218-35 0,-218 33-18,212-38-14,-215 38-54,198-56-29,-202 52 44,182-68-14,-185 63 52,174-98-14,-178 92-6,145-104-10,-151 103 52,47-38 3,10-12 2,60-66 10,-148 137-1,0 1 1,0-1-1,0 1 1,4-8 0,-8 12-10,54-87 52,-5-8-36,-49 95-16,5-9 9,-1-1-1,4-11 1,24-82 18,-8-7-12,-17 66 31,6-173 20,-13 179-18,-5-133 38,-2 104-111,7 68 18,0-1-1,0 0 1,0 0 0,1 0 0,-1 0-1,0 0 1,0 0 0,0 0 0,0 0-1,0 0 1,0 0 0,0 0 0,0 0-1,0 0 1,0 0 0,0 0 0,0 0-1,1 0 1,-1 0 0,0 0 0,0 0-1,0 0 1,0 0 0,0 0 0,0 0-1,0 0 1,0 0 0,0 0 0,0 0-1,0 0 1,0-1 0,0 1 0,0 0-1,0 0 1,1 0 0,-1 0 0,0 0-1,0 0 1,0 0 0,0 0 0,0 0-1,0 0 1,0 0 0,0 0 0,0 0-1,0 0 1,0 0 0,0-1 0,0 1-1,0 0 1,0 0 0,0 0 0,0 0-1,0 0 1,0 0 0,5 7-74,12 30-669,31 65 30,-32-70-1854,12 29-7379,-66-142 7471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2:52.1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76 548 12912,'-20'7'261,"5"-1"477,-21 4 0,36-10-706,-1 1 0,1-1 0,0 0 0,0 0 0,0 0 0,0 0 0,0 0 0,0 0-1,-1 0 1,1 0 0,0 0 0,0 0 0,0 0 0,0 0 0,0 0 0,0 0 0,-1 0 0,1 0 0,0 0 0,0 0 0,0 0 0,0 0 0,0 0 0,-1 0 0,1 0 0,0 0 0,0 0 0,0-1 0,0 1 0,0 0-1,0 0 1,0 0 0,-1 0 0,1 0 0,0 0 0,3-5 404,6-4-16,-6 7-393,0-1 103,1 1-1,-1-1 0,0 0 0,0 0 0,0 0 1,0 0-1,-1-1 0,0 1 0,1-1 0,-1 1 1,3-9-1,36-76 397,-31 68-444,40-79 32,-38 78-52,67-94 38,-63 93 8,62-68 57,-77 88-148,0 1 0,1 0 1,-1-1-1,1 1 0,-1 0 0,1-1 0,-1 1 1,4-2-1,17-8 99,42-15 1,-63 25-104,0 1 1,0 0-1,0 0 0,0-1 1,0 1-1,0 0 0,0 0 1,0 0-1,0 0 0,0 0 1,0 0-1,0 0 0,0 0 1,0 1-1,2-1 0,7 3 59,0 0-1,14 5 0,-10-1-42,18 12 0,-29-16-15,0-1-1,0 0 0,0 1 1,0 0-1,4 4 0,62 69 67,7 21-24,-46-56 144,108 168 39,-114-166-244,68 163-111,-77-167-458,42 144-128,-40-129-1676,18 56-6911,-82-257 6971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6.3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 5208,'3'-1'459,"-1"-1"0,1 2 1,0-1-1,1 0 0,-1 0 1,0 1-1,0 0 0,0 0 0,0 0 1,0 0-1,0 0 0,0 0 0,0 1 1,0 0-1,0-1 0,3 2 1,160 37 2422,-135-32-2436,76 15 145,70 10 292,-156-28-844,27 3 329,107 3 672,-90-12-738,68 5 77,-120-3-369,17 2 9,-7 2-305,0 1 0,26 8 0,-48-12 203,0-1 0,0 1 1,0-1-1,0 1 0,-1-1 1,1 1-1,0 0 0,0-1 1,0 1-1,0 0 0,-1 0 0,1 0 1,0-1-1,-1 1 0,1 0 1,0 0-1,-1 0 0,1 0 1,-1 0-1,0 0 0,1 0 1,-1 2-1,4 7-253,1 4-1921,0-1-7669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36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13360,'-6'11'1142,"6"-11"-1118,0 0 0,0 0 0,0 0 0,0 1 0,-1-1 0,1 0 0,0 0 0,0 0 0,0 1 0,0-1 0,0 0 0,0 0 0,0 0 0,0 1 0,0-1 0,0 0 0,0 0 0,0 1 0,0-1 0,0 0 0,0 0 0,0 0 0,0 1 0,0-1-1,0 0 1,0 0 0,0 0 0,0 1 0,0-1 0,1 0 0,-1 0 0,0 0 0,0 0 0,0 1 0,0-1 0,0 0 0,1 0 0,-1 0 0,0 0 0,0 0 0,0 1 0,0-1 0,1 0 0,-1 0 0,0 0 0,1 0 0,4 4-77,57 43-69,-45-35-164,79 50-132,-76-49 52,80 57-80,-81-55 420,22 22-1,-31-27 25,-1 1 0,12 15 1,-14-14 0,-1 0 0,0 1 1,0-1-1,-2 1 0,7 25 1,-10-36-2,-1-1 0,0 1 0,1 0 0,-1 0 0,0-1 1,0 1-1,0 0 0,0 0 0,0-1 0,-1 3 1,1-4 1,-11 59-20,-9 3-166,18-59 57,1 0-1,-1 1 1,1-1-1,-1 0 1,0 0-1,-4 6 1,-56 71-778,-16 8 691,33-37-1220,-40 50-3788,198-235 3927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2.9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11208,'0'0'4,"0"0"61,0 0-1,0-1 1,0 1-1,0 0 1,0-1-1,0 1 1,0 0 0,0-1-1,0 1 1,0 0-1,0-1 1,0 1 0,0 0-1,0 0 1,0-1-1,1 1 1,-1 0-1,0-1 1,0 1 0,0 0-1,1 0 1,-1-1-1,0 1 1,0 0-1,1 0 1,-1 0 0,0-1-1,0 1 1,1 0-1,-1 0 1,0 0-1,0 0 1,1-1 0,0 3 752,-1 11-198,0 14-52,5 47 0,-3-62-547,6 27 294,15 42 69,-17-64-63,36 71 135,30 37 381,-56-103-543,80 91 99,-91-107-325,1 0 0,8 6-1,151 113 220,-128-101-60,157 75 56,-183-94-259,20 6 0,-31-11-23,112 34 47,5-8-23,-117-26-24,48 8 73,-48-8-73,122 14 74,6-8-48,-128-6-26,53 1 60,227-3 32,-223 0 8,224-12 79,-226 11 114,201-9 77,-210 10-284,158-2 48,-170 4 12,-14 0-85,104 4 46,-106-2-178,24 6 0,-41-8 31,-1 0 0,1 0 1,-1 0-1,0 0 1,1 0-1,-1 1 0,1-1 1,-1 0-1,0 0 1,1 0-1,-1 1 0,0-1 1,1 0-1,-1 0 1,0 1-1,1 0 0,1 1-27,-1-1-1,0 1 0,0 0 0,1 0 0,-1 0 1,-1 0-1,1 0 0,0 0 0,0 1 0,-1-1 0,1 0 1,-1 0-1,1 3 0,0 2-639,24 35-2524,-15-23-5469,-24-44 6536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3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0 7984,'66'13'696,"14"-3"121,-63-8-374,0 1-1,31 8 1,-32-7-290,-11-3 48,0 0 0,0 1 1,0-1-1,-1 1 0,7 3 0,0 1-21,19 7 41,-21-7 194,-4-1-299,-1 0 1,1 0 0,-1 0-1,6 10 1,-10-15-96,0 1 0,0-1 0,1 1 0,-1-1 0,0 1 0,0-1 0,0 1 1,0-1-1,0 1 0,0-1 0,0 1 0,0-1 0,0 1 0,0-1 0,0 1 1,0-1-1,0 1 0,0 0 0,-2 11 86,-1 0 1,-1 0-1,0 0 1,0 0-1,-1 0 0,-12 20 1,-2-1 192,-30 35 0,43-57-243,3-6-21,0 1 0,0-1-1,0 0 1,-1 1 0,-5 3 0,-89 72 63,77-62-599,-72 64-240,65-56-1402,-29 25-4323,133-116 4884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4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1790 1572 9864,'5'3'489,"0"-1"0,1 1 0,-1-1 0,1-1 1,0 1-1,-1-1 0,1 0 0,10 1 0,-11-4-115,0-1-295,0-1 1,0 1 0,0-1 0,-1 0 0,0-1-1,0 1 1,4-6 0,0-1-26,10-19 0,-15 25-4,0 0 1,-1 1-1,0-1 0,0 0 0,2-9 0,0-1-4,10-30 17,-10 25 77,3-97 81,-8 90 47,-24-118 138,24 140-326,0 0 0,-1 0 0,1 0 0,-4-6 0,-74-144 488,75 147-420,-1 0-1,-10-12 0,-66-80 298,-16-9-292,87 97 7,-22-18 0,-201-159 283,225 182-369,-1 1-1,0 0 1,-13-7 0,-102-48 224,-1 11-199,125 50-99,-48-16 193,48 16-193,-110-27 194,5 9-152,105 18-42,-39-4 22,-139-5 10,146 8-24,-114-4 0,119 3-40,-102-23-63,104 17-210,-101-47-249,104 44-406,-54-29-238,75 40 1183,1 0 1,-1-1-1,1 1 0,-1 0 1,1 0-1,-1-1 1,0 1-1,1-1 1,-1 1-1,1 0 0,0-1 1,-1 1-1,1-1 1,-1 1-1,1-2 0,-1 1-38,0 0-1,1 0 0,-1-1 0,1 1 0,-1 0 1,1-1-1,-1 1 0,1 0 0,0-1 0,0 1 1,0 0-1,0-1 0,0 1 0,0-1 0,0 1 1,0 0-1,0-1 0,1-1 0,1-6-1254,-2 2-2103,0 0 0,-1-12-1,1 19 3393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14616,'0'0'2474,"0"9"-1547,4 114 10,-4-92-564,0 147 78,0-132-438,-1 90 1,-2 16 12,3-95 94,-4 182 68,4-201 34,0-1-67,0 6 45,7 52 1,-7-94-191,0 1 1,1 0-1,-1 0 0,1 0 1,-1-1-1,1 1 1,-1 0-1,1-1 1,1 3-1,-2-4-6,1 0-1,-1 1 1,0-1 0,0 0-1,1 0 1,-1 1-1,0-1 1,0 0-1,1 0 1,-1 0 0,0 0-1,1 1 1,-1-1-1,0 0 1,0 0 0,1 0-1,-1 0 1,0 0-1,1 0 1,-1 0-1,0 0 1,1 0 0,-1 0-1,0 0 1,1 0-1,-1 0 1,0 0 0,1 0-1,-1 0 1,3-2 12,-1 0 0,1 1 0,-1-1 1,0 0-1,1 0 0,-1 0 0,0-1 1,1-1-1,0 1-10,4-8 5,-4 7 10,0 0-1,0 0 1,0 1 0,1-1 0,3-3 0,53-55 116,-46 49-84,71-45 13,-83 57-66,-1 0 1,1 0 0,-1 0-1,1 0 1,-1 1 0,1-1-1,0 0 1,0 1 0,1-1-1,91-13 12,-92 14-10,-1 0 0,1 0 0,-1 0 0,1 0 0,-1 0 0,1 0 0,-1 1 0,1-1 0,-1 0 0,3 2 0,21 8 16,37 20 1,-60-29-13,0 0 0,1 1-1,-1-1 1,0 1 0,3 3 0,11 13 32,28 39 0,-36-40 108,-2 3-78,-1 0 0,4 26 0,-9-44-50,0 0-1,1 0 1,-1-1-1,0 1 1,-1 0-1,1 0 1,-1 2-1,-4 19 83,-15 33 0,20-55-86,-1 0-1,1 0 1,-1 1-1,1-1 1,-1 0-1,0 0 0,0 0 1,1 0-1,-1 0 1,0 0-1,-1 0 1,2-1-14,-7 7 55,1-2 0,-14 10 0,10-9-33,-22 8 0,30-13-14,0 0 0,-1-1-1,1 1 1,0 0 0,0-1 0,-3 1 0,-17 0 14,0-1 0,-34-4 0,35 0-42,-82-34-69,85 28-236,10 5 175,-4-3-59,-1-1 1,1-1-1,1 1 0,-20-23 0,22 21-69,1-2-1,-14-24 0,22 36 269,-1 0 0,1 0 0,-1 0 0,1 0 0,0 0 0,0 0 0,0 0 0,-1 0 0,1 0 0,0 0 0,0 0 0,0 0 0,1-2 0,3-27-622,9-38-1,-8 47-718,16-90-10888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4.6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731 1 7448,'-21'7'480,"13"-4"52,0 0-1,-12 3 0,14-6-390,5 0-77,-1 0 0,1 0 0,-1 0 1,1 0-1,-1 1 0,1-1 0,-1 1 0,1-1 1,-1 1-1,0 0 0,-83 29 704,64-21-240,-97 51 165,92-45-418,-114 73 106,113-71-147,4-2-95,-96 66 315,39-21-77,80-59-363,-1-1-1,0 0 0,1 1 1,-1-1-1,1 1 1,-1-1-1,1 0 0,-1 1 1,1 0-1,0-1 1,-1 1-1,1-1 0,-1 1 1,1-1-1,0 1 1,0 0-1,-1-1 0,1 1 1,0 0-1,0-1 0,0 2 1,0-2-14,-2 5 60,1 1-1,1-1 1,-1 1 0,1 9 0,1-7-39,1 0 0,0 1 0,3 7 0,-5-16-21,0 1 7,0 0 1,0 0-1,1 0 1,-1 0-1,1 0 1,-1-1-1,1 1 1,-1 0-1,1 0 1,-1 0-1,1 0 1,-1-1-1,1 1 1,0 0-1,1 0 1,15 13 35,1-2 1,31 18-1,-28-21-109,94 31-180,-92-32-579,90 36-347,-111-44 1068,0 1 1,-1 0-1,1 0 0,0 0 0,0 0 1,0 0-1,-1 0 0,4 3 1,10 10-289,-1 1 0,20 27 0,-26-27 112,-4 2-223,0 1 1,2 20 0,6 31-5351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5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1887 25 7352,'-20'-22'209,"20"22"-175,0 0 0,0-1 0,0 1-1,0 0 1,0 0 0,-1 0 0,1 0 0,0 0-1,0-1 1,0 1 0,-1 0 0,1 0 0,0 0-1,0 0 1,0 0 0,-1 0 0,1 0 0,0 0-1,0 0 1,-1 0 0,1 0 0,0 0 0,0 0-1,0 0 1,-1 0 0,1 0 0,0 0 0,0 0-1,-1 0 1,1 0 0,-14 4 665,-22 9 1,16-4-206,0 1 0,-26 17 0,35-19-390,-8 5 310,-81 75 118,79-67-352,-81 100 94,96-113-176,0-1 0,-4 10 0,-107 186 312,93-159-115,-95 179 162,95-179 38,-102 183 184,124-224-668,-228 373 1635,179-301-1524,30-44 140,-2 4-101,-119 194 230,122-195-373,-68 124 320,76-138-190,-87 108 58,77-102-86,-100 101 38,89-94-122,-39 35 61,68-66-100,1 0-1,-1 0 1,1 0-1,-1-1 1,0 1-1,0-1 0,0 0 1,0-1-1,0 1 1,0 0-1,0-1 1,-6 0-1,3 0-95,0-1-653,1-3 521,1 1 0,0-1 1,-9-7-1,14 11 228,0 0 0,0 0 0,0 0 0,-1 0 0,1 0 0,0 0 0,0 0 0,0 0 0,0 0 0,0-1 0,0 1 0,-1 0 0,1 0 0,0 0 0,0 0 0,0 0 0,0 0 0,0-1 0,0 1 0,0 0 0,0 0 0,0 0 0,0 0 1,0-1-1,0 1 0,0 0 0,0 0 0,0 0 0,0 0 0,0 0 0,0-1 0,0 1 0,0 0 0,0 0 0,0 0 0,0 0 0,0 0 0,0-1 0,0 1 0,0 0 0,1 0 0,1-5-174,1 1 0,0-1 0,0 1-1,7-7 1,-3 4-1153,20-27-9023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1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0 12728,'2'3'182,"2"4"1361,-4-7-1522,0 0-1,0 0 0,0 0 0,0 0 0,0 0 0,0 0 1,0 0-1,0 0 0,0 0 0,0 0 0,0 0 1,-1 0-1,1 0 0,0 0 0,0 0 0,0 0 0,0 0 1,0 0-1,0 0 0,0 0 0,0 0 0,0 0 0,0 0 1,0 0-1,-1 0 0,1 0 0,0 0 0,0 0 0,0 0 1,0 0-1,0 0 0,0 0 0,0 0 0,0 0 0,0 0 1,0 0-1,0 0 0,0 0 0,0 0 0,0 0 1,0 0-1,-1 0 0,1 1 0,0-1 0,0 0 0,0 0 1,0 0-1,0 0 0,0 0 0,0 0 0,0 0 0,0 0 1,0 0-1,0 0 0,0 0 0,0 1 0,0-1 0,0 0 1,0 0-1,0 0 0,0 0 0,0 0 0,0 0 0,0 0 1,0 0-1,-1 0 60,0 0 0,0 0 0,0 0 0,0 0 0,0 0 1,0 0-1,0 1 0,0-1 0,0 0 0,0 1 0,0-1 0,0 0 0,0 1 0,0-1 1,0 1-1,0-1 0,1 1 0,-1 0 0,0-1 0,0 1 0,0 0 0,1 0 0,-1-1 1,0 1-1,1 0 0,-1 0 0,1 0 0,-1 0 0,1 0 0,-1 0 0,1 0 1,0 0-1,-1 2 0,-2 13 135,-2 28 0,4-35-231,-3 70-63,1-8-454,-11 63-1233,1-53 238,13-81 1437,0 1 0,0 0 0,0-1 0,0 1 0,0 0 0,0-1 0,0 1 0,-1 0 0,1-1 0,0 1 0,-1 0 0,1-1 1,-1 2-1,0-1 7,0 0-1,0 0 1,0 1 0,0-1 0,0 0 0,-1 0 0,1 0 0,0-1 0,-1 1 0,1 0 0,0 0 0,-1-1 0,1 1 0,-1-1 0,1 1-1,-1-1 1,1 0 0,-4 1 0,5-1-22,-1 0 0,1 0 0,-1 0 0,1 0 0,-1 0 0,0 0-1,1 1 1,-1-1 0,1 0 0,-1 0 0,1 0 0,-1 1 0,1-1-1,-2 1 1,-15 9-5221,40-23 4012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409 35 14168,'-60'15'1400,"16"-12"7,-10-6-767,-1-2 8,-5-2-648,13 2-2319,11 1 2319,17-4-768,11 1 768,-17-7-10808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6.9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1 14432,'-1'0'86,"0"0"0,0 0 1,0 0-1,0 0 0,1 0 1,-1 0-1,0 0 0,0 0 1,0 1-1,0-1 0,0 0 1,0 1-1,0-1 0,0 0 1,-1 2-1,2-2 76,0 1 0,-1 0 0,1-1-1,0 1 1,-1 0 0,1 0 0,0 0 0,0-1 0,0 1 0,-1 0 0,1 0 0,0 0 0,0 1-1,-1 9 442,-10 44-207,12-49-481,19 31-18,-13-30 76,40 19-9,-46-25 35,0-1-1,0 1 1,0-1-1,-1 0 1,1 1-1,0-1 1,0 0-1,0 0 0,0 0 1,0 0-1,1 0 1,10 0-5,0-1 0,0 0 1,0-1-1,-1-1 0,1 0 0,20-8 1,-24 8 4,-3 0-1,1 0 0,-1 0-1,8-6 1,19-16-8,-28 22 9,-1 0 1,0 0-1,0-1 0,0 1 0,0-1 0,0 0 0,3-6 0,-1-1-3,-5 10 9,0 3 2,-5 19 8,-10 27 219,-10 56 5,15-59-197,3-13-170,-4 36-1,6-31 18,-6 57-2312,11-85 2035,4-6 60,1-1-1368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7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1 110 13360,'2'0'133,"0"-1"0,0 1 0,0-1 0,0 0 0,0 0 0,0 0 0,0 0 0,-1 0 0,1 0 0,0 0 0,-1-1 0,1 1 0,0-1 0,-1 1 1,0-1-1,1 1 0,-1-1 0,0 0 0,2-3 0,11-20 264,-13 25-342,-1-1 1,0 0-1,1 1 0,-1-1 0,1 0 1,-1 1-1,1-1 0,-1 1 0,1-1 1,0 1-1,-1-1 0,1 1 0,0-1 0,54-34 936,-54 34-959,1 0-1,-1 0 1,0 1-1,0-1 0,1 1 1,-1-1-1,0 1 1,1 0-1,2-1 1,102-7 354,-102 7-382,0 2 0,1-1 0,-1 0 0,5 2 0,141 31 74,-113-23 190,76 24 4,14 7-179,-73-23 100,222 72 74,-219-72-94,228 70 70,-227-72-70,234 57 54,-231-59-132,257 63 47,-251-62-20,273 67 32,-266-65-132,338 73 18,-323-70 8,380 92 57,-375-89 110,371 96 67,-375-95-180,335 95 50,-345-98-24,289 62 42,-300-71-108,94 6 3,-8-8-38,-155-10-27,58 4 66,194 17 18,-241-21-77,0 1 1,11 3-1,164 38-26,-181-41-22,-1 1 0,0-1 0,0 1 0,0-1 1,6 5-1,57 34-201,-50-27 138,21 21-1,-21-14-702,14 28 1,-24-35 706,7 21 0,0-5-2459,18 28-7095,-74-133 7250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07:47.8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283 5 13720,'-44'-4'1802,"44"4"-1765,5 2 508,11 5-114,26 7-15,-22-6 384,86 40 219,-83-38-724,33 19 3,11 10-238,27 23-62,-79-49 1,1 0 0,-2 0 0,21 25 0,-21-19-1,-1-1 1,-1 2-1,0-1 0,16 42 1,-28-59 1,1-1 1,-1 0-1,0 0 1,1 0-1,-1 1 0,0-1 1,0 0-1,0 0 1,0 0-1,0 1 1,0-1-1,0 0 1,-1 0-1,1 2 0,-12 64 7,-4-10 8,-2 0 0,-47 100 0,-64 79 16,126-230-35,0-1-1,-1 0 1,0 0-1,0 0 1,-4 4-1,8-9 5,-83 83-26,-12-3-114,57-53-532,-52 30 4,-1-10 385,91-47 283,-55 30-2564,-54 32-5452,255-145 6050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6.2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22 116 14968,'-11'-66'1759,"3"24"203,5 34 143,4 21-1332,14 75-95,-11-61-612,22 156 28,-19-134-26,14 102 4,6 55-58,15 168-59,-35-314-182,6 60 1,0-17 64,-8-71-416,-5-29 515,5 19-340,14 42-1,-17-60 22,2-7-134,1-4 397,-1 0 1,1 0 0,-1-1 0,0 0-1,-1 1 1,0-1 0,0-1-1,2-7 1,-3 6 59,10-20-2278,10-23-6253,-52 123 6456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6.6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15240,'0'0'3219,"1"4"-2023,9 58 14,12 58-80,-17-100-1090,1 10-20,41 148 22,-35-133 46,26 89 4,7 19-72,-29-94-14,54 209-31,-59-221-140,30 168-829,-40-210 877,4 18-316,1 24 1,-6-43-696,1-4 741,0-6 82,0 0 185,-2-23-260,-3-57-2029,0 6-8071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0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47 13896,'-2'-2'-147,"-10"-8"1932,-20-15 0,18 17-1254,13 8-485,1-1-1,0 1 1,-1 0-1,1 0 1,-1 0-1,1 0 1,0 0 0,-1-1-1,1 1 1,-1 0-1,1 0 1,0 0-1,-1 0 1,1 0-1,-1 0 1,1 1 0,-1-1-1,1 0 1,0 0-1,-1 0 1,1 0-1,-1 0 1,0 1-1,-90 29 1381,68-19-858,-108 63 98,102-58-766,-122 68-250,123-69-802,-88 49-278,98-53 1170,-1 4-974,-20 20-1,-12 11-9551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15064,'2'91'294,"-2"-61"1179,2 78 1,-1 21-956,-1-73 604,3 247 359,-3-242-828,4 224 143,-4-234-736,0 189-74,0-218-95,-1 10-464,7 59 0,-6-91 529,0 0 0,0 1 0,0-1 1,0 1-1,0-1 0,0 0 0,0 1 0,0-1 0,0 0 0,0 1 0,0-1 1,0 0-1,0 1 0,0-1 0,0 0 0,1 0 0,-1 1 0,0-1 0,0 0 1,0 1-1,1-1 0,-1 0 0,0 0 0,0 1 0,1-1 0,-1 0 1,0 0-1,0 0 0,1 1 0,-1-1 0,0 0 0,1 0 0,-1 0 0,0 0 1,1 0-1,-1 0 0,0 0 0,1 0 0,-1 0 0,0 1 0,1-1 0,-1-1 1,0 1-1,1 0 0,-1 0 0,0 0 0,1 0 0,-1 0 0,0 0 1,1 0-1,-1 0 0,0 0 0,1-1 0,-1 1 0,1 0 0,11-12-287,-11 12 323,66-61-2809,-12 9-8116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4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103 620 15240,'4'-1'539,"0"-1"1,0 1 0,0-1-1,0 1 1,0 0 0,1 1 0,-1-1-1,0 1 1,9 0 0,12-2 1632,5-4-2159,3-1-12,6-5-1,-39 12 0,9-3 0,0 0 0,16-8 0,-13 3-1,-2 0 0,1-1-1,-1 0 1,0-1 0,11-14-1,-20 22-2,1 1 0,-1-1-1,0 1 1,0-1 0,0 0 0,0 0-1,0 1 1,0-3 0,10-27-20,8-46 1,-16 53-2,-3-36 3,-1 41 20,-7-36 0,3 35 30,-1 0 0,0 0 0,-2 0 0,0 1 0,-15-24 0,12 25 67,-24-32 0,35 50-92,-1 0 0,1-1 1,0 1-1,0 0 1,-1-1-1,1 1 0,0 0 1,-1-1-1,1 1 0,0 0 1,-1 0-1,1-1 1,0 1-1,-1 0 0,1 0 1,-1 0-1,1-1 0,0 1 1,-1 0-1,1 0 1,-1 0-1,1 0 0,-1 0 1,1 0-1,-1 0 0,1 0 1,0 0-1,-1 0 1,1 0-1,-1 0 0,0 1 1,-10 1 20,0 1 0,0 0 1,1 1-1,-1 0 1,1 1-1,-11 6 0,19-10-1,0 1-1,0-1 1,-1 1-1,1 0 1,0-1-1,0 1 1,-1 3-1,-92 114 236,91-114-217,1-1 0,0 2 1,0-1-1,-2 7 0,-78 191 215,81-198-250,0-1 0,1 1 0,-1 0 0,1 0 0,0 0 0,0 7 0,1-12-6,-6 93 45,12-4-29,-6-89-16,0 3 4,0 0 0,1 0-1,-1 0 1,1 0 0,0 0 0,-1-1 0,1 1 0,3 5 0,4 9 15,19 31 0,-16-34-32,1 0 0,13 12 1,-23-24-17,0 1 0,0-1 0,0 0 0,1-1 0,-1 1 0,1 0 0,3 1 0,-6-3 29,16 9-114,30 12 0,-26-15 32,30 6 1,-44-11-65,0 0-1,-1 0 1,9-1 0,68-1-436,6-9 286,-54 4-604,118-30-381,-126 29 276,183-40-2899,-119 30-6409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0:47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479 573 12912,'-4'-51'278,"1"40"1116,-23-39 482,25 48-1698,0 0 0,0 0 0,-1 0 0,1 0 0,-1 0 0,1 0 0,-1 0 0,0 1 0,-2-2 0,-2-2 81,3 2-188,-1 0-1,0 0 0,0 1 0,0 0 0,0 0 0,0 0 0,0 0 0,-1 1 0,1-1 0,-1 1 0,1 0 0,-8 0 0,0 0 83,0 1 0,1 0 0,-1 1 0,-12 2 0,12 0-120,1 0-1,-1 1 0,1 0 1,-1 1-1,-15 9 0,-41 29 86,52-30 124,-60 60 100,74-72-315,1 0 0,0 1-1,-1-1 1,1 1 0,0-1-1,0 1 1,0-1 0,-1 4-1,-8 17 144,-12 42-1,22-62-148,0-1 0,-1 0 0,1 1 0,0-1 1,0 1-1,0-1 0,0 1 0,0-1 0,0 0 0,0 1 0,1 1 0,4 19 98,2 0 0,11 28-1,-17-48-85,0 0 0,0 0-1,0 0 1,0 0 0,1 0-1,-1 0 1,3 2 0,79 76 339,-81-78-334,1-1 0,-1 1 0,0 0 0,0-1 0,1 0 0,4 2 0,109 35 296,-115-38-330,1 1 1,-1-1-1,0 0 0,1 1 1,-1-1-1,1 0 1,-1 0-1,1 0 1,-1 0-1,0 0 0,1-1 1,-1 1-1,1 0 1,1-1-1,9-3 6,0 0 0,0 0 0,-1-1 0,0-1 0,1 0 0,-2 0 0,19-15 0,-20 12-10,-1-1 0,0 1 0,-1-1 1,0-1-1,0 1 0,-1-1 0,-1 0 0,0-1 0,5-13 0,-1-5-2,10-60 1,-16 66-13,-10-100-6,1 56-20,0 29 34,5 33-10,-1 5 10,-1 8 3,3-7 1,-6 24-3,6-23 3,0 1 1,-1-1 0,1 1-1,0-1 1,0 1 0,0 0-1,0-1 1,1 3 0,17 131-53,-17-128-19,0 1 0,5 13-1,25 85-146,8 14 86,-23-76-320,64 140-224,-72-168 392,0-12-102,-6-3 340,1 0 0,0 0 0,-1 0 0,1 0 0,0-1 0,-1 1 0,1-1 0,0 0 0,0 0-1,-1 0 1,1 0 0,0-1 0,2 0 0,0-1 27,0 0 0,0-1 0,0 0-1,-1 0 1,1 0 0,-1 0 0,5-7 0,-9 10 21,2-1-181,-1 0 1,1-1 0,-1 1-1,1 0 1,-1 0-1,1 0 1,0 0 0,-1 0-1,1 1 1,0-1 0,0 0-1,-1 1 1,3-1-1,46-15-9400,-116 37 7195</inkml:trace>
  <inkml:trace contextRef="#ctx0" brushRef="#br0" timeOffset="1">921 1136 15064,'-40'187'301,"-4"138"2518,42-312-2618,-5 56 297,4-46 484,-10 62 288,13-84-1230,0-1 0,0 1 0,0-1 0,0 1 0,0-1 0,-1 1-1,1 0 1,0-1 0,0 1 0,0-1 0,0 1 0,-1-1 0,1 1-1,0-1 1,-1 0 0,1 1 0,-1 0 0,-1-4 70,2 3-58,-5-15 28,4 1-120,-1-119-21,3 92-4,1-88 3,6-54 50,21-180 36,-28 354-17,7-63 148,50-300 81,-57 361-191,1 0 0,0 0 1,1 1-1,6-16 0,51-123 182,10 14-154,-70 135-73,2-4 16,1 0-1,-1-1 1,1 1 0,0 0-1,-1 0 1,2 1-1,-1-1 1,7-5-1,11-10 55,45-31 0,-47 39-42,0 1 0,35-13 0,-54 23-28,2-1 18,0 0-1,0 0 1,0 0-1,1 1 1,-1-1-1,0 1 1,0-1-1,1 1 1,-1 0-1,0 0 1,1 0-1,-1 0 1,0 0-1,1 1 1,2 0-1,-5-1-17,22 3 94,1 1-1,33 12 0,-25-4-50,45 26 0,-76-38-43,5 2 16,-1 0 0,0 0 1,0 1-1,1 0 1,-2 0-1,1 0 1,0 1-1,3 3 1,78 88 135,-7 22-84,-74-111-37,0 0 0,-1 0 0,1 0 0,-1 1 0,2 9 0,7 18 63,8 45-1,-14-44-49,0 46 0,-6-79-30,1 0 0,-1 0 0,0 1 0,0-1 0,0 0 0,0 0 0,0 0 1,0 0-1,-1 0 0,1 0 0,-1 0 0,0 1 0,1-1 0,-1-1 0,0 1 0,0 0 0,-2 2 0,3-4-14,-7 13 51,-1 0 0,-1-1-1,0 0 1,-12 13 0,9-15-44,1 0 0,-1-1 0,0-1 1,-1 0-1,0-1 0,-22 10 0,7-7-6,-1-1 0,-1-1 0,-47 7-1,-59-2-113,107-11-1589,-29 7 1,-110 17-10249,392-61 8990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1:52.2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0 126 8344,'0'0'1024,"18"-31"-3552,-10 10 2256,-4-5 272,8-22-4416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1:52.5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0 7000,'-16'14'2889,"-15"11"-1530,-35 35-143,40-37-561,-37 26-1,51-40-553,-8 5 353,-86 55 126,84-56-400,-84 46-28,86-50-472,-60 25-218,66-29-227,-3-1 293,0-1 0,0 0 0,-1-1 0,1-1 0,-35-2 0,5-2-6721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0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2959 74 12016,'68'3'1393,"-41"-4"490,52-9-1,-79 9-1849,1 1 0,-1 0 0,0 0 0,1 0 0,-1-1 0,0 1 0,1 0 0,-1-1 0,0 1 0,0 0 0,1 0 0,-1-1 0,0 1 0,0-1 0,1 1 1,-1 0-1,0-1 0,0 1 0,0 0 0,0-1 0,0 1 0,0-1 0,1 1 0,-1 0 0,0-1 0,0 1 0,0-1 0,0 1 0,0 0 0,-1-1 0,1 1 0,0-1 0,0 1 0,0 0 0,0-2 0,-1 2 45,-4-13 87,5 13-156,-1-1 0,1 1-1,0-1 1,0 1 0,-1 0 0,1-1 0,0 1-1,-1 0 1,1 0 0,0-1 0,-1 1 0,1 0-1,-1 0 1,1 0 0,0-1 0,-1 1-1,1 0 1,-1 0 0,1 0 0,-1 0 0,0 0-1,-91-27 292,88 26-231,-1 0-1,1 1 0,0-1 0,-7 1 1,-178-4 415,135 7-136,-117 12 4,-28 5-218,115-11 188,-357 44 134,349-44-128,-374 21 134,376-27-142,-322-5 143,337-1-68,-96-6 3,14-2-259,103 6 156,-178-15 231,177 14-386,12 2-112,26 6 34,17-2-63,0 0-1,0 0 1,0 0-1,0 0 0,0 0 1,0 0-1,0 0 1,0 0-1,0 0 1,0 0-1,0 0 0,0 0 1,0 0-1,0 0 1,0 0-1,0 1 0,0-1 1,0 0-1,0 0 1,-1 0-1,1 0 0,0 0 1,0 0-1,0 0 1,0 0-1,0 0 1,0 0-1,0 0 0,0 0 1,0 0-1,0 0 1,0 0-1,0 0 0,0 0 1,0 1-1,0-1 1,0 0-1,0 0 1,0 0-1,0 0 0,0 0 1,0 0-1,0 0 1,0 0-1,0 0 0,1 0 1,-1 0-1,0 0 1,0 0-1,0 0 1,0 0-1,0 0 0,0 0 1,0 0-1,0 1 1,0-1-1,0 0 0,0 0 1,0 0-1,0 0 1,0 0-1,0 0 1,0 0-1,0 0 0,0 0 1,0 0-1,1 0 1,-1 0-1,0 0 0,13 3-683,99 16-237,-82-14-38,149 28-246,-146-28 934,114 7-2534,-14-1-9613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0.9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12 162 14520,'-11'36'225,"11"-36"-183,0 1-1,0-1 1,0 0 0,0 0 0,0 1 0,0-1-1,0 0 1,0 1 0,0-1 0,0 0-1,0 1 1,0-1 0,0 0 0,0 0 0,0 1-1,0-1 1,0 0 0,0 1 0,0-1-1,0 0 1,0 0 0,0 1 0,0-1 0,1 0-1,-1 0 1,0 1 0,4 4 213,0 0 1,0 0-1,0-1 1,1 1 0,7 5-1,-3-1 620,49 57 262,-56-63-1054,0 0-1,0-1 1,0 1 0,3 5-1,63 125 416,-52-97-492,25 74 1,4 16 30,-28-77 143,54 186 84,-58-193-24,50 155 482,-62-193-666,3 10 98,2 1 0,9 19 0,-15-33-133,0-1 0,1 1 0,-1-1 1,0 0-1,0 1 0,0-1 0,1 0 0,-1 1 0,0-1 0,1 0 0,-1 1 0,0-1 0,1 0 0,-1 0 0,0 1 0,1-1 0,-1 0 0,1 0 0,2 1 20,-1 0-1,1 0 0,-1 0 0,1 0 0,0-1 0,-1 1 1,1-1-1,0 0 0,0 0 0,-1 0 0,1 0 1,0-1-1,3 0 0,-5 1-12,0 0-1,0-1 1,0 1 0,-1 0-1,1-1 1,0 1-1,-1-1 1,1 1 0,0-1-1,-1 1 1,1-1 0,-1 1-1,1-1 1,0-1 0,69-87 537,-50 59-250,46-70 3,11-19-224,-45 67 52,132-229 86,-131 226 50,132-194 88,-134 205-230,109-135 54,-115 151-66,75-59 32,-99 86-160,0 0 1,1 0 0,-1 0 0,0 0 0,1 0-1,-1 0 1,1 1 0,0-1 0,2 0 0,4-1 2,0 0 0,-1 0 0,13 0 0,-14 2-12,0 0 1,0 1 0,1 0-1,8 2 1,-14-2-9,0-1 1,0 0-1,0 0 0,0 1 0,0-1 0,0 1 0,0-1 1,0 1-1,0-1 0,-1 1 0,1-1 0,1 2 1,8 7-70,-1 1 1,-1-1 0,0 1 0,11 19 0,-11-16-459,-1 1 0,10 25 0,1 9-2724,1-2-8179,-44-108 8595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8.3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3092 60 11296,'-62'-5'332,"57"4"1624,4-1-1201,6-2-338,-5 3-219,54-22 3306,-49 22-3649,-5 1 173,0 0 0,0-1 0,1 1 0,-1 0 0,0 0 0,0 0 1,0 0-1,0 0 0,1 0 0,-1 0 0,0 0 0,0 0 0,0 0 0,0-1 0,1 1 1,-1 0-1,0 0 0,0 0 0,0 0 0,0-1 0,0 1 0,0 0 0,1 0 0,-1 0 0,0 0 1,0-1-1,0 1 0,0 0 0,0 0 0,0 0 0,0-1 0,0 1 0,0 0 0,0 0 1,0 0-1,0-1 0,0 1 0,0 0 0,0 0 0,0 0 0,0-1 0,0 1 0,0 0 1,-1 0-1,1 0 0,0 0 0,0-1 0,0 1 0,0 0 0,0 0 0,0 0 0,-1-1 44,0 1-34,0-1 0,0 0 0,0 1-1,0-1 1,0 1 0,0-1 0,0 1 0,0 0 0,-1-1 0,1 1-1,0 0 1,0 0 0,-2 0 0,-20-1 385,17 1-445,-37 1 158,19 0 192,-144 3 118,120-4-204,-102 2 3,-24-1-106,101-2 309,-304-6 170,299 5-238,-308-4 138,310 6-212,-299 6 120,305-4-138,-230 16 98,247-13-206,-193 27 71,55 2 7,112-18-124,37-10-81,28-5-27,-1 1 0,-19 6 1,12-1-30,18-8-327,3 0-184,4 1 185,64-2-1128,-50 2-1818,14 0-7983,-73 0 8474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8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15328,'0'0'2987,"0"6"-1829,-2 75 31,2-57-676,4 128 106,-3-117-606,7 167 46,-5-154 154,17 230 66,-16-224-166,10 173 62,-12-189 18,-1-4-84,4 111 112,-4-125-173,-2 61-31,0-73-732,1 0-1,0 0 1,0 0-1,1 0 1,0 0 0,4 10-1,-3-9 496,9 51-2544,-6-32-7582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09.3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640 1 14432,'-8'6'439,"0"1"0,0 0 0,1 0 0,0 1-1,0 0 1,1 0 0,-5 9 0,4-8 523,-50 49 318,42-46-674,-81 56 130,74-53-694,-98 65 36,97-64 44,-94 75 54,42-36-90,42-30 0,32-24-71,0-1 0,0 1 0,0-1 0,0 1 0,1 0 0,-1 0 0,0-1 0,1 1 0,-1 0 0,0 0 0,1 0 1,-1-1-1,1 1 0,0 0 0,-1 0 0,1 0 0,0 0 0,-1 0 0,1 0 0,0 0 0,0 0 0,0 1 0,4 2 67,56 30 44,78 40 149,-107-56-220,163 106 37,-182-116-38,17 14 0,166 152 110,-160-138-16,102 136 45,-116-142-140,-19-27-47,20 27 38,-2 1 0,29 61 0,-41-72-38,-2 4-688,-3-27-26,37-41-200,-30 36 294,58-31-2687,-36 21-6276,-74 42 7192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5.6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 9144,'-10'40'2170,"9"-35"-1885,0 0-1,0 0 1,1 0-1,0 0 1,0 0-1,1 0 1,-1 0-1,3 10 1,13 37 250,-11-37-467,0 3 61,2-1 0,8 20 0,-6-19 38,2 4 144,1-1 0,21 27 0,-27-39-257,-4-6 6,0-1 1,0 1-1,0-1 0,0 0 0,0 0 1,5 4-1,35 24 412,-31-26-186,53 8 114,-50-11-118,58-11 96,-58 5-198,2-4-96,0-1 0,16-13-1,-21 11 90,4-11-67,13-28 0,-22 40-90,-1 0-1,0-1 1,-1 0-1,-1 1 1,3-16-1,-2 10 64,8-58 583,-10 75-596,-1 1-61,0-1 0,0 1 0,-1-1 0,1 1 0,0 0 0,0 0 0,0-1 0,-1 1 0,1 0 0,0 0 0,-1 0-1,1 0 1,0 0 0,0 1 0,11 17 49,-11-17-51,89 104-171,-37-53-1488,-23-26 567,14 13 28,-36-34 802,4-2-461,-1 0 1,20 3-1,17 4-8546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0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504 1 14704,'-67'29'288,"59"-25"1153,12-7 4,-3 3-1477,3-3 379,0 1 0,0 0 0,-1 1 0,1-1 0,8-1-1,-1 2-78,-11 1-259,0 0-1,0 0 0,0 0 1,1 0-1,-1 0 0,0 0 1,0 0-1,0 0 0,0 0 1,0 0-1,0 0 0,0 0 1,0 0-1,0 0 0,0 0 1,0 0-1,0 0 0,1 0 1,-1 0-1,0 0 0,0 0 1,0 0-1,0 0 0,0 0 1,0 0-1,0 0 0,0 0 1,0 1-1,0-1 0,0 0 1,0 0-1,0 0 0,0 0 1,0 0-1,0 0 0,0 0 1,0 0-1,0 0 0,0 0 1,0 0-1,1 0 0,-1 0 0,0 0 1,0 1-1,0-1 0,0 0 1,0 0-1,0 0 0,0 0 1,0 0-1,-1 0 0,1 0 1,0 0-1,0 0 0,0 0 1,0 0-1,0 0 0,0 1 1,0-1-1,0 0 0,0 0 1,0 0-1,0 0 0,0 0 1,-1 7 285,0-2-246,0 0 0,0 0 0,-1-1 0,0 1 0,0 0 0,0 0 0,-3 4 0,-43 81-14,36-66 12,-58 124 30,54-110 26,-78 209 35,76-195-84,-65 187 13,69-197-60,-54 148-76,41-111-126,19-62-877,8-17 1070,0 0-1,0 0 0,0 0 1,0 0-1,0 0 0,0 0 1,0 0-1,0 0 0,0 0 0,0 0 1,0 1-1,0-1 0,0 0 1,0 0-1,0 0 0,-1 0 1,1 0-1,0 0 0,0 0 0,0 0 1,0 0-1,0 0 0,0 0 1,0 0-1,0 0 0,0 0 1,0 0-1,0 0 0,0 0 1,0 0-1,0 0 0,0 0 0,0 0 1,-1 0-1,1 0 0,0 0 1,0 0-1,0 0 0,0-1 1,0 1-1,0 0 0,0 0 0,0 0 1,0 0-1,0 0 0,0 0 1,0 0-1,0 0 0,0 0 1,0 0-1,0 0 0,0 0 0,0 0 1,0 0-1,0 0 0,0 0 1,0 0-1,0 0 0,0 0 1,0-1-1,-1-8-1008,11-83-2,-7 69 782,13-128-2180,0 11-8281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6.0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14 12104,'-7'36'234,"7"-29"940,4 3-238,1 0 0,11 17 0,12 23-33,24 76-415,-48-114-475,6 27 160,-9-33-132,7 33 168,-7-37-169,-1 1 1,1-1-1,-1 1 1,0-1-1,0 1 0,0 0 1,0-1-1,0 1 0,-1 0 1,1-1-1,-2 4 0,-3-20 527,2 8-520,2 4-7,0 0 1,0-1-1,1 1 1,-1-1-1,1 1 1,-1-1-1,1-3 1,-8-68 323,9 57-136,15-73 82,-13 76-227,0 0-1,0 1 0,2-1 1,-1 1-1,2 0 0,8-15 0,-11 21-2,-1 2-53,0 1 0,0-1-1,1 0 1,0 1 0,0-1 0,0 1 0,0 0 0,8-7 0,20-10 122,-24 19 44,32 7 54,-31-1-174,1 4-10,0 0-1,0 0 0,-1 1 0,0 1 0,9 12 1,2 11-11,-3 4-15,-8-17-503,15 28-1,-21-45 427,3 6-1318,1 0-1,0 0 1,9 11 0,-15-20 1344,1 0 0,-1 0 0,0 0 0,0 0 0,0 0 0,0 0 0,0 0 0,0 0 0,1 0 0,-1 0 1,0 0-1,0 0 0,0 0 0,0 0 0,0 0 0,1 0 0,-1 0 0,0 0 0,0 0 0,0 0 0,0 0 1,0 0-1,0 0 0,1 0 0,-1 0 0,0 0 0,0 0 0,0 0 0,0-1 0,0 1 0,0 0 0,0 0 0,0 0 1,1 0-1,-1 0 0,0 0 0,0 0 0,0 0 0,0-1 0,0 1 0,0 0 0,0 0 0,0 0 0,0 0 1,4-8-947,-4 7 20,7-11-8206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6.4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305 811 11384,'0'5'383,"2"-6"500,1-8 784,-2 2-985,1 0-1,0 0 1,5-13-1,-7 19-672,0 1-1,0 0 1,0 0-1,0 0 1,0 0-1,0 0 1,0 0-1,0 0 1,0 0-1,0 0 1,0 0-1,0-1 1,0 1-1,0 0 1,0 0-1,0 0 1,0 0-1,1 0 1,-1 0-1,0 0 1,0 0-1,0 0 1,0 0-1,0 0 1,0 0-1,0 0 1,0 0-1,0 0 1,0 0-1,1 0 1,-1 0-1,0 0 1,0 0-1,0 0 1,0 0-1,0 0 1,0 0-1,0 0 1,0 0-1,0 0 1,1 0-1,-1 0 1,0 0-1,0 0 1,0 0-1,0 0 1,0 0-1,0 0 1,0 0-1,0 1 1,0-1-1,0 0 1,0 0-1,0 0 1,0 0-1,0 0 1,1 0-1,-1 0 1,17 12 496,11 13-404,-10-3-109,23 34 0,-28-36-106,0 1 0,17 40 0,-17-34-366,19 42-335,-31-68 647,0 1-1,0 0 1,0 0-1,0 0 1,-1-1-1,1 1 1,0 0-1,-1 3 1,1-1-49,-1-4 139,0 4 66,-1-4-240,-1-3-762,-37-54-223,28 38 938,-21-41 4,-20-38-1109,-26-49-5322</inkml:trace>
  <inkml:trace contextRef="#ctx0" brushRef="#br0" timeOffset="1">0 0 8792,'0'0'0,"12"29"0,5 19 0,-5-21-200,-5-11 200,8 2-1096,-1-3 1104,14 18-5024,-56-66 5016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 31 10136,'0'0'7713,"-5"-3"-7368,3 1-345,-3-3 86,0 2 0,-1-1-1,0 0 1,-8-3 0,13 6-63,-1 1 1,1-1-1,0 1 0,-1 0 0,1 0 0,0-1 1,0 1-1,-1 0 0,1 0 0,0 0 0,-1 0 1,1 0-1,-2 1 0,2-1-11,0 1 0,0-1-1,0 1 1,0-1 0,1 1 0,-1-1 0,0 1-1,1 0 1,-1-1 0,0 1 0,1 0 0,-1 0-1,1-1 1,-1 1 0,1 0 0,-1 0-1,1 0 1,-1 0 0,1 0 0,0 0 0,-1 1-1,-13 55 357,13-54-327,0 1-1,0-1 0,1 1 1,-1-1-1,1 1 0,-1 5 1,1 5 3,-4 26 25,4-23 111,6 75 46,-3-74-178,5 18 13,1 0-1,16 34 1,-16-48-41,20 40 147,-28-60-157,0 0-1,1 0 1,0-1 0,-1 1-1,1 0 1,0-1-1,0 1 1,0-1 0,0 1-1,0-1 1,0 0 0,0 0-1,0 0 1,1 0 0,-1 0-1,0 0 1,1-1-1,-1 1 1,1-1 0,-1 0-1,1 1 1,-1-1 0,4-1-1,1 1 8,0-1-1,0 0 0,0 0 0,0 0 1,0-1-1,12-5 0,1-3 8,-11 3 38,41-49 27,-40 42-36,30-68 31,-35 65 16,3-20-7,3-39-1,-10 58-27,0 0 0,-1 0 0,-1 0 0,-6-34 0,7 49-43,-7-18 156,7 21-174,0-1 0,0 1 0,0 0 0,0 0 0,0-1-1,0 1 1,-1 0 0,1 0 0,0-1 0,0 1 0,0 0-1,0 0 1,-1 0 0,1-1 0,0 1 0,0 0 0,-1 0-1,1 0 1,0 0 0,0-1 0,-1 1 0,1 0 0,0 0-1,-1 0 1,1 0 0,0 0 0,0 0 0,-1 0 0,1 0-1,0 0 1,-1 0 0,1 0 0,0 0 0,0 0 0,-1 0-1,1 0 1,0 0 0,-1 0 0,1 0 0,0 1 0,0-1-1,-1 0 1,1 0 0,0 0 0,0 0 0,-1 0 0,1 1-1,0-1 1,0 0 0,0 0 0,-1 1 0,1-1 0,0 0-1,0 0 1,0 1 0,0-1 0,-1 0 0,1 0 0,0 1-1,-3 5 23,0 0-1,0 1 1,0-1 0,1 1-1,-2 8 1,0-3 6,1 1 154,-24 398 277,28-382-228,13 133 98,-9-127-98,39 158 102,-34-158-84,43 97 97,-52-130-328,-1-1 1,1 1 0,0 0-1,0-1 1,0 1 0,0 0-1,0-1 1,0 1 0,3 1-1,5 7 92,17 12-1,-18-16-98,1-1 1,11 6 0,-18-10-16,-1 0 1,1-1 0,-1 1-1,1 0 1,-1-1 0,1 0-1,0 1 1,-1-1 0,3 0-1,14 2 0,1-2-1,0 0 0,-1-1 1,1-1-1,24-6 1,-12 1-59,0-1 1,46-20 0,-4-6-2915,-61 27 1227,23-10-9466,-81 40 8458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45 9504,'-7'-34'1040,"6"31"-377,-2-5-3058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7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1 11384,'-8'3'2416,"8"-3"-2269,-1 0 1,1 0-1,0 0 1,-1 0 0,1 0-1,-1 0 1,1 0-1,0 1 1,-1-1-1,1 0 1,0 0-1,-1 0 1,1 1-1,0-1 1,-1 0-1,1 0 1,0 1 0,-1-1-1,1 0 1,0 0-1,0 1 1,-1-1-1,1 1 1,-1 0 20,0 0-130,1-1 0,0 1 0,0-1 1,-1 1-1,1-1 0,0 1 0,0-1 0,0 1 0,-1-1 0,1 1 0,0-1 0,0 1 0,0-1 0,0 1 0,0-1 0,0 1 0,0-1 0,0 1 1,0 0-1,1-1 0,-1 1 0,0 0 0,9 66 848,13 36-268,-17-84-557,1 2 212,54 133 634,-54-141-861,-2-5 61,0-1 0,9 12 0,21 23 257,-27-37-136,-2-3-187,0 0 0,0-1 1,0 1-1,0-1 0,0 0 1,6 0-1,-10-1-37,0 0 0,-1 0 0,1 0 0,-1 0 0,1 0-1,0 0 1,-1 0 0,1-1 0,-1 1 0,1 0 0,0 0 0,-1-1 0,2 0 0,10-6 25,0-1-1,15-13 1,-26 20-20,0 0 0,0 1 0,0-1 0,0 0 0,-1 0 1,1-1-1,0 1 0,1-2 0,29-62 97,-27 50-84,9-71 16,-3-46 124,-7 119-119,-3 13-42,0 0 0,0 0-1,0 0 1,0 0 0,0-1 0,0 1-1,0 0 1,0 0 0,0 0 0,0 0-1,0 0 1,0 0 0,0 0-1,0 0 1,0 0 0,0 0 0,1 0-1,-1 0 1,0-1 0,0 1 0,0 0-1,0 0 1,0 0 0,0 0 0,0 0-1,0 0 1,0 0 0,0 0-1,0 0 1,1 0 0,-1 0 0,0 0-1,0 0 1,0 0 0,0 0 0,0 0-1,0 0 1,0 0 0,0 0-1,0 0 1,1 0 0,-1 0 0,0 0-1,0 0 1,0 0 0,0 0 0,0 0-1,0 1 1,0-1 0,0 0 0,0 0-1,0 0 1,0 0 0,2 2 6,-1 1 0,0-1 1,0 1-1,0-1 1,0 1-1,1 4 0,4 18 27,2 1-1,16 38 0,-18-52-30,15 25 8,-7-13 8,-4-5-518,1-1-1,26 32 0,-16-30-606,-20-20 1048,-1 1 0,1-1-1,0 0 1,-1 0-1,1 1 1,-1-1 0,1 0-1,0 0 1,-1 0 0,1 0-1,0 0 1,0 0-1,-1 0 1,1 0 0,0 0-1,-1 0 1,1 0 0,0 0-1,-1 0 1,1 0-1,0-1 1,1 0-98,13-2-817,8-4-9545,-44 12 8306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8.3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5 277 12376,'-2'-21'501,"0"-38"1,2 49-385,0 8-24,0 0 0,0 0 0,0 0 0,0 0 0,1 0 0,0-4 0,-1 6-66,0 0-1,0 0 1,0-1 0,0 1-1,1 0 1,-1 0-1,0 0 1,0-1 0,0 1-1,0 0 1,1 0-1,-1 0 1,0 0 0,0-1-1,0 1 1,1 0-1,-1 0 1,0 0 0,0 0-1,1 0 1,-1 0-1,0 0 1,0 0 0,1-1-1,0 2 3,-1-1 0,1 0-1,0 0 1,-1 0 0,1 0 0,0 1-1,-1-1 1,1 0 0,-1 1-1,1-1 1,-1 0 0,1 1-1,0 0 1,5 4 237,-1 0 0,0 0 0,5 8-1,-5-6 157,1-1 0,7 8 0,-2-3-235,-8-7-148,1-1-1,-1 0 1,0 0 0,1 0-1,-1-1 1,1 1 0,5 2-1,2-1-38,0 0 0,-1-1 0,19 3 0,1 0 0,-28-5 0,4-3-6,-5 1 6,60-40-14,-49 30-46,32-45-13,-43 55 73,0 0-1,-1 0 0,1 0 1,-1 0-1,1 0 0,-1 0 1,1 0-1,-1 0 1,0 0-1,1-1 0,1-10 2,-1 0 0,0 0-1,-2-18 1,-2 18 54,-4-3 11,-18-27 0,16 34 242,2 4-223,0 1 0,0 0 1,-1 0-1,-9-3 0,17 6-73,-1 0-1,1 0 0,0 0 1,-1 0-1,1 0 0,-1 0 1,1 0-1,-1 0 0,1 0 0,0 0 1,-1 0-1,1 0 0,-1 0 1,1 0-1,-1 0 0,1 1 1,0-1-1,-1 0 0,1 0 1,-1 0-1,1 1 0,-1-1 0,-10 8 114,1 0-1,-20 18 1,29-25-91,0 0 0,0 0 0,0 0 0,0 1 0,0-1 0,0 0 0,0 1 0,0 1 0,-11 27 182,-10 39-1,18-45 98,2 96 134,4-97-92,24 76 133,-25-98-460,-1 1 1,1 0 0,0-1 0,-1 1 0,1-1-1,0 1 1,0-1 0,0 1 0,2 1 0,5 7 117,16 17 0,-14-19-121,19 13 0,-29-21-25,2 2-5,0-1-1,0 0 0,0 0 0,0 0 1,0 0-1,4 1 0,31 8-78,38 5-1,-51-11-522,103 6-238,-88-8-2006,39 4-6791,-181-14 7261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19.8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 1 12464,'3'10'-210,"-3"-9"383,1 0 0,-1 1 0,1-1 0,-1 0-1,0 0 1,1 0 0,-1 0 0,0 1 0,0-1 0,0 0 0,0 0-1,0 0 1,0 1 0,0-1 0,0 0 0,-1 0 0,1 0 0,0 0-1,-1 0 1,1 1 0,-1-1 0,1 0 0,-1 0 0,0 1-1,-5 4 264,1 0-1,0 1 0,-7 13 0,7-12-349,0 5 287,-21 90 166,21-77-86,-10 130 170,14-114-228,3 95 3,4 17-240,-4-94 228,4 217 132,-6-228-252,-6 145 61,4-165-294,0-12-67,0 9-173,-2 0-1,-7 30 0,10-51-580,3-5 373,4-11 122,0 3 76,1-5 162,16-24-2616,-3 6-6923,-47 72 7205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53.7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428 0 11032,'0'0'0,"-45"41"0,-30 23 0,3 22-552,-9 22 1080,-74 86-8368,310-388 7840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0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1290 60 12464,'44'-24'3057,"-42"23"-3075,1 0 343,0-1-1,0 1 1,0-1-1,0 0 0,-1 0 1,1 0-1,-1-1 1,5-4-1,-7 7-279,0 0-1,0-1 0,0 1 1,0 0-1,0-1 0,0 1 0,0 0 1,0 0-1,0-1 0,0 1 1,-1 0-1,1-1 0,0 1 0,0 0 1,0-1-1,0 1 0,0 0 1,-1 0-1,1-1 0,0 1 0,0 0 1,-1 0-1,1-1 0,0 1 0,0 0 1,-1 0-1,1 0 0,0-1 1,0 1-1,-1 0 0,1 0 0,-8-4-10,1 3 179,-63 6 63,51-1-176,-15 6-37,0 2 0,1 1-1,0 1 1,-34 22 0,6 5 84,-71 66 0,103-83-25,-63 52 3,-16 10-76,65-52 71,-163 135 47,168-135-54,-131 134 43,141-138-54,-75 93 59,101-120-136,1-1 0,-1 0-1,0 1 1,1-1 0,-1 1 0,-1 5-1,-17 48 150,15-39-153,-1 20 0,6-37-21,0 1 2,-1 0 0,1 0 0,0 0 0,0 0 0,0 0 0,0 0-1,0 0 1,0 0 0,0 0 0,0 0 0,1 0 0,-1 0 0,0 0 0,0 0 0,1-1-1,-1 1 1,1 0 0,-1 0 0,1 0 0,-1 0 0,2 0 0,4 10 9,1 0 0,0-1 1,11 12-1,-2-7 11,27 22 0,-11-13 151,66 45 1,16 7-84,-65-45 192,213 121 140,-211-121-22,187 113 155,-227-138-368,19 16-1,59 49 188,-13 0-246,-76-71-128,5 4 67,0 1 0,-1 0 0,7 8 0,34 54 205,-34-46-232,9 23 1,-11-21 92,-4-8-146,-1 0 0,0 1-1,-1-1 1,-1 1 0,1 17-1,-3-27-51,0 0 0,0 0-1,-1 1 1,0-1 0,-2 9-1,3-14 54,0-1-1,-1 0 0,1 0 1,0 0-1,0 0 0,0 0 1,0 0-1,0 0 0,0 0 1,0 0-1,0 0 0,0 1 1,0-1-1,0 0 0,0 0 1,0 0-1,0 0 0,0 0 1,0 0-1,0 0 0,0 1 1,0-1-1,0 0 0,0 0 1,0 0-1,0 0 0,0 0 1,0 0-1,0 0 0,0 0 1,0 1-1,0-1 0,0 0 1,0 0-1,0 0 0,0 0 1,0 0-1,0 0 0,1 0 1,-1 0-1,0 0 0,0 0 1,0 0-1,0 0 0,0 1 1,0-1-1,0 0 0,0 0 1,0 0-1,1 0 0,-1 0 1,0 0-1,0 0 0,0 0 1,0 0-1,0 0 0,0 0 1,0 0-1,1 0 0,1 0-43,0 1-1,0-1 0,1 1 1,-1-1-1,0 0 1,0 0-1,1 0 0,-1 0 1,3 0-1,4-1-1075,-1 0-1,11 2 0,9 0-10441,-65-3 8689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0.9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7088,'0'0'1337,"7"1"-4558,48 10 2488,-28-8 225,16 1-1799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1.2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13272,'33'67'1664,"7"15"198,-11-21 77,10 23-1141,-29-63-567,36 89 117,-37-85-431,0 1-1,7 41 0,-16-67 69,0 0-1,0 0 1,0 0-1,0 0 1,0 0-1,-1 0 1,1 0-1,0 0 1,0 0-1,0 0 1,0 0-1,0 0 1,0 0-1,0 0 1,0 0-1,0 0 1,0 0-1,0 0 1,0 0-1,0 0 1,-1 0-1,1 0 1,0 0-1,0 0 1,0 0-1,0 0 1,0 1-1,0-1 1,0 0-1,0 0 1,0 0-1,0 0 1,0 0-1,0 0 1,0 0-1,0 0 1,0 0-1,0 0 1,0 0-1,0 0 1,0 0-1,0 0 1,0 1-1,0-1 1,0 0-1,0 0 1,0 0-1,0 0 1,0 0-1,0 0 1,0 0-1,0 0 1,0 0-1,0 0 1,0 0-1,0 0 1,0 0-1,0 0 1,0 1-1,0-1 1,0 0-1,0 0 1,0 0-1,0 0 1,0 0-1,0 0 1,-1 0-47,0-1 1,0 1 0,0 0-1,0-1 1,0 1-1,0-1 1,0 1-1,0-1 1,0 1 0,0-1-1,0 0 1,0 1-1,0-1 1,0 0-1,0-1 1,-2-1-506,0-1-1,-1 2 1,1-1-1,-4-3 1,-11-6-7316,41 28 5945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1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327 136 11296,'-14'-56'2837,"11"44"-1650,-4-23 931,7 33-1950,-1-1 0,0 0 0,-1 0 0,1 1 1,0-1-1,-1 0 0,0 1 0,1-1 0,-4-1 0,5 3-146,0 1-1,0 0 0,0-1 1,-1 1-1,1 0 1,0 0-1,0-1 0,-1 1 1,1 0-1,0 0 0,-1 0 1,1-1-1,0 1 0,-1 0 1,1 0-1,0 0 0,-1 0 1,1 0-1,0 0 0,-1 0 1,1 0-1,0 0 0,-1 0 1,1 0-1,0 0 0,-1 0 1,1 0-1,0 0 0,-1 0 1,1 0-1,0 0 1,-1 0-1,1 0 0,0 1 1,-1-1-1,1 0 0,0 0 1,-1 0-1,1 1 0,0-1 1,0 0-1,-1 0 0,1 1 1,0-1-1,0 0 0,-9 18 285,8-13-288,-12 33 272,-11 59 1,1 34 182,21-117-433,-3 15 402,-19 154 178,19-133-192,-10 105 4,-2 23-282,9-106 170,-34 272 130,33-278-122,-28 231 97,30-244-292,-16 173 77,19-186 38,2-15-138,-1 23 35,3 76 0,3-88-73,11 51 0,-13-83-53,0 5 13,1-1 0,0 0 0,1 0-1,6 13 1,-9-21-33,0 1 0,0-1-1,0 0 1,0 0 0,1 0-1,-1 0 1,0 0 0,0 0-1,0 0 1,1 1 0,-1-1-1,0 0 1,0 0 0,1 0-1,-1 0 1,0 0 0,0 0-1,0 0 1,1 0 0,-1 0-1,0 0 1,0 0 0,1 0-1,-1-1 1,0 1 0,0 0-1,0 0 1,1 0 0,-1 0-1,0 0 1,0 0 0,0 0-1,1-1 1,-1 1 0,0 0-1,0 0 1,0 0 0,0 0-1,0-1 1,1 1 0,-1 0-1,0 0 1,0 0 0,0-1 0,0 1-1,0 0 1,2-2-278,-1 2 233,0 0 0,0-1 0,-1 1 0,1-1 0,0 1 0,0-1 0,0 1-1,0-1 1,0 0 0,-1 1 0,1-1 0,0 0 0,-1 0 0,1 0 0,0 1 0,0-2 0,10-11-4748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2.1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1056 1 13984,'0'0'2806,"-6"2"-1661,-74 28 50,55-20-662,-147 61 119,128-52-592,-218 95 39,211-91 34,-153 81 46,171-85-84,-89 60 69,120-78-136,0 1 1,0-1-1,0 0 1,0 1-1,0 0 1,1-1-1,-2 3 1,0-1 6,-1 2-12,0-1-1,0 1 0,1 0 0,0 0 1,0 1-1,0-1 0,0 0 0,1 1 1,0 0-1,0-1 0,-2 11 0,4-12-10,0 0-1,0 1 0,0-1 0,1 1 0,0-1 1,-1 0-1,4 8 0,1 1 13,8 15-1,-8-18-16,54 113 183,-56-116-74,0-1 0,9 12 0,55 77 236,14 13-212,-48-65 206,136 166 113,-138-168-246,98 148 65,-109-155-170,-11-17-66,10 16 21,-2 1 0,19 55-1,-20-36 18,-5 1-64,-8-30-342,-1 35 0,-2-59 304,0 0-1,0 0 1,0 1-1,1-1 1,-1 0-1,0 0 1,0 0-1,0 0 1,0 0-1,0 0 1,0 0-1,1 0 1,-1 0-1,0 0 1,0 0-1,0 1 1,0-1-1,0 0 1,0 0-1,1 0 1,-1 0-1,0 0 1,0 0-1,0 0 1,0 0-1,0 0 1,1 0-1,-1 0 1,0 0-1,0-1 1,0 1-1,0 0 1,0 0-1,1 0 1,-1 0-1,0 0 1,0 0-1,0 0 1,0 0-1,0 0 1,0 0-1,0 0 1,1-1-1,-1 1 1,0 0-1,0 0 1,0 0-1,16-30-1991,-10 19 1882,11-23-104,-17 32 204,1 1 0,0-1 1,0 1-1,0-1 0,0 1 1,0-1-1,1 0 0,66-72-2656,-6 5-9231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 0 14344,'22'56'304,"-18"-39"1217,14 115 523,-16-93-978,5 88 1,-1 23-742,-5-86 237,-11 278 126,6-270-640,-18 292 28,17-292-8,-16 269 5,17-280-138,-15 227-649,6-157-84,11-114 6,-6 8 4,3-18 725,1-6-201,1-9-999,-14-134-236,15 105 1160,3-63 4,7-52-1535,2-80-7150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4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1400 1 14616,'-32'39'309,"31"-38"-218,1-1 0,-1 1 0,1-1 0,-1 1 0,1-1 0,-1 1 0,1-1 0,-1 0 0,1 1 0,-1-1 0,0 0 0,1 1 0,-1-1 0,0 0 0,1 0 0,-2 1 0,-84 19 1972,62-15-1021,-122 31 326,108-28-802,-80 15 1,-17 2-446,121-22-100,-28 1 0,-247 7-11,236-10-228,-159-3-208,180 3-412,9 1 316,-44 10 1,43-7-1952,-30 3-6800,126-19 6965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3.8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345 268 11656,'0'0'6481,"6"-4"-6256,0-1-192,-2 2-8,0 0 0,0 0 1,0 0-1,8-2 0,72-40 323,-79 41-240,6-20 45,-11 24-149,0 0-1,0 0 1,0-1 0,0 1-1,0 0 1,0 0 0,0-1-1,0 1 1,0 0-1,0 0 1,0-1 0,0 1-1,0 0 1,0 0 0,0-1-1,0 1 1,0 0 0,0 0-1,0-1 1,0 1 0,-1 0-1,1 0 1,0 0-1,0-1 1,-1 1 0,-6-12 53,-2 1 0,-12-14-1,8 15 206,-76-47 104,70 47-124,-75-25 83,93 34-309,-1 1-1,0-1 0,1 1 1,-1 0-1,0-1 1,1 1-1,-1 0 1,0 0-1,-2 0 1,-23 3 103,-43 9 0,68-11-103,1-1 0,0 0 0,0 0 0,0 1 0,-1-1 0,1 1 0,0-1 0,0 1 0,0 0 0,0-1 0,0 1 0,0 0 0,0 0 0,-1 1 0,-7 6 22,0 1 0,1 1 1,0-1-1,0 2 0,1-1 0,0 1 0,1 0 0,0 0 0,1 1 0,0-1 0,1 1 0,-3 16 0,3-7 4,2 0-1,1 1 1,1 22 0,8 52 123,-8-92-129,1 0-1,0 1 1,0-1-1,0 0 1,2 5-1,71 184 239,-71-186-252,0 0 0,0 0 0,8 10 0,109 152 91,-117-164-110,1 0 0,0 0 0,0-1 0,7 5 0,53 43 15,0-12-40,-61-39 5,-1 0 1,1 1-1,-1-1 1,1 0-1,-1 0 1,1 0-1,5 0 1,-8-1 16,15 4-64,31 2 0,-32-6 7,-1-1 1,19-3-1,-30 4-3,-1 0 0,1 0 0,0-1 0,0 1 0,-1-1 0,1 1 0,0-1 0,-1 0 0,1 0 0,0 0 0,2-2 0,-4 3 60,15-9-240,0-1 0,13-13 0,-10 6 76,18-24 0,-36 41 164,7-7-1009,-1 0 0,15-12-1,46-40-8341,-157 138 7059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4.2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853 1 12552,'1'1'103,"-1"0"0,1 0 1,-1 0-1,1 1 1,-1-1-1,1 0 0,-1 1 1,1-1-1,-1 0 1,0 1-1,0-1 0,0 0 1,0 1-1,0-1 1,0 1-1,0-1 0,0 0 1,-1 1-1,0 1 1,-1 10 577,0 1-486,-7 32 982,-49 162 387,-15 14-989,46-143-253,-15 47-178,22-67-31,-39 107 1,-7 15-28,37-106 236,-125 317 88,125-316-310,-104 258 6,112-281-178,-18 45 4,8-24-95,11-27-2749,-22 56-6496,98-240 7094</inkml:trace>
  <inkml:trace contextRef="#ctx0" brushRef="#br0" timeOffset="1">20 353 13720,'8'10'79,"-4"-4"266,1 0-1,-2 0 0,1 1 1,4 11-1,35 80 1677,-32-71-948,19 59 1,58 179-438,19 54 13,-63-195-645,-26-77-471,75 167-239,-64-150-2125,28 65-6291,-133-301 6878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4.6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673 1 14792,'-25'152'252,"24"-145"63,-1-1 0,0 0 1,-4 12-1,-33 84 950,-11 12-1004,48-108-254,-1 0 0,0 0 0,0-1 0,-1 1 0,-7 9 0,-74 90 38,-14-3-93,62-68-237,-44 29 3,3-17 180,78-46 102,-13 8-1101,-21 14-1,-60 45-7008,220-156 6094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5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14792,'14'65'297,"-12"-46"1189,6 120 484,-7-97-1042,2 94 4,-1 22-639,-1-89 242,-1 294 113,0-291-642,3 260-50,-2-275-214,-1-7 86,0 146-616,4-104-71,-3-90-433,0-5 848,3-10 93,1-29-47,-1 14-555,6-67-1,2-23 702,-6 71-54,13-66-1,10-49-1465,16-91-6781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5.7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1841 1 14168,'-5'7'92,"-1"0"1,-9 11 0,6-10 1301,-68 42 461,74-48-1671,0 0 0,-1 0 0,1 0 0,-6 1 0,-143 51 1039,140-50-926,-20 3-1,-107 20 298,-22 0-460,92-19-52,-296 16 18,293-21-114,-260 3-178,324-6 17,0 0-1,0 0 0,0 1 0,-14 2 1,-76 21-700,80-17 805,1 0 1,-20 11-1,29-14-526,-1 0 1,0-1 0,-12 4-1,-81 27-8409,238-80 6763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6.4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13536,'7'13'140,"-5"-9"56,0 0 0,0 0 0,0 0 0,0 0 1,-1 0-1,2 8 0,17 82 1481,-15-67-884,18 154 254,-16-130-574,16 107 1,3 25-376,-15-109-78,57 302 62,-54-303 204,60 251 114,-60-270-120,18 54 0,-1-20-170,-21-62 158,-10-25-267,5 9 61,1 1 0,-1-1 0,1 1 0,1-2 0,8 11 0,-11-17 37,1-8 37,5-7-81,-1-1 0,-1 0 0,0 0 0,0-1 0,5-18 0,-12 32-53,11-35 224,21-73 1,-1-21-152,-18 70 71,24-108 1,2-17-104,-23 109 25,86-301 25,-84 310-58,22-67 3,-2 19-32,-25 79-18,-2 12-13,0-1 1,20-27-1,-27 47-111,-1 8-48,0 3 125,-1-1-1,1 1 0,-1 0 1,-1 0-1,4 13 0,2 29-66,-7-40 40,5 26-846,24 180-228,-21-148-1399,9 62-6975,-42-302 7162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7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1474 15416,'22'-12'278,"-22"12"-247,0 0-1,0 0 0,0 0 0,1 0 1,-1 0-1,0 0 0,0 0 1,0 0-1,0 0 0,0 0 1,0 0-1,0-1 0,0 1 1,0 0-1,0 0 0,1 0 1,-1 0-1,0 0 0,0 0 1,0 0-1,0 0 0,0-1 1,0 1-1,0 0 0,0 0 0,0 0 1,0 0-1,0 0 0,0 0 1,0 0-1,0-1 0,0 1 1,0 0-1,0 0 0,0 0 1,0 0-1,0 0 0,0 0 1,0-1-1,0 1 0,0 0 1,0 0-1,-1 0 0,1 0 0,0 0 1,-3-7 440,0 1 1,0 0 0,-9-12-1,11 18-384,1-1 0,-1 0 0,1 0 0,-1 0-1,1 0 1,-1 1 0,1-1 0,0 0-1,-1 0 1,1 0 0,0-2 0,-20-92 1271,19 91-1254,0 0 0,1-1 0,0 1 0,0-5 0,3-149 531,1 116-580,15-94 3,5-19 1,-13 93 176,49-227 86,-49 237-148,39-198 307,-20 113-98,-30 134-404,1 0 68,1 7-578,27 88-98,-20-62-2526,7 26-7727,-38-130 8191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6.9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442 124 12912,'-7'-9'163,"-13"-12"1122,-36-30 336,43 42-755,-47-22 270,60 31-1110,-1-1-1,0 1 0,1 0 1,-1 0-1,0-1 0,0 1 0,1 0 1,-1 0-1,0 0 0,1 0 0,-1 0 1,0 0-1,0 0 0,1 0 0,-1 0 1,0 0-1,0 0 0,0 1 0,-93 22 573,92-22-585,0 0 1,-1 0-1,1 0 1,0 0-1,0 0 1,0 0-1,-3 2 1,-23 20 71,-34 32 0,60-53-62,1 0-1,-1 0 1,0 0-1,1 0 1,-1 0-1,1 1 1,-2 3-1,-25 54 158,7 9-116,21-69-64,-1 4 20,0 0 0,0 0 0,0 0 0,1 0 0,0 0 0,0 6 0,1 92 120,7 15-58,-8-106 7,2-1 0,2 13 1,43 164 286,-37-159-128,-2-12-162,0 0 1,1-1 0,13 18-1,-22-32-77,0-1 0,0 0 0,1 1 0,-1-1 0,0 1-1,0-1 1,1 0 0,-1 0 0,0 1 0,1-1 0,-1 0 0,0 1-1,1-1 1,-1 0 0,1 0 0,-1 0 0,0 1 0,1-1 0,-1 0-1,1 0 1,-1 0 0,1 0 0,-1 0 0,1 0 0,-1 0-9,2 0 22,0 1 1,0-1-1,0 0 1,0 0-1,1-1 1,-1 1-1,0 0 1,0-1-1,3 0 1,-2-1-19,-1 1 0,1-1-1,-1 0 1,1 0 0,-1 0 0,1 0-1,-1 0 1,0 0 0,0-1 0,0 1 0,1-4-1,4-5-3,-1-1 0,0 1 1,6-21-1,6-28-1,-17 54 0,9-26-4,49-149 27,-48 150 100,37-67 86,-48 97-184,1 0 0,-1 0 0,1 0 0,0 0 0,-1 0 0,1 0 0,0 0 0,0 0 0,0 0 0,-1 1 0,2-2 0,1 0 8,1-1-1,-1 1 1,1 0 0,-1 0 0,1 1 0,0-1 0,0 1 0,-1-1 0,1 1 0,0 1-1,6-2 1,-9 2-26,-1 0 0,1 0 0,-1 0-1,0 0 1,1 0 0,-1 0 0,1 0-1,-1 1 1,0-1 0,1 0 0,-1 0-1,1 0 1,-1 0 0,0 1 0,1-1-1,-1 0 1,1 0 0,-1 1 0,0-1 0,0 0-1,1 0 1,-1 1 0,0-1 0,1 1-1,-1-1 1,0 0 0,0 1 0,12 15 44,-2 0 0,0 0 1,8 20-1,-7-9-37,45 160-43,-46-148-204,30 144-178,-39-179 302,-1 0 0,1 0 0,0 0 0,1 0 0,0 3 0,1 1-75,-1-3 115,0 0-1,0 0 0,1 0 1,-1-1-1,1 1 1,0-1-1,0 1 1,7 6-1,-1 2-2541,11 20-7415,-46-77 7527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7.2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14344,'2'3'346,"-1"1"1,1 0-1,-1-1 1,0 1-1,0 0 0,0 0 1,0 7-1,2 28 986,-1 107-158,0-103-708,9 94 1,7 58-372,23 144-88,-32-274-4,0 11 17,13 105 0,-1 27-14,-7-34-1,-8-51-53,-6-83-199,-10 91-241,6-115-1127,4-16 1608,0 0 0,0 0 0,0 0 0,0 0 0,0 0 0,0 0 0,0 0 0,0 0 0,0 0 0,0 0 0,0 0 0,0 0 0,0-1 0,0 1 0,0 0 0,0 0 0,0 0 0,0 0-1,-1 0 1,1 0 0,0 0 0,0 0 0,0 0 0,0 0 0,0 0 0,0 0 0,0 0 0,0 0 0,0 0 0,0 0 0,0 0 0,0 0 0,0 0 0,0 0 0,0 0 0,0 0 0,-1 0 0,1 0 0,0 0-1,0 0 1,0 0 0,0 0 0,0 0 0,0 0 0,0 0 0,0 0 0,0 0 0,0 0 0,0 0 0,0 0 0,0 0 0,0 0 0,-1 0 0,1 0 0,0 0 0,0 0 0,0 0 0,0 0 0,0 0 0,0 0 0,0 0-1,0 0 1,0 0 0,0 0 0,0 1 0,0-1 0,0 0 0,0 0 0,0 0 0,-3-15 59,3 14-134,0 1 74,0-1 0,0 0 0,0 1 0,0-1 0,0 1 1,0-1-1,0 1 0,0-1 0,0 1 0,0-1 0,0 1 0,0-1 0,1 1 0,-1-1 1,0 1-1,0-1 0,0 1 0,1-1 0,-1 1 0,0 0 0,1-1 0,62-96-1656,-56 88 1033,59-89-9809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7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0 13176,'-3'6'129,"0"-3"321,1 1 1,0-1 0,0 1 0,-2 6-1,1-5-280,2-3-85,0 0 0,0-1 1,1 1-1,-1 0 0,1-1 1,-1 1-1,1 0 0,0 0 1,0-1-1,-1 1 0,2 2 0,-10 97 975,9-77-638,12 119 95,-7-113-482,33 115 45,-29-118 88,50 84 88,-58-109-225,0-1-1,0 1 1,1 0 0,-1 0 0,1 0 0,-1-1 0,3 3-1,-4-4-30,9 7 124,16 12-1,-21-16-118,-1-1 0,1-1 0,-1 1 0,1 0 0,0-1 0,-1 0 1,1 0-1,0 0 0,6 0 0,-6-1-5,-1 0 1,0 0-1,1 0 1,-1-1-1,0 0 0,1 1 1,-1-1-1,0 0 1,0-1-1,0 1 1,5-4-1,-1 1 0,-1-1 1,0 0-1,0 0 0,0 0 0,7-10 0,3-8 1,-1 0-1,-1-1 0,15-35 1,-16 30 7,56-146 38,-58 145 116,-4 10-145,18-50 360,-19 54-174,1-1 0,10-14 1,-17 31-196,0 0 0,0 0 0,0-1-1,0 1 1,0 0 0,0 0 0,0 0 0,0 0 0,1 0 0,-1 0 0,0 0 0,0-1 0,0 1 0,0 0 0,0 0 0,0 0 0,1 0 0,-1 0 0,0 0-1,0 0 1,0 0 0,0 0 0,0 0 0,1 0 0,-1 0 0,0 0 0,0 0 0,0 0 0,0 0 0,1 0 0,-1 0 0,0 0 0,0 0 0,0 0-1,0 0 1,0 0 0,1 0 0,-1 0 0,0 1 0,0-1 0,0 0 0,0 0 0,0 0 0,0 0 0,1 0 0,-1 0 0,0 1 0,4 4 71,-3-2-38,0 0-10,0-1 0,0 0 0,-1 1 0,1-1 0,-1 1 0,0-1 0,1 1 0,-1 3 0,6 89 267,-5-73-198,9 93 18,-7-92-132,13 82-116,-12-86-444,22 59-311,-19-66-102,1-3 678,0 0-1,1 0 0,10 7 1,-18-16 284,0 1 0,-1 0 1,1-1-1,0 0 0,0 1 0,0-1 1,0 1-1,0-1 0,0 0 1,1 1-1,20 2-1211,43 1 1,14 1-9511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8.1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0 149 12104,'16'16'635,"-5"-6"444,0 0 0,11 17 0,23 30-118,-32-41-670,0-1 0,20 16 0,-24-23-259,3 2-17,10 1 0,24 10 0,-45-20-11,0-1-1,0 0 0,0 1 0,0-1 0,0 0 0,0 0 0,0 1 0,0-1 0,0 0 0,0 0 0,0 0 0,1-1 0,19-2 22,31-7 0,-51 9-25,0 1 1,0 0-1,0-1 1,0 1-1,0-1 1,0 1-1,0-1 1,-1 1-1,1-1 1,0 1-1,0-1 1,1-1-1,16-16 3,23-30 0,-40 46-5,0 1 1,0-1 0,0 0-1,0 1 1,0-1 0,0 0-1,-1 1 1,1-3 0,8-27-5,4-33 0,-12 44-8,-3-9 8,-6-34-1,4 48 20,-2 2 9,-1 0 0,-8-13 0,15 26-17,0-1 1,0 1-1,0 0 0,0 0 1,0 0-1,0-1 0,0 1 1,-1 0-1,1 0 0,0 0 1,0 0-1,0-1 1,0 1-1,0 0 0,-1 0 1,1 0-1,0 0 0,0 0 1,0-1-1,0 1 0,-1 0 1,1 0-1,0 0 0,0 0 1,-1 0-1,1 0 1,0 0-1,0 0 0,0 0 1,-1 0-1,1 0 0,0 0 1,0 0-1,0 0 0,-1 0 1,1 0-1,0 0 1,0 0-1,0 0 0,-1 0 1,1 0-1,0 1 0,0-1 1,0 0-1,-1 0 0,-7 4 54,1 0 0,-1 1-1,1 0 1,0 0 0,-12 12-1,17-15-18,0 0 0,0 0 0,1 0 0,-1 0 0,1 0 0,-2 3 0,-67 127 350,56-98-122,-55 178 105,66-203-295,0 1 0,-1 13-1,-14 154 202,18-173-280,0 0-1,0 0 1,0 0 0,2 8-1,0-1-14,1 1-1,0-1 1,1 0-1,0-1 1,1 1-1,6 11 0,-10-22-19,-1 1 0,1 0 0,-1-1 0,1 1 0,-1 0 0,1-1 0,-1 1 0,1-1 0,0 1 0,-1-1 0,1 1 0,0-1 0,-1 1 0,2 0 0,3 0-29,0 1 0,0-1-1,0 0 1,0 0 0,0 0-1,0 0 1,0-1 0,0 0-1,0 0 1,0-1 0,5 0-1,8-5-612,101-57-170,-82 43-1343,34-17-5991,-166 86 6146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8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13624,'45'58'246,"43"51"2662,-65-84-1973,53 53 3,13 12-642,-50-52 246,183 155 159,-208-181-584,20 13 1,224 146 178,-207-140-248,202 107 22,-206-115-28,161 73 32,-171-82 26,128 40 24,-140-46-104,23 9 0,-9-3-14,-38-13-6,0-1 0,0 0 1,0 1-1,0-1 0,0 1 1,-1-1-1,1 1 0,0 0 1,0-1-1,0 1 0,0 0 1,-1-1-1,1 1 0,0 0 1,-1 0-1,2 2 0,-2-3 0,0 1 0,0-1 0,0 1 0,0-1 0,0 1 0,0-1 0,0 1 0,0-1 1,-1 1-1,1-1 0,0 1 0,0-1 0,0 1 0,-1-1 0,1 1 0,0-1 0,-1 1 0,-15 13-6,-42 27 4,-41 27 2,-113 84 1,168-119 20,31-24 15,0 1 0,-13 14 0,26-24-36,-127 122 112,-2 13-56,78-84 112,-200 178 42,204-187-190,-159 145-56,171-154-264,-102 111-157,98-102-2394,-43 44-7091,191-200 7481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09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12016,'39'160'277,"-30"-115"1111,16 94 4,2 23-911,-17-91 534,9 119 3,-4 15-702,-11-124 244,9 315 108,-12-327-686,-2 69 3,-3-23-182,3-80-777,1 56-244,0-67-901,0 31-5595,0-128 5798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1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 14072,'33'-13'277,"-30"12"-36,-1 0 1,1 0-1,-1 0 1,1 0-1,-1 1 1,1-1-1,0 1 1,-1 0-1,5 0 1,3-1 116,0 1-143,27-2 903,49 2 32,-64 1-682,40 5 4,24 8-378,104 36-90,-189-50-4,10 4 10,22 9 0,95 45 10,14 11 0,-132-65-3,-1 1-1,1 1 0,-1-1 0,9 9 1,-18-14-17,136 107 85,-2 14-16,-125-113-17,-1 0 0,-1 0 0,0 0 0,10 15 0,84 128 208,-13 14-160,-83-155-51,0 1-1,0-1 0,-1 1 0,3 13 1,-7-24-49,39 160 245,-19 1-152,-20-161-93,0 5 22,1 0 0,-1 0 0,1 1 0,-2-1 0,1 0 0,0 0 0,-1 0 0,0 1 0,-2 4 0,3-10-22,-8 30 74,-1 0-1,-13 30 0,9-34-51,-1-2-1,-23 32 0,36-54-13,-1 1 0,0 0-1,0 0 1,0-1 0,-1 1-1,1-1 1,-1 0 0,1 0 0,-1 1-1,0-2 1,1 1 0,-5 2-1,-20 11 43,-56 25 0,44-27-38,-51 10-1,82-21-8,0 0 0,-1-1 0,1 0 0,-13 0 0,21-1-3,-134-1 18,-6-15-92,90 7-318,-60-17 4,8-6 164,100 31 132,-1 0 1,0 1-1,0-1 1,1 0-1,-1-1 1,0 1-1,-4-4 1,7 5 91,-2-1-73,0-1 0,-1 0 0,1 0 0,0 0 1,0 0-1,0 0 0,0 0 0,1-1 1,-3-2-1,4 4 63,0-1 0,0 1 1,0 0-1,0 0 0,0 0 1,0 0-1,0 0 0,0-1 1,0 1-1,1 0 0,-1 0 1,0 0-1,1 0 0,-1 0 0,1 0 1,-1 0-1,1 0 0,1-2 1,-2 3-76,1-1 1,-1 1 0,0-1 0,0 1 0,1 0-1,-1-1 1,0 1 0,0-1 0,0 1 0,0-1-1,0 1 1,0-1 0,0 1 0,0-1-1,0 1 1,0 0 0,0-1 0,0 1 0,0-1-1,0 1 1,0-1 0,0 1 0,0-1-1,0 1 1,-1-1 0,1 1 0,0 0 0,0-1-1,-1 0 1,-8-26-9442,21 63 7154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4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14256,'13'84'257,"-9"-62"1031,16 126 434,-16-108-860,3 84 3,-1 17-668,-3-87-75,8 192-182,-9-206-992,15 128-2432,-10-89-4435,-17-184 5953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0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289 1 14520,'-47'33'256,"30"-20"1024,-66 52 429,81-63-1601,0 0 1,0-1-1,0 1 1,0 0-1,1 0 1,-1 0-1,-2 3 1,-73 109 1008,74-110-1046,1-1-1,0 1 1,0 0 0,-2 7-1,-18 58 284,18-53-337,1 0 1,1 1 0,-1 25-1,4-18-17,1 0-1,8 37 0,11 25 11,-20-81-3,0-1 0,1 1 0,-1-1 0,1 1 0,4 6 0,39 62 38,8-7-58,-51-63 2,-1-1-1,1 0 1,0 0 0,0-1 0,0 1 0,0 0-1,0-1 1,1 1 0,3 1 0,10 6-43,32 13 0,-29-17-50,33 7 0,-51-12 49,1 1 0,0-1 0,-1 0 0,1 0 0,-1 1 0,1-1 0,0 0 1,-1-1-1,1 1 0,-1 0 0,1 0 0,0-1 0,-1 1 0,1-1 0,-1 1 0,3-2 0,15-5-411,34-18-1,22-27 156,-65 45-526,0 0 0,15-7 0,64-37-7351,-208 119 6172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1.2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584 1 12728,'20'137'282,"-15"-96"1133,7 90 4,0 22-933,-8-84 529,6 115 3,-2 14-730,-5-118 132,9 325-41,-9-328-1004,14 264-138,-11-240-1438,5 103-6344,-26-477 6413</inkml:trace>
  <inkml:trace contextRef="#ctx0" brushRef="#br0" timeOffset="1">1166 97 13896,'0'0'0,"-31"24"0,-22 17 1736,-52 24-1,-45 17-631,-37-5 0,-38 3-1104,-189 75-14479,828-310 14479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09.2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 0 24575,'10'0'0,"-1"0"0,1 1 0,-1 0 0,0 0 0,18 6 0,-13-3 0,8 3 0,23 11 0,-38-14 0,0 0 0,0 0 0,0 1 0,0 0 0,-1 0 0,11 11 0,-9-8 0,13 16 0,-19-22 0,-1 0 0,1-1 0,-1 1 0,0 0 0,0 0 0,0 0 0,0 0 0,-1 0 0,1 1 0,0-1 0,0 2 0,-2-3 0,1 0 0,0-1 0,0 1 0,0 0 0,0 0 0,-1-1 0,1 1 0,0-1 0,-1 1 0,1 0 0,0-1 0,-1 1 0,1 0 0,-1-1 0,1 1 0,-1-1 0,1 1 0,-1-1 0,1 0 0,-1 1 0,0-1 0,1 1 0,-1-1 0,1 0 0,-1 0 0,-1 1 0,-22 6 0,13-4 0,3 0 0,0 1 0,-11 7 0,12-7 0,1-1 0,-1 1 0,-12 4 0,-13 3-455,0 1 0,-39 23 0,60-29-6371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49.3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780 0 12464,'-82'52'256,"58"-36"1024,-142 99 465,129-88-697,-156 118 341,187-140-1231,-1 0 1,1 0-1,-11 12 0,-129 152 704,142-164-735,0 1 0,0-1 0,-6 13 0,-30 63 385,12-1-323,28-80-189,-1 4 62,0-1 0,0 1 0,0 0 0,1-1 1,-1 1-1,1 6 0,-1 15 157,4 27 0,0-27-139,8 26 0,-11-51-80,1 5 72,1 0 0,-1-1 0,1 1 0,3 6 0,-5-11-72,37 73 360,12-1-226,-44-65-32,-1-1 0,9 8 0,117 104 305,-123-113-343,-1-1 1,10 7-1,-16-11-64,76 41 194,4-6-104,-80-35-90,7 3 87,0-1 0,13 4 1,154 22 281,-141-25-114,139 2 177,-162-5-392,7 1 8,0-2 0,19-3 0,-3-2 5,-18 2-144,1 1 1,27-2-1,-39 6-634,45 24-748,-5-1-2622,-25-14-6156,-44-24 7701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3.6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2117 212 12016,'-65'-5'188,"63"5"-71,0 0 1,0 0-1,0 0 1,0 0-1,-1 0 1,1 1-1,-2-1 1,-131 26 1142,98-17-599,-76 23 4,-18 6-489,74-23 39,-266 50-40,302-61-395,-24 1 0,45-5 220,-160 12-440,1-8 158,145-3-40,-1-2 1,-16-2-1,31 3 322,-140-19-961,5-9 569,135 28 392,-10-3-333,0 1 0,-18-8 0,-73-34-662,12-6 734,89 50 261,-30-19-313,21 13 143,-18-12-370,0-1-1,-44-41 1,52 40-536,-23-31 0,-12-15-2637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14.0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1346 0 14432,'0'0'0,"-66"12"0,-48 9 1432,-50 40 7,-49 24-1439,18-11-432,-4-2 600,-196 74-12455,790-292 12287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2:29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591 0 4848,'0'0'8856,"4"2"-8310,2 0-462,18 6 358,49 8 56,-45-11-49,43 3-1,-46-7-354,1 1 314,126-2 148,-118-1-250,150-10 157,-140 7 12,229-12 162,-217 14-324,210 3 130,-216 2-110,166 23 110,-176-18-230,145 33 62,-154-33-180,-11-2-52,98 25 48,-71-21-115,-47-10 18,0 0-1,0 0 1,0 0 0,0 0-1,0 0 1,1 0-1,-1 0 1,0 0-1,0 0 1,0 0-1,0 0 1,0 0-1,1 0 1,-1 0 0,0 0-1,0 0 1,0 0-1,0 0 1,0 0-1,1 0 1,-1 0-1,0 0 1,0 0 0,0 0-1,0 0 1,0 0-1,1 0 1,-1 0-1,0 0 1,0-1-1,0 1 1,0 0-1,0 0 1,0 0 0,0 0-1,0 0 1,0 0-1,1-1 1,-1 1-1,0 0 1,0 0-1,0 0 1,0 0 0,0 0-1,0-1 1,0 1-1,0 0 1,0 0-1,0 0 1,0 0-1,0 0 1,0-1-1,0 1 1,0 0 0,0 0-1,0 0 1,0 0-1,-1 0 1,1-1-1,0 1 1,0 0-1,-2-3-139,-1 1 0,0-1 0,0 1 0,1-1 0,-2 1-1,1 0 1,-4-2 0,1 0 153,-21-13-249,14 11-456,-59-15-258,70 20 888,0 1-1,1-1 1,-1 1 0,0 0 0,0 0 0,0 0 0,1 0 0,-3 0-1,-107 10-737,107-9 735,0-1 1,0 1 0,0 0-1,-7 3 1,-141 57-386,113-42 263,-79 43-1,84-44 174,-93 49 2,-189 56 83,306-119 17,0-1-1,0 0 1,-20 2 0,30-5-82,-151 20 326,-3-10-186,154-10-140,-62 1 375,-253-15 139,256 10-212,-201-20 115,217 19-162,0 1-90,-102-10 300,29 7 121,70 6-257,44 1-301,1 0 0,0 0 0,0 0 0,0 0 0,0-1 0,-1 1 0,1 0 0,0 0 0,0-1 0,0 1-1,0-1 1,0 1 0,0-1 0,0 1 0,0-1 0,0 1 0,0-1 0,0 0 0,0 0 0,0 0 0,1 1 0,-1-1 0,0 0 0,0-2 0,1 3-22,-1 0 1,1 0 0,0 0 0,0 0-1,0 0 1,0-1 0,0 1-1,0 0 1,0 0 0,0 0-1,0 0 1,0 0 0,0-1 0,0 1-1,0 0 1,0 0 0,0 0-1,0 0 1,0 0 0,0-1-1,0 1 1,0 0 0,0 0-1,1 0 1,-1 0 0,0 0 0,0-1-1,0 1 1,0 0 0,0 0-1,0 0 1,0 0 0,0 0-1,0 0 1,1 0 0,-1 0 0,0 0-1,0-1 1,0 1 0,8-7 83,0-1 0,1 1 1,13-8-1,-6 6 83,95-45 73,-106 51-209,0 1 0,0 0 1,1 1-1,8-3 0,103-24 150,24-1-140,-122 25-23,23-2 0,118-8 28,10 6-28,-148 7 10,26 3 0,314 30 72,-289-22-4,294 50 54,-298-46-8,248 53 53,-303-63-154,28 2 1,83 5 50,-12-7-54,-104-4-4,0 0 0,13-2 0,60-10 80,-12-7-85,-70 19-35,23-7 55,-13 4-33,1 0-9,0 0 1,-1 0-1,1-1 0,-1-1 1,12-7-1,-9 3 14,-13 8-27,1 1 1,-1-1-1,0 1 1,1-1-1,-1 1 0,0-1 1,1 1-1,-1-1 0,0 1 1,0-1-1,0 0 1,0 1-1,0-1 0,0 1 1,0-1-1,0 0 1,1-1-3,-1 1 2,0 1 1,0 0-1,0 0 0,0 0 0,0 0 1,0 0-1,0 0 0,0 0 1,0-1-1,0 1 0,0 0 1,0 0-1,0 0 0,0 0 0,0 0 1,0 0-1,0-1 0,0 1 1,0 0-1,0 0 0,-1 0 1,1 0-1,0 0 0,0 0 0,0 0 1,0 0-1,0-1 0,0 1 1,0 0-1,0 0 0,0 0 1,0 0-1,-1 0 0,1 0 1,0 0-1,0 0 0,0 0 0,0 0 1,0 0-1,-17 0-58,-123 10-5,98-5-4,-92 16 1,-24 9 46,89-16-12,-115 26 4,-15 5 5,116-27-64,-349 64-37,346-70 26,-336 25-21,348-34 94,-81-3 3,18-8 17,92 5 0,22 2 4,-19-2 6,-61-10-1,30-3 28,66 12 109,10 4-119,-3 0-12,18-1 19,1 2 33,63 6 3,23 3-40,-50-6 37,112 6 3,25 1-48,-113-8 5,328 6 24,-328-10 34,295-22 35,-308 18-20,77-12 3,-13-4-34,-82 14 158,165-14 72,-177 18-174,-20 3-70,13-1 10,-1 1 0,0 1 0,35 6 0,-23 2 65,-35-8-121,0 1 0,-1 0 1,1 0-1,-1 0 0,5 4 0,-7-5-4,-1-1 1,0 1-1,0 0 0,0 0 0,0 0 1,0 0-1,0 0 0,0 0 0,-1 0 0,1 0 1,1 2-1,-2-2-3,0 0 1,0-1-1,0 1 1,0 0-1,1-1 0,-1 1 1,0 0-1,0 0 1,0-1-1,-1 1 0,1 0 1,0-1-1,0 1 1,0 0-1,0 0 1,-1 0-1,-2 2-85,-7 1-31,-151 49-223,149-50 184,1 0 1,-16 2 0,-130 18-311,-26 1 185,100-17-664,-149 1 1,-23-5 706,105 0-2370,-142 4-7067,682-17 7271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5.8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 1 15416,'3'29'1897,"-3"-22"1890,0 23-3148,0-23-249,0 101 202,0-77-546,-3 168 41,2-148 68,-6 103 3,-3 21-98,7-106 80,-11 249 62,12-262-34,-7 205 152,3-98-48,5-134-200,1-29-92,0 0 0,0 0 0,0-1 1,0 1-1,0 0 0,0 0 0,0-1 0,0 1 1,0 0-1,0 0 0,0-1 0,0 1 1,0 0-1,0 0 0,0-1 0,0 1 1,0 0-1,0 0 0,0-1 0,0 1 1,0 0-1,1 0 0,-1 0 0,0-1 1,0 1-1,0 0 0,0 0 0,1 0 0,-1-1 1,0 1-1,0 0 0,0 0 0,0 0 1,1 0-1,-1 0 0,0 0 0,0-1 1,1 1-1,-1 0 0,0 0 0,0 0 1,1 0-1,-1 0 0,0 0 0,0 0 0,1 0 1,-1 0-1,0 0 0,0 0 0,0 0 1,1 0-1,-1 0 0,1 0 0,12 10-710,-6-4 644,12 8-686,-1-3 381,14 6-2612,-9-3-6955,-54-32 7477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7.4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781 11 12192,'-6'-1'2069,"9"-5"286,-3 5-2328,0 1 1,0 0 0,0 0 0,0 0-1,0 0 1,0 0 0,0 0 0,0 0-1,0-1 1,0 1 0,0 0 0,0 0-1,0 0 1,0 0 0,-1 0 0,1 0 0,0 0-1,0 0 1,0 0 0,0-1 0,0 1-1,0 0 1,0 0 0,0 0 0,0 0-1,0 0 1,0 0 0,0 0 0,0 0-1,-1 0 1,1 0 0,0 0 0,0 0 0,0 0-1,0 0 1,0-1 0,0 1 0,0 0-1,0 0 1,0 0 0,-1 0 0,1 0-1,0 0 1,0 0 0,0 0 0,0 0-1,0 0 1,0 0 0,0 0 0,-1 1 0,1-1-1,0 0 1,0 0 0,0 0 0,0 0-1,0 0 1,0 0 0,0 0 0,0 0-1,0 0 1,0 0 0,-1 0 0,1 1 8,0-1 0,-1 0 1,1 1-1,0-1 0,-1 0 1,1 1-1,0-1 0,-1 0 1,1 1-1,0-1 0,0 1 1,-1-1-1,1 1 0,0-1 1,0 1-1,-5 51 83,2-19-70,-1 0 1,-1 0-1,-10 33 0,-14 9 75,29-74-119,-1 0-1,1 0 0,0 0 1,-1 0-1,0 0 1,1 0-1,-1 0 1,0 0-1,1 0 1,-1 0-1,-1 1 0,-19 16 34,-32 21-1,51-37-29,0-1 0,-1 0 0,1 1-1,0-1 1,0 0 0,-5 1 0,-112 28 66,93-27-52,-118-6-78,114 2-376,-121 0-199,105 0-1953,-44 0-5992,210 3 6462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49.6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15064,'0'0'6871,"0"4"-6851,1 20-16,0 19-4,3 33 0,2 328-66,-11-328 30,-1 68-162,7-109 140,-1 84-592,4-70-180,-4-49 828,13-22 722,-10 15-685,10-15 26,70-106 174,-63 99-103,30-60 0,-25 44-120,-15 28 5,15-34-1,-20 42 66,38-60 40,-39 61-72,12-17 72,30-39 0,-8 14-60,77-96 188,-107 138-213,0 0 1,0 1 0,13-9 0,0 0 207,-18 14-188,-1-1 0,1 1 0,-1-1 1,1 0-1,-1 1 0,3-5 0,7-9 69,-1 2-10,-11 14-116,0-1 1,1 1 0,-1 0 0,0-1 0,0 1-1,1-1 1,-1 0 0,0 1 0,0-1-1,0 1 1,1-1 0,-1 1 0,0-1 0,0 1-1,0-1 1,0 1 0,0-1 0,0 0 0,0 1-1,0-1 1,-1 1 0,1-1 0,0 1-1,0-1 1,0 1 0,-1-1 0,1 0 0,-2 3-13,-1 4 3,1-1 1,-1-1 0,0 1 0,0 0-1,0-1 1,-4 5 0,-46 55-60,40-50-32,-64 55-21,59-56 114,-36 21 5,-1-3-1,-80 34 0,100-51 13,27-11 0,-1-1 0,0 0 0,0 0 0,0-1 0,0-1 0,-12 1 0,10-2 81,11 1 164,6 5 319,14 1-502,0 0 0,0 2 0,-1 1 0,0 0 0,0 2-1,-1 0 1,-1 1 0,0 0 0,17 17 0,15 19 1,27 23 50,-71-67-63,-1 0 0,1 0 1,-1 0-1,7 9 0,-1-1-14,0-1-21,18 23 80,-19-22-100,14 17 188,31 54 1,-52-78-271,1-1-147,0 0 0,-1 1 0,0-1 1,0 1-1,0-1 0,2 10 0,2-14-1912,9 1 1556,0 1 0,0 1 0,20 5 0,-19-4 478,9 1-2402,23 5-6632,-112-23 6867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0.7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5 289 14792,'3'16'1676,"-4"-16"-1607,1 0 0,0 0 0,0 0 0,0 0 0,0 0 0,0 0 0,0 0-1,0 0 1,0 0 0,0 0 0,-1 0 0,1 0 0,0 0 0,0 0 0,0 0 0,0 0-1,0 0 1,0 0 0,0 0 0,-1 0 0,1 0 0,0 0 0,0 0 0,0 0 0,0 0-1,0 0 1,0 0 0,0 0 0,0 0 0,0 0 0,-1-1 275,1 1-275,0 0 0,0 0 0,0 0 0,0 0 0,0 0 0,-3-2 768,3 5-787,1 0 24,0 0-1,0 0 1,0 0 0,0 7 0,4 17-243,14 70-23,-15-75 158,22 94-8,-20-94 30,7 29 4,2 4 6,-7-27 213,0-1 0,13 27-1,-20-53-74,2-4 48,11-12 36,12-20-1,-13 16 56,76-127 98,-67 108-180,118-184 107,-113 182 42,-9 12-150,14-21 148,40-47 0,18-3 308,-89 97-632,4-3 26,1-1 0,-1 1 0,12-7 0,-16 11-54,1 0-1,0 0 1,0 0 0,0 1 0,0-1 0,0 1 0,0-1 0,0 1 0,0 0 0,0 0 0,-1 0 0,1 0 0,4 1 0,-4-1-83,-1 0 72,-1 0 1,0 0 0,0 0 0,0 0 0,1 0 0,-1 0-1,0 0 1,0 0 0,0 0 0,0 0 0,0 0 0,1 0-1,-1 0 1,0 1 0,0-1 0,0 0 0,0 0 0,0 0-1,1 0 1,-1 0 0,0 0 0,0 1 0,0-1 0,0 0-1,0 0 1,0 0 0,0 0 0,0 1 0,0-1 0,0 0-1,0 0 1,0 0 0,0 0 0,0 1 0,1-1-1,-1 0 1,-1 0 0,1 0 0,0 0 0,0 1 0,0-1-1,0 0 1,2 17-401,-1 0 0,-1 22 0,0-15-2622,1 18-7256,-3-99 7757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1.9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525 1 14168,'-4'4'1059,"-4"2"1545,8-7-1148,4 4-1582,20 30-140,1-4 206,11 13 48,20 47 24,-48-77 24,3 9 206,41 89 110,-43-86-66,22 102 121,-27-100-92,-5 98 117,1-121-383,-1 1 0,1 0 1,-1-1-1,-2 7 0,-43 105 269,45-112-303,-1 0 1,1-1-1,-1 0 0,1 1 1,-1-1-1,-2 3 1,-21 21 60,-37 29 0,61-54-65,-1 1-1,0-1 1,0 0 0,0 0 0,-1 0 0,1 0 0,-4 2-1,-9 2 34,-26 7-1,21-9-34,-22 1 1,39-4-9,-1 0 0,0 0 0,0 0 0,0-1 0,-5 0 0,-73-15 6,-7-8-27,82 22-15,0-1 0,-13-5 0,-122-67-172,119 60-218,8 3 205,1-2 0,-24-27 0,37 39 142,0 1 1,0 0 0,0 0-1,1-1 1,-1 1 0,0-1-1,1 1 1,-1 0 0,1-3-1,-4-12-190,2 0-1,0 0 0,0-23 1,2 36 195,0 1-1,0 0 1,1 0 0,-1 0 0,1 0 0,-1 0-1,1 0 1,0 0 0,2-3 0,34-73-655,16-12 536,-30 55-40,37-42 4,31-29-1791,49-64-7847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2.3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1159 65 15064,'-16'-4'797,"-1"0"1,1 1 0,-19 0 0,0 0 316,-44-7-21,-174-14 1002,59 18-1347,-45-1-623,176 7-416,-90 10 1,145-9 98,1 1 0,0 0-1,0 0 1,-9 4 0,9-3 26,6-3 143,1 0-1,0 0 1,0 0-1,-1 0 1,1 0-1,0 1 1,0-1 0,0 0-1,-1 0 1,1 0-1,0 0 1,0 0 0,0 0-1,-1 1 1,1-1-1,0 0 1,0 0-1,0 0 1,0 1 0,-1-1-1,1 0 1,0 0-1,0 0 1,0 1-1,0-1 1,0 0 0,0 0-1,0 1 1,0-1-1,0 0 1,0 0-1,0 1 1,0-1 0,0 0-1,0 0 1,0 1-1,-1 13-338,1 0 0,2 22 0,-2-35 345,0 0 1,0 0-1,1 0 0,-1 0 1,0 0-1,0 0 1,1-1-1,-1 1 1,0 0-1,1 0 0,-1 0 1,1 0-1,1 1 1,13 17-724,31 32 0,-34-40-371,56 64-10475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2.8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 0 15512,'5'79'257,"-5"-58"1031,-10 107 356,7-100-1178,-22 108-90,19-110-1296,-22 80-250,28-105 1142,0 0 0,-1-1 1,1 1-1,0 0 0,0 0 1,-1-1-1,1 1 0,0 0 0,0 0 1,0 0-1,0-1 0,0 1 1,0 0-1,0 0 0,0-1 0,0 1 1,0 0-1,1 0 0,-1 1 1,3-3-86,8-13-1947,2 2-7906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1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14 14432,'-4'73'246,"3"-50"988,-9 149 401,6-124-853,-11 102 3,-4 24-540,10-101 195,-50 309 94,46-304-508,-59 301 17,58-312 10,-15 77 1,2-17 0,18-83 168,-21 120 94,26-141-88,-3 51 100,8-65-80,0-6-220,0 0 0,0 0 0,1-1 0,-1 1 0,1-1 0,0 0 0,0 1 0,0-1 0,0 0 0,0 0 0,4 3 0,6-2 140,101 5 85,-82-10-20,169-32 65,-151 24-212,242-45 58,-224 43 56,115-15 0,15-2-136,-113 19 58,375-38 64,-358 39-6,173-11 0,17 0-134,-168 13 2,200-6 4,17 2-35,-204 9 16,201-1 1,69 5-26,3 3-3,-69 1-12,-205-3-33,530 18-30,-537-15-44,480 32-27,-495-28 114,148 21 1,-16 5 19,-154-18 0,119 34 1,-15 4 19,-174-50 24,25 11-1,-46-17-36,139 61 74,-25 2-21,-114-63-53,38 24 193,41 29 1,-16-2-129,-42-34 68,27 27 59,-37-33-53,0 0 0,17 24 1,-41-48 40,-7-8-147,19 20-27,0 0-1,0 0 1,0 0-1,0 0 1,1 0 0,-1-1-1,1 1 1,-1 0 0,0 0-1,1 0 1,0-1 0,-1 0-1,-43-140 89,36 106-66,-12-66 4,-2-39-26,2-165-13,19 293 5,-1-53-45,-4-301-43,4 290-84,-25-311-60,18 311 100,9 77 134,-34-184-133,-8 3 72,42 181 61,-3-10-35,1-1 0,-2 1 1,1 0-1,-6-11 0,-55-106-138,-9 20 118,70 102 41,0 1 0,-1-1 0,1 1 0,-1 0 0,0 0 0,-9-6 0,-16-12-34,-39-24 1,33 28 25,-40-16 0,68 31-3,0 1 0,0-1 0,0 1 0,-15-2 0,-117-17-97,-11 13 78,83 7-56,-121 4 0,-15 6 58,112-3-70,-163 15 4,-21 5 65,156-12-62,-200 28 3,-18 4 69,193-25-32,-234 38 3,-18 7 52,235-38 16,-664 124 36,660-123 126,-639 95 81,651-105-36,-214 17 1,-51-7-172,48-22-42,95-15-112,275 8 112,-92-5-558,-86-9 3,39-4 360,50 7-2838,-101-7-7840,443 43 8176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3.2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14168,'3'16'403,"0"0"1,8 21 0,3 18 790,-2 28-39,11 58 854,-2-51-1320,1-147 11,13-29-553,-34 84-126,0-1 0,0 1 1,0 0-1,0 0 1,0 0-1,1 0 0,-1 0 1,4-2-1,3-6 36,19-23 58,-13 15-60,1 1-1,0 0 0,1 0 0,19-13 0,-30 26-38,1 0 0,-1 1 0,0 0 0,1 0-1,-1 0 1,1 1 0,0 0 0,0 0 0,0 0 0,0 1-1,0 0 1,0 0 0,0 0 0,0 1 0,1 0 0,-1 0-1,0 1 1,0 0 0,0 0 0,7 2 0,-6-1 2,0 1 0,-1 0 0,1 0 0,-1 1 0,1 0 0,-1 0 0,0 0 0,-1 1 0,1-1 0,-1 1 0,0 1 0,0-1 1,4 8-1,4 6 59,-1 1 1,16 36 0,-13-23 8,-12-28-68,1 1 1,-2 0-1,1 0 1,-1 0-1,0 1 1,0-1-1,0 0 1,-1 1 0,0-1-1,0 9 1,3-15-102,7-9-8,63-88-12,0 0 121,-51 70 18,-22 26-17,0-1 0,0 1 1,1 0-1,-1 0 0,0 0 1,1 0-1,-1 0 0,3-1 0,99-59 247,-100 59-219,1 0 1,-1 0 0,0 1 0,0 0 0,6-2-1,98-24 300,-83 23-291,-1 1 0,1 1 0,31 1 0,-34 2-11,-1 2-1,1 0 1,-1 1 0,0 1 0,0 1 0,0 1-1,-1 0 1,0 2 0,0 0 0,-1 1-1,32 24 1,-26-15 31,-1 1 0,-2 0 0,0 2 0,27 37 0,-20-18 251,4 7-3807,-5-6-8629,-64-98 9092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4.1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 56 16671,'0'0'5842,"-5"-6"-5744,-1-1-168,-2-3 6,-6-6-3512,-1-1-6711,34 40 7777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6.1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410 1 13984,'-17'35'2294,"16"-35"-2213,1 1 0,0-1-1,-1 0 1,1 1 0,0-1 0,-1 1-1,1-1 1,0 0 0,-1 1 0,1-1 0,-1 0-1,1 0 1,0 1 0,-1-1 0,1 0-1,-1 0 1,1 0 0,-1 1 0,1-1-1,-2 0 1,1 0-55,0 1 0,0-1 0,-1 1-1,1-1 1,0 1 0,0-1 0,0 1 0,0 0-1,0 0 1,0-1 0,0 1 0,0 0 0,-1 1-1,-57 57 249,45-42-346,-64 96-12,75-108 81,0 0 0,0 0 1,0 1-1,-2 7 0,-42 105-10,-3 20 13,45-122 7,-7 29-1,-23 119 8,4 13 31,27-156 62,0 30 1,-5 130 110,8 4-136,4-113 104,-3-72-186,19 172 187,8-6-90,-27-166-97,13 61 300,23 69 0,4-13-218,-21-73 26,35 67 4,18 17-90,84 97-128,-125-187-426,125 128-231,-154-164 713,0 0 1,0 0-1,1 1 1,-1-2-1,1 1 0,-1 0 1,1 0-1,-1-1 0,1 1 1,0-1-1,0 0 0,3 1 1,-6-2 49,32 12-321,42 9 0,39-5 171,-113-16 150,16 1-719,0 2 1,19 4-1,95 22-7565,-304-67 6219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7:56.7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14792,'0'0'1384,"6"10"-231,16 30-797,-9-18 272,73 117 196,-61-98-496,54 92 4,31 58-266,101 204-50,-174-320 66,128 293 74,-158-354-89,-2 0 0,0 1 0,4 16 0,33 152 205,-13-1-200,-28-174-58,0 1 1,0-1 0,0 1-1,-1 0 1,-2 13 0,-19 121 77,11-104-81,-20 50 0,30-89-11,-3 7 4,0 1 0,0-1 0,-1 0 0,-7 11 0,-64 88 16,-16-13-70,91-93 50,-43 37-274,-81 61 1,-15-3 114,139-95 159,-81 58-2758,-77 59-6717,368-272 7133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8:23.9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9056,'0'0'0,"10"15"0,7 11 0,26 29-1600,17 20 1880,44 58-5472,-208-266 5192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6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70 476 14168,'3'5'1312,"33"67"170,-27-52-627,45 106 255,-42-94-708,48 158 90,-47-144-466,60 231 37,-61-222 92,30 182 63,-36-199-78,-5-32-117,15 117 168,-15-90-10,-2-27-135,-3-7 0,1-2-19,0-1 0,1 0 0,-1 0 0,1 0 0,-1-1 0,1 1 1,0 0-1,-2-10 0,1 7 1,-3-12 165,-13-45 1,-73-308-16,44 137-38,41 191 60,-21-207 55,27 239-218,0-26-1,15-205 91,-14 236-88,1 0-1,0 0 1,0 0 0,4-10-1,26-80 156,8 10-141,-38 84-46,0 0 1,1 0-1,0 1 0,-1-1 1,1 0-1,0 1 0,0-1 1,0 1-1,4-3 0,-6 5-7,65-60 74,11 11-45,-73 47-20,1 0 0,-1 0 0,1 0 1,-1 0-1,1 1 0,0 0 0,4-1 0,-8 2-9,90-20 74,8 12-37,-98 8-37,5 0 19,0 0 0,0 0 0,0 0 0,1 0-1,7 3 1,81 19 95,-2 13-73,-92-35-41,4 2 13,1 0 1,-1 0 0,0 0-1,0 1 1,0-1-1,4 5 1,-8-7-14,22 16 49,25 27 0,-27-21-22,19 28 0,-36-46-3,0-1 0,-1 1 0,1 0 0,-1 0 0,0 0 0,2 7 0,30 87 148,-12 10-98,-22-108-74,2 5 29,-2 0-1,1 0 1,-1 0 0,1 0-1,-1 0 1,-2 8-1,-11 92 172,5-66-185,-2 0 0,-2-1 0,-1 0 0,-2-1 0,-1-1 1,-35 56-1,42-78-10,-1-1 1,-1 0 0,0-1-1,0 0 1,-1 0 0,0-1 0,-1-1-1,-1 0 1,1-1 0,-2 0-1,1-1 1,-1-1 0,-19 7 0,7-5 1,0-2 1,-1-1-1,0-1 1,-1-1-1,1-1 1,-1-2 0,-47-4-1,37-1-17,2-2 0,-1-1 0,1-2 0,0-2 0,-36-15 0,54 16-344,-82-63-288,98 71 459,0 0 1,1 0 0,-1-1 0,1 1 0,-2-3-1,-16-21-496,-19-35 0,23 35-2009,-19-27-7364,81 123 7551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6.9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15512,'10'48'257,"-5"-28"1031,31 104 437,-25-86-850,24 92 3,5 21-630,-24-87 114,62 263 27,-64-264-634,45 228-183,-49-241-266,30 141-315,-32-161 124,37 87-225,-45-116 1097,0 0-1,0 0 1,1 0-1,-1-1 0,0 1 1,1 0-1,-1 0 1,1-1-1,-1 1 0,1 0 1,-1-1-1,1 1 1,-1 0-1,1-1 0,0 1 1,-1-1-1,1 1 0,1 0 1,-2-1 13,3 1-32,-1 1 0,1-1 0,0 1 0,0-1 1,0 0-1,0 0 0,6 0 0,12-3-348,-1-1-1273,-2 2-3290,28 4-1,-46-3 4918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7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662 218 14432,'-42'-18'290,"30"15"1165,-68-7 514,77 10-1787,0 0 1,0 0-1,0 0 0,1 0 0,-5 1 0,-117 25 1228,119-24-1288,0-1 0,0 1 0,-7 3 0,-130 73 475,115-60-564,-83 71 27,93-72 42,-1 8-24,-19 32 0,36-56-70,1-1 1,-1 1 0,1 0-1,0 0 1,-1 0 0,1-1 0,0 1-1,0 0 1,-1 0 0,1 0-1,0 0 1,0-1 0,0 1 0,0 0-1,0 0 1,0 1 0,1 5 29,-1 0 0,1 0 0,4 11 0,-2-10-18,0 0 0,9 14 0,-11-21-10,-1 0-1,1 0 1,-1 0 0,1 0 0,0 0 0,0-1 0,-1 1 0,1 0-1,0 0 1,0-1 0,0 1 0,0 0 0,-1-1 0,3 1 0,25 15 87,40 14 0,-65-29-88,0 0-1,-1-1 1,1 1 0,0 0-1,0-1 1,3 1-1,114 1 100,-117-2-82,0 0 0,0 0-1,0-1 1,-1 1 0,1-1 0,3-1-1,-1 1 6,12-4 25,1-1 0,-1-1 1,-1 0-1,31-19 0,-40 21-15,8-4 27,-1-1 0,0-1 0,14-13-1,12-16 189,-40 40-247,0 0 0,1-1 1,-1 1-1,0 0 0,0 0 0,1-1 0,-1 1 0,0 0 0,0 0 0,1-1 0,-1 1 0,0 0 0,1 0 1,-1 0-1,0 0 0,1 0 0,-1-1 0,0 1 0,1 0 0,-1 0 0,1 0 0,1 0 6,0 0 0,0 0-1,0 0 1,-1 0 0,1 1-1,0-1 1,0 0 0,0 1-1,0 0 1,0-1 0,-1 1-1,1 0 1,0 0 0,0 0-1,-1 0 1,2 1 0,-2-1-12,-1-1-1,1 1 1,-1-1 0,1 1 0,-1-1 0,1 1 0,-1-1 0,0 1 0,1 0 0,-1-1 0,0 1 0,0 0-1,1-1 1,-1 1 0,0 1 0,28 106 60,-22-76-28,13 69 3,2 17-32,-11-73-18,46 148-54,-55-189 20,0 1-1,1-1 1,0 0-1,-1 0 1,6 7 0,33 50-229,-28-46 218,19 18 1,-29-31 19,-1-1 1,1 1-1,0-1 1,0 1-1,-1-1 1,1 0-1,4 2 1,-6-3 36,7 4-72,0 0 0,1-1 0,12 4 0,-13-6 42,-1 0 0,1-1 0,-1 1 0,11-2 0,-16 1-12,1 0 1,-1 0-1,1 0 0,-1 0 0,1-1 0,-1 1 1,0-1-1,1 1 0,-1-1 0,3 0 0,-4 1 42,12-7-230,23-12 0,14-21-15,-45 37 92,0-1 0,-1 0 0,1 0 0,4-7 0,-8 11 153,68-93-762,5-22 390,-41 64-728,139-233-282,-137 225 1070,120-225-59,-128 235 366,78-129 82,-88 153 316,-15 24-361,15-19 241,22-22 0,-38 42-265,0 0-1,0 0 1,0 0 0,0 0 0,0 0-1,0 0 1,0 1 0,0-1 0,0 0-1,0 0 1,0 0 0,0 0 0,0 0 0,0 0-1,1 1 1,-1-1 0,0 0 0,0 0-1,0 0 1,0 0 0,0 0 0,0 0-1,0 0 1,0 0 0,1 0 0,-1 0-1,0 1 1,0-1 0,0 0 0,0 0 0,0 0-1,0 0 1,1 0 0,-1 0 0,0 0-1,0 0 1,0 0 0,0 0 0,0 0-1,0 0 1,1 0 0,-1 0 0,0 0-1,0 0 1,0 0 0,0 0 0,0 0 0,0-1-1,1 1 1,-1 0 0,0 0 0,0 0-1,0 0 1,0 0 0,0 0 0,0 0-1,0 0 1,0 0 0,0-1 0,1 1-1,-1 0 1,0 0 0,0 0 0,0 0 0,0 0-1,0 0 1,0-1 0,2 8 53,0 0 0,0 0 0,-1 0 0,0-1 0,0 1 0,-1 1 0,1-1 0,-2 0 0,1 0 0,-2 7 0,1-1-2,-6 51 250,-3-1 0,-26 94 0,-59 120 356,18-75-159,61-161-80,-30 76 1,-167 384 304,193-463-755,15-29 21,3-5-16,-1 1 0,0-1 1,0 0-1,-5 5 0,7-8 13,1-1 0,-1 1 0,1-1 0,-1 1-1,1-1 1,-1 1 0,0-1 0,1 0 0,-1 1 0,1-1 0,-1 0 0,0 1-1,1-1 1,-1 0 0,0 0 0,1 0 0,-1 1 0,0-1 0,1 0 0,-1 0-1,0 0 1,0 0 0,1 0 0,-1 0 0,0-1 0,1 1 0,-1 0 0,0 0-1,1 0 1,-1-1 0,0 1 0,1 0 0,-1-1 0,1 1 0,-1 0 0,0-1-1,1 1 1,-1-1 0,1 1 0,-1-1 0,1 1 0,-1-1 0,-3-7-42,-1-1 0,1 1 0,1-1 0,0 1 1,-3-15-1,4 17 24,-5-24-261,-18-82 3,-4-29 170,15 79-166,-25-103 3,-13-46 218,-24-71 44,24 88 6,28 108 57,16 56 210,-36-81 116,29 80 256,13 26-377,3 7-46,23 45 141,12 31-253,-17-41 58,39 69 3,97 160-82,20-3-68,-162-246-87,12 16-189,34 35-1,-56-66-143,1-6-100,50-70-588,-37 50-1528,16-20-7223,-77 102 7399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8.1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14 165 15240,'1'23'305,"-1"-22"-220,0 0-1,0-1 1,0 1 0,0-1 0,0 1 0,1-1 0,-1 1-1,0 0 1,0-1 0,0 1 0,1-1 0,-1 1-1,0-1 1,1 1 0,-1-1 0,0 0 0,1 1-1,48 62 1939,-36-50-1068,60 45 297,-55-48-744,29 13 4,12 0-410,-33-16-104,-1-2 0,41 3 0,-64-8-4,1 0 1,0 0 0,-1 0-1,1 0 1,4-1 0,8-2-10,-1 0 0,1-1 0,-1 0 0,20-9 0,-27 9 2,0 1-1,-1-1 1,0 0 0,1 0 0,-1-1 0,-1 1-1,1-1 1,-1-1 0,0 1 0,0-1-1,0 0 1,4-8 0,-5 6-5,0 0 0,-1 0 0,0 0 0,0-1 0,-1 1 0,0-1-1,-1 1 1,1-16 0,-2-1-8,-5-42-1,0 27-21,5 37 47,0 1 0,0 0 0,-1-1 0,1 1 0,-1 0 0,0 0 0,1-1 1,-1 1-1,-1-2 0,-4-4 8,-1 1 0,1 0 1,-1 1-1,0 0 0,-16-11 1,21 15 6,1 2 4,0-1-1,0 0 0,0 1 1,0-1-1,0 1 0,0-1 1,0 1-1,0-1 0,0 1 1,0 0-1,0 0 0,0-1 1,0 1-1,-2 0 0,-8-2 21,-1 1-1,1 1 0,-1 0 0,1 0 1,-1 1-1,1 1 0,-1 0 0,1 0 1,0 1-1,0 1 0,0 0 0,0 0 0,1 1 1,-14 8-1,5 1 15,1 0-1,0 1 1,-18 21-1,-33 46 130,65-77-125,0 1 0,-5 11 0,-38 76 116,25-48-105,2 2 0,3 0 0,-13 51 0,22-60 28,1-1 1,-2 52-1,11-52-5,-2-36-76,0 0 1,0 0 0,0 0 0,0 0-1,1 0 1,-1 0 0,0 0 0,1 0-1,-1 0 1,1 0 0,-1 0 0,1-1-1,0 2 1,4 7 54,1-1 0,11 12 0,-7-11-55,18 14 0,-26-21-20,0-1 0,0 0 0,0 0 0,0 0 0,0 0 0,0 0-1,0 0 1,0-1 0,0 1 0,5 0 0,88 20-60,-12-10-145,-1-3 0,1-4 0,0-4 0,94-11 0,-87-1-40,-52 4-527,170-55-322,-203 61 958,-1 1 0,1-1 0,0 1 0,0 0 0,9-1 0,148-3-928,-115 5-1384,49-4-6585,-224 9 6793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8.7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0 307 14792,'32'67'260,"39"85"3847,-12-37-2751,-49-95-816,0 2-177,32 59 172,-40-78-277,-4-9-158,-6-15-10,-10-21-26,11 21 64,-21-108 77,27 125-158,1-1 0,-1 1 0,1 0 0,0-7 0,10-131 302,-10 139-314,0 0 0,1 0 0,0 0 0,-1 0 0,1 0 0,0 0 0,1 0 0,1-3 0,-3 6-35,40-78 318,10-3-218,-50 81-100,1-3 17,1 1-1,0-1 0,0 0 1,0 1-1,0 0 0,0-1 1,1 1-1,-1 0 1,0 0-1,5-2 0,83-54 164,17 9-129,-98 45-27,0 1 1,16-5-1,82-16 50,3 11-145,-104 12-14,0 0-1,1 1 1,-1 0 0,9 1-1,-15-1 86,91 12-426,-7 9 208,-84-21 218,15 4-1626,21 3-1,69 12-9406,-244-44 8308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3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 1794 13000,'-26'-94'1286,"21"80"-1047,4 10 41,1 8 752,0-3-1001,1 3 271,0 0 0,0 0 1,0-1-1,1 1 0,-1 0 0,1 0 0,0-1 1,0 0-1,3 4 0,-5-11 313,0-309 467,0 283-942,-3-55 0,1-44-95,-5-305 56,7 321-79,1 68 40,14-206 47,-9 172-8,5-157 621,-10 235-793,2-5 198,0 6-311,-1 5-478,10 63-228,-8-46-1952,3 18-6563,-16-94 7087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09.6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303 820 16136,'-20'44'276,"15"-30"1105,5-11-1043,-2 11 413,1 0 0,1 24-1,7 80 226,-3-86-734,22 171 35,-20-155-364,23 226-27,-28-258 88,1 18 0,-3 66-22,1-82 45,-1 1-1,-8 36 1,9-53 3,-1 0 0,1 0 0,-1 1 0,0-1 0,0 0 0,0 0 0,0 0 0,0 0 0,0 0 0,0-1 0,-1 1 0,1 0 0,0 0 0,-1-1 0,0 1 0,1-1 0,-1 1 0,0-1 0,0 0 0,-2 1 0,2-1 1,0 0 0,-1-1 0,1 0 0,0 1 0,-1-1 0,1 0 0,-1 0 0,1-1 0,0 1 0,-1 0 1,1-1-1,-4 0 0,-1-3 27,-2-7 10,-40-62 29,-7-33-16,51 96-5,0 0 1,1 0 0,-3-11-1,-39-125 141,2-20-134,40 150-26,0 0 1,-1-23-1,5 39-27,-19-181 85,8-9-53,11 190-32,-1-13 18,1 0 1,0 0-1,4-23 0,22-144 56,14 2-61,-40 178-13,2-10-1,1 0 0,0 0 0,0 0 0,7-13 0,58-111-1,13 15 1,-78 114 0,0 1 1,0 0-1,1 0 0,-1 0 0,1 0 1,0 1-1,0 0 0,4-3 0,-8 6 1,27-20-3,46-25 0,-54 36 3,0 0 0,1 2 0,0 0 0,28-5 0,-34 9 1,0 1-1,0 1 1,0 0 0,0 1 0,26 2 0,-22 2 6,1 0-1,25 10 1,-42-14-1,0 0 0,-1 1 0,1 0 0,0-1 0,-1 1-1,1 0 1,0 0 0,-1 0 0,1 0 0,-1 0 0,1 0 0,-1 1 0,0-1 0,1 0 0,0 3 0,9 8 18,0 1 1,-1 0 0,8 16-1,-7-7 9,15 43 0,-24-60 5,-1 0 0,1-1 0,-1 1 0,0 0 0,0 8 0,-1-13-38,5 94 232,-14 7-160,9-96-51,-1 1 0,0 0 1,0-1-1,-1 1 0,-3 8 1,-41 95 110,-17 4-115,63-113-17,-4 7-9,0-1 0,-1 1 0,0 0 0,-8 7 0,-75 78-33,-14-7-114,63-55-582,-137 88-266,148-103 390,24-13 519,-6 2-20,0 1 0,0-1 1,-1-1-1,1 0 0,-14 2 0,4 1-2454,-27 9-6988,109-36 7180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0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13272,'16'6'-37,"-11"-4"288,-1 0-1,1 0 1,-1 0-1,7 4 1,46 30 1110,-43-26-633,67 62 229,-62-53-562,85 99 127,-100-113-477,0 0-1,0 0 0,-1 1 0,5 8 1,56 104 180,4 21-94,-63-130-46,-1 0 0,0 1 1,0 0-1,2 10 0,-6-20-85,38 149 427,-6 9-259,-31-150-99,1 0 0,-1 1 0,0-1 0,-1 0-1,-1 13 1,-11 130 345,-18-1-290,28-142-83,0 0 0,-1 1 1,1-1-1,-6 10 0,8-18-41,-14 31 104,-24 37-1,23-46-79,-34 38 0,45-56-17,1-1-1,-1 1 1,0 0 0,-7 4-1,-3 2 5,0 0 1,-19 8-1,28-15-11,-1-1 1,0 1 0,0-1 0,-9 1 0,-29 9 41,36-9-28,0-1-1,-1 0 0,1-1 1,0 0-1,-15 0 0,23-1-8,0 0 0,0 1 0,-1-1 0,1 0 0,0 0 0,0 0-1,0 0 1,0 0 0,-1 0 0,1 0 0,0 0 0,0 0 0,0 0 0,0 0 0,0 0-1,-1 0 1,1-1 0,0 1 0,0 0 0,0 0 0,0 0 0,-1 0 0,1 0-1,0 0 1,0 0 0,0 0 0,0 0 0,0 0 0,0-1 0,0 1 0,-1 0-1,1 0 1,0 0 0,0 0 0,0 0 0,0-1 0,0 1 0,0 0 0,0 0-1,0 0 1,0-2 9,0 0-1,0 0 0,0 0 1,0 0-1,0 1 0,1-1 1,-1 0-1,1 0 0,-1 0 1,1 1-1,0-1 0,0 0 1,0 1-1,0-1 0,0 1 1,0-1-1,0 1 0,2-2 0,0-1 26,-2 3-10,0 0 0,0-1 0,0 1 0,0 0 1,0 0-1,0 0 0,0 0 0,2-1 0,94-58 333,-95 59-345,0 0 0,0 0 0,0 0 0,0 0 0,0 0 0,0 1 0,1-1 0,-1 1 0,0-1 0,0 1-1,1 0 1,2 0 0,99-7 203,21 6-144,-120 1-53,1 0 0,0 0 0,0 1 0,-1 0 1,1 0-1,9 3 0,-15-4-23,113 34 165,0 12-125,-105-43-29,1 1 0,15 10 0,-24-14-11,89 60 34,-7 6-94,-78-63 12,-1 0 0,1 0 1,-1 0-1,0 1 1,1 0-1,2 5 0,-6-9 48,53 80-333,-11 6 130,-42-86 203,14 33-678,37 105-153,-36-98-1782,16 43-7520,-73-193 7605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1.5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1 490 16408,'19'105'1366,"4"47"624,-19-123-1873,-1 9 811,5 88 4,9 242-308,-15-289-519,-1-63-64,5 61 295,-4-71-362,-1 1 1,-4-9-84,0-1 97,1 1 9,-3-15-84,-39-130-1,42 140 81,0 0 0,1 0 1,0 0-1,-1-10 0,-9-125-26,7 5 35,28-274 0,2 266 9,1 42 19,-26 97-2,1 0 0,0 0 0,0 1 0,5-10 0,42-75 112,6 8-81,-53 78-37,1 1 0,-1 0 0,1-1 0,0 1 0,0 0 1,6-4-1,59-44 136,-45 38-126,27-12 0,-47 24-14,0-1 0,-1 1 0,1 0 0,0 0 0,0 0 0,0 1 0,-1-1 0,5 0 0,9-1 37,0 1 0,19 1 0,-18 1-34,0 2 1,17 4-1,-34-7-21,2 0 14,0 1 0,0-1 0,0 1 0,0 0 0,0-1 0,0 1 0,0 0 0,0 0 0,0 0 1,2 3-1,-4-4-14,15 10 79,23 21 0,-27-19-70,0 1 0,-1 0 0,0 0 1,-2 1-1,1 0 0,-2 1 0,1 0 0,-2 0 0,0 0 0,4 20 0,-3-7 7,-2 1-1,0 0 1,-2 0-1,-1 45 1,-2-72-15,0 1 0,0-1 0,0 1 0,-1-1 0,1 1 0,-2 2 1,0 3-14,0 0-2,0 0 0,0 0-1,-1 0 1,-1-1 0,1 1 0,-1-1 0,0 1-1,-1-1 1,0-1 0,-6 8 0,0-1-185,-1-1 1,-1 0-1,0-1 1,-21 14 0,-38 19-764,51-31-2144,-23 13-7041,102-61 7649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0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469 1 18199,'13'3'214,"-10"-3"6,0 1-1,1 0 0,-1 0 0,0 0 1,0 1-1,1-1 0,2 3 0,118 76 4161,-8 5-4248,-27-24-524,-80-55 276,-1 0 0,12 10 0,-9-7 64,17 16-24,-21-16-104,-5-6 158,-1 0 0,1 0 0,-1 1 0,0-1 0,0 0-1,0 1 1,-1-1 0,1 1 0,-1 3 0,0-7 21,0 1 0,0-1 0,0 0 0,0 1 1,0-1-1,0 0 0,0 0 0,0 1 0,0-1 0,0 0 0,-1 1 0,1-1 1,0 0-1,0 0 0,0 1 0,0-1 0,-1 0 0,1 0 0,0 0 0,0 1 1,-1-1-1,1 0 0,0 0 0,0 0 0,0 0 0,-1 1 0,1-1 1,-1 0-1,-24 16-21,12-9 20,-18 5 0,-72 18 3,100-29 0,-18 5 7,-79 25 22,98-30-16,-1 0-1,1 0 0,0 0 1,-1 0-1,-3 2 0,-67 47 103,72-49-107,0 0-1,0-1 1,0 1-1,0 0 1,0 0-1,0 0 0,0 0 1,1 0-1,-1 0 1,0 0-1,0 1 1,-4 10 17,0-1 0,1 1 1,0 0-1,-2 13 1,6-24-25,0 0 0,0 0 0,0 0 0,0 0 0,0 1 0,0-1 0,0 0 0,0 0 0,0 0 0,1 0 0,-1 0 0,1 1 0,5 17 19,2-1-1,15 27 1,-11-28 125,64 76 58,-59-73-64,63 86 59,-78-103-173,1 1-1,-1-1 1,0 1 0,0 0 0,2 5 0,62 161 176,-65-167-196,0 0 0,0 0 0,0 0 0,0 0 0,0 1 0,-1-1 0,0 0 0,1 0 0,-1 4 0,0-7-6,0 26 30,-3 26 0,-13 26-19,16-78-11,0 2-1,-1 1 1,1-1 0,-1 0-1,0 0 1,0 0-1,0 0 1,0 0-1,0 0 1,0 0-1,0 0 1,-3 2 0,-6 10-1,-1-2 1,-17 17-1,11-15-55,-31 19 0,44-30-37,0-1 0,0 0 0,-1 0 0,1 0 0,-7 2 0,11-4 93,-94 30-555,-12-7 284,64-16-527,-167 22-190,146-21-1727,-62 10-7623,292-42 7762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 17207,'-25'15'319,"24"-15"-200,0 0 0,0 1 0,1-1-1,-1 1 1,0-1 0,1 1 0,-1-1 0,0 1-1,1-1 1,-1 1 0,1 0 0,-1-1 0,1 1 0,-1 0-1,1-1 1,-1 1 0,1 0 0,0 0 0,-1-1-1,1 1 1,0 0 0,0 0 0,-1 0 0,1 0-1,0-1 1,0 1 0,0 0 0,0 0 0,0 0 0,0 0-1,1 1 1,0 0-38,0 0-1,0 0 1,0 0-1,0 0 1,1 0-1,-1 0 1,4 3-1,-5-5-47,7 11 174,0-1 1,-1 1 0,0 0-1,0 0 1,-1 1-1,6 22 1,-7-22-213,3 11 431,26 116-181,19 177 0,-46-260-296,-4-28-196,-2 163-157,-1-158-134,1-30 384,0 70-279,-2-13-3154,1 4-6614,3-149 7703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2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59 179 16495,'11'-20'136,"-2"4"466,21-29 0,-1 10 1006,-26 32-1472,-1 1 0,0-1-1,0 1 1,1 0-1,-1 0 1,1 0-1,0 1 1,0-1 0,0 0-1,-1 1 1,5-1-1,7-3 387,17-4-1,-17 5-271,35-8 261,-42 10-500,-1 0 0,1 1 0,0 0 1,0 0-1,0 0 0,0 1 0,12 0 0,-8 1 1,5 0 30,77 22 43,-73-16 70,-1 1-98,0 1 1,0 2 0,29 20-1,-39-25-42,-1 0-1,-1 1 0,1 0 1,-1 0-1,0 1 0,-1 0 0,0 0 1,0 1-1,-1-1 0,9 19 1,-13-23-7,0 1 0,0-1 1,0 1-1,0-1 0,-1 1 1,0-1-1,0 1 0,0-1 0,-1 1 1,1-1-1,-1 1 0,-2 7 1,-1-1 11,0 0 0,-1 0 0,-8 13 0,8-16-5,-1 1 0,0-1 0,0-1 0,0 1 0,-1-1 0,0 0 0,-1-1 0,1 1 0,-1-1 0,0-1 0,-17 9 0,0-1 5,-1-1 1,0-2 0,0-1 0,-30 7 0,-47 4 110,81-17-115,0-1 0,0-2 0,-23-1 1,-35-9-251,-13-1-212,89 11 75,4 2-130,0-1 465,0 0 1,0 0 0,1 0 0,-1 0-1,0 0 1,1 0 0,-1 0-1,0 0 1,1 0 0,0 0 0,-1-1-1,1 1 1,-1 0 0,1 0-1,0-1 1,0 1 0,-1 0 0,1-1-1,0 1 1,0-1 0,1 2-1,2 0-468,-1 0-1,0 0 1,1 1-1,-1 0 0,3 3 1,10 10-9736,-37-38 7691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3.4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14344,'49'10'252,"-34"-6"1008,43 22 438,-57-25-1604,0-1-1,0 1 1,0 0-1,0-1 0,0 1 1,0 0-1,0-1 1,0 1-1,1 1 1,48 56 1119,-49-56-1151,1-1 0,-1 1 0,0 0 0,0 0 1,0 0-1,1 3 0,15 45 376,0 20-348,-12-28-66,0 60 0,-5-76 182,-13 198 653,12-212-551,1 26-1,0-23-215,0-12-30,0-1 1,1 1 0,-1 0 0,1 0-1,-1 0 1,1 0 0,0-1-1,0 1 1,0 0 0,2 3 0,-1-2 0,-2-4-31,1 1-1,-1 0 1,1-1-1,-1 1 1,1-1 0,-1 1-1,1 0 1,-1-1-1,1 1 1,-1-1 0,1 1-1,0-1 1,-1 0-1,1 1 1,0-1 0,-1 0-1,1 1 1,0-1-1,1 0 1,1 1 49,3 1 13,0 0 1,1-1-1,-1 0 0,1 0 0,-1-1 0,1 0 0,0 0 0,-1 0 0,1-1 0,6-2 1,-1 2-64,8-2 142,116-27 27,-105 22-238,125-30-150,-119 29-546,188-30-276,-156 28-2210,65-11-7700,-313 52 8223</inkml:trace>
  <inkml:trace contextRef="#ctx0" brushRef="#br0" timeOffset="1">1077 1002 18911,'-9'149'1064,"-6"27"0,-1 42-1064,-16 176-15567,64-788 15567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14.2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0 12824,'30'27'352,"-24"-23"1825,-4-4-1428,-2-4-156,-1 3-443,1 0-1,-1 0 1,0 0-1,1 1 0,-1-1 1,0 0-1,0 0 1,0 0-1,1 0 0,-1 1 1,0-1-1,0 0 0,0 1 1,0-1-1,0 1 1,0-1-1,0 1 0,-1 0 1,1-1-1,0 1 1,0 0-1,0 0 0,-2 0 1,1 0 193,0 6 120,-32 88 568,32-88-927,0 0 1,-1 12-1,-14 79 210,1 17-236,14-95-37,-1 20 0,-3 142 44,3 61-160,29 325-845,-12-453 643,-14-110 145,1 1-1,-1 0 1,1 0-1,1 0 1,-1-1 0,3 7-1,33 72-793,-25-63 804,22 29 0,-28-41-715,-1 0 0,10 19 0,34 64-8325,-115-213 6886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3.7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1916 21 14616,'-61'9'1720,"-22"6"233,-80 18 737,130-27-2108,-162 15 187,146-18-436,-97-1 1,-16-2-221,96-2 122,-266-27 71,269 22-204,-76-8 3,-8-4-82,33 2-18,42 3-96,49 11-367,18 2 361,-6 0-56,0 0 0,-1 0 0,-14 2-1,23 0-194,5 3-122,7 5 227,1 1 0,0-1 0,20 14 0,-24-18 192,17 13-2569,15 15-7180,-89-77 7362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0.6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1 151 11296,'0'0'6401,"1"-5"-6096,-1 0-254,1 2 4,-1 0 1,1 0-1,-1 1 0,1-1 0,0 0 0,1-3 0,20-37 384,-16 34-124,41-31 123,-47 39-409,1 0-1,1 0 0,-1 1 0,0-1 0,0 0 0,0 1 0,0-1 0,0 1 1,2-1-1,22-5 162,39-5 0,-62 10-170,0 1 1,0 0 0,0 0 0,0 0-1,0 0 1,0 0 0,0 1 0,2 0-1,100 27 216,-102-27-229,0 0 0,0 0 0,0 0 0,0 0-1,0 0 1,0 0 0,0 0 0,3 3 0,99 90 79,-100-90-78,-1 0 0,1 0 0,-1 0 0,4 8 0,47 76 32,1 13-14,-52-95-9,0 1 1,0-1-1,0 0 1,3 13 0,25 100 74,-8 31-72,-20-114-18,-3 59 1,-12 3-8,12-92-3,-1 0 0,-1-1 0,-2 11 0,4-16 8,-7 20-14,-13 25 0,13-33 1,0 0 0,-14 16 0,21-28 13,-1 1-21,0 1 1,-1 0-1,1 0 0,-1-1 1,0 1-1,1-1 0,-3 2 1,0-1-10,0 2 13,-1-1-1,1 0 1,-1 0 0,0 0-1,-1-1 1,1 0-1,0 0 1,-1 0-1,1-1 1,-1 1 0,1-1-1,-12 0 1,6-1 13,0 0-1,-1-1 1,1 0 0,0-1 0,0 0 0,0-1 0,0 0 0,-20-9-1,30 11 40,0 1-1,0-1 0,0 1 0,0-1 0,0 0 0,0 0 1,0 1-1,0-1 0,0 0 0,0 0 0,1 0 0,-1 0 1,0 0-1,1 0 0,-2-2 0,5 2 1,44-16 35,-33 15 52,76-2 48,-69 6-70,95 24 32,-91-18-72,98 43 24,-99-38-22,89 53 15,-93-52-84,-14-9-30,11 7-59,-2 1 0,1 0-1,-2 2 1,15 17 0,17 32-600,-41-53-258,-4-8 855,-1 1 0,1-1-1,-1 1 1,0-1-1,0 1 1,0-1-1,0 0 1,-1 1-1,1-1 1,-1 1 0,-1 3-1,1-6-97,1 0 0,-1 0 0,1 0 0,0 0 0,0 0-1,0 0 1,-1 0 0,1 0 0,0 0 0,0 0 0,1 1 0,-2 26-8524,2-65 6553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7.0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923 16 14168,'-46'-14'256,"33"12"1024,-71 2 413,82 0-1562,-1 0 0,0 1 0,0-1 0,1 1 0,-6 1 0,-123 46 887,126-46-945,1 0 0,-1 0 1,1 0-1,-7 6 0,-65 45 294,42-27-330,-31 30-1,-42 63-36,-2 26 0,72-86 9,2 1-1,-40 96 1,60-119 47,-18 67 0,29-85-32,1 0 1,0 0 0,1 0-1,1 1 1,2 25 0,1-30 29,6 24 1,-8-37-17,1 0-1,-1-1 1,1 1-1,0 0 1,-1 0-1,1 0 1,0-1 0,0 1-1,0 0 1,2 1-1,-3-3-37,12 18 207,16 17 0,24 16-61,-52-51-146,2 2 30,0 0-1,1 0 0,-1-1 0,0 1 0,1-1 1,-1 1-1,1-1 0,-1 0 0,1 0 0,3 1 1,-6-2-30,101 34 325,19-6-208,-104-25 13,19 1 0,-35-4-130,126 10 260,5-10-161,-81-2 136,187-28 55,-84 1-264,-142 27-29,-5 1-11,-1 0-1,0 0 1,0-1-1,-1 1 1,1-1-1,0 0 0,0 0 1,6-5-1,-10 7-4,0-1-1,0 0 0,0 0 0,0 1 1,-1-1-1,1 0 0,0 0 0,0 0 1,-1 0-1,1 0 0,0 0 1,-1-1-1,1 1 0,-1 0 0,0 0 1,1 0-1,-1 0 0,0-1 0,1-1 1,-2 3-50,1 0 0,0-1 0,0 1 0,0 0 1,0 0-1,-1-1 0,1 1 0,0 0 0,0 0 0,0 0 1,-1 0-1,1-1 0,0 1 0,0 0 0,-1 0 1,1 0-1,0 0 0,-1 0 0,1 0 0,0 0 0,0 0 1,-1 0-1,1 0 0,0 0 0,-1 0 0,1 0 0,0 0 1,-1 0-1,-5 0 70,2-1-2566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1.3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13720,'0'0'6801,"6"-1"-6736,0-1-52,-3 1 5,0 0 0,0 0 0,0 1 0,-1-1 0,1 1 0,0-1 0,6 1 0,64-1 137,-55 2-100,82 13 37,-79-10 16,74 24 30,-78-20-116,24 17 3,-30-17-23,-1 1 0,13 12 1,-15-12-2,-1 1-1,0 0 1,0 0 0,-1 0 0,8 19 0,-13-28-1,-1 0-1,1 0 1,-1 1-1,1-1 1,-1 0-1,0 1 1,0-1-1,1 0 1,-1 1-1,0 0 1,-1 14-8,0 0 0,0 0 0,-6 22 0,0-20-144,-47 76-58,41-77 52,-5 6 30,-2-2 0,-26 23 0,-23 12-186,50-42 214,0-1 80,13-9 19,5-3 2,0 0 0,0 0 0,-1 0 0,1 0 0,0-1 0,-1 1 0,1 0 0,-3 0 0,4-1 2,0 0 1,0 1-1,0-1 0,0 0 0,0 0 0,0 1 0,0-1 0,0 0 0,0 0 0,0 0 0,1 1 1,-1-1-1,0 0 0,0 0 0,0 0 0,0 1 0,0-1 0,0 0 0,1 0 0,-1 0 0,0 0 0,0 0 1,0 1-1,0-1 0,1 0 0,-1 0 0,0 0 0,7 3 60,-1 0 1,1 0-1,8 2 1,-3-1-59,27 9 29,-20-5 28,95 47 30,-90-40-26,92 72 34,-94-66 0,68 94 50,-88-112-129,0 0 0,0 0 0,-1 1 0,1-1 0,0 0 1,1 6-1,-3-9-21,26 83 152,-7 6-71,-19-86-53,1 0 1,-1 0-1,1 0 0,-1 0 0,0 1 1,0-1-1,0 0 0,-1 5 1,1-8-29,-3 22 129,-8 28 0,4-30-78,-12 27 0,18-45-34,0 0 1,1-1 0,-1 1-1,0 0 1,0-1-1,0 1 1,0-1 0,0 1-1,-1-1 1,1 1-1,0-1 1,-1 0 0,-1 1-1,3-2-17,-14 12 83,-1-1-1,-16 10 0,10-10-41,-31 11-1,52-22-40,-4 2 27,0-1 0,-1 1 0,1-1 0,-1 0 0,-5 1 0,10-2-27,-87 10 165,-5-9-141,61-3-71,28 2 17,-16-3-143,-1 0 1,0-1-1,1-1 0,-25-10 0,-31-19-797,73 33 823,0-1-1,0 1 1,0 0-1,0 0 0,0 0 1,-1 1-1,-2-2 0,0 1-24,1 0 238,-4 0-2761,-5-2-6448,31 7 6869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1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 0 13000,'0'0'1280,"1"7"-214,0 1-902,0-3 11,0 0 0,-1 0 0,0 0 0,0 6 0,-2 26 673,-13 72 0,-8-3-616,8-5 680,15-100-859,0 0 0,0 1 0,0-1-1,0 0 1,0 0 0,0 0 0,0 1 0,1-1 0,-1 0 0,0 0 0,1 0 0,0 2 0,0 1 63,-1-3-78,1-1 0,-1 1 1,0-1-1,1 1 1,-1-1-1,0 1 0,1-1 1,-1 1-1,1-1 0,-1 1 1,1-1-1,-1 1 0,1-1 1,-1 0-1,1 1 1,0-1-1,0 1 0,1 0 52,6 3 128,1 0 0,-1-1 0,0 0 0,1 0 0,0-1 0,0 0 0,13 1 0,-10-1-33,34 5 214,70 10 213,-68-13-544,66 7-242,-73-3-492,60 16-2486,-93-24 2918,1-4-633,0 0-1,14-10 1,14-7-10746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1:22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 0 14792,'-20'74'289,"-23"87"3108,33-125-2364,-50 200 325,49-184-770,-15 81 4,0 26-474,9-27-118,6-40-82,9-62-332,8 78-250,-6-107 580,0 1 1,0-1-1,1 0 0,-1 0 0,0 1 0,1-1 0,-1 0 0,1 0 1,0 2-1,-1-3 48,1 3-47,0-1 0,0 0 0,1 0 0,-1 0 0,0-1 0,1 1 0,-1 0 0,1 0 0,0-1 0,-1 1 0,1-1 0,0 1 0,0-1 0,0 0 0,0 0 0,0 0 0,0 0 0,0 0 0,1 0 0,-1-1-1,0 1 1,4 0 0,-3-1-5,-1 1 0,1-1 0,-1 0 0,0 0 0,1 0 0,2 0-1,22-2-2455,-6 2-5489,-49 0 6036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4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2059 9 15240,'-7'-1'1486,"-148"-6"1076,95 7-1941,-525 17 1824,438-6-1922,-87 3-386,221-14-137,-33 0 4,-89 12 0,-228 69-2081,302-65 1753,37-10-570,-96 25-231,84-21-1243,-36 8-6304,168-43 6518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4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1957 1 15152,'-61'9'327,"-85"10"1419,67-11-595,-177 12 603,34-21-636,12-1-763,3 15 168,9 16-757,136-16-74,-68 23 1,63-12 23,39-13-708,-125 56-246,107-46-1140,-45 20-6357,213-95 6565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0:25.3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2422 1 15688,'-69'19'2015,"-77"5"1,-55 8-856,-57-2 0,-57 5-1160,-24-11-1400,-37-6 1400,-341 25-14831,1434-86 14831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4.7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5496 7 17031,'-6'0'1848,"-72"-6"228,74 5-1933,0 1-1,1 1 1,-1-1-1,1 0 1,-1 1-1,0 0 1,-3 1-1,-115 25 998,-29 10-790,138-35-229,2 2 0,-1 0 1,0 0-1,-13 8 0,-184 87 486,-23 25-474,232-124-133,-106 63 62,106-63-62,-300 192 65,-29 29-28,192-120 85,-212 179 3,-13 24-56,362-304-69,-141 128 222,141-128-222,-334 332 225,7 14-166,204-212 9,-162 185 4,17-9-31,168-196 92,-136 139 1,17-22-109,139-151-32,80-80 7,-180 169-6,17-27-168,163-142 174,-6 6-123,0-1 0,-1 1 1,0-1-1,0-1 0,0 1 0,-12 4 0,19-9 123,-38 18-430,-60 20 0,72-31 325,0-1 0,-47 3 1,73-9 104,-28 4-632,-21 9-2080,-107 34-8524,364-109 8463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5.2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18375,'140'79'332,"-129"-72"222,0 0-1,11 9 0,126 94 1107,27 25-1114,-90-66 522,169 137 4,33 30-743,-158-131 246,225 181 3,110 90-462,21 13-116,8 4 2,-41-36 3,-101-81-82,-220-173-317,166 135 1,-23-15 117,-173-140-709,133 112 3,-19-11 661,-83-73-2803,137 116-7492,-628-529 7994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8.7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990 1 14072,'-67'18'269,"-43"23"2662,93-35-2704,-8 6 715,-100 66 304,97-58-686,-132 116 119,129-107-646,-116 113 43,121-115 104,-81 101 39,88-103-206,-56 108 11,65-109 18,5-11-22,0 0-8,0 0 0,1 0 0,1 0 0,-4 22 0,4 29 25,5-52-2,26 54 21,-20-54-36,0 1 0,1-1 0,0 0 0,13 13 0,-13-16-14,6 5 14,72 50 7,-67-51-14,82 59 5,-82-56-10,74 82 10,-75-75 4,75 119 16,-79-116 2,0 8-1,12 35 0,-23-51 109,-4 0-84,0 0 0,-4 27 0,4-44-59,-1 0 0,1 1 0,0-1 0,-1 1 1,1-1-1,-1 0 0,0 1 0,0 1 0,-12 16 34,-21 26 0,22-34 69,-65 40 70,58-42 44,-88 21 94,85-26-88,-199 6 642,202-10-732,4-1-24,0 0 1,-23 4 0,37-3-109,0 0 0,1 0 1,-1 0-1,0 0 0,1 0 1,-1 0-1,0 0 0,0 1 1,1-1-1,-1 0 0,1 1 1,-1-1-1,0 0 0,1 1 1,-1-1-1,1 1 0,-1-1 1,1 1-1,-1-1 1,1 1-1,-1-1 0,1 1 1,-1-1-1,1 1 0,0 0 1,-1-1-1,1 1 0,0 0 1,0-1-1,0 1 0,-1 0 1,1-1-1,0 1 0,0 0 1,0 0-1,0-1 0,0 1 1,0 0-1,0-1 0,0 1 1,0 0-1,1-1 1,-1 1-1,0 0 0,1 1 1,0 0 6,-1 0 1,1 1-1,0-1 1,0 0-1,0 1 1,0-1-1,0 0 1,0 0-1,1 0 1,-1 0-1,1 0 1,0 0-1,-1 0 1,1-1-1,0 1 1,0-1-1,0 1 1,0-1 0,0 0-1,0 0 1,1 1-1,-1-2 1,0 1-1,1 0 1,-1 0-1,0-1 1,3 1-1,149 6 171,-80-5-172,94-2 31,-105 1-51,-15 1-21,-14-2-35,1 1 1,-1 2 0,0 1 0,48 14 0,-52-10 50,53 17-89,-71-21 79,-1 1-1,0 0 1,0 1-1,19 14 1,-4 1-3,-17-12-32,30 49-13,-38-57 68,0 0 0,-1 1 0,1-1 1,-1 0-1,1 0 0,-1 1 0,1-1 0,-1 3 1,6 32-20,-5-29 21,-1 0 1,0 0-1,0 0 0,-2 12 0,0-11 1,-1 0 0,1 0 0,-1-1 0,-6 12 0,0-3 0,-18 23 0,-1-5 5,-47 42 0,53-56 43,-96 87 48,43-43-48,64-52 0,0 3-2,-16 27 1,27-41-39,-1-1-1,1 1 1,0 0 0,0-1 0,-1 1-1,1-1 1,0 1 0,0 0-1,0-1 1,0 1 0,0 0 0,0-1-1,0 1 1,0 0 0,0-1 0,0 1-1,0 0 1,0-1 0,1 2 0,4 18 60,0 0 1,11 21 0,-16-39-62,1-1 0,0 1-1,0-1 1,0 1 0,0-1-1,0 0 1,0 1 0,0-1-1,0 0 1,0 0 0,2 2-1,-3-3-6,51 44 80,14 3-57,-34-28 10,53 29 1,27 6-28,136 42-108,-240-93 48,-3-2-81,-1 0 1,1 0-1,-1 1 0,7 2 1,-10-3 45,0-1 0,-1 0 0,1 0 0,0 1-88,-1-1 88,1 0 0,0 0 0,0 0 0,0 1 0,-1-1 0,1 0 0,0 0 0,0 0 1,-1 0-1,1 0 0,0 0 0,-1 0 0,1 0 0,0 0 0,0 0 0,-1 0 0,1 0 0,0 0 1,-1 0-1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0.1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767 3 13176,'86'-3'1822,"-92"6"-1281,-14 4-111,-186 45 964,92-24-60,102-25-1237,1 0 1,-1 2-1,1-1 0,-18 12 1,-28 22 178,45-29-287,-10 7 179,-84 66 49,87-67-162,-55 57 30,62-59-12,-27 43 91,32-44-79,0 0 0,1 0-1,-8 19 1,14-28-77,-1 1 0,0-1 0,0 0 0,1 0-1,0 0 1,0 0 0,0 1 0,0-1 0,0 0 0,1 5 0,0-6-2,2 5 56,2-1-53,0 0 0,1 0 1,-1-1-1,2 0 0,-1 0 1,0 0-1,1-1 0,0 0 1,13 6-1,24 7-6,-11-4 1,42 17 22,-32-11-6,8 6-16,-35-13-3,-1-1-1,0 2 0,21 22 1,-24-20 7,15 26 4,2 8-10,-23-34-1,0 0-1,-1 1 0,6 30 1,-9-29 5,-4 4 4,-6 37-1,7-57-2,1 1-1,0-1 1,-1 1 0,0-1-1,1 1 1,-1-1 0,-1 3-1,-47 63 89,36-55 60,-75 42 78,68-45-20,-93 26 82,92-29-102,-173 42 811,158-36-824,28-7 81,8-5-257,0 1 1,0-1-1,0 0 0,0 0 0,0 0 1,0 1-1,0-1 0,0 0 0,0 0 0,0 0 1,0 1-1,0-1 0,0 0 0,0 0 1,0 0-1,0 1 0,0-1 0,0 0 1,0 0-1,0 0 0,0 0 0,1 1 1,-1-1-1,0 0 0,0 0 0,0 0 0,0 0 1,0 1-1,15 6 55,3-1-54,55 9-9,43 13-57,-95-22-26,83 38-29,-84-34 56,67 48-24,-71-45 24,49 57-17,-56-55 52,10 23 3,-15-26 21,-1 0 0,4 13-1,-6-15 2,1 0 0,0 18 0,-3-17 1,0 0-1,-4 17 1,-1-6 2,-1-1 1,-15 32-1,12-34 19,-56 85 26,51-83 40,-61 83 53,61-82 14,-47 84 78,61-104-209,-1 0-1,1 0 1,0 0 0,0 0-1,1 0 1,-1 0 0,0 1 0,0 2-1,-5 34 118,0 40 0,6-75-123,0-1 0,0 1 0,0-1 1,1 1-1,0-1 0,1 4 1,21 78 113,10 10-67,-31-89-17,1 1 1,0 0-1,5 7 0,36 61 146,14 3-156,-36-55-78,0-1-1,48 37 1,-67-57-61,0 1 0,1-1 0,-1 0 0,1-1 0,5 3 1,-9-4 99,80 30-600,11-7 372,-55-14-316,125 36-134,-113-32-2098,50 15-7892,-228-65 8009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8.1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15152,'1'15'98,"-1"-2"741,6 25 1,13 67 1145,-14-78-972,25 127 315,-22-112-768,17 91 0,6 21-434,-18-94-60,17 83 1,5 26-54,-4-17-13,-9-34-41,-14-80-166,-5-23 17,26 137-1554,-28-154 563,2-10 783,4-26 93,3-42 98,-4 36-2125,4-35-6256,-24 185 6454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1.3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1346 0 14616,'-50'10'1992,"34"-8"-1323,7 0-259,1-1 0,-1-1 0,1 0 0,-15-1 0,5 0-81,-22 1 0,-17 2 83,-20 2-330,-89 22-78,135-18 18,-117 50 18,141-55-24,0 0 0,-10 7 0,-140 99 77,130-88 62,-61 59 63,75-65-78,-29 55 80,41-69-194,0 0 1,1 0-1,-1 1 0,1-1 0,0 0 0,-1 0 0,1 0 0,0 1 1,0 1-1,-1 12 86,1 0 0,3 22 0,2-23-26,5 3-45,1-1-1,14 16 1,-12-19 47,65 48 36,-60-48-58,82 61 25,-80-57-38,75 85 22,-93-99-67,0-1-1,0 1 1,0 0-1,0 0 1,0 0 0,2 5-1,60 150 77,-63-155-71,0 1-1,0-1 1,0 0-1,0 1 1,-1-1-1,1 0 1,-1 6-1,0-9-12,-1 75 100,-12-2-69,13-70-25,-1-1 0,1 0 0,-1 1 0,0-1 0,0 0 0,0 1-1,0-1 1,-2 3 0,-5 9 21,-15 18 0,14-22-12,-20 17 0,27-25 2,-1 0 0,0 0 0,0 0 0,1 0 0,-5 2 0,7-4-17,-69 33 105,-12-2-40,47-22 157,-128 15 83,133-23-132,-85-11 57,55 1-10,14-2 34,29 7-130,-49-11 443,65 15-566,0 0-1,0 0 1,0 0 0,0 0-1,0 0 1,0 0 0,0 0-1,0 0 1,0 0 0,0 0-1,0 0 1,0 0 0,0 0-1,0 0 1,0 0 0,0 1-1,0-1 1,0 0 0,0 0-1,0 0 1,0 0 0,0 0 0,0 0-1,0 0 1,0 0 0,0 0-1,0 0 1,0 0 0,0 0-1,0 0 1,0 0 0,0 0-1,0 0 1,0 0 0,0 0-1,0 0 1,0 0 0,0 0-1,0 0 1,9 5-187,16 8-199,-19-10 458,3 1-111,0 0-1,19 5 1,-16-5-21,-1 0 0,15 6 0,-20-7 30,128 63-227,-120-58 246,27 17-69,-3 2-27,37 34 0,-70-54 52,1 11 1,-6-16 52,0 0 0,0 0 0,0 0 0,0-1 0,0 1 1,0 0-1,0 0 0,-1 0 0,1 0 0,-1-1 0,0 3 0,-3 2 2,0 1-1,0-1 1,-1 0-1,0-1 1,0 1-1,-8 6 1,9-8 2,-10 7 30,-82 50 41,74-47 94,-87 60 65,107-73-218,0 1 0,0-1-1,0 1 1,0 0 0,0-1 0,0 1 0,0 0-1,-2 3 1,-76 113 192,79-116-184,0 1 1,-1-1-1,1 1 0,0 0 1,0-1-1,0 1 0,1 0 1,-1 0-1,0 4 0,-12 89 211,8 11-162,5-102-58,0 0 0,0-1 0,1 1 0,-1 0 1,1-1-1,0 1 0,0 0 0,2 4 1,39 115 117,20 7-91,-55-116-4,16 22-1,61 83 38,12-2-53,-87-108-10,0 1 1,14 10 0,85 73 26,4-10-84,-112-84 46,5 4-39,0 0 0,1 0 0,-1-1 0,1 0 0,0 0 0,8 2 1,105 37-230,3-19 81,-105-20-975,1 1 0,19 6 1,107 30-10780,-336-93 8989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0.3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6 257 14168,'0'0'6145,"-1"5"-6133,-3 14-3,3-7 26,15 125 45,-4-41-47,9 55 140,-2-24-34,-15-103-44,18 160 703,-20-181-737,1 0 0,-1 1 0,0-1-1,0 1 1,0-1 0,-1 1 0,1-1-1,-2 4 1,2-5-41,-1-1 45,0-5 25,-10-48 64,-36-205 44,39 187-168,6 36 50,0-65 0,2 10-35,4-1-1,20-119 1,-23 201-20,1-1 1,1 1 0,-1 1 0,2-1 0,-1 0-1,1 1 1,0-1 0,0 1 0,1 0 0,0 1-1,0-1 1,1 1 0,-1 0 0,13-10 0,-13 13-2,-1 0 0,1 0 1,0 0-1,0 1 0,0-1 0,0 1 1,1 1-1,-1-1 0,0 1 1,1-1-1,-1 2 0,1-1 0,0 1 1,-1-1-1,1 2 0,-1-1 1,1 0-1,-1 1 0,1 0 0,-1 1 1,11 3-1,18 11 75,-18-5 147,93 68 94,-103-74-266,0-1 0,8 10 0,140 148 240,-145-153-203,12 19 0,108 171 177,-108-161-200,59 125-15,-68-137-260,2 5 192,4 10-541,3 3-3049,5 9-8208,-60-124 8895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0.9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448 125 14880,'-33'10'306,"33"-10"-244,-1 1-1,1-1 0,-1 0 1,1 0-1,-1 0 0,1 0 1,-1 0-1,0 0 0,1 0 1,-1 1-1,1-2 0,-1 1 1,1 0-1,-1 0 0,1 0 1,-1 0-1,1 0 0,-1 0 0,1 0 1,-1-1-1,1 1 0,-1 0 1,1 0-1,-1-1 0,-77-43 1990,61 35-998,-76-22 333,91 30-1310,1 0-1,-1 1 1,0 0 0,0-1 0,0 1 0,0 0 0,-3 0-1,-83 9 663,87-9-734,0 0 0,-1 0 0,1 1 1,0-1-1,0 0 0,-1 1 0,1-1 1,0 1-1,0 0 0,-2 1 0,-10 7 16,1 1 0,1 1 0,-15 15 0,25-24-6,0-1-1,0 0 1,0 0-1,1 1 1,-1-1-1,0 1 1,0-1-1,0 3 1,-7 23 63,-5 38 0,12-63-74,1 0 0,0 1-1,0-1 1,0 0 0,0 1-1,0-1 1,2 4 0,34 130 43,-34-130-25,1 0-1,-1 1 0,5 6 1,43 75 64,12 5-57,-57-85-10,0 0 0,11 10 1,52 53 39,5-9-15,-69-59-12,0 0 0,0 0 0,0 0 0,9 4 0,-13-7-31,66 30 158,-1-12-84,-64-17-58,1-1-1,0 1 1,-1-1 0,1 1 0,-1-1 0,1 0 0,0 0 0,-1 0 0,1 0 0,-1 0-1,1-1 1,1 1 0,7-2 53,-1 0 0,19-7 0,-21 6-57,0-1 1,0 0-1,10-9 0,-15 13-9,-1-1 0,0 0 0,0 0 1,0-1-1,0 1 0,0 0 0,0 0 0,0 0 0,0-1 0,0 1 0,-1 0 0,2-3 0,28-59 37,-3-18-8,-27 81-32,2-5 25,0 0-1,-1 0 0,0-1 0,0-6 1,-1 12-25,6-78 125,-12-3-69,6 81-56,-3-26 155,2 16-105,0 1-28,0 0 0,-1-1 0,0 1 0,-1 0 0,0 1 0,0-1 0,-1 0 0,-7-12 0,-3 0-13,0 0 0,-1 1 1,-1 0-1,-1 2 0,-19-18 1,-24-7-1374,59 42 1256,0 0 0,0 0 0,0 0 0,0 0 0,1 0 0,-1 0 0,0 0 0,1 0 0,-1 0 0,0 0 0,1 0 0,0-1 0,-1 1 0,1 0 0,0 0 0,-1-2 0,1 1 21,0-4-140,17-48-2618,-1 2-10021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1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14968,'-3'27'1583,"3"24"180,1-36-868,17 84 278,-13-73-698,7 50 3,5 35-382,12 42-96,9 31 2,2 0 3,2-1-4,-4-23-1,-8-42-8,-19-75-32,-3-13-14,41 141-436,-23-90-202,-23-75-520,-1-6 795,0-4 86,-1-15 95,1 9 36,20-73-2139,-2 4-8161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1.7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984 59 14792,'-46'11'334,"33"-10"1339,-73-9 551,-100-16 856,106 13-2493,-21-2-470,-76-1-199,147 13-330,-92 5-268,101-1-274,11-1 515,-4 1 68,1 0 0,-1 0 0,1 2 0,-18 7 0,28-10 249,1-1 1,-1 1-1,1-1 1,-1 1-1,1 0 1,-1 0 0,1 0-1,0 0 1,-2 3-1,4-5 117,0 0-1,0 0 1,0 0-1,0 0 1,0 0-1,-1 0 1,1 0-1,0 0 1,0 0-1,0 0 1,0 0-1,0 0 1,0 0-1,0 0 1,0 1-1,0-1 1,0 0-1,0 0 1,0 0-1,0 0 1,0 0 0,0 0-1,0 0 1,0 0-1,0 0 1,0 0-1,0 0 1,0 1-1,0-1 1,0 0-1,0 0 1,0 0-1,0 0 1,0 0-1,0 0 1,0 0-1,0 0 1,1 0-1,-1 0 1,0 0-1,0 0 1,0 0-1,0 1 1,0-1-1,0 0 1,0 0-1,0 0 1,0 0 0,0 0-1,0 0 1,0 0-1,0 0 1,1 0-1,-1 0 1,0 0-1,0 0 1,0 0-1,0 0 1,0 0-1,0 0 1,0 0-1,0 0 1,6 2-182,1 0-1,-1 0 1,0-1 0,7 1 0,2 1-1242,36 8-8351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0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562 239 13536,'-9'-14'272,"8"10"-24,-1 1 0,0-1 1,0 1-1,-5-6 0,-29-35 1444,25 34-826,-65-49 257,59 48-708,-28-15 3,-10-1-334,38 21-84,-25-6 0,33 10 0,-1 0 0,0 1 0,-19-1 0,22 3 0,1 0 0,-1 0 0,0 0 0,1 1 0,0 0 0,-11 5 0,-23 15 3,38-21-2,1 0 0,0 0 1,-1-1-1,1 1 0,0 0 0,0 1 1,0-1-1,-1 0 0,1 0 0,-1 2 0,-14 22 27,-22 42-1,37-65 1,0 0-1,0 1 1,0-1 0,1 1-1,-1 0 1,0 4-1,-9 114 252,11-96-44,26 98 101,-27-120-295,1 0 0,0 0 1,1 0-1,-1 0 0,3 5 1,66 96 294,-68-101-312,0-1 0,0 0 0,0 0 0,0 0 0,0 0 0,3 2 0,22 14 86,42 22 0,-67-39-102,0 0 0,0 0 1,1-1-1,-1 1 0,0 0 1,0-1-1,3 1 0,16 1 22,1-2-1,34-2 0,-54 2-25,-1 0 0,1-1-1,0 1 1,-1 0 0,1-1-1,-1 1 1,1-1-1,-1 0 1,1 1 0,1-2-1,20-13 26,34-28 0,-56 42-23,1-1 0,0 1 0,-1-1 0,1 0 0,-1 1 0,0-1 0,2-2 0,47-90 74,-45 83-29,0 0 0,4-16 1,-6 16-33,9-43 264,-2 2 33,-10 52-303,0 0 0,0 0 0,0-1 0,0 1 0,0 0 0,0 0 0,0-1 0,0 1 0,0 0 0,0 0 0,0 0 0,0-1 1,0 1-1,0 0 0,1 0 0,-1-1 0,0 1 0,0 0 0,0 0 0,0 0 0,0 0 0,1-1 0,-1 1 0,0 0 0,0 0 0,0 0 1,1 0-1,-1-1 0,2 3 58,-2-2-61,3 8 124,-1 0 1,0 1-1,1 8 1,-2-14-151,0 12 49,0-8-2,-1 0 0,2 0 0,2 10 1,21 67 72,-18-64-168,1-1 1,13 24 0,-13-29-45,-8-12 23,1-1 1,0 1-1,0-1 0,0 1 0,0-1 0,0 0 0,3 3 1,14 13-419,26 18 0,-43-34 442,0 0 0,-1-1 0,1 1 0,0-1 0,0 1-1,0-1 1,0 0 0,0 1 0,-1-1 0,1 0 0,0 0-1,0 1 1,0-1 0,0 0 0,2 0 0,18 0-348,0-1 1,30-5-1,-48 6 370,-1 0-1,0-1 0,0 0 0,1 1 0,-1-1 1,4-2-1,98-62-2292,-100 63 2010,94-60-11297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12824,'5'8'883,"0"1"0,5 13 0,-5-12-211,-1 3 214,24 89 306,-21-76-550,29 132 186,-27-115-562,18 90 1,3 18-160,-18-89 159,51 252 77,-51-252-230,47 235 41,-48-244-68,44 164 8,-44-183-146,-10-30 22,58 139-590,-52-129 223,17 26 0,-24-39 346,1-1 0,-1 0 1,0 1-1,1-1 0,-1 0 1,0 1-1,1-1 0,-1 0 0,0 1 1,1-1-1,-1 0 0,1 0 1,-1 1-1,1-1 0,-1 0 1,1 0-1,-1 0 0,1 0 0,-1 1 1,0-1-1,1 0 0,-1 0 1,1 0-1,-1 0 0,1 0 1,-1 0-1,1-1 0,-1 1 0,1 0 1,-1 0-1,1 0 0,-1 0 1,1 0-1,-1-1 0,1 1 1,-1 0-1,1-1 0,-1 1-42,1 0 79,-1-1 3,1 1-1,-1 0 0,1-1 1,-1 1-1,1 0 0,-1-1 1,1 1-1,-1-1 0,1 1 1,-1-1-1,0 1 1,1-1-1,-1 1 0,1-2 1,7-11-321,40-64-2019,-3 6-7835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2.9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14344,'7'68'1825,"9"56"219,-10-86-978,14 86 1,4 24-742,-12-86 237,64 269 146,-59-261-562,76 295 36,-74-294-154,26 94 4,8 20-26,-2-22-6,-11-41-14,-24-79-58,-6-17 0,65 151-496,-69-167 365,9 20-436,32 46-1,-43-70 322,2 3 19,0-1 0,0 0 0,1-1 0,0 1 0,11 9 0,-15-15-6,-2-1 244,1 0-1,-1 1 0,1-1 1,-1 0-1,1 0 1,-1 0-1,1 0 1,0 0-1,-1 0 1,1-1-1,0 1 1,0-1-1,0 1 1,0-1-1,-1 1 1,1-1-1,0 0 1,0 0-1,4 0 1,66-17-2213,-5 1-7332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3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483 130 13808,'-30'28'280,"30"-28"-249,-1 0 0,1 1 0,0-1 0,0 0 0,0 0 0,-1 0 0,1 0 0,0 1 1,0-1-1,0 0 0,-1 0 0,1 0 0,0 0 0,0 0 0,-1 0 0,1 0 0,0 0 1,0 0-1,-1 0 0,1 0 0,0 0 0,0 0 0,-1 0 0,1 0 0,0 0 0,-1 0 1,1 0-1,0 0 0,0 0 0,0 0 0,-1 0 0,1 0 0,0 0 0,0-1 0,-1 1 1,1 0-1,0 0 0,0 0 0,0 0 0,-1-1 0,1 1 0,0 0 0,0 0 0,0-1 1,-25-17 887,-25-25 0,47 41-760,1-1-1,-1 1 1,1 0 0,-6-3-1,-18-11 220,0 1 0,-41-16 0,57 27-328,0 0 0,1 1 1,-1 1-1,-1-1 1,1 2-1,0-1 0,0 2 1,-1-1-1,1 1 0,0 1 1,0 0-1,-13 2 0,-8 9 14,30-12-67,0 1-1,1-1 1,-1 0 0,0 1-1,1-1 1,-1 1-1,1-1 1,-1 1-1,0-1 1,1 1-1,-1-1 1,1 1 0,-1-1-1,1 1 1,-1 0-1,1 0 1,-9 13-24,2 1 0,-12 30 1,15-26-46,-1 33 4,4-36 63,1 1 1,3 21-1,2-6 30,2 0-1,2 0 0,0 0 0,19 37 0,63 113 165,0-32 63,-75-129-124,62 63 86,-62-71 68,62 31 80,-76-44-352,-1 1 0,0-1 0,0 1 0,1-1 0,-1 1 0,0-1 0,0 0 0,1 0 0,1 0 0,10 0 16,-1-1 0,0 0 0,1-1 0,14-4 0,-26 6-23,0 0 0,0-1 1,0 1-1,0 0 0,0-1 1,0 1-1,0-1 0,0 1 1,0-1-1,-1 0 0,1 1 1,0-1-1,1-1 0,13-16 16,-1 1 1,19-32-1,-31 46-18,0-1 0,0 1 1,-1 0-1,2-7 0,16-54 6,-6-23-6,-8-88-3,-6 147-12,-5-6-51,-1 0 1,-14-40-1,21 74 47,0-1 0,0 1 1,0 0-1,0-1 0,0 1 0,-1 0 1,1 0-1,0-1 0,0 1 1,0 0-1,-1 0 0,1-1 0,0 1 1,0 0-1,0 0 0,-1 0 1,1-1-1,0 1 0,-1 0 0,1 0 1,-4-2-118,0 0 1,-1 1 0,1-1-1,0 1 1,0 0 0,-1 0-1,1 1 1,-1-1-1,1 1 1,-1 0 0,1 0-1,-9 2 1,3 0 138,-15 4-2499,0-2-6562,58-10 6799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3.6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20 13360,'-6'-19'1449,"22"85"160,9 28 59,-15-57-1557,-3-11 277,14 47 4,10 26-314,49 130-76,-65-190 6,-13-36-5,79 162 80,-74-153-60,0-1 0,0 0 0,13 15 0,-13-21 79,-5-5-95,-1 1 1,1-1-1,0 1 1,-1-1-1,1 0 1,-1 0-1,1 0 1,0 0 0,-1 0-1,1 0 1,-1 0-1,1 0 1,0-1-1,-1 1 1,1-1-1,2 0 1,-3 0-8,-1 1 0,0 0 1,1 0-1,-1-1 0,0 1 0,0 0 1,1 0-1,-1-1 0,0 1 0,0 0 1,1-1-1,-1 1 0,0 0 0,0-1 1,0 1-1,0-1 0,1 1 0,-1 0 1,0-1-1,0 1 0,0-1 0,0 1 1,0 0-1,0-1 0,0 0 0,12-99 7,-10 76-14,2-109-7,-4 106-18,5-35 4,2-6 22,-5 58 10,0 0 0,1 1 0,0-1 0,0 0-1,9-16 1,-12 25-1,0 1-1,0 0 1,0 0 0,0 0-1,0-1 1,1 1 0,-1 0-1,0 0 1,0 0-1,0-1 1,0 1 0,0 0-1,0 0 1,0 0 0,0 0-1,1 0 1,-1-1 0,0 1-1,0 0 1,0 0-1,0 0 1,1 0 0,-1 0-1,0 0 1,0 0 0,0-1-1,0 1 1,1 0-1,-1 0 1,0 0 0,0 0-1,0 0 1,1 0 0,-1 0-1,0 0 1,0 0 0,0 0-1,1 0 1,-1 0-1,0 0 1,0 0 0,1 1-1,3 0 14,-1 0-1,1 1 0,-1 0 0,1 0 1,-1 0-1,1 1 0,-1-1 0,0 1 0,0-1 1,0 1-1,2 4 0,6 7 218,51 105 74,-46-89-174,81 140 67,-77-141 0,58 63 56,-77-91-247,0 0 0,1 0 0,-1 0 0,0 0 0,0 0 0,1 0 0,-1 0-1,3 1 1,3 1 5,0-1 0,-1 0 0,1 0 0,0 0 0,0-1-1,0 0 1,12 0 0,-19-1-12,0 0 1,1 0-1,-1 0 1,1 0-1,-1 0 1,1-1-1,-1 1 1,1 0-1,-1 0 0,1 0 1,-1 0-1,0 0 1,1-1-1,-1 1 1,1 0-1,-1 0 1,0-1-1,1 1 0,-1 0 1,0-1-1,1 1 1,-1 0-1,0-1 1,1 1-1,-1 0 1,0-1-1,0 1 0,0-1 1,1 0-1,8-15 26,-1-1 0,0-1-1,8-30 1,-9 18 85,8-63 1,-4-13-88,-8 62-4,6-169 11,-8 173-18,-1-152-249,-3 124-212,1 61-1135,1 10 1262,0-2 213,1 1 86,-1-1 1,1 0-1,0 0 1,0 0 0,-1 0-1,1 0 1,0 0-1,0 1 1,0-1 0,0 0-1,1 0 1,-1 0-1,0 0 1,1 2-1,13 48-2419,0-5-8721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8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14344,'4'82'1601,"-2"19"203,-1-77-816,10 119 338,-7-105-646,9 79 0,0 16-498,-7-81 44,28 195 57,-27-200-228,32 173 9,-32-182-98,2 12 14,14 82-542,-10-49-1765,-13-83 2256,0 1-1,0-1 1,0 1-1,1-1 1,-1 0-1,0 1 1,0-1 0,0 1-1,0-1 1,0 1-1,0-1 1,0 0-1,0 1 1,-1-1 0,1 1-1,0-1 1,0 0-1,0 1 1,0-1-1,-1 1 1,1-1 0,0 1-1,-8-1-1080,8 0 1227,-2-3-380,-15-28-1950,2 3-7211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4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13720,'13'18'1508,"-10"-14"-913,-1 0 0,2 0 0,5 8-1,-4-7-210,-2-2-278,0 0 0,1 1 0,0-1-1,-1 0 1,1-1 0,0 1 0,0-1 0,6 3-1,22 9 249,13 4-284,4-4-70,5-4 0,2-5 0,2-6 0,-43 0 0,23-5 0,-26 3 0,-1 0 0,13-6 0,-17 6 1,-1 0-1,0-1 0,0 0 1,0 0-1,0-1 0,0 0 0,-1 0 1,5-6-1,-9 11 1,-1-1 0,1 1 0,-1-1-1,0 1 1,1-1 0,-1 0 0,1 1 0,-1-1 0,0 0-1,0 1 1,1-1 0,-1 0 0,0 1 0,0-1 0,0-1-1,1-10 12,0-1-1,-1 1 0,-1 0 0,-2-17 0,3 27 12,-1 0-1,1 1 0,-1-1 0,1 0 1,-1 1-1,0-1 0,1 0 0,-3-1 0,-58-86 281,60 87-264,-1 0 0,0 0 1,1 0-1,-1 0 0,0 1 0,0-1 0,-3-1 0,-105-60 372,106 61-376,1 1-1,-1-1 1,0 1 0,-5-2-1,-107-17 222,114 20-234,0 0 0,1 0 0,-1 0 0,1 0-1,-1 0 1,0 0 0,1 0 0,-1 0 0,0 1 0,-2 0-1,-6 2 59,0 0 0,-15 9 0,16-7-54,-1 2 0,-11 9 0,21-16-26,-2 1 14,1 0 1,0 1 0,0-1 0,0 0 0,-1 0-1,1 0 1,0 1 0,0-1 0,-1 3 0,-4 6 61,-9 22 0,11-19-38,-4 21 1,7-32-13,1 0 0,-1 0 0,1 0 0,0 0 0,0 0 0,0 0-1,0 0 1,1 3 0,25 115 270,-24-115-279,-1 0-1,1-1 0,0 1 0,4 5 1,42 74 68,11 8-52,-33-57 49,109 124 22,-108-132-98,90 70-19,-114-94-8,0-1 0,0 0 0,0 0 0,5 2 0,4 2-42,0-1 0,0-1 0,27 6 0,-27-10-589,-4-2 513,-1 0 0,1 0 0,-1-1 0,0 0 0,0-1 1,7-4-1,-13 8 64,0-1 0,0 0 0,-1 1 1,1-1-1,0 0 0,0 0 0,-1 0 1,1 1-1,0-1 0,-1 0 0,1 0 0,0-2 1,45-98-1142,-45 97 1170,0 1 1,1 0 0,-1 0-1,1 0 1,3-4 0,89-132-2455,-8 12-8393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4.8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10312,'17'58'232,"27"81"2303,-37-120-2330,6 19 695,31 80 0,7 18-606,-28-76 280,39 104-1,3 15-372,-38-101 234,45 130 3,2 14-252,-42-129 302,57 155 4,5 11-328,-58-159 162,120 364 120,-130-384-180,30 84 1,-12-24-178,-28-94 91,-7-20-88,9 23 106,27 55 0,-22-60 29,-20-40-219,0 1-1,0-1 1,0 1-1,1-1 1,4 5-1,-7-8-7,0-1 1,-1 1-1,1-1 0,-1 1 0,1-1 0,0 1 0,0-1 0,-1 0 0,1 1 0,0-1 1,-1 0-1,1 0 0,0 1 0,0-1 0,0 0 0,-1 0 0,1 0 0,0 0 0,0 0 1,0 0-1,-1 0 0,1 0 0,0-1 0,0 1 0,-1 0 0,2-1 0,0 0-1,-1 0 0,0 0 0,1 0-1,-1 0 1,0 0 0,0 0 0,0 0-1,2-2 1,-3 2-3,1 0 1,-1 1-1,1-1 0,-1 0 0,0 1 1,1-1-1,-1 1 0,0-1 0,0 1 1,1-1-1,-1 0 0,0 1 0,0-1 1,0 0-1,0 1 0,0-2 0,3-92-81,-6 68 20,-30-132-15,24 126 46,-51-109-10,48 119 24,-16-16 0,25 35 20,0 0 0,1 0 0,-2 0-1,1 0 1,0 1 0,0-1 0,-1 1-1,0 0 1,1 0 0,-8-2 0,-3 0 1,0 0 0,-1 1 0,1 1 0,-16 0 0,-50 0 4,74 2-3,3-1 0,0 1 1,0 0 0,0 0 0,0 1 0,0-1-1,0 1 1,0-1 0,0 1 0,-5 2 0,8-3-3,-80 33 32,1 11-22,79-44-10,-4 2 4,-1 1 0,1 0 0,0 0 0,-7 6 0,11-9-4,-57 58 20,8 7-8,49-65-12,-3 4 9,0 1-1,0-1 0,1 1 0,-2 4 1,4-9-9,-28 67 45,9 3 7,15-45 161,4-15-125,-1 0-35,0 1 0,1-1 1,0 1-1,1-1 1,0 0-1,1 1 1,0-1-1,6 18 0,41 79 311,-46-103-299,-1 0 0,1 0 0,5 6 0,43 49 195,11 0-173,-59-57-62,-1 1-1,1-1 1,0 0 0,0 0 0,0 0 0,4 2-1,6 2 6,0 0 0,0-1 0,0 0 0,1-1-1,0-1 1,-1 0 0,1-1 0,0 0 0,0-1-1,24-2 1,-28 0-14,0-1-1,-1-1 0,1 0 0,-1 0 0,0-1 1,0 0-1,0 0 0,0-1 0,-1 0 1,0-1-1,11-8 0,-9 2 18,-6 7-28,5-5-5,-1 0-1,-1-1 0,0 0 1,-1 0-1,6-15 1,-6 15-47,-2 3-34,-1 0 1,1-1 0,-1 1-1,0-1 1,1-9-1,-5 1-582,-2-6-12929,5 40 11032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6.5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13896,'0'0'1553,"1"5"-255,9 32-550,18 84 795,-18-55-1234,-4-22 313,20 117 3,6 37-442,-17-112 103,30 141 1,5 16-168,-26-141 187,46 164 1,8 11-206,-46-171 99,133 391 74,-135-407-106,34 113 4,-5-16-158,-39-123-114,26 67 0,-4-23-76,-16-40-3056,27 76-7355,-124-336 7979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7.0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238 1 11832,'-21'46'245,"17"-38"276,-1-6 185,-2-3-500,1 0 1,0-1-1,-1 1 1,1-1-1,0 0 1,0-1-1,-9-4 1,14 6-147,1 1 0,-1-1 0,0 1 0,0 0 0,1-1 0,-1 1 0,0 0 0,0-1 0,0 1 0,1 0 0,-1 0 0,0 0 0,0 0 0,-1 0 0,-64 2 1138,65-2-1155,0 0-1,0 0 0,0 0 1,1 1-1,-1-1 0,0 0 1,0 0-1,0 1 1,1-1-1,-1 0 0,0 1 1,0-1-1,0 1 0,-8 6 142,0 0 0,1 0-1,-14 16 1,21-22-176,1 0 0,-1-1 0,1 1 0,-1 0 1,1 0-1,-1 0 0,1 0 0,-1 0 0,1 0 0,0 0 0,0 0 0,-1-1 0,1 3 0,-2 15 47,0 1 0,2 38-1,4-36 86,34 85 48,-37-103-168,0 1 0,1-1 0,-1 0 0,4 4 0,64 76 122,-67-81-127,-1-1 1,1 1-1,0-1 0,0 1 1,0-1-1,3 2 1,12 6 29,0-1 0,30 9 1,-46-17-46,-1 1 0,1-1 1,-1 0-1,1 0 0,-1 0 0,1 0 1,0 1-1,-1-1 0,1 0 1,-1 0-1,1 0 0,0 0 0,-1 0 1,1-1-1,-1 1 0,1 0 0,-1 0 1,1 0-1,-1 0 0,1-1 1,0 1-1,-1 0 0,1-1 0,6-4 2,-1 1 0,0-1-1,0-1 1,0 1 0,-1-1-1,0 0 1,7-10 0,-11 15 0,-1 0 0,1 0 1,0 0-1,-1 0 0,1-1 1,-1 1-1,1 0 0,-1 0 1,0-1-1,1 1 0,-1-3 1,2-25 17,-2-51 1,-2 59-8,1 19-11,-3-20 12,-1 1-1,0 0 1,-11-23-1,-12-18 19,28 62-33,0-1 0,0 1-1,0 0 1,0-1-1,-1 1 1,1 0 0,0-1-1,0 1 1,0 0 0,0 0-1,-1-1 1,1 1-1,0 0 1,0 0 0,-1-1-1,1 1 1,0 0 0,-1 0-1,1-1 1,0 1-1,-1 0 1,1 0 0,0 0-1,-1 0 1,1 0-1,0 0 1,-1-1 0,-3 1-11,1-1 0,-1 1 0,0 0 0,1 0 0,-1 0 0,1 1 0,-1-1 1,0 1-1,1 0 0,-1 0 0,1 0 0,-4 2 0,6-3-289,-1 1 1,1-1-1,-1 1 0,1-1 0,0 1 1,-1-1-1,1 0 0,-4 0 0,-25 3-8825,70-7 6873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2.7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297 1259 12464,'1'168'300,"-1"-125"1201,-5 77 4,0 17-991,2-88 545,1-14-505,-13 152 868,-1-96-692,14-86-676,-2-8 20,-2-4-55,-1-1 1,1 0-1,0 0 1,1 0-1,0-1 1,1 0-1,-4-9 1,3 8-11,2 4-2,1 0-1,0 1 1,0-1 0,-2-9-1,-29-115 28,-4-32-26,23 92-2,-15-115 1,-3-55-4,10 3 2,10 42 22,10 124 101,7-86 4,5 11-48,-9 139-36,-1 0 0,1 0 0,1-1 0,-1 1 0,4-7 0,-5 14-48,37-106 292,-23 78-238,21-34 1,-35 62-55,1-2 23,1-1 0,0 0 0,-1 1 1,1-1-1,0 1 0,0 0 0,1 0 0,-1 0 0,0 0 1,5-3-1,12-10 106,42-22 0,-36 25-80,43-13 0,-68 25-49,5-2 38,0 1 0,0-1 0,1 1 0,-1 0 0,8 0 0,-13 1-38,30-3 116,34 2 0,34 14-24,-98-13-92,6 1 45,-1 0 0,1 0 1,-1 0-1,10 5 0,66 30 182,-5 12-139,-72-46-45,1 1-1,-2 0 1,1 1 0,5 5-1,7 7 65,15 21 0,-20-21-77,13 26 0,-23-40-22,0 0 0,0 0 0,-1 0 0,1 0 0,0 0 0,-1 0 0,1 0 0,-1 0 0,1 0 0,-1 3 0,2 12 38,-1 34 0,-3-31-36,-8 30 1,10-50-11,0 3 2,-1 0 0,0 0-1,0 1 1,0-1 0,0 0 0,-1-1 0,-1 4 0,3-6-2,-11 21 9,-15 21 0,-24 17-7,45-55-7,1 1 1,-10 7-1,-115 75-121,103-71-426,-90 49-295,81-44-852,31-19 1563,0 0 0,0 0 0,0 0 0,-7 3 0,44-20-703,-18 7-996,31-15-10018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3.3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14072,'43'75'1625,"-42"-74"-1461,0 0 1,0 0 0,0 0-1,0 0 1,0 0-1,0 0 1,1 0-1,-1-1 1,0 1 0,0 0-1,1-1 1,-1 1-1,0-1 1,1 1 0,-1-1-1,1 1 1,2-1-1,1 1-134,20 5 216,-12 0 156,100 56 116,-85-44-526,0 1 1,27 26 0,-22-13 11,39 53 0,-68-81-3,-1 1 1,1 0 0,-1 0-1,4 9 1,49 104 10,4 20 10,-55-126 4,0 0-1,-1 0 0,3 17 1,34 154 79,-7 20-40,-34-203-65,9 81 222,-9-81-222,8 198 225,-10-1-166,2-184-42,-1 1 0,0-1 0,-4 15 0,-25 109 55,-11-21-40,40-113-24,0 1-1,0-1 1,-1 0 0,1 0 0,-1 0 0,0 0 0,0-1 0,0 1 0,0 0-1,-3 2 1,5-5-8,-10 11 22,-1 0 0,-1 0-1,-16 12 1,17-17-9,0 0-1,-1-1 1,1 0-1,-15 5 1,24-10 0,1 1 0,0-1 1,-1 1-1,1-1 0,-1 1 1,0-1-1,1 0 0,-1 0 1,1 0-1,-1 0 0,1 0 1,-1 0-1,0 0 0,1 0 1,-1-1-1,-1 1 0,-8-3 44,0 0 0,0 0-1,-21-10 1,21 7-48,0-1 0,1 0-1,0 0 1,0-1 0,0-1 0,1 0-1,1 0 1,-1-1 0,1 0 0,1 0 0,-11-19-1,7 3 20,0-1 0,2 0 0,1-1 0,-8-43 0,16 70-14,0 0-1,0 0 1,0 0-1,0 0 0,0 0 1,0 0-1,0 0 1,0 0-1,0 0 0,0 0 1,1 0-1,-1 0 1,0 0-1,1 0 0,-1 1 1,0-1-1,2-1 1,5-15 108,13-19 1,20-20-19,-40 56-104,2-3 31,-1 1-1,1 0 1,0 0-1,0 0 1,0 0-1,0 0 1,0 1-1,5-3 1,59-38 247,13 6-176,-79 36-102,3-2 28,1 1 0,0-1 1,-1 1-1,1 0 0,0 0 1,0 0-1,5 0 0,-9 1-28,97-8 227,8 10-138,-105-2-89,6 0 32,-1 0 0,1 1-1,-1 0 1,0 0-1,0 0 1,7 3 0,100 35 193,4 14-176,-110-50-45,1 0-1,-1 0 1,0 1-1,0 0 1,7 7 0,92 78 21,-5 15-40,-63-63-85,119 150-216,-152-186 176,-1-1 0,0 0 0,0 1 0,0 0 0,-1 0 0,3 8 0,-5-13 140,39 107-980,-14 5 751,-21-93-1101,9 29 0,25 83-8810,-89-306 7614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4.0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12 824 15064,'29'64'226,"-22"-43"909,33 128 389,-32-107-736,12 88 4,0 20-562,-13-91 132,23 214 83,-25-225-412,10 162 193,-13-196-147,3 65 288,-5-70-213,0-9-152,0 0-1,0 0 1,0 0-1,0 0 1,0 0 0,0-1-1,0 1 1,-1 0-1,1 0 1,0 0-1,0 0 1,0 0-1,0 0 1,0 0-1,0 0 1,0 0-1,0 0 1,0 0-1,0 0 1,0 0-1,0 0 1,0 0 0,0 0-1,0 0 1,0 0-1,0 0 1,0 0-1,0 0 1,0 0-1,0 0 1,-1 0-1,1 0 1,0 0-1,0 0 1,0 0-1,0 0 1,0 0-1,0 0 1,0 0-1,0 0 1,0 0 0,0 0-1,0 0 1,0 0-1,0 0 1,0 0-1,0 1 1,0-1-1,0 0 1,0 0-1,0 0 1,0 0-1,0 0 1,0 0-1,0 0 1,0 0-1,0 0 1,0 0-1,0 0 1,0 0 0,0 0-1,0 0 1,0 0-1,0 0 1,0 0-1,0 0 1,-5-12 285,-32-104 52,27 75-84,-18-99 3,-5-27-154,21 95 158,-39-313 91,44 307-180,-7-305 59,14 366-192,0 0 0,3-18 0,16-116 80,8 13-89,-26 131-26,0 1-1,1 1 1,0-1 0,0 0 0,0 0 0,4-6-1,10-20 13,22-32 0,-20 40-15,30-32 0,-48 56-2,2-3-1,0 1 0,0 0 0,1-1 0,-1 1 0,0 0 0,1 1 0,0-1 0,-1 0 0,1 1 0,0-1 0,5-1 0,24-11-3,48-14 0,51 2-12,-131 26 16,6-1-11,1 0 1,0 1-1,-1-1 1,1 1-1,0 0 1,6 2-1,118 15-62,4 21 52,-128-36 16,-1 0 0,1 0 0,-1 1 1,0 0-1,0 0 0,7 5 0,-13-8 5,112 76-33,-9 17 32,-99-89 5,1 1 0,0 0 0,-1 0 0,0 0 0,0 0 0,3 7 0,-7-12-4,61 109 32,-16 10-6,-45-119-26,2 4 12,-1 0-1,0 0 0,1 0 0,-2 1 1,1-1-1,0 0 0,-1 1 0,0 7 1,0 17 40,-7 51 1,0-49-39,-15 46 0,21-72-10,-1-1 0,0 0 0,1 1 1,-2-1-1,1 0 0,0 0 0,-6 7 0,8-11-4,-22 31 17,-29 31 0,-42 26-23,93-88 6,-4 4-8,-1 0-1,1 0 1,-1-1-1,0 1 0,0-1 1,-11 4-1,16-7 9,-123 54-60,-12-13-66,82-28-448,-70 8 1,2-8 334,121-13 239,-39 3-618,13-1 361,0-1 0,-32-3 0,29 2-2390,-38 1-7439,156-3 7573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4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21 18287,'0'0'5008,"9"-1"-4061,2-2-811,-1 1 10,-1 0 0,15-1-1,53-4 154,-55 5-611,-1 2-1,36 3 1,-40-1 205,5 0-420,104 25-173,-100-19 360,94 51-82,-117-58 409,0 1 1,0 0 0,0 0 0,0 0 0,3 4-1,84 88-80,-87-91 88,-1 0 0,1 1 0,-1-1 0,3 5 0,11 26-4,15 46 0,-30-77 16,0 0 0,0 0 0,-1 1 0,1-1 0,-1 5 0,1 52 38,-9 3 19,7-60-25,1 0 0,-1 0 1,0 1-1,0-1 0,0 0 0,-3 5 1,-34 66 238,-13 3-192,51-77-86,-3 5 36,-1 0 1,0 0 0,-7 7-1,-109 93 166,98-89-74,13-9-73,-7 5 25,-1-1-1,-31 15 1,38-21 8,0-1 0,-1 0 0,1-1 0,-1 0 0,0 0 0,0-1 0,-15 0 0,30 0-8,52 22 18,-39-16-90,97 60 13,-89-50 12,101 94 34,-122-109-45,0 1 0,-1-1 1,1 1-1,-1 1 0,4 6 0,-7-11-22,57 94 134,-3 15-78,-52-105-40,0 0 0,0 0 0,0 0 1,-1 0-1,0 0 0,0 1 1,0-1-1,0 7 0,8 95 131,-16 3-98,7-106-42,0-1 1,-1 1-1,1-1 0,0 1 0,-1-1 0,0 1 0,1-1 0,-1 1 1,0-1-1,0 0 0,0 1 0,-1-1 0,-2 4 0,-7 11 27,0-1-1,-23 24 0,16-23-26,0-2 0,-22 15 1,37-28-8,0 0 1,0 0 0,0 0 0,0 0 0,-1 0 0,1-1 0,0 0 0,-7 2 0,-16 5 5,-41 6 0,35-11-78,-37 0 0,69-3 72,-4 0-105,-1 0 0,0 0 0,1-1 1,-1 1-1,1-1 0,-8-2 0,12 3 105,-93-29-733,1-16 478,78 38-1323,-27-11-1,-69-26-9430,257 103 8284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8.4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0 505 11120,'8'5'323,"-4"-3"179,1 1 0,-1 0 0,0 1 1,0-1-1,6 6 0,-10-8-366,1 0-1,0 0 1,-1 0 0,1 0 0,-1 0 0,1 0 0,-1 1 0,1-1 0,-1 0 0,0 0 0,1 0 0,-1 1 0,0-1 0,0 2 0,0 0-9,0 0 0,1 1 0,-1-1 0,1 0 0,1 4 0,61 217 1006,-42-148-968,8 52 140,-22-95-54,11 84 383,-8-55-301,-10-61-141,-1-4-125,-4-8-13,-61-255 389,51 196-362,10 36 59,-5-67 0,2-11-52,10-208-1,-1 305-78,7-57 44,-6 60-27,1 1 0,0-1 0,6-17 1,-8 28-20,-1 0 1,1 0-1,-1 0 1,1 0-1,-1 0 1,1 0-1,-1 1 1,1-1 0,0 0-1,0 0 1,-1 0-1,1 1 1,0-1-1,0 0 1,0 1-1,0-1 1,0 1-1,0-1 1,0 1-1,0-1 1,0 1-1,0 0 1,0-1 0,0 1-1,0 0 1,0 0-1,1 0 1,-1 0-1,0 0 1,0 0-1,0 0 1,0 0-1,0 0 1,0 1-1,0-1 1,2 1 0,2 1 15,-1 0 1,1 0 0,-1 1 0,1 0-1,-1-1 1,6 6 0,-3-1 21,1 0 0,-1 0 0,-1 1 0,1 0 0,9 16 0,23 55 172,-32-65-175,39 94 102,-36-85 56,60 145 70,-54-130-266,-15-37-4,-1 0 0,1 0 1,-1 0-1,1 0 0,0 0 1,-1 0-1,1 0 0,0 0 1,0 0-1,0 0 0,0-1 1,0 1-1,-1 0 0,3 0 1,-2 0-1,0-1 0,-1 0-1,1 0 1,0 0 0,-1 0 0,1 0 0,0 0 0,0 0 0,-1 0 0,1 0 0,0 0 0,-1 0 0,1-1 0,0 1 0,-1 0 0,1-1 0,0 1 0,0 0-1,-1-1 1,0 1-1,0 0 1,1 0-1,-1 0 1,0-1-1,0 1 1,1 0-1,-1 0 1,0 0-1,0-1 1,0 1-1,0 0 1,1 0-1,-1-1 1,0 1 0,0 0-1,0-1 1,0 1-1,0 0 1,0 0-1,0-1 1,0 1-1,0 0 1,0-1-1,0 1 1,0-1-1,5-33-27,1-59-1,-4 50-16,11-177-79,-9 196 112,31-92 13,-34 113 8,0 1 0,0-1 0,1 0 0,-1 1-1,3-5 1,15-20 47,23-25-1,-41 51-38,0 0-1,-1 1 1,1-1 0,0 0 0,0 0 0,0 0-1,0 1 1,0-1 0,0 1 0,0-1-1,0 1 1,0-1 0,2 0 0,5-2 62,1 0 1,15-2-1,-14 4-47,-1 0 0,16 2 0,-24-1-19,0 0 0,0 0-1,0 0 1,-1 0 0,1 0-1,0 0 1,0 0 0,0 1 0,0-1-1,0 0 1,0 1 0,-1-1-1,1 1 1,0-1 0,0 0-1,0 1 1,-1 0 0,2 0 0,-2-1-13,10 8 81,0 1 1,10 9 0,20 32 11,-40-50-93,3 5 55,0 0 0,0-1 0,4 9 0,73 169 220,-67-145-222,45 150-411,-52-161 327,10 35-3830,-5-19-7302,-26-98 8409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8.9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267 1 15152,'-15'3'193,"8"-2"180,0 1 1,0 0 0,-8 4-1,-43 15 1522,57-21-1809,0 1 1,0-1-1,0 0 0,0 1 0,0-1 0,0 1 1,0 0-1,1-1 0,-1 1 0,0 0 1,-1 1-1,-58 65 1264,49-49-830,-38 94 115,47-108-621,1 0-1,0 0 1,-2 8 0,-14 114 80,15-103 26,9 68 35,-7-90-152,0 0 1,0-1-1,0 1 0,0 0 1,0 0-1,0-1 0,0 1 1,1 0-1,-1-1 0,0 1 1,1 0-1,-1-1 0,0 1 1,1 0-1,0 0 0,0 1 0,1-1 0,-1 1 0,1-1 0,-1 0 0,1 0 0,0 0 0,-1 1 0,1-1 0,0-1 0,0 1 0,0 0 0,0 0 0,0-1 0,-1 1 0,1-1 0,0 0 0,0 1 0,1-1 0,-1 0 0,3-1 0,-4 1-3,0 0-1,-1 0 1,1 0-1,0 0 1,-1 0-1,1 0 1,0-1 0,-1 1-1,1 0 1,0 0-1,-1-1 1,1 1 0,-1-1-1,1 1 1,0-1-1,15-13-9,-1 0 0,19-22 0,-19 18-102,62-88-31,-61 84 78,56-87-11,-59 90 64,13-22 4,2 4 8,-27 35 0,1 1 1,0-1 0,-1 0 0,1 0-1,0 1 1,0-1 0,0 1 0,0 0-1,0 0 1,0-1 0,0 1 0,1 0-1,-1 1 1,0-1 0,0 0-1,1 1 1,4-1 0,-7 1 0,0 0 0,1 0 0,-1 0 0,0 0 0,0 0 0,1 0 1,-1 0-1,0 0 0,0 0 0,1 0 0,-1 0 0,0 0 0,0 1 0,1-1 0,-1 0 0,0 0 0,0 0 0,0 0 0,1 0 1,-1 1-1,0-1 0,0 0 0,0 0 0,0 0 0,1 1 0,-1-1 0,0 0 0,0 0 0,0 1 0,0-1 0,6 10 8,-2-1 0,1 1 0,-1 0 0,5 18-1,12 66 42,-11-47-198,8 45-98,-14-77-252,28 48-314,-32-63 768,1 1 0,-1-1 1,0 1-1,0-1 0,0 0 1,0 1-1,1-1 0,-1 0 1,0 0-1,0 1 0,1-1 1,-1 0-1,0 1 0,0-1 1,1 0-1,-1 0 0,0 0 0,1 1 1,-1-1-1,1 0 0,-1 0 1,0 0-1,1 0 0,0 1 1,1-1-42,0 0-1,0 0 1,1 0 0,-1 0 0,0-1 0,1 1 0,-1-1-1,0 1 1,0-1 0,0 0 0,0 1 0,1-1 0,-1 0-1,0-1 1,2 0 0,4-6-200,4-12-796,16-38 1,-26 54 782,35-72-10308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59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864 10 12376,'-28'-3'771,"8"1"74,-51-3 952,52 5-889,-104 5 286,95-3-694,-45 4 0,-18 4-400,-92 17-828,163-24 339,-71 13-1229,80-13 1104,0 0 1,1 1 0,-1 0 0,1 0 0,0 1 0,-17 13 0,0 0-8007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9.3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31 558 13360,'10'20'158,"15"33"1540,15 38 371,-31-71-1001,28 84 360,-18-46-15,-9-25-1220,-9-28 129,-3-4-211,-2-6-24,1 0-46,-11-26 178,-35-86 1,46 110-199,0-1-1,-2-11 1,-55-206 104,56 211-8,-2-19 1,-21-186 204,26 210-262,0 1 0,1-14 0,18-123 187,-12 125-92,-4 14-133,0 1-1,1 0 1,0 0 0,0 0 0,1 0 0,-1 1 0,1-1 0,8-7 0,-11 12-20,-1-1 1,1 1-1,-1 0 0,1-1 1,-1 1-1,1 0 1,-1 0-1,1-1 0,-1 1 1,1 0-1,0 0 1,-1 0-1,2 0 0,3 0-48,1 0 0,-1 0 0,1 1-1,0-1 1,-1 1 0,0 1 0,1-1 0,-1 1-1,0 0 1,0 0 0,0 1 0,0-1-1,0 1 1,5 4 0,15 12-149,-16-14-445,14 0 234,20 5-2673,-13-3-7207,-70-17 7722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9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12728,'-4'28'151,"2"-12"445,0 23 1,2-38-445,0 4 714,1-7-351,0 1-113,0 3 144,15 36 686,-11-24-784,18 102 129,-17-78-404,11 86 1,1 26-73,-12-87 232,21 268 129,-25-270-156,-4 180 110,1-204-174,1 84 88,0-104-131,0-15-180,0 1 0,0-1 0,0 1 0,0-1 1,0 1-1,1-1 0,0 3 0,1 3 31,1-9-24,3-8-19,0 0 0,-1 0 0,0-1 0,4-10 0,16-47-12,-16 41 7,28-70-24,-28 78-90,46-74-66,-43 73-60,53-72-53,-52 76 246,17-15 3,6 0 34,-32 27 9,0 0-1,1 1 0,-1-1 0,1 1 1,0 0-1,0 1 0,-1-1 0,1 1 1,8-2-1,-13 3 1,0 0-1,1 0 1,-1 0 0,1 0 0,-1 0-1,1 0 1,-1 0 0,1 0-1,-1 0 1,0 0 0,1 0-1,-1 1 1,1-1 0,-1 0 0,1 0-1,-1 0 1,0 0 0,1 1-1,5 3 17,-1 0-1,0 0 1,0 0-1,0 1 0,0-1 1,-1 1-1,0 1 1,0-1-1,0 0 0,-1 1 1,0 0-1,4 8 1,12 37 323,21 46 49,-32-76-74,19 78 130,-21-80-132,6 12 50,1 0-1,27 46 0,-37-73-332,24 29 156,-22-26-89,1 0-30,2 2-56,-1-1 0,1 0 0,0 0 0,17 11 0,48 29-279,-51-34-3126,22 15-7979,-102-67 8567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0.4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1 413 16136,'0'0'1703,"6"7"-283,20 27-652,25 45-1,-13-4 195,-35-68-947,4 12 407,10 35 3,4 17-340,18 72-69,-13-41 88,-33-140 248,-2-21-310,6 31 4,-7-140 32,9 157-24,2-18 0,9-79 58,0 27-63,39-152 0,-36 187-1,-13 43-38,1 1-1,-1-1 0,1 1 1,0-1-1,0 1 0,0-1 1,0 1-1,1 0 0,-1 0 1,1-1-1,2-2 0,-3 5-7,-1-1 1,0 1-1,1 0 0,-1 0 0,0-1 0,1 1 1,-1 0-1,1 0 0,-1-1 0,1 1 0,-1 0 0,1 0 1,-1 0-1,1 0 0,-1 0 0,0 0 0,1 0 0,0 0 1,4 0 20,-1 0 1,1 1-1,-1-1 0,9 3 1,-6 3 31,42 58 35,-39-46 12,92 223 54,-100-237-154,4 15 6,2-1 0,9 19 0,-10-19-12,-7-18 4,0 0 0,0 0-1,0 0 1,0 0-1,0 0 1,0 0 0,0 0-1,0 0 1,0 0 0,0 0-1,0 0 1,0 0-1,0 0 1,0-1 0,1 1-1,-1 0 1,0 0 0,0 0-1,0 0 1,0 0-1,0 0 1,0 0 0,0 0-1,0 0 1,0 0 0,0 0-1,0 0 1,0 0-1,0 0 1,0 0 0,0 0-1,0 0 1,0 0 0,0 0-1,0 0 1,0 0-1,1 1 1,-1-1 0,0 0-1,0 0 1,0 0 0,0 0-1,0 0 1,0 0-1,0 0 1,0 0 0,0 0-1,0 0 1,0 0 0,2-3-15,1-1-9,0-1-1,0 0 1,0 0-1,0 0 1,-1 0 0,2-7-1,108-250-171,-88 210 185,33-52 0,-44 83 26,1 1-1,1 0 1,1 0-1,32-29 1,-48 49-3,0 0 1,1-1-1,-1 1 0,0 0 1,1-1-1,-1 1 0,1 0 1,-1 0-1,1-1 0,-1 1 1,1 0-1,-1 0 0,1 0 1,-1-1-1,1 1 1,-1 0-1,1 0 0,0 0 1,7 0 39,0 0 0,0 0 0,0 1 0,0 0 1,12 3-1,-19-3-45,0-1 1,-1 0-1,1 0 1,0 1-1,0-1 0,-1 0 1,1 1-1,0-1 1,-1 1-1,1-1 0,0 1 1,-1-1-1,1 1 1,-1 0-1,1-1 0,-1 1 1,2 0-1,17 26 81,23 39 0,-31-40-8,32 101-384,40 205 0,-76-285 91,-7-45 138,1-1 1,-1 1-1,0-1 0,0 0 1,1 1-1,-1-1 0,1 1 1,-1-1-1,3 3 0,5 10-236,2 1 0,18 20 0,-14-17-2500,14 20-7871,-65-89 8021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0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443 251 15240,'-5'0'384,"0"-1"0,0 0 0,0 0 0,0 0 0,0-1 0,-8-3 0,7 3-125,-23-11 185,28 13-381,0-1 0,0 1 0,0 0 0,0-1 0,1 1 0,-1 0-1,0 0 1,0-1 0,0 1 0,0 0 0,0 0 0,0 0 0,-1 1-1,-88 9 1089,87-10-1092,1 0 1,0 1-1,0-1 0,0 1 1,0 0-1,0 0 0,-3 1 1,-13 8 12,0 0-1,1 1 1,0 0 0,1 2 0,0 0 0,1 1 0,-21 25-1,24-24-71,1 1 0,1 1 0,0-1 0,1 2 0,-8 23 0,1 12 3,15-50-1,1-1-1,-1 0 1,1 0 0,-1 1-1,1-1 1,0 0 0,0 4-1,3 25 26,11 48 0,-14-77-9,0 0 1,1-1 0,-1 1-1,1 0 1,-1-1 0,1 1-1,0-1 1,0 1 0,2 2-1,8 10 44,1-1 0,0 0 0,17 12 0,-29-24-57,0-1 0,1 1 0,-1-1 1,1 1-1,0-1 0,-1 0 0,1 1 0,-1-1 0,1 0 0,0 0 0,-1 1 0,1-1 0,-1 0 0,1 0 0,0 0 0,-1 0 0,1 0 0,0 1 0,-1-1 0,1-1 0,0 1 1,-1 0-1,2 0 0,4-1 20,0 1 0,0-2 0,1 1 0,9-4 0,-7 0-1,1 0 0,14-10 0,-22 14 2,-1 0 0,1-1 0,0 1 0,-1 0 0,1-1 0,0 0 0,-1 1 1,2-4-1,11-13 93,10-19 0,11-32-44,-33 64-42,1-1 1,-1 1-1,2-12 0,39-186 151,-38 163-62,-1-143 27,-4 164-151,-2 0 1,0 1-1,-6-20 0,3 9-100,4 28-117,-1 3-76,-6 6 50,0 0 0,-11 18-1,8-12-2812,-9 11-7377,47-59 7857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1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0 636 16408,'14'7'203,"-7"-4"321,0 0 0,13 4 0,37 5 1451,-56-11-1932,-1-1 0,1 0 1,-1 0-1,1 0 0,-1 0 0,1 0 0,-1 0 1,1 0-1,-1 0 0,1 0 0,-1 0 0,1-1 0,-1 1 1,1 0-1,-1 0 0,1 0 0,-1-1 0,1 1 1,-1 0-1,1 0 0,-1-1 0,1 0 0,11-8 274,0-2 0,-1 1-1,13-18 1,-23 27-286,0 0 0,0 0 1,-1 0-1,1 0 0,0-1 0,0 1 1,-1 0-1,1-1 0,-1 1 0,1-1 0,-1-1 1,8-35 160,2-45 0,-11 56-544,-22-120-218,15 118-188,-38-111-308,31 99-1871,-12-44-6412,64 198 7052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1.6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100 598 15240,'3'13'177,"-1"-7"109,-1-1 0,0 0 0,0 1 0,0 8 0,7 83 1536,-6 1 431,-3-38-1584,0-17-189,-1-4-384,-1-31-96,3-8 0,0 0 0,0 0 0,0 0 0,0 0 0,-1 0 0,1 0 0,0 0 0,0 0 0,0 0 0,0 0 0,0 0 0,0 0 0,-1 0 0,1 0 0,0 0 0,0 0 0,0 0 0,0 0 0,0 0 0,-1 0 0,1 0 0,0 0 0,0 0 0,0 0 0,0 0 0,0 0 0,0-1 0,0 1 0,-1 0 0,1 0 0,0 0 0,0 0 0,0 0 0,0 0 0,-9-16-1,5 3-6,-19-110-25,18 86-88,-10-82 0,-1-22 64,10 86-102,-17-194-117,20 206-170,0-113-278,2 154 585,1-1 0,0 1 0,0 0 0,1 0 1,-1 0-1,1-4 0,0 2-106,-1 3 197,0 0 1,1 0-1,-1 0 1,0 0-1,0 0 0,1 0 1,-1 0-1,1 0 0,-1 0 1,1 0-1,-1 1 1,1-1-1,1-1 0,-2 1 34,1 1 0,-1 0 0,0 0 0,1 0 0,-1 0 0,0 0 0,1-1 0,-1 1 0,1 0 0,-1 0 0,1 0 0,-1 0 0,0 0 0,1 0 0,-1 0 0,1 0 0,-1 1 0,0-1 0,1 0 0,13 9-278,4 7-290,17 23 1,-23-25-648,48 51-9272</inkml:trace>
  <inkml:trace contextRef="#ctx0" brushRef="#br0" timeOffset="1">395 511 15152,'14'-2'326,"-11"2"-87,-1-1 1,1 1-1,0 0 0,0 0 0,0 0 1,4 1-1,43 6 1970,-38-3-1194,58 35 299,-54-28-852,26 22 3,10 9-372,33 23-118,-84-64 12,0 0 1,0 0-1,0-1 1,0 1-1,0 0 1,1-1-1,-1 1 1,0-1-1,1 1 1,1 0-1,0 0 0,-1 0 0,1-1 0,0 1 1,-1-1-1,1 0 0,0 0 0,-1 0 0,1 0 1,0 0-1,-1-1 0,1 1 0,0-1 0,3-1 1,-3 0-87,-2-6-34,-1-30-12,-7-46 0,1 53 65,-40-140-14,32 135 102,-78-150 53,90 183-32,0-1 1,0 1-1,0 0 0,0 0 1,0 0-1,-1 0 0,-4-4 1,-9-8 89,-24-19 0,25 24-75,-31-15 0,45 24-37,0 1 1,1-1-1,-1 1 0,0-1 0,1 1 0,-1 0 0,0-1 0,0 1 1,1 0-1,-1 0 0,0-1 0,0 1 0,0 0 0,1 0 0,-1 0 1,0 0-1,0 0 0,0 0 0,1 0 0,-1 0 0,0 1 0,0-1 1,0 0-1,1 0 0,-1 1 0,0-1 0,-1 1 0,-4 1 22,0 1-1,0 0 1,0 1 0,0-1-1,0 1 1,-5 5-1,3 0-3,-1 0 0,1 1 0,-8 14 0,14-22 0,1 0 0,0 0 0,-1 0 0,1 0 0,0 0 0,1 1 0,-1-1 0,0 0 0,0 1 0,1-1 0,-1 4 0,-13 93 275,11 19-178,2-112-84,1-1 0,1 0 1,-1 1-1,1-1 0,0 0 1,0 1-1,2 5 0,35 110 269,14 5-207,-52-126-100,4 9 48,0 0 1,1 0-1,7 11 0,-12-20-48,72 103 194,9-7-160,-81-96-34,3 3-2,-1 1 0,1-1 0,1 0-1,-1 0 1,0 0 0,1-1 0,-1 1-1,7 3 1,22 12-8,33 14 0,39 2-138,-99-33 45,0 1 1,0-1-1,0 0 0,0-1 0,1 1 0,8-1 0,111-4-617,7-15 455,-107 15-1290,28-1 1,100-8-9063,-358 30 7993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2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1 166 15328,'8'15'27,"-3"-7"444,-1 0 0,6 14-1,26 72 1125,-27-70-820,37 123 233,-36-115-640,36 137 77,-37-134-450,36 137 5,-38-145 6,-6-26-5,18 73 29,-23-116 225,1 17-227,-11-74 4,-2-28-22,9 75 12,-19-209 11,23 214-20,7-136 15,-4 179-15,1-1-1,-1 1 0,1-1 0,1-4 1,2-5 19,7-19 1,-10 32-32,-1-1-1,1 0 1,0 1 0,0-1 0,-1 0-1,1 1 1,0-1 0,1 1-1,-1 0 1,0-1 0,0 1-1,1 0 1,-1 0 0,0-1 0,1 1-1,-1 0 1,1 1 0,3-3-1,-4 3 0,1 0 0,0 0 0,0 0 0,-1 1 0,1-1 0,0 0 0,0 1 0,-1-1 0,1 1 0,0 0 0,-1-1 0,1 1 0,-1 0 0,1 0 0,-1 0 0,1 0 0,-1 0 0,0 0 0,3 3 0,6 6-1,13 18 0,-19-23-2,-1 0 0,1 0 0,2 6 0,42 78-5,14 41 6,-7-7 2,-6-10 0,-12-30 0,-31-70 0,13 24 0,-18-36 0,-1 0 0,1 0 0,0-1 0,-1 1 0,1 0 0,0 0 0,0-1 0,0 1 0,-1 0 0,1-1 0,0 1 0,2 0 0,-3-1 0,0 0 0,1 0 0,-1 0 0,0 0 0,1 0 0,-1 0 0,0 0 0,1 0 0,-1 0 0,0 0 0,1 0 0,-1 0 0,0 0 0,1 0 1,-1 0-1,0 0 0,1-1 0,-1 1 0,0 0 0,0 0 0,1 0 0,-1-1 0,0 1 0,1 0 0,0-2-3,0 1 0,0-1 0,0 1 0,-1-1 0,1 0 0,0 1 0,-1-1-1,2-2 1,-2 3-6,3-19-171,2-65 0,0-25 118,-2 66-72,27-171-22,-29 209 160,0 0 0,0 0 0,1 0 0,3-9 0,-5 15-4,33-84 20,5 8 46,-38 76-66,0-2 18,1 1 0,-1 0 0,1 0 0,0-1 0,-1 1 0,1 0 0,0 0 0,0 0 0,0 0 0,0-1 0,0 1 0,0 1 0,0-1 0,0 0 0,0 0 0,3-1 0,-4 2-18,5-3 51,1 0 1,0 0-1,0 0 0,1 1 0,7-3 0,-8 5-30,0-1 0,0 1 0,0 0 0,0 0 1,11 2-1,-16-1-5,0-1 0,0 0 1,0 0-1,0 0 1,1 1-1,-1-1 0,0 1 1,0-1-1,0 1 1,0-1-1,0 1 0,0 0 1,-1-1-1,1 1 1,0 0-1,0 0 0,0-1 1,-1 1-1,2 1 1,-2-2-17,15 16 166,23 27 0,15 40-34,-53-83-132,5 8 109,-1 0-1,7 15 1,31 85 218,-2 13-252,-26-75-27,36 160-107,-44-173-546,8 73-241,-14-105 829,0-1-1,0 0 0,0 1 0,0-1 1,0 0-1,0 1 0,0-1 1,0 0-1,0 1 0,0-1 0,0 0 1,0 1-1,0-1 0,0 0 1,0 1-1,0-1 0,0 0 0,0 1 1,0-1-1,0 0 0,1 0 1,-1 1-1,0-1 0,0 0 0,0 1 1,1-1-1,-1 0 0,0 0 1,0 0-1,1 1 0,-1-1 0,0 0 1,1 0-1,-1 1 0,3-1-19,-1 1 0,0 0-1,0-1 1,0 0 0,1 1-1,-1-1 1,0 0 0,0 0-1,1 0 1,-1-1 0,0 1-1,0-1 1,0 1 0,1-1-1,-1 1 1,0-1 0,0 0-1,0 0 1,0 0 0,3-3-1,-4 3-174,0 1 0,0-1-1,0 1 1,1-1-1,-1 1 1,0-1-1,0 1 1,0 0-1,0 0 1,1-1 0,0 1-1,27-4-9384,-67 10 7208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3.8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 1150 14256,'6'0'324,"-7"-2"457,-10-2 984,7 2-1468,-20-5 199,23 7-421,1 0-1,-1-1 1,0 1-1,0 0 0,0 0 1,1 0-1,-1 0 0,0 0 1,0 0-1,0 0 1,0 0-1,1 0 0,-2 1 1,-82 20 1297,83-21-1338,0 1 1,0-1-1,-1 0 1,1 1 0,0-1-1,0 1 1,0 0-1,0-1 1,0 1 0,0 0-1,1-1 1,-1 1-1,0 0 1,0 0 0,0 0-1,0 1 1,1-2-35,-13 14 296,-12 19 0,-10 26-148,35-59-148,-2 5 37,0-1 0,-1 1 0,-1 8 0,-16 57 115,6 6-75,14-76-77,-2 30 233,12 108 95,-7-115-88,15 65 79,-18-88-315,0 1 1,0-1-1,0 0 0,0 1 0,0-1 1,0 0-1,0 1 0,0-1 1,0 0-1,0 0 0,0 1 1,0-1-1,0 0 0,0 1 0,1-1 1,-1 0-1,0 0 0,0 1 1,0-1-1,0 0 0,1 0 0,-1 1 1,0-1-1,0 0 0,0 0 1,1 0-1,-1 0 0,0 1 1,1-1-1,-1 0 0,0 0 0,0 0 1,1 0-1,-1 0 0,1 0 1,1 1 5,0-1 0,1-1 1,-1 1-1,0 0 1,1-1-1,-1 1 0,0-1 1,0 1-1,1-1 0,-1 0 1,0 0-1,0 0 1,0-1-1,0 1 0,0 0 1,0-1-1,-1 1 1,3-3-1,-3 3-8,0 1 0,-1-1 0,1 0 0,0 1 0,-1-1 0,1 0 1,-1 0-1,1 1 0,-1-1 0,1 0 0,-1 0 0,0 0 0,1 0 0,-1 0 0,0-1 0,30-115 45,-25 85-14,4-59 1,-1-24-26,-5 49-3,3-34-48,-3 80-11,-3 21 49,0-1-1,0 0 1,0 0 0,0 0 0,0 0 0,0 0 0,0 0 0,0 0 0,1 0 0,-1 0 0,0 0 0,0 0 0,0 0 0,0 0 0,0 0 0,0 0-1,0 0 1,0 0 0,0 0 0,0 0 0,0 0 0,0 0 0,0 0 0,1 0 0,-1 0 0,0 0 0,0 0 0,0 0 0,0 0 0,0 0 0,0 0-1,0 0 1,0 0 0,0 0 0,0 0 0,0 0 0,0 0 0,0-1 0,0 1 0,0 0 0,0 0 0,1 0 0,-1 0 0,0 0 0,0 0 0,0 0 0,0 0-1,0 0 1,0 0 0,4 5-49,0 1 0,0 0 0,-1 0 0,1 0 0,2 8 0,-4-8 18,55 123-640,-47-105 336,45 81-156,-43-87 56,43 50-210,-55-67 599,1 0 0,0-1 0,-1 1 0,1 0 0,0-1 0,0 1 0,-1 0 0,1-1 0,0 1 0,0-1 0,2 1 0,2 1-65,1 0 0,0 0 0,0-1 0,0 1 0,1-2 0,-1 1 0,8-1 0,-2-2-876,7-9 464,-1 1 1,1-2 0,26-23 0,-24 19 511,1 0 0,26-14 1,-46 29 28,1-1-1,-1 1 1,1 0 0,0 0 0,0 1 0,0-1-1,-1 1 1,1-1 0,5 1 0,-2 3 495,-5-3-458,3 3 65,0 1 0,0-1-1,0 1 1,0 0-1,0 0 1,-1 0-1,0 0 1,1 1-1,-2-1 1,4 7-1,32 63 693,-29-55-390,-1 0-1,7 24 1,-5-13 128,8 23 104,-18-52-637,1-1-1,-1 0 0,0 0 1,0 0-1,0 1 1,0-1-1,0 0 1,0 0-1,0 0 1,0 1-1,0-1 1,0 0-1,0 0 1,0 0-1,0 1 1,0-1-1,0 0 1,0 0-1,0 1 1,0-1-1,0 0 1,0 0-1,0 0 1,0 1-1,-1-1 1,1 0-1,0 0 0,0 0 1,0 0-1,0 1 1,0-1-1,-1 0 1,1 0-1,0 0 1,0 0-1,0 0 1,0 0-1,-1 1 1,1-1-1,0 0 1,0 0-1,0 0 1,-1 0-1,1 0 1,0 0-1,0 0 1,0 0-1,-1 0 1,1 0-1,0 0 1,0 0-1,-1 0 0,1 0 1,0 0-1,0 0 1,0 0-1,-1 0 1,1 0-1,0 0 1,0 0-1,0-1 1,0 1-1,-1 0 1,1 0 0,-12-7 116,5-2 138,-15-28-56,-23-55-1,-12-49-88,30 74-26,19 46 38,-39-97 47,39 96-80,1 3-100,-41-124 552,48 142-547,-1 1-1,1-1 0,0 1 0,0-1 1,0 1-1,0-1 0,0 1 1,0-1-1,0 1 0,0-1 0,0 1 1,0-1-1,0 1 0,0-1 0,0 1 1,1-1-1,-1 1 0,0-1 1,4-7 21,-1 1 0,1-1 0,9-11 0,-13 19-26,1-1 1,0 1-1,-1-1 1,1 0 0,-1 1-1,1 0 1,-1-1 0,1 1-1,0-1 1,-1 1-1,1 0 1,1-1 0,17-6 1,31-9 1,-14 8-68,46-18 0,-76 24 52,11-3-46,0-2 0,0 0 0,-1-2 0,0 1-1,0-2 1,-1 0 0,22-19 0,-3-4-14,-33 32 58,1-1 0,-1 0 1,0 1-1,0-1 0,1 0 1,-1 0-1,0 0 0,1-1 1,18-42-95,-1 0 0,-3-1-1,-1 0 1,12-75 0,-4-69-201,-21 155 158,1-48 4,-2-9 118,-1 0 44,1 84 101,1 10-90,1 26 359,16 117 42,-14-99-164,13 106 3,52 451 107,-51-434-185,-4-40-109,-8-83 84,16 52 3,7-1-132,3 3-59,-30-95-31,-1-5-18,0-1 63,0 0 1,-1 0 0,1 0-1,-1 0 1,0 0-1,1 0 1,-1-1 0,0 1-1,1 0 1,-1-1 0,0 1-1,1-3 1,9-22-26,-7 16-8,20-76-308,-18 61 220,0 1-1,17-37 1,-3 19-6,-6 22-181,96-109-94,-85 104 262,100-83-24,-104 93 184,-3 3 30,27-13 0,-36 23 268,-8 2-285,1 0 0,0 0-1,-1 1 1,1-1-1,-1 0 1,1 1 0,-1-1-1,1 1 1,-1-1-1,0 1 1,1 0 0,-1 0-1,0-1 1,1 1-1,-1 0 1,0 0 0,0 0-1,0 0 1,2 2-1,-3-3-13,0 0-1,0 0 1,0 1-1,0-1 1,0 0-1,1 0 1,-1 0-1,0 0 1,0 1-1,0-1 0,0 0 1,0 0-1,0 0 1,0 0-1,0 1 1,0-1-1,0 0 1,0 0-1,0 0 1,0 1-1,0-1 1,0 0-1,0 0 1,0 0-1,0 0 1,0 1-1,0-1 0,0 0 1,0 0-1,0 0 1,0 1-1,0-1 1,-1 0-1,-2 6 47,0-1 0,0 1 0,-1-1 0,0 0 0,-7 8 0,0-4 213,-67 32 89,-19 6 72,96-46-408,0-1 0,0 1 0,0-1 0,0 1 0,0-1 0,0 1 0,0-1 0,1 1 0,-1 0 0,0 0 0,-1 1 0,-1 1 10,1 0 1,-1 0 0,1 1 0,0-1-1,0 1 1,0 0 0,0-1 0,-2 8-1,4-8-24,-1-1 0,1 0-1,0 1 1,-1-1 0,1 1-1,0-1 1,1 0-1,-1 1 1,0-1 0,1 0-1,-1 1 1,1-1 0,0 0-1,0 1 1,0-1 0,0 0-1,0 0 1,0 0 0,1 0-1,1 2 1,9 10 21,1-1 1,23 17-1,-20-17-1,26 20 19,-20-18 89,127 62 15,-113-59-208,179 81-200,-208-96 73,0 0-1,-1 0 0,0 0 0,7 6 1,123 95-1073,-97-73-1902,42 31-7403,-189-145 7959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4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750 0 15776,'-8'4'72,"0"0"0,-11 3 0,18-7-3,-10 2 1357,-65 1 454,74-3-1786,0 0-1,0 0 1,0 0-1,0 1 1,0-1-1,0 0 1,0 1-1,-2 0 1,-119 45 1002,96-34-688,-41 26 4,-18 13-330,66-38-82,-126 87 10,57-30 28,77-57 84,4-1-65,0-1-1,-10 25 1,18-35-52,-1-1 0,1 0 0,0 1 0,0-1-1,0 1 1,0-1 0,-1 1 0,1 0 0,0-1 0,0 1-1,0-1 1,0 1 0,0-1 0,0 1 0,1-1 0,-1 1-1,0-1 1,0 1 0,0-1 0,1 1 0,1 6 13,1-1 1,0 0 0,0 0 0,1-1 0,0 1 0,0-1-1,6 7 1,4-2 101,93 44 28,-78-40-126,160 88 18,-178-96-16,16 11 0,136 106 56,-158-120-63,-1 1 1,1 0-1,-1 0 1,5 7 0,-9-11-18,52 69 92,-11 1-43,-41-70-49,1 3 19,1 0 1,-1-1-1,0 1 0,0 0 1,0 0-1,0 0 0,0 4 1,3 10 59,0 30 0,-4-33-62,-1 1-1,-3 16 1,4-31-17,0 2 6,0 0 0,-1-1 0,1 1 1,0-1-1,-1 1 0,1-1 1,-1 1-1,0-1 0,1 1 0,-1-1 1,0 0-1,0 1 0,-1 1 1,2-3-7,-9 12 30,0 0 1,-15 14 0,8-12-3,-25 17 0,41-31-28,-2 1 17,0 1 0,1-1 0,-1 0-1,0 0 1,0 0 0,0 0 0,0 0 0,-1 0 0,1 0 0,-4 0 0,6-1-17,-18 4 94,-35 4-1,28-8-94,-29-2-1,49 2-38,1-1 0,-1 1 0,0-1 0,-4-1 0,-10-3-60,-18-8 0,21 6-2,-18-12-1,31 18-35,1-1 1,-1 1-1,1-1 1,0 0-1,-4-3 1,-4-5-274,-15-17 0,16 14 253,-10-18 0,1 5-2932,-21-23-6993,90 114 7601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4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61 16759,'20'77'266,"5"24"2604,-17-65-2642,-2-11 632,20 94 255,-15-68-391,-8-37-621,1 0-50,6 21-48,3 3-33,-9-58-12,-3-31 20,-1-58 3,0 83 10,7-112 1,-5 111 12,9-33 1,-8 46-7,1 0 1,7-20-1,-10 31 0,1-1 1,0 1-1,0 0 0,0 0 0,0 0 0,0 0 0,1 0 0,0 0 1,-1 0-1,1 1 0,0 0 0,0-1 0,0 1 0,1 0 0,-1 0 1,0 1-1,1-1 0,4-1 0,-8 3 1,1 0-1,-1 0 1,1-1-1,-1 1 1,1 0-1,-1 0 1,1 0-1,-1 0 1,1 0-1,-1 0 1,0 0-1,1 0 1,-1 0-1,1 0 1,-1 0-1,1 0 1,-1 0 0,1 0-1,-1 1 1,1-1-1,-1 0 1,1 0-1,-1 0 1,1 1-1,8 4 3,-1 1 0,0 0 0,0 0 0,0 1 0,11 12 0,-9-8 2,-1 0 0,-1 1 0,1 0 0,-2 1 0,8 16 0,-2-4 19,46 103 136,-54-120-140,-5-8-20,0 0 0,0 0 1,0 0-1,0 0 0,0 1 0,1-1 0,-1 0 0,0 0 0,0 0 0,0 0 0,0 0 0,0 0 1,0 0-1,0 0 0,1 0 0,-1 0 0,0 0 0,0 0 0,0 1 0,0-1 0,0 0 0,1 0 0,-1 0 1,0 0-1,0 0 0,0 0 0,0 0 0,0 0 0,0 0 0,1-1 0,-1 1 0,0 0 0,0 0 0,0 0 1,0 0-1,0 0 0,0 0 0,1 0 0,-1 0 0,0 0 0,0 0 0,0 0 0,0 0 0,0-1 1,0 1-1,0 0 0,0 0 0,1 0 0,-1 0 0,0 0 0,0 0 0,0 0 0,0-1 0,0 1 0,0 0 1,0 0-1,1-3 0,0 1 1,0-1-1,0 0 1,0 0 0,0 1-1,-1-1 1,1 0-1,-1-5 1,1 1 1,0 0 0,0 0 0,0 1 0,4-12 1,28-69 23,-25 69 34,46-66 32,-53 82-79,0 0-1,1 1 1,-1-1-1,0 1 1,1-1-1,-1 1 1,2-2-1,17-11 65,29-16 0,-48 30-66,0-1 0,-1 1 0,1 0 0,0-1 1,0 1-1,0 0 0,-1-1 0,1 1 0,0 0 1,0 0-1,0 0 0,-1 0 0,1 0 0,2 0 1,6 1 22,0 1 1,0 0 0,0 0 0,-1 1 0,12 5 0,-9 0-20,5 9-59,-1 2 0,25 38 0,-36-49-15,-1-4-168,-1 0 0,1 1 1,2 9-1,6 22-887,-11-35 1068,0-1 0,1 1 0,-1-1 0,0 0 0,0 1 0,0-1 0,0 0 0,1 0 0,-1 1 0,0-1 0,0 0 0,0 1 0,1-1 0,-1 0 0,0 0 0,1 1 0,-1-1 0,0 0 0,0 0 0,1 0 0,-1 1 0,0-1 0,1 0 0,-1 0 0,0 0 0,1 0 0,-1 0 0,1 0 0,-1 0 0,0 0 0,1 0 0,-1 0 0,0 0 0,1 0 0,0 0 0,7-3-138,9-6-84,-1-1 0,21-15 0,-3 0-1810,56-36-9581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0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518 0 11656,'-42'37'264,"40"-36"-57,0 1 0,1-1 0,-1 1 0,1 0 0,-1-1 0,1 1 0,-1 0 1,1 0-1,0 0 0,0 0 0,0 0 0,0 1 0,-1 3 0,1-3 10,-3 3 844,-34 31 344,26-29-770,-72 24 163,65-27-636,-78 9-13,87-13-291,0 0-1,-12 4 1,7-2 76,-21 3-158,35-5 157,0-1 0,0 0 0,0 0-1,0 0 1,0 1 0,0-1 0,0 0 0,1 1 0,-1-1 0,0 0 0,0 1 0,-1 0 0,2-1 50,-5 4-126,-1 0 0,1 0 0,0 0 0,0 0 0,1 1 0,-1 0 0,1 0 0,-6 10 0,-14 33-2036,2-3-7427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5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299 976 16312,'0'80'294,"3"82"2949,-3-49-3337,-1-112 66,1 0-1,0 0 0,0 0 1,0 0-1,0 0 0,0 0 1,0 0-1,1 0 0,-1 0 1,0 0-1,0 0 0,1-1 1,-1 1-1,0 0 0,2 1 1,-1 0-5,0 1 0,1-1-1,-1 0 1,1 0 0,0 0 0,-1 0 0,1-1 0,0 1 0,0 0 0,0-1 0,1 1-1,-1-1 1,0 0 0,0 0 0,1 0 0,-1 0 0,6 1 0,-8-2-127,1 1 1,0-1-1,0 0 1,0 0-1,0 1 0,0-1 1,0 0-1,-1 1 1,1-1-1,0 1 1,0-1-1,-1 1 1,1 0-1,1 0 1,22 17-8655,-56-42 6624</inkml:trace>
  <inkml:trace contextRef="#ctx0" brushRef="#br0" timeOffset="1">0 0 15776,'0'0'0,"12"20"0,8 8 1527,-16-3 9,-5-1-1480,25 4 8,13 1 328,26 28-14543,-126-114 14151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5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747 1 18647,'-4'98'284,"2"-54"1136,-3 85 0,1 20-1020,4-87 182,6 255 31,-3-261-1058,5 56 3,1-17 18,-9-92 144,1 1 0,-1 0 0,1-1 0,0 1 0,1 4 0,0-3-88,-1-1 103,0 1-1,1-1 1,3 7 0,-4-10 232,-1 0 1,1 0 0,0 0 0,-1 0-1,1 0 1,0 0 0,0 0-1,0-1 1,0 1 0,0 0-1,0 0 1,0-1 0,0 1 0,0-1-1,0 1 1,0-1 0,0 1-1,0-1 1,0 0 0,3 1-1,-1-2-162,2-7-70,11-27-239,15-45 0,-13 30-1094,43-105-8675</inkml:trace>
  <inkml:trace contextRef="#ctx0" brushRef="#br0" timeOffset="1">1051 180 17031,'-98'33'360,"66"-21"1440,-81 27 0,-23 8-1260,81-29 360,-203 64-4,213-67-1814,-121 54-233,118-48-1548,-52 21-7295,233-98 7509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6.0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16408,'20'165'273,"-14"-117"1095,17 107 4,4 27-919,-16-110 440,41 271 255,-43-283-768,13 61 0,-1-19-361,-20-97-90,0 1-1,0-1 1,4 9 0,-2-7-2,0 4-16,10 17 0,-11-25 73,-1 0-1,1 0 0,0 0 1,0 0-1,0-1 1,1 1-1,-1-1 1,1 1-1,-1-1 0,1 0 1,5 3-1,-7-4-2,1 0 0,-1-1 0,0 0 0,0 1 0,1-1 0,-1 0 0,0 1 0,0-1 0,1 0 0,-1 0-1,0 0 1,1 0 0,-1 0 0,0-1 0,1 1 0,-1 0 0,0 0 0,0-1 0,1 1 0,-1-1 0,0 1 0,0-1-1,0 0 1,2-1 0,0 0-8,0-2-1,1 1 0,-2 0 1,1 0-1,0-1 0,4-7 1,7-19-175,0-1 1,14-51 0,-25 72 185,-1 5-51,0-1 0,0 1 1,0 0-1,5-9 0,97-160-325,-100 168 403,0 0-1,0 0 0,10-10 1,61-63 34,9 2 47,-81 75-46,0-1 0,0 0 0,0 1 0,0 0 0,1-1 0,-1 1 0,1 0-1,3-1 1,-7 3-46,22-10 207,39-11 0,-39 17-115,41-5 0,-61 9-61,0 0 1,0-1 0,0 1 0,0 0-1,0 0 1,0 0 0,0 1 0,0-1-1,0 0 1,0 1 0,0 0 0,0-1-1,0 1 1,0 0 0,2 1 0,-4-2-32,21 10 170,-1 0 1,24 16 0,-17-6-89,30 29 0,-57-49-82,5 5 43,-1-1 1,0 0 0,0 1 0,0 0 0,0 0-1,3 7 1,70 113 263,-1 23-342,-31-63-3062,46 78-7852,-212-380 8236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5 173 14072,'-3'47'292,"2"-46"-119,1 0 0,0 0 1,0 0-1,0 0 0,0-1 0,0 1 1,0 0-1,0 0 0,0 0 1,0 0-1,1 0 0,-1-1 1,0 1-1,0 0 0,1 1 1,0-2-159,-1 0 0,0 0 0,1 1 0,-1-1 1,0 0-1,0 0 0,1 0 0,-1 0 0,0 0 1,1 0-1,-1 0 0,0 0 0,1 0 0,-1-1 0,0 1 1,0 0-1,1 0 0,-1 0 0,0 0 0,1 0 1,-1 0-1,0-1 0,1 1 64,-1 0 0,1-1 1,-1 1-1,0 0 0,1 0 0,-1 0 0,1 0 1,-1 0-1,1-1 0,-1 1 0,1 0 1,-1 0-1,0 0 0,1 0 0,-1 0 1,2 1-1,29 15 1278,-31-16-1325,1 1 0,0-1 0,-1 0 0,1 1 0,-1-1 1,1 1-1,-1-1 0,0 1 0,1-1 0,-1 1 0,1-1 0,-1 1 0,0-1 0,0 1 0,1 0 0,18 35 482,-11-20-463,7 22 0,17 90-53,-29-113-2,2 13-30,12 98-28,-12-60-158,-5-32 186,-1-32-40,-1-5 49,-4-11 4,-6-26 7,8 19 2,-6-117 14,10 131 18,0 0 0,1-13 0,23-182 99,-23 195-60,0 1-1,0-1 1,4-11 0,54-128 253,-59 144-302,1 0 1,0 1 0,-1-1-1,1 1 1,0-1 0,0 1-1,0-1 1,0 1 0,0 0-1,1-1 1,1-1 0,-3 3-11,4-3 26,1-1 0,-1 1 1,1 0-1,10-5 1,-12 7-21,0 0 1,1 0-1,-1 0 1,1 1-1,-1-1 1,1 1-1,5 0 1,-8 0-1,-1 0 0,1 0 0,0 0 0,0 0 0,-1 0 0,1 0 0,0 1 0,-1-1 1,1 0-1,-1 0 0,1 1 0,0-1 0,-1 0 0,1 1 0,-1-1 0,1 0 0,0 1 0,-1-1 0,1 1 1,0 0-1,11 12 26,1 0 1,-2 1 0,0 0 0,9 16 0,-6-4-5,56 147 21,-58-138 4,30 109 9,-36-123-74,11 35-6,-17-56 18,0 0-1,0 0 0,-1 0 1,1 0-1,0 0 1,0 0-1,0 0 0,0 0 1,0 0-1,0 0 0,0 1 1,0-1-1,0 0 1,0 0-1,0 0 0,0 0 1,0 0-1,0 0 0,0 0 1,0 0-1,1 0 1,-1 0-1,0 1 0,0-1 1,0 0-1,0 0 0,0 0 1,0 0-1,0 0 1,0 0-1,0 0 0,0 0 1,0 0-1,0 0 1,0 0-1,0 0 0,0 0 1,0 0-1,1 0 0,-1 0 1,0 0-1,0 0 1,0 0-1,0 0 0,0 0 1,0 0-1,0 1 0,0-1 1,0 0-1,0-1 1,1 1-1,-1 0 0,0 0 1,0 0-1,0 0 0,0 0 1,0 0-1,0 0 1,0 0-1,0 0 0,0 0 1,2-1-3,-1 0 0,1 0 0,-1 0 0,0 0 0,0 0 0,1 0 0,-1 0 0,0-1 0,0 1 0,0 0 0,0-1 0,-1 1 0,1-1 0,0 1 0,-1-1 0,1 1 0,-1-1 0,1-1 0,0-1-15,38-116-345,-39 118 358,10-24-42,53-123-5,-59 141 59,-1 0 1,7-8-1,92-143 74,-99 155-30,-1 0-1,1 0 1,0 1 0,7-7-1,6-5 65,2 1 0,34-21-1,-51 34-105,-1 1 0,1 0-1,-1-1 1,1 1 0,0 0-1,-1-1 1,1 1 0,0 0 0,-1 0-1,1 0 1,0 0 0,-1-1-1,1 1 1,0 0 0,0 0-1,-1 0 1,1 1 0,0-1 0,-1 0-1,1 0 1,0 0 0,0 1-1,6 0 32,-1 1 0,1 0 0,-1 0 0,10 6 0,-7-2-11,-1 0-1,16 14 1,-24-20-29,2 2 32,0 1 0,0-1 1,0 0-1,0 0 1,0 1-1,2 4 0,38 65 195,6 33-180,25 86-697,-53-127-135,-20-64 775,0 1 0,0-1 0,0 0 0,-1 0-1,1 0 1,0 0 0,0 0 0,0 0 0,0 0 0,0 0 0,0 1 0,0-1 0,0 0 0,0 0-1,0 0 1,0 0 0,0 0 0,0 0 0,1 0 0,-1 0 0,0 1 0,0-1 0,0 0 0,0 0-1,0 0 1,0 0 0,0 0 0,0 0 0,0 0 0,0 0 0,0 0 0,0 0 0,0 1-1,0-1 1,1 0 0,-1 0 0,0 0 0,0 0 0,0 0 0,0 0 0,0 0 0,0 0 0,0 0-1,0 0 1,1 0 0,-1 0 0,0 0 0,0 0 0,0 0 0,0 0 0,0 0 0,0 0 0,0 0-1,0 0 1,1 0 0,-1 0 0,0 0 0,0 0 0,0 0 0,0 0 0,0 0 0,0 0-1,0-1 1,2 0-35,0 0 0,0-1 0,0 0 0,-1 1 0,1-1 0,-1 0 0,1 0 0,-1 0 0,0 0 0,0 0 0,0 0 0,0 0 0,0 0 0,0 0 0,0-1 0,0-2 0,0 0-3,6-9-2523,8-10-7151,-35 55 7301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320 47 16312,'-43'-15'599,"21"7"311,-1 0 0,-37-6 0,54 13-755,1 1 1,-1-1-1,0 1 1,0 0-1,0 1 1,0-1-1,0 1 1,1 0-1,-1 1 1,0 0-1,1-1 1,-1 2-1,1-1 1,-1 1-1,-5 3 1,-11 10 125,21-16-249,1 1 0,-1-1 0,0 1 0,1-1-1,-1 1 1,0 0 0,1-1 0,-1 1 0,1 0 0,-1-1 0,1 1 0,-1 1 0,-6 12-27,0 1-1,1 0 1,0 0 0,2 0 0,0 0 0,0 1 0,1 0 0,1 0 0,1 0 0,0 0 0,1 0 0,1 0 0,1 0-1,0 0 1,7 27 0,-2-22-47,0-1-1,1 0 1,1 0-1,1 0 1,0-1-1,2-1 1,18 24-1,-22-32 22,1 0 1,1-1-1,-1 1 0,1-2 0,1 0 0,0 0 0,0 0 0,0-2 1,1 1-1,0-1 0,0-1 0,1 0 0,16 3 0,-23-7 22,0 1-1,0-2 0,0 1 0,0-1 1,0 0-1,0 0 0,1-1 1,-1 0-1,0 0 0,0 0 0,0-1 1,0 0-1,7-3 0,-7 2 1,0-1-1,0 0 0,0 0 1,-1 0-1,1-1 0,-1 1 1,0-1-1,0-1 0,-1 1 1,1-1-1,4-8 0,4-9 3,-2-1 1,15-42-1,-23 50 3,8-84 8,-5 38 39,-5 9 48,-1 25-21,0 3-64,-4 16 34,2 9-139,1 7-462,4 65-176,-1-49-2266,0 20-6860,-5-100 7425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8.8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0 224 17567,'0'-18'231,"0"11"131,0 0 0,1 1 0,0-1 0,1-8-1,12-52 1911,-14 66-2166,0-1-1,1 1 1,-1 0-1,0 0 1,1 0-1,-1 0 0,1 0 1,-1 0-1,1 0 1,0-1-1,11-14 628,20-21 0,-31 37-697,0-1 1,0 0 0,-1 0-1,1 1 1,0-1 0,0 0-1,0 1 1,0-1 0,2 0-1,5-3 49,-1 1-120,1 0-1,-1 0 0,0 0 1,1 1-1,0 0 1,0 1-1,10-1 0,54 3-801,-50 1-222,41-3 0,-42 1 952,7 0-2636,26 0-7407,-126 0 7626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9.2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15512,'-1'4'339,"0"0"1,0 0 0,0 0 0,1 1 0,-1-1 0,1 0 0,0 0 0,0 0-1,1 6 1,0 5-329,2 39 501,-1-29 496,18 122 297,-14-106-852,16 89 1,4 19-365,-16-90-94,36 218 2,-38-228-2,30 178-59,-21-136-46,-17-91 102,0 1 0,0-1-1,0 0 1,0 1 0,0-1 0,0 0-1,0 1 1,0-1 0,0 0 0,0 1-1,1-1 1,-1 0 0,0 1-1,0-1 1,0 0 0,0 1 0,1-1-1,-1 0 1,0 0 0,0 1-1,0-1 1,1 0 0,-1 0 0,0 0-1,0 1 1,1-1 0,-1 0-1,0 0 1,1 0 0,-1 0 0,0 0-1,1 1 1,-1-1 0,0 0-1,0 0 1,1 0 0,-1 0 0,0 0-1,1 0 1,-1 0 0,0 0 0,1 0-1,-1 0 1,0 0 0,1 0-1,-1-1 1,0 1 0,1 0 0,-1 0-1,0 0 1,1 0 0,-1 0-1,0-1 1,0 1 0,1 0 0,-1 0-1,0 0 1,0-1 0,1 1-1,-1 0 1,0-1 0,0 1 1,7-9-24,5-13-276,35-59-64,-34 61-74,62-86-146,-57 81 284,100-116-62,-97 116 362,57-65 9,-71 82 19,-1 0 0,9-16 1,-15 24-17,0-1 1,0 1-1,0 0 1,0 0-1,0 0 1,0 0-1,0 0 1,0 0-1,1 0 1,-1-1-1,0 1 1,0 0-1,0 0 0,0 0 1,0 0-1,0 0 1,0 0-1,0-1 1,0 1-1,0 0 1,0 0-1,0 0 1,0 0-1,0 0 1,0-1-1,0 1 1,0 0-1,0 0 1,0 0-1,-1 0 1,1 0-1,0 0 1,0-1-1,0 1 1,0 0-1,0 0 1,0 0-1,0 0 1,0 0-1,0 0 1,-1 0-1,1 0 0,0 0 1,0-1-1,-3 0 21,0-1 0,1 0 0,-1 1-1,0 0 1,0-1 0,-1 1 0,1 0-1,0 1 1,0-1 0,0 1 0,-5-1 0,5 1-12,2-1 0,0 1 0,0 0 0,0 0 0,-1 0 0,1 0 0,0 0 0,0 0 0,0 1 0,-2-1 0,-21 8 98,-30 12-1,39-11 164,-52 43 133,67-51-378,-1 0 1,0 0 0,0-1-1,0 1 1,0 0 0,1 0-1,-1 0 1,0 0 0,1 0-1,-1 0 1,0 1 0,-2 8 77,-1 0 0,2 0 0,-1 0 0,-1 19 0,4-28-79,0 0 0,0 0 0,0 0 1,0 0-1,0 0 0,0 0 0,0 0 1,1 0-1,-1 0 0,0 0 0,1 0 1,-1 0-1,0 0 0,1 0 0,0 0 1,5 10 127,0 0 0,7 10 1,26 23 8,-36-41-76,0 0 0,0 0 0,7 5 0,117 73 389,-98-64-244,138 64 50,-162-79-286,0 1-1,0 0 1,8 4 0,76 61-102,-88-67 69,0 0 1,-1-1-1,1 1 0,0 0 0,0 0 1,0 0-1,-1 0 0,1 0 1,-1 0-1,1 0 0,0 0 1,-1 0-1,0 0 0,1 2 1,-1-3 33,4 9-168,-1 1 1,4 18 0,-6-17 86,0 0 1,-2 17-1,-1-7-631,-5 15 267,-13 37 0,10-39-2277,-6 32-7569,38-154 7729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49.8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1 224 16312,'22'83'1591,"5"19"125,-21-79-1096,61 313 410,-64-314-1024,-1 1 0,-1 26 0,1-36-13,-2-13 7,0 1-1,0-1 1,0 1-1,0-1 1,0 0-1,0 1 0,0-1 1,0 1-1,0-1 1,1 0-1,-1 1 1,0-1-1,0 1 0,0-1 1,1 0-1,-1 1 1,0-1-1,1 0 1,-1 0-1,0 1 1,1-1-1,-1 1 0,0-7-7,-8-54 15,4 35 93,2 0 0,1-33 0,1 39-45,0-6 253,2-41-8,14-84 1,-14 136-292,19-87 200,-17 86-166,1 1 0,0-1-1,1 1 1,13-23 0,-11 24-9,1 0 0,1 0 1,13-13-1,-19 22-23,0 0 0,0 0 0,1 1-1,-1 0 1,1-1 0,0 2 0,0-1 0,0 0 0,0 1 0,0 0 0,1 0 0,8-1 0,-11 3-6,0-1 0,-1 1-1,1 0 1,0 1 0,0-1 0,0 0 0,0 1 0,0 0 0,0-1 0,0 1 0,-1 0 0,1 1 0,0-1 0,-1 0 0,1 1 0,-1 0 0,1-1 0,-1 1-1,0 0 1,4 4 0,0 1-1,-1 0-1,0 0 0,0 1 1,0 0-1,4 11 1,8 20 17,-4 5-14,9 51-2,-20-90-6,-1 1-1,0 0 1,0 0 0,0 11-1,-1-4 2,1 27 0,-6 10 10,9-103 38,17-94 1,-18 128-30,3-3 129,41-96 92,-46 115-199,0 0 0,0 0-1,1 0 1,-1 1 0,1-1 0,2-3 0,76-89 333,-78 93-360,-1 1 1,1-1 0,-1 1-1,1-1 1,0 1 0,-1 0-1,1 0 1,0-1 0,2 0-1,24-10 98,50-17 0,-76 29-93,-1-1-1,1 1 1,-1-1-1,1 1 1,-1 0 0,1 0-1,-1 0 1,1 0-1,-1 0 1,1 0-1,-1 0 1,3 1 0,10 2 62,-1 0 1,15 6 0,-13-3-43,24 15 1,-39-21-40,2 1 13,0 0 0,1 0 1,-1 1-1,-1-1 0,1 1 1,0 0-1,0 0 0,-1-1 1,1 1-1,1 3 0,-3-5-13,58 79 147,1 21-116,-38-58-23,68 174-20,-25-24-255,-64-191 180,0 1 0,1-1 0,-1 0 1,1 0-1,-1 0 0,1 1 0,-1-1 1,1 0-1,0 0 0,0 0 0,-1 0 0,1 0 1,0 0-1,0 0 0,1 1 0,-1-2 57,0 0-1,0 0 1,0 0 0,-1 0-1,1 0 1,0 0-1,0 0 1,0 0 0,0 0-1,0 0 1,-1 0-1,1 0 1,0-1-1,1 0 1,17-2-3502,-2 3-7351,-40 0 8197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0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 1 16408,'-7'3'1687,"-86"47"181,90-48-1718,0 0 0,0-1 0,0 1 0,1 0 0,-5 4 0,-83 81 1000,88-84-1101,0-1 1,0 0 0,0 1 0,0-1-1,1 1 1,-2 2 0,-24 48 302,23-42-335,-1 1 1,2-1 0,-4 21-1,6-20-11,0 0-1,1 0 1,1 0-1,0 0 1,0 0-1,1-1 1,7 22-1,-8-31 15,-1 0 1,1-1-1,-1 1 0,1 0 0,0-1 0,0 1 0,-1-1 0,1 0 0,0 1 1,2 1-1,6 9 92,20 17 1,-14-16-73,19 11 0,-34-24-40,21 12 173,15 1-45,42 10-1,-56-20 108,78-3 81,-83-2-168,-3-3-83,0-1 0,20-10 1,-31 14-55,0 0 0,0 0-1,0 0 1,-1-1 0,1 1 0,-1-1 0,1 0 0,-1 1 0,0-1 0,0 0 0,-1 0 0,1-1 0,2-5 0,-2 5-3,-2 4-6,0-1 0,0 1 0,0 0 0,1-1 0,-1 1-1,0-1 1,0 1 0,0-1 0,0 1 0,0-1 0,0 1 0,0-1 0,0 1 0,0-1 0,0 1 0,0-1 0,0 0 0,-3-11-2,0 1 0,-9-20 0,6 21-234,-9-4-16,-19-13-1,33 26 150,0 0 1,0 1-1,0-1 1,1 1-1,-1-1 0,0 1 1,0-1-1,0 1 1,0 0-1,-2-1 0,-67-9-1400,60 8 636,9 2 819,0-1 1,1 0-1,-1 1 0,0-1 1,1 1-1,-1-1 1,0 0-1,1 0 1,-1 1-1,1-1 1,-1 0-1,1 0 1,-1 0-1,1 1 0,0-1 1,0 0-1,-1 0 1,1 0-1,0 0 1,0 0-1,0 0 1,0 0-1,0-1 0,-2-5-2466,-4-5-6635,14 28 6875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0.6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74 16943,'-50'-3'291,"49"3"-187,-1 0 0,1 0 0,0 0 0,0 0 0,0 0 0,0 0-1,0 0 1,0 0 0,0 1 0,0-1 0,0 0 0,0 1 0,-1 0 0,-61 31 1810,62-31-1855,0-1 0,0 1-1,1-1 1,-1 1-1,0 0 1,0-1-1,0 1 1,1 0 0,-1 0-1,0-1 1,1 1-1,-1 0 1,0 2-1,-45 84 961,45-85-1000,0 0 1,0 0-1,0 0 0,1 0 0,-1 0 1,1 0-1,-1 0 0,1 3 0,-2 33 77,4 43-1,-2-78-107,0 0 0,1 0-1,-1-1 1,1 1 0,-1 0 0,3 4 0,20 46-70,-16-40 77,1-1 0,17 23-1,-13-23 8,0-1-1,0 0 1,1-1 0,0 0-1,24 13 1,-35-22 4,-1 0 0,1 0 0,0 0 0,1 0 0,-1 0 0,0-1 0,4 2 0,9 1 20,20 2 0,-19-5 3,20-1 0,-34 1-7,-1 0 0,1 0 0,0 0 0,-1-1-1,1 1 1,-1 0 0,1-1 0,-1 1 0,1-1-1,1-1 1,-3 2-22,12-5 120,19-13 0,-18 8-92,15-14 0,-26 23-24,-1-1 0,0 1-1,0 0 1,0-1-1,1 1 1,-1 0 0,0-1-1,-1 1 1,1-1 0,1-2-1,5-11 17,8-25 0,-1-24-5,-14 64-15,1-4 7,0 0 0,-1 0 0,1-1 0,-2-4 0,1-12 12,-4-21 0,-12-23-33,16 65 14,-7-23-112,-33-71-215,39 92 217,1 0 1,-1 1-1,0-1 0,0 1 1,0 0-1,0-1 1,0 1-1,-2-2 0,-7-5-132,1 0-1,-1 0 1,0 1 0,-1 0-1,-19-8 1,-16-5-2476,5 4-9541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3.3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1 510 15152,'56'-2'266,"-55"1"-231,-1 1 0,0 0 0,0 0 1,0 0-1,1 0 0,-1 0 0,0 0 0,0 0 0,0 0 0,1 0 0,-1 0 0,0 0 0,0 0 0,1 0 1,-1 0-1,0 0 0,0 0 0,0 0 0,1 0 0,-1 0 0,0 0 0,0 0 0,1 0 0,-1 0 0,0 0 0,0 0 1,0 1-1,1-1 0,-1 0 0,0 0 0,0 0 0,0 0 0,0 1 0,1-1 0,-1 0 0,0 0 0,0 1 0,1 0 69,-1 1 0,0 0 0,1 0 0,-1-1 0,0 1 0,0 0 0,0 0 0,0-1 0,0 1 0,0 0 0,0 0 0,-1-1-1,1 1 1,-1 0 0,1-1 0,-2 4 0,1-4-52,1 0 0,0-1 0,0 1 0,-1 0 1,1 0-1,0-1 0,0 1 0,0 0 0,0 0 0,0 0 0,0-1 0,0 1 0,0 0 0,0 0 0,1 0 0,9 108 1034,-6-79-658,31 158 92,-26-136-514,17 111 1,5 26-4,-19-112 3,10 111 1,1 38-6,-4-29-1,-4-32 2,-1-30 3,-3-44 6,-8-62 35,-1-9-22,0 4-4,7 32 0,-8-52-17,-1-2-3,0-1 1,0 0 0,0 1-1,1-1 1,-1 1 0,0-1-1,1 1 1,-1-1 0,1 0-1,0 1 1,-1-1-1,1 0 1,0 1 0,1 0-1,2 0 22,-1-2-16,0 1-2,1 0-1,0-1 0,-1 1 1,1-1-1,-1 0 0,1 0 1,0 0-1,-1-1 0,1 0 1,0 1-1,3-2 0,83-23 15,-64 17-10,163-35 8,-143 34-10,219-29 4,-206 32-4,98-8 1,43-1-4,193-10 6,-319 21 6,304-20 14,-298 19 4,351-24 17,-340 25-2,384-1 18,-378 8-44,385 36 16,-388-28 2,-94-11-40,222 38 40,32 17-30,-25 9-5,-23 8-4,-13 1-1,-40-12-1,-98-40-4,173 54 5,-188-64 8,131 22 41,-141-31 124,95-12 53,-124 10-220,1-1 1,-1 1 0,1 0 0,-1 0-1,0-1 1,1 1 0,-1-1 0,1 0 0,-1 1-1,0-1 1,0 0 0,2-1 0,-3 2-7,9-6 30,0 0 1,12-13 0,-12 9-20,0-1 1,7-11-1,-15 20-2,0 0 0,1 0 0,-1 0 0,0 0 0,0 0 0,0 0 0,-1-1-1,2-3 1,16-68 71,-6-14-52,-9 50 34,-3-171 20,-2 161-60,-8-222 7,8 210-34,0-257-7,3 251-40,11-274-28,-9 271-32,4-281-30,-7 285 82,-10-219-17,6 235 50,-11-55 1,-4 13 11,19 87 9,-1 1 0,0 0 0,0 0 1,0 0-1,0 0 0,0 0 0,-4-6 0,-4-7-17,-21-27 0,20 32 16,0 0 1,-17-13 0,27 24 6,-2-2-5,0 1 0,0-1-1,0 1 1,0-1 0,-1 1 0,1 0 0,0 0-1,-4-1 1,-14-6-18,-27-7 0,-31 1-7,69 13-3,0 0 1,-10 1-1,-92 3-62,-12 8 66,66-5-25,-275 26-11,254-23 58,-141 18 1,-20 1 16,133-15 52,-191 22 3,-25 4-5,192-23 175,-508 65 67,513-64-222,-466 60 44,481-63 16,-144 12 0,13-6-110,155-15-24,-99 4 1,24-7-88,103-4-333,-69-6 1,16-6 177,106 13 83,0 1-1,0-1 1,0-1 0,-7-1-1,9 2 71,-4-2-108,0 0-1,-10-6 0,14 8 171,1 0-1,0-1 0,0 1 0,0-1 1,1 1-1,-1-1 0,0 0 0,1 0 1,-1 0-1,1 0 0,-1 0 0,1 0 0,-2-4 1,3 5-130,-1 0 1,1 0-1,-1 0 1,1 0-1,-1 0 1,0 0-1,1 1 1,-1-1-1,0 0 1,0 0-1,1 1 1,-1-1-1,0 0 1,0 1-1,0-1 1,-2 0-1,-33-25-9443,84 61 7206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1.0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97 447 15064,'10'84'286,"-1"19"2815,-8-79-2849,0 21 1421,-2-30-1419,0 23 33,0-28 179,1-8-416,-1-1-23,1 0 0,0 0 0,-1 0 0,1 0 0,-1 0 0,1 0 0,-1 0 0,0 0 0,1 0 0,-1 0 0,0 0 0,1 0 0,-1 0 0,0 0 0,0-1 0,0 1 0,0 0 0,-2 0 0,1-1-21,-1-5 3,-12-32 10,2-1 0,-15-67 0,-2-78 85,22 44 386,8 127-451,0-13 223,12-88 108,-12 111-337,0-1-1,1 1 1,-1 0-1,1 0 1,-1 0-1,1 0 1,1-3-1,11-21 136,16-26-1,-28 51-158,0 0 1,-1 0-1,1 1 1,0-1-1,-1 0 1,1 0-1,0 0 1,0 1-1,0-1 0,0 0 1,1 0-1,3-2 14,0 0 0,0 0-1,0 1 1,7-3 0,-6 4-27,0 0 1,1 0 0,10 0-1,-2 2-176,70 24-241,-68-17-606,67 42-351,-67-41 646,-6-4 390,-1 0 200,1-1 1,-1 0-1,1-1 0,0 0 0,14 2 1,-7-4-1148,29-2 0,13 0-10030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1.4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0 123 14072,'67'45'938,"11"6"1307,-66-44-2007,-1-1 0,1-1 0,1 0 0,-1-1-1,14 3 1,-2-2-76,38 3 1,-53-7-155,-1-1 0,0-1 0,1 1 0,-1-1 0,0-1 0,1 1 0,-1-1 0,9-4 0,-14 5-11,-1 0-1,0 0 0,0-1 0,0 1 0,0 0 1,0-1-1,0 1 0,-1-1 0,1 0 0,0 0 1,-1 1-1,1-1 0,-1 0 0,0 0 0,1-1 1,-1 1-1,0 0 0,0 0 0,1-4 0,-2-2-96,-14-57-9,14 63 114,-1 1 1,1 0-1,-1-1 0,1 1 1,-1 0-1,1-1 0,-1 1 1,0 0-1,-1-2 0,-54-64 127,55 65-89,-1 1 0,1-1-1,-1 1 1,0 0 0,1-1-1,-1 1 1,-2-1 0,-88-42 454,90 44-456,0-1 1,0 0-1,1 1 0,-1-1 1,0 1-1,0-1 0,0 1 1,1 0-1,-3 0 0,-9-1 36,1 2 0,-1-1 0,1 2 0,0-1 0,-1 2 0,1-1 0,0 2 0,-12 4 0,18-5-41,-1 0 0,1 0 1,0 1-1,0-1 0,0 1 1,0 1-1,1-1 1,-1 1-1,1 0 0,1 0 1,-1 1-1,1-1 0,-1 1 1,2 0-1,-1 0 0,1 1 1,-4 7-1,-5 30 148,12-43-146,0 1 0,-1-1 0,1 1 0,0-1 0,0 1 1,0-1-1,0 0 0,0 1 0,0-1 0,0 1 0,1-1 0,-1 1 0,1 0 0,16 61 496,12 6-376,-27-66-132,-1 0 0,0 0 0,1 0 0,0-1 0,0 1 0,0 0 0,0-1 0,0 0 0,4 4 0,-6-6-26,80 79 260,20 3-232,-100-82-28,5 5-24,1 0 0,0-1 0,1 0 0,12 6 0,-19-10 24,111 52-120,9-9-41,-50-15-3075,68 29-7648,-322-134 8198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2.1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56 7896,'0'0'7208,"2"-5"-6442,28-44 1155,-30 49-1908,0 0-1,0 0 0,0 0 0,1 0 0,-1 0 0,0 0 0,0-1 0,0 1 1,0 0-1,0 0 0,0 0 0,0 0 0,0 0 0,0 0 0,0 0 0,0 0 1,0 0-1,1 0 0,-1 0 0,0 0 0,0-1 0,0 1 0,0 0 0,0 0 1,0 0-1,0 0 0,1 0 0,-1 0 0,0 0 0,0 0 0,0 0 0,0 0 1,0 0-1,0 0 0,0 0 0,1 0 0,-1 0 0,0 0 0,0 1 0,0-1 0,0 0 1,0 0-1,4 1 78,-1 1 1,0 0-1,0 0 1,0 0-1,0 0 1,0 1-1,3 3 1,1 3 375,39 69 160,-35-58-300,41 102 96,-41-97-276,42 90-18,-41-95-368,44 56-237,-55-75 372,0 0 0,0 0 0,0 0 0,0 0 0,0-1 0,0 1 0,0 0 0,2 1 0,1 0-2,0 0 0,-1-1 0,2 1 0,-1-1 0,0 0 0,0 0 0,0 0 0,0 0-1,1-1 1,4 0 0,-8 0 93,-1 0 0,1 0 0,-1 0 0,1 0 0,0 0 0,-1-1 0,1 1 0,0 0 0,-1 0 0,1-1 0,-1 1 0,1 0 0,-1-1 0,1 1 0,0-1 0,0 0 0,16-14-564,1-2-1,15-20 1,-27 30-102,62-66-9986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52.5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99 13984,'55'68'3403,"-44"-52"-2755,0 1-1,11 23 1,-15-24-509,3 2 369,32 81 117,-35-79-570,20 93 159,-14-54-38,-13-59-172,0 0 1,0 0-1,0 0 0,0 0 0,0 1 0,0-1 0,0 0 0,0 0 0,0 0 0,0 0 0,0 0 0,0 0 1,0 1-1,0-1 0,0 0 0,0 0 0,0 0 0,0 0 0,0 0 0,0 0 0,0 1 0,0-1 1,0 0-1,0 0 0,0 0 0,0 0 0,0 0 0,0 0 0,0 0 0,0 0 0,-1 1 0,1-1 0,0 0 1,0 0-1,0 0 0,0 0 0,0 0 0,0 0 0,0 0 0,0 0 0,-1 0 0,1 0 0,0 0 0,0 0 1,0 0-1,0 0 0,0 0 0,0 0 0,-1 0 0,1 0 0,0 0 0,0 0 0,0 0 0,0 0 1,0 0-1,0 0 0,-1 0 0,1 0 0,0 0 0,0 0 0,0 0 0,0 0 0,0 0 0,0 0 0,-1 0 0,-6-5 53,2 1-29,3 2-11,-1 0 1,1 0-1,0 0 0,0 0 1,0-1-1,1 1 0,-1-1 1,0 1-1,-1-5 0,-41-74 185,36 62-34,-22-75 68,27 74-88,0-80 80,3 98-196,0 0 1,0-1-1,1 1 1,-1 0-1,0 0 1,2-4 0,7-20 119,15-29 0,-15 41-24,47-45 37,-44 50-130,48-25-47,-59 33-4,-1 1 1,0 0-1,1 0 1,-1-1-1,1 1 1,-1 0 0,1 0-1,0 0 1,-1 0-1,1-1 1,-1 1-1,1 0 1,-1 0-1,1 0 1,-1 0 0,1 0-1,-1 0 1,2 1-1,1-1-19,0 1-1,0 0 0,0 0 1,-1 1-1,1-1 0,0 0 0,0 1 1,-1 0-1,1 0 0,-1 0 1,1 0-1,1 2 0,-3-3-272,0 0-1,-1-1 0,1 1 1,0 0-1,0 0 0,0-1 1,0 1-1,0-1 0,2 2 1,20 11-10359,-54-31 8029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8.4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1081 0 11928,'-2'2'212,"0"-1"0,0 1 1,1-1-1,-1 0 1,-1 1-1,1-1 1,0 0-1,0 0 0,0 0 1,-1-1-1,1 1 1,0-1-1,0 1 0,-1-1 1,1 0-1,-1 0 1,1 0-1,-5 0 1,1-2-97,-13-1 613,-63-3 23,62 5-466,-95 3 113,91 0-126,-93 16 93,94-13-180,-89 22 92,62-13 184,30-10-391,-26 8 13,28-8 71,-139 13 549,97-20-640,28 1-430,0-2 0,-59-15 0,91 19 325,-1-1 0,1 1 0,0 0 0,-1 0 1,1 0-1,-1-1 0,1 1 0,0 0 0,-1 0 0,1 0 0,-1 0 0,1 0 0,-1 0 0,1 0 0,0 0 0,-1 0 0,1 0 0,-1 0 0,1 0 0,-1 0 0,1 0 0,-1 0 0,0 1 0,11 11-882,-10-11 929,19 20-214,-8-12-12,78 46-2103,-7-5-7977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6:59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662 0 12376,'-5'10'83,"3"-6"91,0-1-1,0 1 0,0-1 1,0 1-1,-1-1 1,-3 3-1,-33 20 3251,-7 13-2992,-15 12-418,12-13-6,-45 44 6,75-66 12,-139 110 314,141-112-320,-21 16 236,-32 21 328,34-27-188,35-24-369,1 0-1,-1 1 0,0-1 0,1 0 0,-1 1 0,0-1 1,1 1-1,-1-1 0,1 1 0,-1 0 0,1-1 0,-1 1 1,1-1-1,0 1 0,-1 0 0,1-1 0,0 1 0,-1 0 1,1 0-1,0-1 0,0 1 0,0 0 0,-1 0 0,1-1 1,0 3-1,0-3-21,4 3 123,39 21 72,-37-21-140,-1-1 0,0 1 0,1-1 0,0 0 0,6 1 0,5 1-7,35 10-4,-30-7-9,94 43 22,-93-39 4,89 46 18,-92-46-62,-6-3-13,2 1-8,-1 1 1,1 0-1,24 23 0,15 24-141,-48-46-480,0 4 190,6 26-1,-13-40 353,1 1-1,-1 0 1,0-1-1,1 1 1,-1-1 0,1 1-1,0 0 1,-1-1-1,1 1 1,0-1 0,0 0-1,1 2 1,2 2-70,5 10-973,5 6-8647,-28-43 7654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0.1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1141 14168,'-5'7'1465,"3"-6"-327,3-6-347,0 4-616,0-1 0,0 1 1,0-1-1,0 1 0,0 0 0,1-1 0,-1 1 0,1 0 1,-1 0-1,1 0 0,-1 0 0,1 0 0,0 0 0,-1 1 1,3-2-1,-2 2 74,1 6 88,35 88 377,-31-67-668,26 143 17,-27-122-30,10 107 1,0 64-26,5 192 1,-19-344 4,-1 74 1,-2-16-10,0-85 4,-4 87 26,4-120 9,-2-10 16,3 3-59,-4-7 26,1 0 0,-1 0 1,-2-10-1,-16-58 15,12 28 61,-19-115 3,-6-40-82,22 111-17,-17-157 1,-3-78-6,7-281 1,25 574 1,4-37 0,-3 70-3,20-227 7,10 18-12,-30 209 5,2-11-7,0 0 0,0 0 1,1 0-1,6-17 0,-9 28 7,62-144-33,-41 107 20,33-45-1,-53 80 8,1-1-1,-1 1 1,1-1-1,0 1 0,0-1 1,0 1-1,0 0 1,1 0-1,-1 0 1,0 1-1,1-1 0,0 0 1,-1 1-1,6-3 1,12-6-18,0 1 0,1 1 1,31-8-1,-26 11 16,1 2 0,47-1 0,-74 4 8,5 0-3,0 0 1,0 0-1,0 0 0,0 1 1,0 0-1,0 0 0,-1 0 1,1 0-1,5 3 0,35 11-10,51 25 0,50 44 9,-146-84 4,10 7 2,1 0 0,-1 0 0,13 13 0,96 92 10,-7 15 37,-106-120-2,0 0 0,0 1 0,-1 0 0,8 14 0,51 108 191,-18 5-150,-46-135-88,2 5 29,-1 1-1,1-1 1,-1 1 0,0 0-1,0 0 1,-1 10-1,1 20 72,-4 41 0,-2-46-54,-11 44 0,16-75-46,-1 4 29,0 0 0,-1 0 0,1 0 0,0 0 0,-1 0 0,0-1 0,0 1-1,-4 5 1,-14 21 101,-30 36 0,-42 24-58,87-85-51,-1 0-1,0 0 0,0-1 0,-12 7 1,18-11-21,-115 60 105,-13-11-86,128-49-19,-15 6-6,-22 3 0,37-9 6,-129 27-8,-3-10-152,132-17 160,-48 6-794,-144 17-268,135-16-1912,-58 7-7259,269-33 7703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1.8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1 943 14344,'15'-39'266,"-15"38"-213,0 1 0,0 0 0,0-1 0,0 1 0,0 0 0,0 0 0,0-1 0,1 1 0,-1 0 0,0 0-1,0-1 1,0 1 0,1 0 0,-1 0 0,0 0 0,0-1 0,0 1 0,1 0 0,-1 0 0,0 0 0,1 0 0,-1-1 0,0 1 0,0 0-1,1 0 1,-1 0 0,0 0 0,1 0 0,-1 0 0,0 0 0,0 0 0,1 0 0,-1 0 0,0 0 0,1 0 0,-1 0 0,0 0 0,1 0 0,-1 0-1,0 0 1,0 1 0,1-1 0,-1 0 0,0 0 0,0 0 0,1 0 0,-1 1 0,0-1 79,8 8 311,-8-8-427,0 0-1,0 0 1,0 0 0,0 0-1,0 0 1,0 0-1,0 0 1,1 0 0,-1 0-1,0 1 1,0-1 0,0 0-1,0 0 1,0 0-1,0 0 1,0 0 0,0 0-1,0 0 1,0 0 0,0 0-1,0 0 1,1 0-1,-1 0 1,0 0 0,0 0-1,0 0 1,0 0-1,0 0 1,0 0 0,0 0-1,0 0 1,0 0 0,1 0-1,-1 0 1,0 0-1,0 0 1,0 0 0,0 0-1,0 0 1,0 0-1,0 0 1,0 0 0,0 0-1,0 0 1,1 0 0,-1 0-1,0 0 1,0 0-1,0-1 1,0 1 0,0 0-1,0 0 1,0 0 0,0 0-1,0 0 1,29-24 1140,-22 13-650,37-81 89,-34 67-662,44-124-33,-42 112 0,60-194-21,-58 187 114,12-52 1,2-4 6,-1 7 52,-27 93-46,0 0 1,0-1-1,0 1 1,0 0-1,0 0 1,0 0-1,0-1 1,0 1-1,0 0 0,0 0 1,0 0-1,1-1 1,-1 1-1,0 0 1,0 0-1,0 0 1,0 0-1,0-1 1,0 1-1,0 0 1,1 0-1,-1 0 1,0 0-1,0 0 1,0-1-1,0 1 1,1 0-1,-1 0 1,0 0-1,0 0 0,0 0 1,1 0-1,-1 0 1,0 0-1,1 0 4,-1 0 0,1 0 0,0-1 0,-1 1 0,1 1 0,0-1 1,-1 0-1,1 0 0,-1 0 0,1 0 0,0 0 0,-1 0 0,1 1 0,-1-1 0,1 0 0,-1 1 0,1-1 0,-1 0 0,1 1 0,-1-1 0,1 0 0,-1 1 0,1-1 0,0 2 0,6 11 43,-6-11-37,3 20 224,7 73 0,-1 30-148,-7-65 128,-3 111 0,-4 19-132,3-109 134,5 354 99,0-345-68,42 352 95,-34-360-128,18 100 0,8 12-176,-4-36-44,-6-52-49,-17-67-198,44 170-1015,-20-59 262,-35-146 961,1 0 0,0 0 1,0 0-1,3 6 0,54 104-2703,-5-11-9811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4:32.2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1307 1 16583,'-101'6'359,"70"-3"1436,-70 8 3,-20 4-1210,67-7 554,-238 43 262,235-37-1258,-196 67-158,247-79-176,0 1 0,0-1 0,0 1 0,-10 6 0,16-9 188,-77 52-940,59-37 822,-24 26-1,35-34-794,0 0 0,-17 12 0,-57 46-9301,190-152 7673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7.8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12640,'-2'1'969,"1"7"1183,3 10 1169,7 24-2772,15 79-82,-17-88-214,40 180 106,-34-157-86,28 113 1,5 23-174,-29-117 128,59 276 61,-63-290-236,11 60 1,-4-17-46,-14-71-22,14 74-147,-15-82-1113,-4-20 1095,0-4 53,-1 1 157,4-13-952,29-131 10,-23 96-1419,9-39-6313,-44 198 6494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4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119 20 14072,'-1'-2'354,"0"1"1,0 0-1,0 0 1,0-1 0,0 1-1,1-1 1,-1 1-1,0 0 1,1-1-1,-1-2 1,0 2 498,7 84-407,-4-57-406,4 146 51,-5-121 124,3 110 3,-1 28-138,-3-112 100,-2 289 58,1-297-130,-3 226 42,3-245-70,-4 48 0,-3-19-116,8-74-7,0-1 0,-1 0 0,1 0 0,-1 0 0,-2 5 0,1-3 3,0 1 0,0-1 0,-1 1 1,0-1-1,0 0 0,0 0 0,0 0 1,-1-1-1,0 1 0,-7 5 0,11-10 29,0 0 0,0 1-1,0-1 1,0 0-1,0 0 1,0 0 0,-1 0-1,1 0 1,0 1 0,0-1-1,0 0 1,0 0-1,0 0 1,-1 0 0,1 0-1,0 0 1,0 0 0,0 0-1,0 0 1,-1 0-1,1 0 1,0 0 0,0 0-1,0 0 1,-1 0 0,1 0-1,0 0 1,0 0-1,0 0 1,0 0 0,-1 0-1,1 0 1,0 0 0,0 0-1,0 0 1,-1 0-1,1 0 1,0 0 0,0 0-1,0-1 1,0 1-1,0 0 1,-1 0 0,1 0-1,0 0 1,0 0 0,0 0-1,0-1 1,0 1-1,0 0 1,0 0 0,0 0-1,0 0 1,-1-1 0,1 1-1,0 0 1,0 0-1,-5-10-101,1 1-1,0 0 1,0-1-1,0 0 1,1 0-1,-1-12 1,2 16 87,-6-23-2265,-10-23-6457,42 121 6568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8.2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14256,'30'76'280,"24"69"3022,-42-109-2229,28 81 1,4 18-726,-25-75 318,32 101 1,3 14-479,-33-108 85,76 243 78,-80-256-238,58 173 26,-62-186-124,-3-8-22,43 147-188,-25-70-170,-26-93-340,-3-4 350,0 0 0,-5 23 1,6-35 288,0-1 1,0 1-1,0-1 1,0 1 0,0-1-1,-1 0 1,1 1-1,0-1 1,0 1 0,0-1-1,-1 1 1,1-1-1,0 0 1,-1 1 0,1-1-1,-1 1 1,0 0-8,-1 0 0,1 0 0,-1 0 0,0 0 1,1 0-1,-1-1 0,0 1 0,1 0 0,-1-1 0,0 0 1,0 1-1,0-1 0,1 0 0,-1 0 0,0 0 0,0 0 0,0 0 1,-2 0-1,4 0 58,-1-1 1,1 1 0,-1 0-1,1 0 1,-1 0-1,1 0 1,-1 0 0,1-1-1,-1 1 1,1 0 0,-1 0-1,1-1 1,0 1-1,-1 0 1,1-1 0,0 1-1,-1 0 1,1-1-1,-12-12-467,-18-26-1,17 22-950,-38-49-8920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8.7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569 1 12912,'11'58'322,"-11"-58"-222,0 0-1,0 1 1,0-1-1,0 0 1,0 1-1,0-1 1,0 0-1,0 1 1,0-1-1,0 0 1,0 1-1,0-1 1,0 0-1,0 0 1,1 1-1,-1-1 1,0 0-1,0 1 1,0-1-1,0 0 1,1 0-1,-1 1 1,0-1-1,0 0 1,0 0-1,1 1 1,0-4 446,0 1-279,-1-1 0,0 1-1,0 0 1,0-1-1,0 1 1,0-1-1,-1 1 1,1-1-1,-1 1 1,1 0 0,-2-4-1,2 5-247,-1 1-1,1 0 1,0 0 0,0 0-1,0 0 1,0 0 0,0 0-1,0-1 1,0 1 0,0 0-1,0 0 1,0 0 0,0 0-1,0 0 1,0 0 0,-1 0-1,1 0 1,0 0 0,0-1-1,0 1 1,0 0 0,0 0-1,0 0 1,0 0 0,-1 0-1,1 0 1,0 0 0,0 0-1,0 0 1,0 0 0,0 0-1,0 0 1,-1 0 0,1 0-1,-3 0 68,0-1 0,1 1 1,-1 0-1,0 0 0,0 0 0,0 0 0,0 1 0,-3 0 0,-16 3 189,-59 11 13,-24 3-94,78-14-182,3-1 28,-92 8 3,66-7-89,34-4 39,-2 0 5,12-1-179,0 1 0,-1 0 0,-11 2 0,-28 9-700,46-11 857,0 0-1,-1 0 1,1 0-1,0 0 1,0 0 0,0 0-1,-1 0 1,1 0-1,0 0 1,0 0 0,0 0-1,0 0 1,-1 0-1,1 0 1,0 0 0,0 1-1,0-1 1,0 0-1,0 0 1,-1 0 0,1 0-1,0 0 1,0 1-1,0-1 1,0 0 0,0 0-1,0 0 1,0 0-1,0 1 1,0-1 0,0 0-1,-1 1 1,1 0-21,0 0 1,0 0-1,-1 0 1,1 0 0,0 0-1,0 0 1,0 0-1,0 0 1,0 0 0,0 1-1,1-1 1,-1 0-1,0 0 1,1 2-1,5 20-2632,-3-4-5967,-7-45 6495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1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38 14256,'-57'-21'272,"42"17"1089,-67-7 468,80 10-1742,1 1 0,0 0-1,-1 0 1,1 0 0,-1 0 0,1 0 0,-1 0-1,1 1 1,0-1 0,-3 1 0,-20 7 540,-43 22 0,65-29-552,-1 0-1,1 0 1,0 1-1,0-1 1,0 1-1,-3 3 1,-80 86 569,83-89-636,0 1 0,0-1 1,1 0-1,-1 1 0,1-1 1,-1 1-1,0 2 0,-13 36 51,-11 42 0,22-57 127,5 99 45,3-101-196,-1-12-19,2 12 7,1-1 1,17 41-1,7 1 21,-30-65-43,0 1 0,0-1-1,0 0 1,0 1 0,0-1-1,0 0 1,1 0-1,-1 1 1,0-1 0,0 0-1,0 1 1,1-1 0,-1 0-1,0 0 1,0 1 0,1-1-1,-1 0 1,0 0 0,0 0-1,1 1 1,-1-1 0,0 0-1,1 0 1,-1 0-1,0 0 1,1 0 0,-1 0-1,0 0 1,1 0 0,-1 0-1,4 1 2,-1-1 0,0 0 0,1 0 1,-1-1-1,0 1 0,0-1 0,1 1 0,-1-1 0,0 0 0,0 0 0,0-1 0,0 1 0,0 0 0,5-4 0,2-5 31,2-6-17,-1-1 0,10-19 0,-14 20 24,3-13 113,10-46 0,-6 1 381,-6 42-232,-8 32-300,0 0 0,0 0 1,0 0-1,0 0 0,0 0 1,0 0-1,0 0 0,0 0 1,0 0-1,0 0 0,0 0 1,0 0-1,0 1 0,0-1 1,0 0-1,0 0 0,0 0 1,0 0-1,0 0 0,1 0 1,-1 0-1,0 0 0,0 0 1,0 0-1,0 0 0,0 0 0,0 0 1,0 0-1,0 0 0,0 0 1,0 0-1,0 0 0,0 0 1,1 0-1,-1 0 0,0 0 1,0 0-1,0 0 0,0 0 1,0 0-1,0 0 0,0 0 1,0 0-1,0 0 0,0 0 1,0 0-1,0 0 0,1 0 1,-1 0-1,0 0 0,0-1 1,0 1-1,0 0 0,0 0 1,0 0-1,0 0 0,0 0 1,0 0-1,0 0 0,0 0 1,0 0-1,0 0 0,8 8 65,0 2 1,9 12-1,-9-11 45,11 23 0,-8-13-76,32 55-10,43 54-47,-76-116-8,10 13-225,98 99-204,-117-124 393,1 0 1,-1-1 0,1 1-1,-1-1 1,1 1 0,0-1-1,0 0 1,0 0 0,0 1-1,0-1 1,2 0 0,7 4-192,0-1 0,21 5 0,-23-8 209,0 0 0,1-1 0,14-1 0,-23 1 39,0 0 1,0 0 0,0 0 0,0 0 0,0 0-1,0-1 1,0 1 0,0 0 0,0-1-1,0 1 1,0 0 0,0-1 0,0 1 0,0-1-1,-1 0 1,1 1 0,0-1 0,0 1-1,-1-1 1,1 0 0,0 0 0,-1 0 0,1 0-1,13-14-49,-1 0-1,13-18 0,46-86-2506,43-53-10082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1 13896,'-1'2'189,"0"0"0,-1 0 0,1 0 0,0-1 0,-1 1 0,0 0 0,1-1 0,-1 1 0,0-1 0,0 0 0,1 1 0,-1-1 0,0 0 0,-4 1 0,1 1-253,-5 2 253,7-4-29,-1 1 0,1-1 0,0 1 0,0 0 0,0 0 0,-5 5-1,-73 59 981,62-49-720,-69 85 87,71-81-494,15-19-12,-133 167 60,131-162-36,-1 0 1,1 0-1,0 0 1,1 1 0,-3 9-1,3-11-1,3-5-13,0 0 0,-1-1 0,1 1 0,0-1 0,0 1 0,0 0 0,0-1 0,0 1 0,0-1 1,0 1-1,0 0 0,0-1 0,0 2 0,2 7 37,0 0 1,0 0 0,6 12-1,-8-20-46,1 0 0,-1-1 0,1 1 0,-1 0-1,1 0 1,0 0 0,-1 0 0,1-1 0,0 1 0,1 1-1,32 27 19,18 5-14,77 31 3,-103-53 6,108 47 30,-109-46 68,17 11 5,47 37 1,-72-47-29,29 30 0,-38-35-36,-1 0 1,0 0-1,0 1 0,9 20 0,-15-29-47,-1-1-1,0 1 1,1-1-1,-1 1 0,0-1 1,0 1-1,0 0 0,0-1 1,1 1-1,-1-1 1,0 1-1,0 0 0,0-1 1,0 1-1,0 0 1,-1-1-1,1 1 0,0 0 1,-3 13 59,-1 0 0,-12 26 0,16-39-35,-1 1-1,0 0 0,0-1 0,0 1 0,0-1 0,0 0 0,-3 3 1,-33 33 214,20-24-220,-26 17 1,5-9-53,-55 22 0,70-34-271,17-7 174,-26 8-547,-54 10 0,48-17-151,-1 0-1965,3-1-6315,84-5 6838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09.8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11384,'4'54'1512,"7"54"193,-7-78-738,22 178 320,-18-148-647,17 129 0,3 29-453,-16-129 106,48 356 107,-49-365-160,10 85 0,-2-19-186,-13-99-28,25 177-712,-27-203-201,-6-29-734,-1-4 1767,3 10-187,-1 0-1,1 0 1,-1 0-1,1 0 0,0 0 1,0 0-1,0 0 1,0 0-1,0-2 0,1-5-21,-1-25-1893,0-16-7584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0.5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0 333 11832,'8'-22'5106,"-7"14"-4984,-1 6-34,1-1-1,-1 0 1,1 1-1,0-1 1,-1 0-1,3-2 1,24-63 501,-18 49-506,22-37 1,-24 45-52,3-2 154,59-51 41,-54 53-214,10-2-1,28-10 0,-52 22-8,0 1-1,1-1 0,-1 1 0,0 0 0,0-1 0,1 1 1,-1 0-1,0 0 0,0 0 0,1 0 0,-1 0 1,2 1-1,21 2 19,-1 2-1,32 10 1,-53-14-17,0 0 1,0-1-1,0 1 0,0 0 1,-1 0-1,1 0 0,0 0 1,-1 1-1,4 1 0,87 93 69,-75-74-26,50 100 18,-56-98-44,35 100-286,-33-79-1008,9 48 1,-13-52-1134,-2-11-7128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1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612 1 13088,'-61'15'260,"61"-15"-174,-1 0 1,0 0 0,1 0-1,-1 0 1,0 0 0,1 1-1,-1-1 1,0 0 0,1 0-1,-1 1 1,1-1 0,-1 1-1,1-1 1,-2 1 0,-9 12 1045,-4 16 455,-29 72-317,32-76-722,-71 112 132,62-106-592,-119 145 38,112-143-46,-87 113 28,98-123-46,-31 55 47,48-77-93,-1 0-1,1 0 0,-1 0 1,1 0-1,-1 0 1,1 0-1,0 0 1,-1 1-1,1 1 1,-2 13 56,1 0 1,1 22-1,0-37-59,1 1 1,-1-1-1,0 1 0,0-1 1,1 0-1,-1 1 0,1-1 1,-1 0-1,2 2 0,47 81 181,-35-66-26,82 76 97,-70-73 28,51 38 1,38 26-155,161 126 328,-238-179-459,18 15-267,53 57 1,-90-82 5,-18-21 169,0 0 0,0 0 1,0 0-1,0 0 0,-1 1 0,1-1 1,0 0-1,0 1 0,-1-1 1,1 0-1,-1 1 0,1-1 0,-1 1 1,0-1-1,1 1 0,-1-1 1,0 1-1,0-1 0,0 3 0,-1 0-486,1 0 0,0 0 0,1 0 0,0 5-1,3 13-8815,-9-51 7049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1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265 456 12552,'12'65'212,"-9"-46"849,9 127 374,-9-106-654,3 81 4,0 18-546,-4-81 169,3 227 112,-4-234-392,-6 174 160,1-139-100,4-85-166,0-1 0,0 1 1,0-1-1,0 1 0,0-1 0,0 1 1,0 0-1,0-1 0,0 1 1,-1-1-1,1 1 0,0-1 0,0 1 1,-1-1-1,1 1 0,0-1 1,-1 1-1,1-1 0,-1 1 0,-4-1 64,5 0-77,-1-1 3,0 0 0,0-1 0,0 1 0,0 0 1,0-1-1,0 1 0,-1-2 0,-5-16 201,-18-64 1,-7-28-154,17 59 26,-24-95 1,-2-17-40,26 98 99,-55-262 73,59 264-4,-20-225 71,30 280-256,0 0 0,1 1 0,2-15 0,-2 23-30,13-101 120,10 15-57,-23 84-47,1-1 0,0 1 0,0 0 0,0 0 1,0-1-1,0 1 0,0 0 0,0 0 0,0 0 0,1 0 0,2-2 0,-4 4-16,10-12 65,1 0-1,20-16 1,-19 19-52,1 1 1,25-12 0,-36 19-13,1 0 1,0-1-1,-1 1 1,1 1-1,0-1 1,-1 0-1,1 1 1,0-1-1,3 1 1,82-6 16,11 13-10,-92-6-3,0-1 0,0 2 0,12 3 0,-19-5-5,95 31 20,-1 12 0,-94-43-20,5 2 16,0 1 0,0-1 0,0 1 0,8 7 0,-13-10-16,66 56 80,-9 6-54,-54-60-19,-1 1-1,0-1 1,0 1 0,0 0 0,0 0 0,2 6 0,3 5 10,-1 1 0,5 18 1,-8-19-11,-1 1 0,1 20 0,-2-33-3,-1 0 0,0-1 0,0 1 0,0 0 0,0 0-1,0-1 1,-1 1 0,1 0 0,0-1 0,-1 1 0,0 0 0,1-1 0,-2 3 0,-5 13 25,-18 30 0,10-25-17,-18 20-1,31-39-4,-1 0-1,0 0 1,0 0 0,1-1-1,-1 1 1,-1-1 0,-3 3-1,7-5-6,-88 55 54,-14-6-57,102-49 3,-42 19-65,-154 68-145,192-85 125,1-1 0,-1 1 0,1 0 0,-1 0 0,1 0 0,0 0 0,-6 5 0,9-7 85,-65 60-680,14 3 424,43-53-1143,-17 18 0,-45 46-7996,163-173 7077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2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1 15864,'-8'86'257,"5"-74"1882,2-15-1705,-1-31 1539,3 26-1782,-1 8-187,0 0 1,0 0 0,0 0 0,0 0 0,0 0 0,0 0-1,0 0 1,0 0 0,0 0 0,0 0 0,0 0 0,0 0-1,0 0 1,0 0 0,0 0 0,0 0 0,0 0 0,0 0 0,0 0-1,0 0 1,0 0 0,0 0 0,0 0 0,0 0 0,0 0-1,0 0 1,0 0 0,0 0 0,0 0 0,0 0 0,0 0-1,0 0 1,0 0 0,0 0 0,0 0 0,0 0 0,0 0-1,0 0 1,0 0 0,0 0 0,1 0 0,2 21 187,14 77 112,-11-70-316,37 156 1,-30-135 6,27 104 3,14 48 2,-5-31 0,-7-31 0,4 14 0,-38-127-3,-4-16-4,-1 1 0,0 0 0,-1 0-1,0 0 1,1 18 0,-2-23-177,1 8 167,-2-13-18,0-1 1,0 0 0,0 1-1,0-1 1,-1 0 0,1 1 0,0-1-1,0 0 1,0 1 0,0-1-1,0 0 1,0 0 0,-1 1-1,1-1 1,0 0 0,0 1-1,0-1 1,-1 0 0,1 0-1,0 0 1,0 1 0,-1-1-1,1 0 1,0 0 0,0 0-1,-1 1 1,1-1 0,0 0-1,-1 0 1,1 0 0,0 0-1,-1 0 1,1 0 0,0 0-1,-1 0 1,1 0 0,-1 0-1,-12-2-613,-5-1-2594,3 1-5281,35 5 6433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2.9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386 131 13360,'0'0'2838,"-4"-3"-1709,-59-35 55,47 31-584,-77-25 123,91 31-721,0 1 0,0-1 0,0 1 0,0-1 1,0 1-1,-4-1 0,-17 2 15,-42 5 0,64-6-10,-1 0-1,1 0 0,-1 1 0,1-1 0,0 1 0,-1-1 0,1 1 0,0-1 1,-2 2-1,-12 9 27,1 0-1,-20 19 1,33-29-25,0-1-1,1 1 0,-1 0 0,0 0 0,1 0 0,-1 0 0,0 0 1,1 0-1,-1 0 0,1 0 0,0 0 0,-1 0 0,1 3 0,-7 25 79,-3 53-1,10-78-34,0-1 0,0 1 0,0 0 0,2 6 0,28 118 298,-21-104-156,47 78 91,-43-86-24,5 1-98,29 21-1,-47-37-158,1-1-1,-1 0 1,1 1 0,-1-1 0,1 1-1,0-1 1,-1 0 0,1 0 0,0 1-1,-1-1 1,1 0 0,0 0 0,-1 0-1,1 0 1,0 0 0,-1 0-1,1 0 1,0 0 0,0 0 0,4 0 8,1 0 1,-1-1 0,0 0 0,10-3-1,-8 1-7,0 0 0,0-1 0,8-5 0,-15 9-3,1-1 1,0 0-1,0 1 0,0-1 0,0 1 0,-1-1 0,1 0 0,0 0 0,-1 1 0,1-1 1,0 0-1,-1 0 0,1 0 0,-1 0 0,0 0 0,1 0 0,0-1 0,21-56 19,-2-16-17,-18 68-4,-1-1-1,0 1 1,0-9 0,5-78-1,-4-24 2,-1 89 1,-2-65 2,1 89 4,-1-1 0,1 0 0,0 0 0,1 0 0,-1 0 0,3-8 0,-1 2 0,-1 10 2,2 5 2,36 78 20,-38-80-30,11 27 39,23 64 0,15 36-30,50 104-290,-67-156-156,-33-76 404,1-1-1,-1 1 1,0-1 0,0 0 0,0 1 0,0-1 0,1 0-1,-1 1 1,0-1 0,0 0 0,1 1 0,-1-1 0,0 0-1,1 1 1,-1-1 0,0 0 0,1 0 0,-1 1 0,0-1-1,1 0 1,-1 0 0,1 0 0,0 1 0,1-1-34,1 1 1,0 0-1,0-1 0,0 1 1,0-1-1,0 0 1,0 0-1,0 0 0,0 0 1,0 0-1,0-1 1,0 1-1,0-1 1,-1 0-1,6-2 0,-7 2-184,0 1-1,0 0 0,1-1 0,-1 1 1,0 0-1,0-1 0,1 1 0,-1 0 0,0 0 1,3 0-1,27-1-8864,-73 3 6869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6:17:11.8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49 24575,'0'-3'0,"0"1"0,0-1 0,0 1 0,0-1 0,1 1 0,-1-1 0,1 1 0,-1 0 0,1-1 0,2-3 0,-2 5 0,0-1 0,0 1 0,0 0 0,0 0 0,1 0 0,-1 0 0,0 0 0,1 0 0,-1 0 0,1 0 0,-1 1 0,1-1 0,-1 0 0,1 1 0,-1-1 0,1 1 0,2-1 0,0 0 0,0 1 0,-1 0 0,1-1 0,0 1 0,0 0 0,0 1 0,0-1 0,0 1 0,0-1 0,-1 1 0,1 1 0,7 2 0,-2 1 0,1 0 0,-1 1 0,10 9 0,-4-4 0,6 3 0,-13-9 0,-1 1 0,1-1 0,7 9 0,-8-7 0,0 1 0,0 0 0,-1 0 0,0 1 0,-1-1 0,0 1 0,0 0 0,5 17 0,-8-21 0,-1 0 0,0 1 0,0-1 0,0 1 0,-1-1 0,0 0 0,0 1 0,0-1 0,0 1 0,-1-1 0,0 1 0,0-1 0,-1 0 0,0 0 0,1 1 0,-2-1 0,-4 9 0,-2-1 0,-1 1 0,-1-1 0,0-1 0,-1 0 0,0 0 0,-17 11 0,14-9 0,1 1 0,0 0 0,1 1 0,1 0 0,-14 25 0,6-10 0,-16 12 0,33-37 0,0-3 0,1 0 0,0 1 0,-1-1 0,2 1 0,-1 0 0,-2 6 0,4-9 0,0 0 0,0 1 0,0-1 0,0 0 0,0 1 0,0-1 0,0 1 0,0-1 0,0 0 0,1 0 0,-1 1 0,1-1 0,-1 0 0,1 1 0,-1-1 0,1 0 0,0 0 0,0 0 0,-1 0 0,1 0 0,0 0 0,0 0 0,0 0 0,2 1 0,2 2 0,1 1 0,0-2 0,0 1 0,0-1 0,0 0 0,7 3 0,41 11 0,70 10 0,-120-26 13,6 1 95,0 0 1,13 1-1,-22-3-189,1 0 0,0 1 0,0-1 0,-1 0 0,1-1-1,0 1 1,0 0 0,-1 0 0,1-1 0,0 1 0,0-1 0,-1 0 0,1 1 0,-1-1 0,1 0-1,-1 0 1,1 0 0,-1 0 0,1 0 0,0-1 0,5-9-6745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4.7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1525 57 12640,'-50'-6'214,"23"3"860,-63-5-1,-24-5-730,72 8 297,-124-15 195,158 19-721,0 0-1,-10 1 0,-78 2 227,60-1-306,-48 10 0,51-5-32,1 2-1,0 1 0,0 2 1,1 1-1,0 2 0,1 0 1,1 3-1,1 0 0,-43 34 1,34-18 18,2 1 1,2 2 0,-48 67-1,64-78 262,-77 130 131,76-120-58,-62 148 155,78-176-410,-1 0 0,1 0 0,-2 9 0,-25 170 456,28-182-501,1 1-1,0-1 1,0 0-1,0 1 1,1-1-1,0 6 1,17 75 330,-12-64-344,2 1-1,0-1 1,1-1-1,1 0 1,15 23-1,-14-29 4,-1 1-1,2-1 1,0-1-1,0 0 0,1-1 1,1 0-1,15 10 1,-8-9 18,1 0 0,-1-2 0,2 0 0,-1-2 0,2 0 0,-1-2 0,1 0 1,0-2-1,0 0 0,1-2 0,42 1 0,139-12 246,-144 4-244,37-7 131,-39 3-6,-28 7-43,-15 1-236,-20 9-811,2-4 875,0 0-255,-2 3-2664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3.4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711 1 14344,'-28'71'274,"-27"71"2954,42-106-2195,-27 83 1,-6 18-704,27-80 290,-80 240 143,80-235-668,-69 249 26,73-255-106,-52 208-281,39-152-192,28-112 426,0 0 1,0 1-1,0-1 0,0 1 1,0-1-1,0 0 1,0 1-1,0-1 1,0 1-1,0-1 1,0 0-1,0 1 0,0-1 1,0 0-1,-1 1 1,1-1-1,0 0 1,0 1-1,-1-1 1,1 0-1,0 1 1,0-1-1,-1 0 0,1 0 1,0 1-1,-1-1 1,0 0 0,1 1 1,-1-1-1,1 0 1,-1 0-1,1 0 0,-1 0 1,1 0-1,-1 0 1,1 0-1,-1 0 1,1 0-1,-1 0 1,1 0-1,-1 0 0,1 0 1,-1 0-1,1-1 1,-1 1-1,1 0 1,-1 0-1,1-1 1,-1 1-1,1 0 1,-1-1-1,1 1 0,0 0 1,-1-1-1,1 1 1,0 0-1,-1-1 1,-7-15-126,7 14 72,0-1-37,0 0 0,1 1 0,-1-1 0,1 0 0,-1 0 0,1-3 0,-10-89-725,1-29 622,5 69-48,-6-88 4,-6-75-1765,-8-115-7867</inkml:trace>
  <inkml:trace contextRef="#ctx0" brushRef="#br0" timeOffset="1">0 141 13088,'5'8'129,"25"50"1479,19 54 356,-38-84-856,57 148 337,-51-136-890,93 177 57,-88-178-904,81 104-190,-102-142 421,0 1-1,1 0 0,-1 0 0,1-1 0,-1 1 0,1-1 1,0 1-1,0-1 0,-1 0 0,4 2 0,5 2-108,-1 0 0,1 0 0,14 4 0,-16-7 137,1-1-1,-1 1 0,1-1 0,11-1 0,-17 0-290,1 0 1,0 1-1,-1-1 0,1 1 0,-1 0 0,8 2 1,52 15-8244,-148-42 6434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3.8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8 355 15152,'-1'-2'28,"-1"-8"1095,0 0-1,-1-13 0,12 23 845,-7 1-1837,1-1 0,-1 1-1,1 0 1,-1 0 0,1 0-1,-1 0 1,1 0 0,-1 0 0,4 4-1,20 12-27,67 29-94,-93-46-8,21 9 6,89 25 4,-107-34-9,-1 1 0,1 0 0,0-1-1,-1 1 1,1-1 0,4 0 0,19 0 2,33-4 0,-45 2-2,0 0-1,0-1 0,-1-1 1,0 0-1,14-6 0,32-22 0,-40 21 0,-16 10 0,-1 0-1,0-1 1,1 1-1,-1-1 0,0 1 1,0-1-1,0 0 1,-1 0-1,1 0 0,0 0 1,-1 0-1,1 0 0,-1-1 1,0 1-1,0 0 1,0-1-1,0 1 0,0-1 1,0 1-1,0-6 1,0 0-3,-1-1 0,-1 0 0,0 1 1,0-1-1,-3-9 0,-7-34-17,10 50 6,1-1 0,-1 0-1,0 0 1,0 0 0,-2-3 0,-50-92-82,52 96 97,0 0 0,0 0 0,-1 0-1,1 0 1,-1 0 0,-2-2 0,-68-57 29,72 61-25,-1-1 0,1 1 1,-1-1-1,1 1 1,-1 0-1,0-1 0,1 1 1,-1 0-1,0-1 1,0 1-1,1 0 0,-1 0 1,0-1-1,1 1 1,-1 0-1,0 0 0,0 0 1,1 0-1,-2 0 1,-3 0 6,0 0 1,1 1-1,-1-1 1,0 1-1,1 0 1,-1 1-1,1-1 1,-1 1-1,1-1 1,0 1 0,0 1-1,-1-1 1,2 1-1,-6 3 1,3 0 19,1-1 1,-1 1-1,1 1 1,1-1-1,-1 1 0,1 0 1,-3 7-1,-2 7 105,-8 26 0,10-21-66,5-11 15,6 91 61,-4-102-104,1-1-1,-1 1 1,1 0 0,1 5-1,34 107 213,-27-94-260,2 3-76,2-1 1,0 0 0,29 37-1,-37-55 37,0-1-1,0 0 0,0 0 1,0 0-1,1 0 1,0-1-1,0 0 0,0 0 1,1-1-1,-1 0 1,1 0-1,9 3 0,-15-6 2,0 0-1,-1 0 0,1 0 0,-1 1 1,1-1-1,0 0 0,-1 0 0,1 0 1,-1-1-1,1 1 0,0 0 0,-1 0 1,1 0-1,-1 0 0,2-1 0,7-3-130,0 0 0,0-1-1,0 0 1,12-11-1,-9 5 17,8-17-1175,18-31 0,14-24-11066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4.2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0 465 13360,'22'81'1449,"6"8"204,18 53 1286,-38-118-2488,15 42 50,-7-22-240,-15-43 77,0-4-222,0-6-23,-3-31 75,0-57-8,2 74 46,9-109 80,-6 103-100,21-135 81,-18 129-52,37-144 89,-35 149-98,-3 12-115,14-51 99,-14 54-159,0 0 1,11-20-1,-11 29-36,-2 4-5,1 0 1,-1 1-1,1-1 1,-1 1-1,1-1 0,6 0 1,-2 3-316,5 3 146,0 1 1,14 8 0,16 8-1404,-25-13 1497,-18-7 77,1-1 0,-1 0 0,1 1 0,-1-1 0,1 0 0,0 0 0,-1 1 0,1-1 0,-1 0 0,1 0 0,0 0 0,-1 0 0,1 0 0,1 0 0,9-1-652,-1-1-1,1 0 0,17-5 1,26-5-11833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4.7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13088,'8'9'-448,"-1"-2"2571,9 16 0,-15-21-1874,0-1 0,0 1 1,0-1-1,0 0 0,1 1 0,-1-1 0,2 2 0,4 3 71,10 13 42,-6-10 284,74 40 149,-65-39-700,98 43 65,-91-43 46,123 37 56,-112-38-196,210 35 38,-198-37 18,181 15 32,-189-20-132,140-2 18,-153-1 8,71 0 32,-87 2 8,-9-1-74,0 1 0,0 0 1,0 1-1,0-1 0,0 1 1,0-1-1,5 4 0,-8-4-13,-1-1 0,0 0 0,0 1 0,1-1 0,-1 0-1,0 1 1,0-1 0,1 0 0,-1 1 0,0-1 0,0 0 0,0 1-1,0-1 1,0 1 0,0-1 0,0 0 0,0 1 0,0-1 0,0 1-1,0-1 1,0 0 0,0 1 0,0-1 0,0 1 0,0 22 12,-2 0 0,-6 33 1,0-24 32,-26 72 1,-10 18-20,39-106 17,-11 19 0,-113 214 86,102-203-30,-42 53 0,-13 3-80,82-101-20,-66 78 0,21-31-164,17-17-3146,-29 35-7473,134-154 8129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6.9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400 0 14432,'-47'46'328,"35"-31"1313,-63 102 552,59-89-1098,-166 377 1139,175-384-2091,-35 103 356,37-103-475,1-1 0,0 1 0,2 0 1,-1 21-1,3-35-5,0-1 0,0 0-1,0 0 1,1 1 0,0-1 0,0 0-1,0 0 1,1 0 0,0 0 0,3 6 0,1-2 4,1-1 1,0-1 0,0 1 0,1-1 0,0-1 0,0 1-1,19 11 1,-25-17-21,0-1 0,1 0 0,-1 1 0,0-1 1,1 0-1,2 1 0,134 45 30,-130-44-28,0-1 0,11 2 0,100 16 13,20-1-7,-83-14 22,224 9 63,-229-13 186,204-1 348,-233 0-501,98 2 296,-60 3-33,-6 5-357,-31-4-1012,1-2 0,36 2 0,-35-6-410,-25 0 1331,-1 0 0,0 0 0,0 0-1,0 0 1,0 0 0,1 0 0,-1 0 0,0 0-1,0 0 1,0 0 0,1 0 0,-1 0 0,0 0 0,0 0-1,0 0 1,1 0 0,-1 0 0,0 0 0,0 1 0,0-1-1,0 0 1,0 0 0,1 0 0,-1 0 0,0 0 0,0 0-1,0 1 1,0-1 0,0 0 0,0 0 0,1 0 0,-1 0-1,0 0 1,0 1 0,0-1 0,0 0 0,0 0-1,0 0 1,0 1 0,0-1 0,0 1 25,0-1-1,0 0 1,-1 1-1,1-1 1,0 1-1,0-1 1,-1 1 0,1-1-1,0 1 1,-1-1-1,1 0 1,-1 1-1,1-1 1,0 0 0,-1 1-1,0-1 1,-47 24-2440,3-2-8115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5:17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78 13984,'0'-17'134,"3"-20"0,-3 36-64,0 0-1,0-1 1,0 1 0,0 0 0,1 0 0,-1 0 0,0-1 0,1 1 0,-1 0 0,0 0 0,1 0 0,-1 0 0,1 0 0,0 0 0,-1 0 0,1 0 0,0 0 0,0 0 0,0 0 0,1-1 0,-1 2-10,0 0 1,0 0 0,0 0 0,0 1 0,1-1 0,-1 0 0,0 0 0,0 1-1,0-1 1,0 0 0,0 1 0,0-1 0,0 1 0,0 0 0,0-1 0,0 1 0,0 0-1,0-1 1,1 3 0,30 22 445,48 36 791,-64-50-1065,1-1-1,0 0 0,24 9 0,94 34 314,-117-43-565,75 55-8,-90-63 24,0 0 0,0 0 0,-1 1 0,5 4 0,61 80-24,-66-85 26,-1-1 0,0 1 0,0 0 0,0-1 0,-1 1 0,1 0 0,0 0 0,0 3 0,3 10-1,0 1 0,-2-1 1,1 1-1,-1 30 0,-4-33 6,1 1 0,-2 0-1,0-1 1,-1 0 0,0 0-1,-1 0 1,0 0 0,-1-1 0,-10 17-1,6-15 19,0 0-1,-1 0 1,0-1-1,-1-1 1,0 0-1,-1 0 1,-16 10-1,-9 2 49,0-2 0,-56 24 0,72-37-101,-100 34-163,118-42 34,0 1 0,1-1 0,-1 1 0,-5 3 0,-100 63-829,77-48-1285,-33 21-6409,151-95 6520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5.0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3954 74 13360,'-90'21'293,"89"-20"-180,0-1 0,0 0 0,1 0 0,-1 1 0,0-1-1,0 0 1,0 0 0,0 0 0,0 0 0,0 0 0,0 0 0,-1 0 0,2 0-67,-1 0 0,1 0 1,0 0-1,-1-1 0,1 1 0,0 0 0,-1 0 1,1 0-1,0 0 0,0-1 0,-1 1 1,1 0-1,0 0 0,0-1 0,-1 1 1,1 0-1,0 0 0,0-1 0,-1 1 0,1 0 1,0-1-1,0 1 0,0 0 0,0-1 1,0 1-1,0 0 0,0-1 0,0 1 0,-1-1 1,2 0 83,-1 0 0,0-1 1,0 1-1,0 0 1,1 0-1,-1 0 1,1 0-1,-1 0 0,1-2 1,4-4 403,-1 1 0,7-8 0,-7 9-498,15-25 1356,-19 30-1389,0 0 1,0 0-1,1 0 0,-1 0 1,0 0-1,0 0 0,0 0 1,0 0-1,0 0 0,0 0 1,0-1-1,0 1 0,0 0 1,0 0-1,0 0 0,0 0 1,0 0-1,0 0 0,0 0 1,0 0-1,0 0 0,0 0 1,0 0-1,0-1 0,0 1 1,0 0-1,0 0 0,0 0 1,0 0-1,0 0 0,0 0 1,0 0-1,0 0 0,0 0 1,0 0-1,0-1 0,0 1 1,0 0-1,0 0 0,0 0 1,0 0-1,0 0 0,-1 0 1,1 0-1,0 0 0,0 0 1,0 0-1,0 0 0,0 0 1,0 0-1,0 0 0,-4-2 40,1 0-1,-1 0 0,1 1 0,-1 0 0,-3-1 1,6 2-26,0-1 1,0 1-1,1 0 1,-1 0-1,0 0 1,0 0-1,0 0 1,1 1 0,-1-1-1,0 0 1,0 0-1,-1 1 1,-28 6 77,0 2 1,1 0 0,0 2 0,-34 19-1,-162 89 261,-10-14 44,142-71-305,81-30 32,-19 4-1,-223 46 229,198-43-100,-249 50 107,240-46-100,-278 79 102,328-89-288,-1 0 0,-22 10 0,38-15-76,-167 76 232,2 11-134,99-51 162,-265 150 72,269-151-230,-223 118 74,231-126 70,-210 87 66,215-96-230,-166 56 46,178-63 0,-140 33 56,159-40-186,1 0-48,0 0 1,0-2-1,-26 2 1,80-9-651,10-1 397,-18 2-862,70-11 3,18-5 776,-71 10-386,164-47-206,-147 39-1768,64-18-7401,-296 84 7625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5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0 10224,'0'0'1296,"0"4"-216,0 0-909,-1-2-66,1 0 1,0 0-1,0 0 1,0 0-1,0 0 0,0 0 1,1-1-1,-1 1 1,1 2-1,13 73 1027,10 76 223,-20-123-1036,25 132 107,-23-130-220,25 123 62,-25-128-166,20 96 184,-19-86-152,-2-6-108,7 29-842,-12-60 749,0 1-1,1-1 0,-1 0 1,0 0-1,1 0 0,-1 0 1,0 0-1,1 0 0,-1 1 1,0-1-1,1 0 0,-1 0 1,0 0-1,1 0 0,-1 0 0,0 0 1,1-1-1,-1 1 0,0 0 1,1 0-1,-1 0 0,0 0 1,0 0-1,1 0 0,-1-1 1,43-20-2397,-16 7-6336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6.3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11928,'6'33'261,"-6"-32"-168,0-1 0,0 0 0,0 1 1,0-1-1,0 0 0,0 1 0,0-1 0,1 0 0,-1 1 0,0-1 0,0 0 1,0 1-1,0-1 0,0 0 0,1 0 0,-1 1 0,0-1 0,0 0 1,1 0-1,-1 1 0,0-1 0,0 0 0,1 0 0,-1 1 0,6-5 1209,-6 3-1249,0 1 0,1 0 1,-1-1-1,1 1 0,-1-1 1,0 1-1,1 0 0,-1-1 0,1 1 1,-1 0-1,1-1 0,-1 1 0,1 0 1,-1 0-1,1 0 0,-1-1 1,1 1-1,-1 0 0,1 0 0,-1 0 1,1 0-1,-1 0 0,1 0 0,-1 0 1,1 0-1,-1 0 0,1 0 0,-1 0 1,1 1-1,-1-1 0,1 0 1,0 0-1,49 33 453,-26-17-368,69 51 154,20 17-44,-89-66-42,101 76 58,-98-73-182,123 107 60,-120-103 58,110 93 39,-116-98-244,76 60-419,23 21-3225,-115-95 2812,0-1 0,0 0 0,10 6 0,-5-6-7543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6.6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363 0 12280,'-11'6'1750,"-23"9"1,26-9-763,-45 41 321,11-11-128,-8 9-833,20-15-161,-5 2-150,-64 62-2210,100-95 1999,0 0 0,0 0 0,-1 0-1,1-1 1,0 1 0,0 0 0,-1 0 0,1 0 0,0-2-1,0 0 132,0 0-1,1 0 1,-1 1-1,1-1 1,2-2 0,37-48-2061,-3 5-7056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13448,'0'0'2742,"2"9"-1773,31 113 2,-25-91-516,42 148 119,-36-131-454,27 101 0,6 19-28,-27-97 250,84 290 140,-83-292-140,77 236 123,-80-251-212,67 194 197,-62-183-325,-3-12-100,-15-40-16,9 26-104,-22-56-1028,6 7 238,-1-62-219,3 54 870,7-113-2237,0 9-8489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97 473 11296,'-7'22'220,"7"-17"881,2 5-604,0-1-1,1 0 1,0 1 0,1-2 0,-1 1-1,2 0 1,-1-1 0,12 16-1,-11-15 18,-3-6-246,-2-10-30,-2-5-203,-1-1-1,0 1 0,0-1 0,-10-19 0,7 18-17,-27-73 161,15 40-106,6 19-87,-30-86 680,41 111-585,0-1 0,0 0-1,1 0 1,0 0 0,-1 0 0,2-7-1,-1 3-5,0 7-50,0 0-1,0 0 0,0 0 1,1 1-1,-1-1 0,0 0 1,0 0-1,1 0 0,-1 0 1,0 1-1,1-1 0,-1 0 1,1 0-1,-1 1 0,1-1 1,0 0-1,-1 1 0,1-1 1,1-1-1,0 0 30,12-7 219,0 1 0,29-12 0,-34 16-366,10-6-468,-1-1 0,24-16 0,9-23-2126,-23 22-8751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107 426 12104,'-46'-52'226,"47"53"111,21 25 1948,20 33 0,-32-45-1747,-9-13-458,-2-2-7,-6-9 86,-5-8 31,0 0 0,1-1 0,-14-34 0,23 48-167,-36-92 641,34 85-631,2 7 20,0 0 0,0-1 0,1 1 0,-1-6-1,-13-89 734,15 97-765,0 1 0,0-1 1,0 1-1,0-1 0,0 1 1,0-1-1,1 1 0,1-4 1,-1-2 2,0 7-18,-1-1 1,0 0-1,1 1 1,-1-1-1,1 1 1,0-1-1,0 1 1,-1-1-1,1 1 1,0-1-1,0 1 1,0 0-1,0-1 1,0 1-1,1 0 1,-1 0-1,0 0 1,1 0-1,-1 0 1,2-1-1,3 0-139,0 0-1,0 0 1,-1 0 0,12-1-1,-5 1-471,90-12-917,-53 6-695,29-3-8669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7.9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314 74 10672,'-56'-14'230,"46"12"1807,10 2-2019,0 0 1,0 0 0,0 0 0,0 0-1,0 0 1,0 0 0,0 0-1,-1 0 1,1 0 0,0 0-1,0 0 1,0 0 0,0 0-1,0 1 1,0-1 0,0 0 0,0 0-1,0 0 1,0 0 0,0 0-1,0 0 1,0 0 0,0 0-1,0 0 1,0 0 0,0 0 0,0 0-1,0 0 1,0 0 0,0 0-1,0 0 1,0 1 0,0-1-1,0 0 1,0 0 0,0 0-1,0 0 1,1 0 0,-1 0 0,0 0-1,0 0 1,0 0 0,0 0-1,0 0 1,0 0 0,0 0-1,0 0 1,0 0 0,0 0 0,0 0-1,0 0 1,0 0 0,0 0-1,0 0 1,0 0 0,0 0-1,0 0 1,1 0 0,-1 0-1,0 0 1,14 9 1251,-12-8-489,-2-1-742,-4 4 224,-20 6 157,-41 24 1,5 0-95,50-28-194,1 0-1,-1 1 0,-12 12 0,10-9-69,4-2 193,2 2-157,-1 0 1,1 1-1,1 0 1,-4 11-1,7-17-65,1-1 0,-1 1 0,2 0 0,-1 0 0,0-1 0,1 1 0,0 0 0,0 0 0,0 0 0,1-1 1,-1 1-1,1 0 0,0 0 0,3 6 0,0-1 82,1-1 0,0 1 0,12 17 0,-15-25-72,0 0 1,0 0-1,0-1 0,0 1 1,0 0-1,0-1 1,1 1-1,-1-1 0,1 0 1,-1 1-1,1-1 1,2 0-1,3 1 66,-1 0 0,15 2-1,-18-4-89,-1 0 0,1 0 0,-1 0 0,1 0-1,-1 0 1,1-1 0,-1 0 0,1 0 0,-1 0 0,1 0-1,-1 0 1,0-1 0,0 1 0,1-1 0,-1 0 0,3-2-1,0-4 4,4-12-6,10-30 0,-15 32-8,5-81 8,-10 68-5,-1 0 1,-2 0 0,0 1 0,-13-50-1,11 62 347,15 64-132,-5-33-86,33 61 62,-28-59-34,50 53 36,-58-67-206,-1 1 1,0-1-1,1 0 1,0 1-1,-1-1 1,1 0-1,2 1 1,80 39-67,-66-35-226,78 2-146,-77-9 2,71-23-258,-75 17-178,-4-1 510,0 0-1,16-16 0,-14 12-1984,15-12-6349,-66 56 6536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8.4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12552,'0'0'4927,"4"8"-4873,1 1-39,-1-3 62,0 1 0,-1 0 1,4 9-1,29 72 289,-27-67-124,41 106 119,-39-99-26,54 128 150,-50-121-92,62 164 147,-61-160-200,64 161 374,-73-182-551,28 65 504,-33-76-599,-2-7-56,1 1 0,-1 0 0,0-1 1,0 1-1,1 0 0,-1-1 0,0 1 0,1-1 0,-1 1 1,0 0-1,1-1 0,-1 1 0,1-1 0,-1 1 0,2 0 1,-2-1-8,1 0 1,0 0-1,0 0 1,0 0-1,0 0 1,0 0 0,0 0-1,0 0 1,0 0-1,0 0 1,0-1-1,-1 1 1,1 0-1,0-1 1,0 1 0,0 0-1,0-1 1,0 0-1,5-1-183,-1 0 0,1 0-1,0 0 1,0 1 0,0 0 0,7 0-1,-13 1 102,1-1 0,0 1-1,0 0 1,-1 0 0,1-1-1,0 1 1,0 0 0,-1-1 0,1 1-1,0 0 1,-1-1 0,1 1-1,-1-1 1,1 1 0,0-1-1,-1 0 1,1 1 0,-1-1-1,0 1 1,1-1 0,-1 0 0,1 0-1,-1 1 1,0-1 0,1-1-1,0 0-202,0-1-1,-1 0 0,1 0 0,0 1 1,0-7-1,-1-17-2188,2 7-5730,-4 44 6162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7:29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0 12640,'-17'27'252,"14"-19"1008,3 48 409,12 51 43,-8-75-1592,0-2 346,25 149 138,-22-129-382,15 107 3,4 24-156,-18-110 53,18 250 70,-24-264 14,-6 68 1,-6-11-167,5-77-45,-1-10-29,-1-1 1,-15 39 0,22-64 9,0-1 1,0 1-1,-1-1 1,1 1-1,0 0 1,0-1-1,-1 1 1,1-1-1,0 1 1,-1-1-1,1 1 1,-1-1-1,1 1 1,-1-1-1,1 1 1,-1-1-1,1 0 1,-1 1-1,1-1 1,-2 1-1,0 0-7,0-1-1,-1 1 0,1-1 1,-1 1-1,1-1 1,0 0-1,-1 0 0,1 0 1,-1 0-1,1 0 0,0 0 1,-1-1-1,1 1 1,0-1-1,-1 0 0,1 0 1,0 0-1,0 0 0,0 0 1,0 0-1,-4-3 0,5 3-150,0 1-1,0-1 0,0 1 0,0-1 0,0 1 0,0-1 0,0 1 1,0 0-1,0-1 0,0 1 0,-1 0 0,1 0 0,-1 0 1,-31-5-8498,76 11 6536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2416 1 12104,'-4'5'1272,"-55"61"182,42-45-539,-89 121 326,78-103-548,-59 87 1,-13 20-506,59-83 58,-168 270 113,166-263-44,-185 281 115,183-280-190,-180 291 92,181-291-110,-170 266 91,173-274-98,-152 217 65,158-230-192,-48 57 4,3-11-46,50-62 94,-107 114 30,111-124-164,-93 63-58,98-74-248,-75 26-254,78-36-418,5-3 730,0-1-1,0 0 1,1-1 0,-17-4 0,29 6 238,-1 0 0,1 0-1,0 0 1,0 0 0,-1 0 0,1 0-1,0 0 1,0 0 0,-1 0 0,1 0 0,0-1-1,0 1 1,-1 0 0,1 0 0,0 0-1,0 0 1,0 0 0,-1 0 0,1-1-1,0 1 1,0 0 0,0 0 0,-1 0 0,1 0-1,0-1 1,0 1 0,0 0 0,0 0-1,0-1 1,0 1 0,-1 0 0,1 0-1,0-1 1,0 1 0,0 0 0,0 0 0,0-1-1,0 1 1,0 0 0,0 0 0,0-1-1,0 1 1,0 0 0,0 0 0,0-1-1,0 1 1,1 0 0,-1 0 0,0-1 0,0 1-1,0 0 1,0 0 0,0 0 0,0-1-1,1 1 1,-1 0 0,0-1 0,7-15-199,1 0-1,1 0 1,18-26 0,-3 6-1485,47-82-9372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15328,'32'27'269,"-21"-16"1079,77 93 444,-63-69-946,56 82 1,13 23-591,-53-77 177,63 116 1,8 17-337,-64-111-42,82 140 3,9 13 13,-85-145 224,210 340 135,-214-356-68,62 93 3,-6-14-234,-69-104 157,39 50 4,-14-20-184,-42-56 140,83 83 120,-92-97-364,-10-11-14,0 1 1,1-1-1,-1 1 0,0-1 0,1 0 0,-1 1 0,1-1 0,3 2 1,-1-4-1467,-1 1 701,1 5 518,0-1 242,4 6-2897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49.8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1821 0 14704,'-93'174'310,"62"-121"1243,-80 124 1,-25 32-1049,74-114 470,-108 169 3,-15 23-679,115-175 214,-240 418 115,256-431-566,-64 127 3,15-12-46,67-137 9,-42 95 4,12-17-74,43-103-196,-24 53 3,7-23-33,39-80 157,0 0 1,0 0-1,0 0 1,0 0-1,0 0 1,0 0-1,-1 0 1,1-1-1,-4 4 1,2-1-74,-1-1 1,-1 1-1,1-1 1,0 0-1,-9 4 0,11-6 166,0-1 0,1 1 0,-1-1 0,0 0-1,0 0 1,0 0 0,0 0 0,1 0-1,-1 0 1,0 0 0,0 0 0,0-1 0,0 1-1,-1-1 1,-2-3-95,3-8-41,2 12 154,-3-78-266,9-71-1991,-3-64-8763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0.2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17119,'105'167'339,"-96"-153"508,10 23 1,66 136 850,13 33-1115,-54-112 632,78 167 3,9 26-907,-80-175 24,196 416-206,-200-430-1514,68 129 3,-4-15 1042,-43-83-2404,67 134-7271,-316-614 7527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3.3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2022 84 12912,'-1'-1'224,"1"-1"0,-1 1 1,0 0-1,0 0 0,0 0 0,0-1 1,0 1-1,0 0 0,0 0 1,0 1-1,0-1 0,0 0 1,0 0-1,-2 0 0,-23-14 3233,9 8-3334,-1 2 0,0-1 0,1 2 0,-1 1 1,-26-2-1,-14-4 114,15 3-82,-1 2 0,1 1 0,-1 2 0,0 3 0,-84 12 0,48 2 57,1 4-1,-98 37 1,-97 42 28,29-34 85,223-61-163,-108 12 64,100-14-86,-140 5 82,140-7 44,21 0-178,-97-3 442,94 1-446,-5 0 184,-1 1 0,-22 2 1,40-1-278,-1 0 0,1 0 1,0 0-1,0 0 0,0 0 0,0 0 0,-1 0 1,1 0-1,0 0 0,0 0 0,0 1 0,0-1 1,-1 0-1,1 0 0,0 0 0,0 0 0,0 0 1,0 0-1,0 1 0,0-1 0,-1 0 0,1 0 1,0 0-1,0 0 0,0 1 0,0-1 0,0 0 1,0 0-1,0 0 0,0 0 0,0 1 0,0-1 1,0 0-1,0 0 0,0 0 0,0 1 0,0-1 1,0 0-1,0 0 0,0 0 0,0 0 1,0 1-1,0-1 0,0 0 0,1 0 0,5 13-1414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12728,'32'33'216,"-25"-25"864,24 48 368,17 39 195,-33-66-1512,-1-2 384,69 132 174,-61-116-354,45 90 3,10 18-208,-44-89 178,51 91 4,-73-133-301,166 313 287,-4 37 93,-158-336-205,58 132 49,-61-139-180,46 90-7,-56-112-148,4 7-273,0-1-1,12 17 1,-31-53-1901,-15-21-183,10 17-5575,42 68 6038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5.5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1528 16495,'3'-1'13,"8"-3"992,1 1 0,17-4 0,-23 7-801,13-3 636,79-17-62,-73 13-730,546-174-588,-196 71 341,-342 102 192,169-30 6,-158 32 34,189-24 42,-181 24 98,236-17 65,-227 18-92,252-15 42,-251 16-126,92-6 3,28-3-52,145-27-11,-272 31 6,205-46 37,-139 21 231,227-96 0,-311 112-170,56-36-1,27-29 185,-41 26-62,-71 51-190,21-11 276,71-34 42,-74 37-136,140-74 63,-131 70-188,130-75 41,-126 70-91,56-35 112,-91 55-144,0 0 0,0-1 0,0 0 0,0 0 0,-1 0 0,0 0 0,1-1 0,-2 1 0,1-1 0,0 1 0,1-7-1,3-6-58,8-33-1,-13 40 24,-1 6-95,0 0 1,0-1-1,-1 1 1,1 0-1,-1 0 0,0-1 1,0 1-1,-1 0 1,-1-7-1,7 19-567,0 0-1,8 10 1,-6-9 500,56 91-1703,-46-72-582,15 25-6587,-75-124 6807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6.0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1 275 14256,'0'0'5226,"4"-3"-4715,56-39-95,25-11-489,-57 38 59,-6 3-51,98-44-31,-96 46-16,89-37-23,-91 39 110,74-19-5,-78 25 12,62 8-6,-79-5 21,0-1 0,0 0 0,0 0 1,0 0-1,0 1 0,0-1 0,0 0 1,0 1-1,0-1 0,0 1 0,1 0 0,5 4-2,-1 0-1,0 0 0,1 1 0,-2 0 0,1 0 0,-1 0 0,0 0 1,0 1-1,-1 0 0,0 0 0,0 1 0,3 7 0,-2-2-2,0 1-1,-1 0 1,0 0-1,-2 0 1,1 1-1,0 23 0,-4 17-49,-1-24-196,-23 182-164,18-164-154,-37 214-251,31-183-1701,-13 78-5452,61-369 6018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4.0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45 11656,'0'0'3409,"4"1"-2830,23 8-166,11-1-220,63 6 0,-89-13-98,0-1 0,0 0 0,0 0 0,0-2 0,14-2 0,-5 1-22,201-44 1268,-185 38-1025,-21 6-180,0-1 0,-1 2 0,1 0 0,0 1 0,27 1 0,-40 1-132,0 0 1,-1-1-1,1 1 0,-1 0 0,1 1 0,0-1 0,-1 0 0,0 1 0,1-1 0,-1 1 0,0 0 1,0-1-1,3 5 0,-4-6-19,-1 0 0,0 1 0,0-1 0,0 0 0,1 0 1,-1 1-1,0-1 0,0 0 0,0 0 0,0 1 0,0-1 0,1 0 1,-1 0-1,0 1 0,0-1 0,0 0 0,0 1 0,0-1 0,0 0 1,0 1-1,0 7-106,0 0 1,0-1 0,-4 16-1,2-8-2486,0 12-6145,5-63 6592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5.7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0 318 8344,'0'0'0,"32"-33"0,-1-5-3904,10-18 3912,2 8 0,5 0-8,44-47-2864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6.8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0 106 15688,'4'0'275,"0"0"0,0 0 1,1 1-1,-1-1 1,0 1-1,6 2 0,-2 1 549,0 0 0,10 7 0,5 2 219,46 18 0,-21-14-953,66 17-88,-89-27 4,36 11-6,192 60 92,-234-71-77,27 7 53,0 3 1,43 23-1,4 7 81,116 43 0,-180-80-117,46 9 1,-38-10 28,142 27 30,-138-29-36,193 24 17,-184-25-66,201 23 6,-199-24 8,215 20 6,-213-20-18,207 24 8,-209-23-8,214 26 8,-213-26-10,72 7 1,21-1-4,-9-4 2,-9-5-2,-3-8 2,0-10-4,122-32-5,-201 37-14,194-51-1,-129 34 14,62-17 3,-17 1 2,25-8 0,-5-13 7,-135 43 47,-1-1 0,-1-2 0,-1-2-1,57-49 1,-81 63-38,-1-2 0,16-19 0,10-12 12,117-115-4,-153 157-31,0 0 0,1 0 0,-1 0-1,1 0 1,0 0 0,0 1 0,0 0-1,0 0 1,0 0 0,1 0 0,-1 1-1,0-1 1,1 1 0,0 0 0,6 0-1,-8 3-290,14 24-202,-17-26 468,0 1 0,0-1 0,0 0 0,0 1 0,1-1 0,-1 1 0,0-1 1,0 0-1,0 1 0,0-1 0,0 0 0,0 1 0,0-1 0,0 0 0,0 1 0,0-1 1,0 1-1,-1-1 0,1 0 0,0 1 0,0-1 0,0 1 0,-7 16-486,-13 26 0,12-25-2479,-7 18-6652,35-83 7276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7.3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57 13896,'21'1'990,"0"0"0,1-2 1,35-5-1,57-15-934,34-5-342,-127 23 239,0 2 0,1 0-1,-1 2 1,0 0 0,26 5-1,-43-5 51,1 0-1,-1 0 0,0 1 0,1 0 1,-1 0-1,0 0 0,0 0 1,0 0-1,-1 1 0,1 0 0,0-1 1,5 8-1,-8-10 4,-1 0 1,0 1-1,0-1 0,1 0 1,-1 1-1,0-1 0,0 1 1,1-1-1,-1 1 0,0-1 1,0 0-1,0 1 0,0-1 1,0 1-1,0-1 0,0 1 1,2 14 72,-2 26 0,-3-26 41,-8 25-38,-16 41 0,-25 47-39,7-17-183,36-87-647,-39 108-282,33-92-1200,-13 39-4928,66-185 5429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9.6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1746 14968,'3'12'173,"-2"-7"168,1 0-1,0 0 1,4 9-1,15 23 1415,35 47 0,-50-75-1782,6 5 400,24 22 1,13 8-300,65 49-67,-87-71 26,156 120 38,-171-132 6,18 11 1,200 116 142,-217-129-147,24 9 0,-37-17-73,127 51 147,6-7-112,-133-44-35,17 6 14,20 2 0,105 20 18,5-9-22,-85-14 12,263 5 11,-258-10-18,281-5 9,-275 4-16,120 0 4,48 2-10,14 5-2,9 3 2,-4 0 3,-8 0-2,-16-8 2,-50-5-1,-116-1 11,94-16 3,-9-7 25,-145 26-4,0 0-1,0-1 1,-1 0 0,11-4-1,122-54 156,-5-10-142,-137 71-52,11-6 16,-1 0 1,-1 0 0,13-10-1,100-85 51,-4-11-14,-118 112-53,44-49 200,-44 49-200,105-128 200,-5-7-145,-59 80 18,171-225 30,-171 222-30,161-246 21,-164 241-66,146-251 14,-151 250-22,102-253 6,-129 302-22,7-27 0,16-78 8,-13 14-11,-13 71-8,-2 15-20,-1-1 0,-1 1 0,-4-30 0,5 49 16,0 1 0,0 0 0,0-1 0,0 1 0,0 0 0,0-1 0,0 1 0,0 0 0,-1-1-1,1 1 1,0-1 0,0 1 0,0 0 0,0 0 0,0-1 0,-1 1 0,1 0 0,0-1 0,0 1 0,-1 0 0,1 0-1,0-1 1,0 1 0,-1 0 0,1 0 0,0 0 0,-1-1 0,1 1 0,0 0 0,-1 0 0,1 0 0,0 0 0,-1 0 0,1 0-1,0 0 1,-1 0 0,1-1 0,-1 1 0,1 0 0,0 1 0,-1-1 0,1 0 0,0 0 0,-1 0 0,1 0 11,-7 0-83,0 0 1,0 0-1,0 0 1,0 1-1,-9 2 1,-4 4-19,-28 12-1,48-19 102,-7 3-747,1 0 0,-1-1-1,-11 3 1,-54 13-9650,167-42 7824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10.4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619 1 13720,'-21'50'270,"14"-37"1084,-51 76 440,42-67-939,-86 106 259,79-102-692,-96 100 96,95-102-478,-104 94 28,106-100 32,10-8-21,-3 4 98,-1-1 1,-32 19-1,48-32-172,-5 2 22,5-1-24,0-1-1,0 0 1,-1 0 0,1 0-1,0 0 1,0 0-1,0 0 1,0 0-1,0 0 1,0 0 0,0 0-1,0 0 1,0 0-1,0 0 1,-1 0-1,1-1 1,0 1 0,0 0-1,0 0 1,0 0-1,0 0 1,0 0 0,0 0-1,0 0 1,0 0-1,0 0 1,0 0-1,0 0 1,0 0 0,0 0-1,-1 0 1,1 0-1,0 0 1,0-1-1,0 1 1,0 0 0,0 0-1,0 0 1,0 0-1,0 0 1,0 0-1,0 0 1,0 0 0,0 0-1,0 0 1,0-1-1,0 1 1,0 0-1,0 0 1,0 0 0,0 0-1,0 0 1,0 0-1,0 0 1,0 0-1,0 0 1,1 0 0,-1 0-1,0-1 1,0 1-1,1-4 19,1 0-1,-1 0 0,1 0 1,0 0-1,3-4 0,14-26 234,32-68-6,-38 79-166,66-96 35,-62 96-44,70-79 38,-85 100-95,0 0 0,0 0 1,1 0-1,-1 0 0,0 0 0,4-1 0,24-14 67,35-15 0,-64 31-75,0 1 0,0 0 0,0-1 1,0 1-1,0 0 0,0-1 0,0 1 0,0 0 1,0 0-1,0 0 0,0 0 0,0 0 1,0 0-1,1 0 0,-1 0 0,0 1 0,1-1 1,14 3 67,23 8 0,20 15-3,-59-26-73,3 2 24,0-1 0,0 1 0,-1 0-1,1 0 1,0 0 0,-1 0 0,1 1 0,3 3 0,-6-6-24,81 85 218,8 22-148,-89-107-70,36 44 128,142 183 26,-145-182-172,107 168-129,-117-173-498,22 54 3,-10-6 404,-13-34-2722,26 54-7220,-112-253 7663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16.660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1484 485 8072,'0'0'0,"2"1"0,2 1 0,2 1 1240,-1-1-1240,1 1 1248,-1 0-1248,-1-1 984,-1 0-984,0-1 992,0 2-992,0 0 808,-1 0-808,1 1 808,1 2-808,1 1 528,-2-1-528,4 3 528,5 7-528,1 1 384,-2-3-384,3 6 384,7 11-384,0 1 352,-4-5-352,3 6 351,6 12-351,-1-1 464,-5-9-464,3 12 464,8 25-464,-2-1 568,-5-11-568,1 10 576,3 23-576,-2-4 472,-6-17-472,-2 10 480,-2 25-480,-3-6 384,-4-20-384,-4 12 384,-4 25-384,-3-7 344,0-22-344,-4 9 352,-3 25-352,0-8 80,0-25-80,-2 14 88,-6 32-88,0-7 296,3-25-296,-4 11 304,-7 28-304,1-11 280,4-27-280,-3 6 288,-10 23-288,0-11 176,7-28-176,-5 6 176,-10 15-176,2-11 232,8-24-232,-5 6 232,-10 17-232,2-9 104,9-21-104,-5 6 104,-14 19-104,3-8 152,9-20-152,-6 11 160,-14 24-160,3-5 64,11-20-64,-3 10 64,-10 21-64,6-7 128,13-22-128,-5 7 136,-10 17-136,5-9 64,10-22-64,-4 2 64,-10 11-64,3-10 72,12-19-72,-2 2 72,-5 9-72,5-8 64,11-15-64,0 0 64,-3 3-64,6-7 64,6-11-64,2-4 64,0-2-64,4-5 24,5-7-24,0-3 32,1-2-32,2-3 0,3-3 0,0-1 8,1-3-8,1-1-8,2 0 8,1-5 0,3-7 0,0-2-128,1 2 128,3-5-120,6-11 120,2 1-80,-3 4 80,6-3-72,9-10 72,0 2-80,-5 7 80,10-8-72,17-17 72,0 0-72,-7 10 72,5-12-64,10-20 64,-4 1-32,-11 14 32,2-9-24,4-19 24,-5 6-16,-10 16 16,1-9-16,9-21 16,-4 6-16,-9 18 16,5-9-8,8-22 8,-2 7-8,-9 19 8,4-7-8,6-21 8,-3 8-8,-8 20 8,2-8 0,4-22 0,-3 7-8,-8 20 8,1-6 0,4-19 0,-2 8-8,-7 21 8,2-11 0,7-29 0,-2 5 0,-5 22 0,2-12 0,9-29 0,-3 8 0,-6 25 0,3-9 0,6-21 0,-2 11 16,-8 25-16,2-8 16,3-25-16,-4 10 16,-5 23-16,-2-10 24,0-29-24,-4 8 40,-3 25-40,-4-11 48,-2-27-48,-3 9 56,-2 27-56,-3-7 64,-5-18-64,-3 12 56,2 25-56,-4-6 64,-9-19-64,1 10 24,2 21-24,-3-1 32,-7-11-32,0 11 48,6 19-48,-1-2 48,-5-8-48,4 8 24,5 15-24,0 0 24,-2-5-24,2 7 8,6 12-8,0 3 16,1 2-16,2 6 0,4 8 0,1 5 0,2 6 0,1 4-32,2 2 32,3 10-32,5 18 32,2 4-120,-1-3 120,5 8-120,7 15 120,0-1-72,-2-10 72,3 9-72,7 18 72,-2-3-32,-4-12 32,3 9-32,7 21 32,-3-5-24,-5-14 24,1 10-24,2 26 24,-2-5 0,-6-18 0,-3 13 8,-1 28-8,-3-5 72,-4-22-72,-5 16 80,-7 38-80,-2-7 72,-1-26-72,-8 19 80,-15 43-80,-2-9 128,4-32-128,-6 19 136,-15 43-136,1-12 176,10-36-176,-5 11 184,-10 33-184,5-17 64,10-38-64,-3 7 64,-8 23-64,4-17 136,9-34-136,-3 5 136,-11 19-136,5-13 120,8-28-120,-2 3 120,-10 16-120,4-11 72,10-25-72,-4 3 72,-9 12-72,3-10 128,10-19-128,-6 1 136,-12 11-136,2-8 112,10-17-112,-3 4 120,-5 12-120,4-7 32,10-13-32,1 1 32,-2 7-32,4-6 0,8-13 0,2-1 8,1 0-8,5-6 0,4-8 0,2-3 0,4-3 0,1-3-24,3-6 24,4-2-24,5-4 24,1-3-104,1-1 104,4-5-104,11-7 104,1-2-8,-4 1 8,8-9-8,17-20 8,1-1-8,-8 6 8,5-10-8,13-18 8,-5 2 0,-10 11 0,3-8 0,11-22 0,-4 3 0,-12 16 0,4-8 8,8-22-8,-4 5 0,-12 19 0,3-11 8,7-24-8,-5 6 16,-8 19-16,0-13 24,4-31-24,-4 6 8,-8 23-8,0-13 16,5-32-16,-4 9 8,-6 27-8,2-17 16,6-37-16,-1 9 72,-5 29-72,3-17 72,9-40-72,-3 9 24,-5 35-24,2-14 32,7-33-32,-3 15 0,-6 34 0,-1-9 8,4-28-8,-4 15 8,-6 33-8,-3-8 16,-2-23-16,-5 13 0,-3 30 0,-4-5 0,-7-19 0,-3 14-32,0 26 32,-2 0-24,-7-11 24,1 13-264,2 22 264,-1 2-264,-3-1 264,1 10-320,4 15 320,1 4-320,0 3 320,2 8-808,3 8 808,-2 10-808,-3 18 808,1 7-744,1 1 744,-5 12-16231,8-14 16231,5-9-6560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21.08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3358 1 13808,'0'0'0,"0"0"0,0 0 0,0 0 1632,0 0 7,0 0-1639,0 0 1072,0 0-1072,0 0 1080,-5 2-1080,-1 2 744,0-1-744,-4 2 752,-11 4-752,-1 0 296,4-1-296,-9 1 304,-16 2-304,0-1 352,7-1-352,-16-1 360,-33-1-360,-2-2 416,14-1-416,-16-1 416,-33-2-416,4-1 392,22-1-392,-11 0 392,-25 1-392,11-1 296,24 1-296,-7 1 304,-24 4-304,10 0 280,25 1-280,-8 2 280,-25 8-280,9 0 256,25-3-256,-6 3 264,-18 4-264,10-2 104,24-4-104,-3 0 112,-10 1-112,11-2 0,20-4 0,2-1 8,-2-2-8,10-3-640,15-1 640,5-6-640,7-11 640,8-2-736,7 0 736,-4-9-16839,10 13 16839,7 9-6704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5.9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1801 0 13272,'-63'52'232,"-49"31"2329,101-76-2388,-17 13 700,-155 102 315,141-97-486,-190 99 191,184-100-660,-186 95 123,188-95 24,-183 96 135,187-98-222,-142 85 85,151-88-250,2-1-45,-104 61 168,28-10-281,103-66-25,-28 20-253,31-22 246,1 0 0,-1 0-1,1-1 1,-1 1 0,1 0 0,0 0 0,-1 0-1,1-1 1,0 1 0,0 0 0,0 0 0,0 0-1,0 0 1,0 0 0,0-1 0,0 1 0,0 0-1,0 0 1,0 0 0,0 0 0,1-1 0,-1 1-1,0 0 1,1 0 0,-1 0 0,0-1 0,1 1-1,-1 0 1,2 0 0,-2 0 3,6 3-695,8-1 440,0 1-1,22 1 0,-15-2-2004,18 4-6361,-91-16 6520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0.50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95 230 7800,'0'0'0,"0"0"0,0 0 0,0 0 496,0 0-496,0 0 504,0 0-504,0 0 680,0 0-680,0 0 680,0 0-680,0 0 352,0 0-352,0 0 360,0 0-360,0 0 168,0 0-168,0 0 168,5 3-168,1 1 464,-1 1-464,3 0 472,2 1-472,0 0 640,-1-2-640,0 0 648,4-2-648,-2 0 720,-1-2-720,2-1 720,3-3-720,0-1 704,-2 1-704,2-2 712,5-3-712,0 0 711,-3 2-711,1-2 720,7-2-720,-1 1 480,2-2 0,5-3-480,-4 2 384,-6 3-384,0-1 392,1-3-392,-2 2 176,-6 2-176,0-1 176,0-1-176,-2 1 88,-3 3-88,-1 0 88,1 0-88,-2 1 80,-2 1-80,0 1 88,-1 0-88,-1 1 184,-1 0-184,0 1 192,-2 1-192,-1 0 96,1 1-96,-3 0 104,-3 1-104,-1 1 216,1 0-216,-5 3 216,-8 3-216,-2 2 160,2-1-160,-3 4 160,-9 6-160,2 1 80,5-4-80,-3 5 80,-7 6-80,2 0 144,6-6-144,-1 2 144,-6 4-144,3-3 112,6-6-112,1 1 120,-1 0-120,2-3 120,7-4-120,0 0 128,1-1-128,1-1 208,5-3-208,2-1 208,5-2-208,3-2 160,0-1-160,5-1 160,9-3-160,1-1 320,-2 0-320,7-2 328,12-2-328,1-1 104,-6 2-104,7-1 104,16-5-104,-3 0 256,-8 3-256,7-3 256,16-7-256,-2 2 80,-13 3-80,0 0 88,0 1-88,-7 2 232,-12 5-232,-3 1 232,-2 1-232,-5 1 40,-7 2-40,-2 2 48,-3 1-48,-4 1 8,-1 0-8,-6 3 16,-8 2-16,-3 2 32,1-2-32,-8 2 32,-14 2-32,-1-1 16,5-2-16,-7 0 16,-16 0-16,2-2 8,10-2-8,-10-2 16,-19-3-16,1-2 8,14 0-8,-2-2 8,-4-1-8,9 0-40,13 1 40,5 0-32,3 0 32,8 1-408,8 2 408,3 0-400,5 2 400,3 0-624,2 1 624,6 0-624,8 3 624,3 0-888,-1-1 888,6 1-880,12-1 880,1 0-248,-6-1 248,14 1-15175,-20-2 15175,-14 1-6072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5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2795 353 15064,'0'0'1721,"-8"-7"-283,-26-20-979,18 16 394,-61-38 259,58 38-670,-96-56 94,87 53-528,-138-53 10,125 54 4,-75-17 3,-14 2 10,114 25 38,-22-2 0,-240-15 113,260 19-163,-19 2 0,-216 19 55,239-18-24,-21 4 0,-208 54 100,195-45-54,-174 72 32,210-82-102,-19 13 0,-172 114 54,163-101-22,-147 137 27,153-133-36,-110 144 22,138-171-57,1 0 0,-8 14-1,-38 78 37,8 3-24,43-103-30,-4 12 50,-5 18 0,-38 181 81,42-168-78,-4 191 23,9-221-46,3 20 0,25 188 53,-19-178-30,47 156 15,-42-160-46,28 61 3,14 19-18,-20-59-5,65 83 1,-92-132-6,12 12 1,148 139-12,-132-131-46,165 122-24,-188-143 54,15 7 0,80 43-30,5-8 27,-114-52 33,46 18-105,197 56-29,-192-62 76,212 45-20,-208-48 18,226 25-22,-226-29 28,212 10-15,-216-14 44,71-2 3,19-5 18,-5-10 4,-7-13 2,-65 9 3,87-42 0,-144 58 1,0 1-1,0-1 0,8-6 1,75-55 19,-3-8-16,-87 73-9,33-30 20,46-44 0,8-18-16,-49 42-6,58-97 0,-76 107-18,61-170-22,-68 166-50,33-171-36,-40 170 16,11-189-19,-17 223 129,0 0 0,-2-13-1,-10-85-3,-9 5 6,18 94 2,1 0 0,-7-15 0,-42-99 5,-11-5-4,33 76 5,-54-79 4,-23-24-3,-204-253 68,306 405-73,1 0 0,-1 0 0,0 0 0,-9-6 0,-70-53 16,-8 7-14,83 50-4,-1 1 1,-14-5 0,23 10-3,-112-44 12,-9 6-106,121 38 94,-52-14-480,-233-41-193,199 39-2207,-84-18-7180,397 79 7570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7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0 16759,'-40'25'266,"39"-25"-178,1 1 1,-1-1-1,0 1 1,0-1-1,1 0 1,-1 1 0,0-1-1,1 1 1,-1 0-1,1-1 1,-1 1-1,1-1 1,-1 1-1,0 1 1,-2 3 134,1 0 1,0 0-1,0 0 1,0 0-1,0 0 1,1 1-1,0-1 1,0 0-1,1 1 1,-1 9-1,5 27 349,4 57 508,-1 46-698,-7-112-716,0 141-254,-1-134-350,-11 190-365,8-159-1598,-4 68-5984,18-324 6709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8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103 109 12280,'0'0'6849,"0"-4"-6124,-1-8-558,2 1-1,-1-1 1,6-23 0,-6 35-167,0-1 0,0 1 1,1 0-1,-1-1 0,0 1 0,0 0 1,0 0-1,0-1 0,1 1 0,-1 0 1,0 0-1,0 0 0,1-1 1,-1 1-1,0 0 0,0 0 0,1 0 1,-1 0-1,0 0 0,1-1 1,-1 1-1,0 0 0,1 0 0,64-24 10,-48 21-4,75 1 6,-90 2-9,0 0-1,0 0 1,1 0-1,-1 0 1,0 1-1,0-1 1,3 2-1,20 6 14,0 1-1,30 17 0,-41-19-3,0 1 0,-1 1 0,0 0 0,-1 1 0,22 22 0,-17-11 17,-1 0-1,17 32 1,-23-31 73,34 116 36,-42-131-118,0 1 0,1 11 0,8 80 40,-3 62-35,-8-113-13,-10 68 1,8-104-9,0-1 1,0 1 0,-1-1-1,-1 0 1,-6 15 0,7-22-4,1 1 1,-1-1 0,1 0 0,-1 0 0,-1 0-1,1-1 1,0 1 0,-1-1 0,0 0-1,0 0 1,0 0 0,0 0 0,0-1 0,-7 4-1,-12 3 14,-1 0-1,-26 5 1,38-11-7,-1-1 0,0 0 1,0-1-1,0-1 0,-24-1 1,12-3 73,0-1 1,1-1-1,-40-15 1,20 3-5,-42-25 0,60 28-221,-17-9-19,9 11-3298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0 488 15328,'9'-9'58,"1"0"182,2 2 2680,-4 6-185,2-1-2478,23-5-258,44-19-109,12-11 74,-72 29 27,-15 7 3,0 1 0,0-1 1,0 0-1,0-1 0,0 1 0,0 0 0,2-3 0,80-72-51,-69 58 52,47-85 6,-37 53 23,-20 39-21,-1 1 10,12-32 144,0-12 31,-13 47-8,-1 7-150,-1 17 124,-5 83 10,4-71-64,2 141 32,0-130-70,14 189 38,-12-185 8,3 47 4,3 1-90,-8-76-31,8 57-95,-8-45-989,0-6 186,-2-21 839,0 0-1,0 0 1,1 0 0,-1 0-1,0 0 1,1 0-1,-1-1 1,1 1 0,-1 0-1,1 0 1,-1 0 0,1 0-1,0-1 1,1 2 0,3 0-146,54-2-1052,-46 0-36,55-1-10257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6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1136 2 16759,'-2'-1'191,"0"1"0,1 0 0,-1 0 0,0 0 0,1 0 0,-1 0 0,0 0 0,1 0 0,-1 1-1,0-1 1,1 1 0,-1-1 0,1 1 0,-1-1 0,1 1 0,-1 0 0,-2 2 0,0-1 222,-9 2 635,-100 30 316,83-27-858,-149 27 45,134-24-836,-88 21 3,-18 5 88,142-34 55,1 0 0,-1 1 1,0 0-1,-9 5 0,-90 43-554,13 6 525,37-24-2529,-64 31-7652,284-150 7769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7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1 218 8160,'0'0'10033,"6"0"-9861,31 0 182,113-13 724,-43 0-465,-63 10-304,83-6 54,-100 8-190,118 1 59,-109 0-112,186 0 38,-174-1-92,189-15 28,-189 11-28,187-26 45,-188 24 44,189-31 62,-190 30-84,170-29 73,-173 30 22,169-13 76,-170 18-176,151-4 54,-157 6-60,-12 1-65,142 11 116,-22 7 43,-138-18-199,63 5 144,-57-6-141,1 0 0,0-1 1,0 0-1,15-4 0,15-6-404,-37 11-223,13 6 245,15 5-3185,-9-4-7075,-58-17 7994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8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1395 103 12728,'-35'-24'216,"20"16"864,-68-30 368,63 31-688,-93-17 210,110 24-921,0-1 0,0 1 0,0 0 0,0 0 0,-5 0-1,-110 16 302,94-10-362,-96 38 5,96-32 20,-99 56 59,96-50 208,-129 103 120,148-114-239,-14 14 0,-108 128 269,107-118-230,-79 131 76,85-130-96,-57 128 88,62-127-6,-46 138 86,49-136-202,-28 142 68,32-143-28,-11 125 81,15-128-52,14 114 63,-8-115-198,41 124 32,-34-124-30,58 116 32,-54-117-52,65 105 36,-63-109 2,81 88 31,-77-92-78,101 79 15,-96-82-46,116 57 12,-113-63-14,129 35 6,-125-40-18,147 14 8,-143-19-10,154 3 6,-153-6 8,149-19 7,-150 13-14,144-47 5,-146 41-10,136-61 8,-138 58-10,127-68 4,-127 65-4,144-90 0,-167 102-12,13-11 0,142-122-12,-159 134 8,-1 0 0,0 0 0,6-8 0,120-167-70,-109 144-78,74-149-45,-81 149 116,45-159-30,-53 156 50,13-166-19,-20 199 78,-1-1 0,0 1 0,-2-13 0,2 20 8,-16-106-28,-9-2 21,21 95 4,-7-19 1,-36-86 0,-10-4 10,54 116-1,0-1 0,0 1 0,-1 0 0,0 0 0,-7-7 0,11 13-7,-83-100 45,-12 7-1,89 87-15,1 1 0,-1 1 0,0-1 0,0 1-1,-7-4 1,13 8-29,-113-62 174,-8 14-130,121 48-44,-9-4 11,0 1 1,0 1 0,-15-3-1,-112-15 36,-7 13-67,85 6-127,-228 15-141,200-9-2798,-86 3-7581,401-19 8029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1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14256,'0'0'2913,"0"6"-1883,4 79-20,-3-60-644,-1 48 1,0 29-294,-3 123-75,3-178-12,-2 213-28,2-212-90,0 165-460,0-147 134,0-31-2621,-2-80 2008,3 30 838,27-105-1721,1 10-6412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6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164 180 12912,'22'52'241,"-20"-50"1252,-1-6-980,0-8-106,-6-33 786,3 22-604,0 12-297,1-1 1,1 1 0,0-1 0,0 1 0,4-22 0,6 3-63,-5 25-68,6-1-89,-1 0 0,13-4-1,-11 7 30,60 7 31,-70-4-129,0 0 0,-1 1 0,1-1-1,-1 1 1,1-1 0,0 1 0,-1-1 0,4 3 0,32 17 5,-1 2 0,-1 1 1,0 2-1,56 54 0,5 21 1,-78-76 36,33 54 1,-24-31 0,-2 2 1,-2 0-1,-2 2 1,-2 0-1,-3 1 1,14 77-1,-20-57 25,-9-68-41,-1 0-1,1-1 1,-1 1 0,0-1-1,-1 1 1,0 5 0,1-9-31,-13 82 218,-9 1-135,21-80-61,1 1-1,-1-1 0,-1 0 1,1 0-1,0 0 1,-1 0-1,0-1 1,-2 4-1,-11 17 76,-19 20 0,15-23-75,-1-1 0,-1 0 1,0-2-1,-1 0 0,-1-2 1,-1 0-1,-38 16 0,48-25 6,0-1 0,-1 0 0,1-1 0,-26 3 0,22-7 172,-88-16 43,84 11-230,-93-30-34,92 26-166,-72-33-221,93 41 277,0 0-1,1 0 1,-1 0 0,0 0-1,0-1 1,-2-2-1,-14-14-442,-24-31-1,25 28-1882,-19-20-6692,84 95 6873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6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2326 1 11928,'-46'10'178,"32"-5"1437,14-5-1607,0 0-1,0 0 1,0 0 0,0 0-1,0 0 1,0 0 0,0 1-1,0-1 1,0 0 0,0 0-1,0 0 1,0 0 0,0 0-1,1 0 1,-1 0 0,0 1-1,0-1 1,0 0 0,0 0-1,0 0 1,0 0 0,0 0-1,0 0 1,0 0 0,0 0-1,0 0 1,0 0 0,1 1-1,-1-1 1,0 0-1,0 0 1,0 0 0,0 0-1,0 0 1,0 0 0,1 0-1,0 2 702,-9 5-535,0-1 0,0-1 0,0 1 0,-1-1 0,0-1 0,-11 5 0,7-3-116,-5 4-30,-98 58 83,83-50 248,-75 40 1,-21 9-221,75-39 196,-232 111 159,226-112-52,-233 95 148,237-99-310,-195 84 114,205-87-108,-160 72 105,169-76-158,-131 55 66,139-58-204,14-6-64,-113 49 42,45-28-228,81-27 29,0-1-1,-1 1 0,1 0 1,0-1-1,-1 1 1,1 0-1,0 0 1,0 1-1,-4 1 1,1 2-56,-16 9-2303,2-2-6601,44-27 6818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0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99 13088,'-6'44'244,"5"-39"1267,0-7-990,0-7-107,1-1-224,-1-4 302,1 1 0,0 0 0,3-20 1,7 0-144,-9 32-349,-1 1 0,0 0-1,0-1 1,0 1 0,0 0 0,0 0-1,1-1 1,-1 1 0,0 0 0,0 0-1,0-1 1,1 1 0,-1 0 0,0 0-1,0 0 1,1-1 0,-1 1 0,0 0 0,0 0-1,1 0 1,-1 0 0,21-10-2,-18 9 2,1 0 0,0 0 0,0 0 0,0 0 0,0 1 0,4 0 0,-2 0 0,1 0 0,-1 1 0,0 0 0,10 4 0,0 0 0,17 9 0,77 48 12,-89-46 50,94 81 62,-111-93-86,0-1 0,-1 1 0,1 0 0,-1 0 0,4 6 0,59 87 194,3 16-150,-63-103-22,0 0 0,7 18 0,-13-28-60,50 127 180,-8 7-98,-38-123-7,-1 0 1,2 22-1,12 105 152,-10 1-164,-6-129-34,-1 1 0,-3 18 1,-12 79 62,-10-8-56,25-97-25,-1 1-1,0-1 1,-1 1 0,1-1 0,0 0 0,-1 0 0,-3 5-1,-4 7 34,-23 27-1,23-33-37,0-1 0,-21 15 1,30-23-7,-1 1 0,0 0 1,0-1-1,0 1 0,0 0 1,0-1-1,0 1 1,0 0-1,0-1 0,0 0 1,-1 1-1,1-1 1,0 0-1,0 1 1,0-1-1,-3 0 0,4 0 0,-8 1 2,0-1-1,0 0 0,0 0 1,-13-2-1,9-1 0,-1-1 0,-20-9 0,33 13-1,-2-1 0,0 0 1,0 0 0,0 0-1,0 0 1,0 0-1,0 0 1,0-1 0,1 1-1,-1-1 1,-2-2-1,4 4 0,-15-15 4,-19-25-1,-12-30 2,32 43 15,8 15 5,-6-11 31,1-1-1,1 0 1,-7-30 0,4-6 223,13 59-263,0 1 0,0-1 0,0 1 0,0-1 0,0 1 0,0-1 1,0 1-1,0-1 0,0 1 0,0-1 0,0 1 0,1-1 0,-1 1 0,0-1 0,0 1 0,1-2 0,7-13 174,15-21 0,-22 35-177,-1 1-1,0-1 0,1 1 1,-1-1-1,1 1 1,-1-1-1,1 1 0,-1-1 1,1 1-1,0 0 1,-1-1-1,1 1 0,-1 0 1,1-1-1,0 1 0,-1 0 1,1 0-1,0 0 1,-1-1-1,2 1 0,29-6 151,43-4 0,-70 10-152,0 0 0,0 0 0,0 0 0,-1 0 0,9 3 0,86 16 56,15 8-36,-68-14 57,173 65 10,-177-62-156,144 66-129,-154-67-420,83 61-223,-82-54-1990,37 24-6920,-161-107 7331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1.7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1 623 13088,'0'0'4233,"2"-5"-3301,0-2-791,-2 4-42,1 0 0,0 0 0,0 0 0,1 0 0,-1 0 0,3-4 0,23-43 613,-20 39-392,45-41 118,-38 44-170,76-25 113,-67 29-108,113-7 109,-105 9-114,143-11 112,-131 8-114,87-14 1,15-7-152,-85 15 191,240-47 109,-236 46-180,274-48 97,-268 49-106,285-39 89,-284 41-100,275-31 77,-280 32-146,229-25 54,-243 27-80,209-24 104,-236 27-191,114-12 48,-124 14-67,9-2-73,0 1 0,44 4 0,-63 0-548,-2 2 428,0-1 0,0 1 0,-1 0-1,3 6 1,-4-9 130,-1-1-1,0 1 1,0-1 0,0 0-1,1 1 1,-1-1-1,0 1 1,1-1 0,-1 0-1,0 1 1,1-1-1,-1 0 1,0 0 0,1 1-1,-1-1 1,1 1-1,52 35-1006,-37-25-1814,15 11-7893,-72-51 8085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2689 130 11832,'-66'-28'200,"47"21"800,-121-30 362,100 28-547,-88-12 4,-19-1-530,134 19-80,-1 2 0,-22 0-1,-128 2 419,-11 5-427,162-5-106,0 0-1,0 0 1,-17 5 0,30-6-94,-168 39 378,1 10-235,156-46-59,0 1-1,0 0 1,-19 11 0,-115 65 254,6 14-203,126-85-24,0 1 0,-13 13 0,26-23-111,-119 117 334,8 13-196,68-74 224,43-56-362,-104 148 365,3 7-234,101-155-131,-37 62 288,-123 240 88,132-241-248,-94 246 58,102-248-46,-58 215 60,75-262-146,1-1 0,-2 20 0,4-31-54,-11 133 165,12 0-104,-1-133-61,0 9 35,1 1 0,0 0 0,3 13 0,25 105 105,13 1-58,-39-119-16,1 0 1,1-1 0,7 13-1,65 111 201,14 1-204,-84-123-52,1-2 1,0 1 0,11 11-1,-19-21-11,116 113 47,12-6-30,-114-96-3,0-1 0,16 10 0,-30-20-14,166 99 45,14-3-34,-166-89-10,1 0 1,0 0 0,17 4-1,172 53 6,54-6-6,4-27-1,-41-24-4,-200-6-2,1-2-1,21-3 0,167-23-13,-3-12 15,-189 35 3,0 0 0,23-10 1,-41 14 1,180-67-2,-11-12 9,-169 79-7,9-4 6,-1-1-1,1 1 1,-1-1 0,0-1 0,11-9 0,112-100 32,-14-13 16,-108 119 3,-2-1 0,1 0 0,9-19 0,72-131 175,-14-13-179,-75 173-53,7-16 11,-1 0 1,5-26 0,33-155 26,-15-12-23,-29 209-15,3-27 17,-1-31 1,-2-152 20,-13-2-19,11 190 8,-8-39-1,-34-140 28,-14 3-34,52 179 3,-17-37 0,-62-119 24,-35-23-36,-18 18-6,9 40-66,122 132-2,0 1 1,-1-1-1,0 1 1,-13-8 0,21 15 62,-120-77-308,0 21 120,120 56 188,-17-7-1107,0-1-1,-21-13 1,-106-59-10278,336 187 8571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0 14792,'0'0'1472,"-1"4"-246,-30 118 1013,27-100-1831,-4 62 4,-24 362-488,29-410 2,0 93-598,3 56-156,0-127-2041,0 53-5668,0-260 6452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3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13984,'0'0'1385,"8"0"-227,1-1-985,-4 1-27,0 0 0,1 0 1,-1 1-1,9 1 0,61 11 588,-57-9-426,82 27 53,-78-23-428,98 41-10,-94-37 92,110 63 49,-130-71-13,1 0 1,-1 1 0,6 5-1,171 149 235,-178-154-249,1 0 0,-1 0 1,0 1-1,8 11 0,-13-17-37,71 104 187,-9 8-96,-57-104-25,-1 0 1,0 1 0,3 11-1,27 94 201,-14 2-147,-19-107-37,0 0 1,-1-1-1,0 14 0,0-22-83,-8 118 334,-14 0-197,21-111-66,-1 0-1,0 0 1,0 0 0,-4 9-1,-39 77 284,-12-11-218,57-82-136,-3 5 65,0-1 1,-1 0-1,1 0 1,-9 7 0,12-11-66,-71 56 332,-5-12-215,76-44-117,-5 3 63,0-1 1,0 1-1,-11 2 0,-150 33 264,132-34-214,-122-1 9,129-3-196,-79-7-171,99 6-29,0 1 0,0-1 0,1 1 0,-9 1 0,1 0 71,-18 1-96,32-2 229,-1 0 1,0 0-1,0 0 1,1 1-1,-1-1 1,0 0-1,1 0 1,-1 0-1,0 0 0,0-1 1,1 1-1,-1 0 1,0 0-1,1 0 1,-1-1-1,0 1 0,1 0 1,-1 0-1,-1-2 1,2 2 61,0 0 0,0 0 0,0 0-1,0-1 1,0 1 0,0 0 0,0 0 0,0 0 0,0-1 0,0 1 0,0 0 0,1 0 0,-1 0 0,0-1 0,0 1-1,0 0 1,0 0 0,0 0 0,0-1 0,0 1 0,0 0 0,1 0 0,-1 0 0,0-1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4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124 129 11120,'-38'58'238,"33"-52"1707,6-11-1652,0 5-137,0-5 44,10-17 1057,-5 10-928,2 1 1,0-1-1,0 2 0,1-1 0,12-11 1,25-20 580,-41 37-819,0 1-1,0 1 1,0-1-1,0 1 1,1-1-1,-1 2 1,1-1-1,0 1 0,0-1 1,0 2-1,11-3 1,-12 3-9,1 0 1,-1 1-1,0 0 1,1 0-1,-1 0 1,1 1-1,4 1 1,-2-1-42,4 0 32,-1 1 0,0 0 0,21 8 0,-18-6-32,0 2 159,59 29 56,-60-26-176,47 47 30,-51-43-42,21 58 32,-29-69-92,0 0 0,-1 0 1,1 0-1,-1 0 0,0-1 1,0 1-1,0 3 0,-3 96 83,-1-81-38,-7 11-19,-17 32 0,18-45-12,-1-2-11,0 0 1,-1-1 0,-24 24-1,19-23 4,-24 15 0,29-23 55,-14 12 0,12-9-53,13-10-10,-1 0-1,1 0 1,0 0 0,0-1-1,0 1 1,0 0 0,0 1-1,0-1 1,0 0 0,0 0-1,0 0 1,0 0 0,-1 3-1,0 2 8,-7 10 7,9-16-18,0 1-1,0-1 1,0 0 0,0 1 0,-1-1-1,1 0 1,0 1 0,0-1 0,0 0-1,0 1 1,0-1 0,0 1 0,0-1-1,0 0 1,0 1 0,0-1-1,0 0 1,0 1 0,1-1 0,1 10 15,1 0 0,1-1 0,4 10 0,-6-15-17,0 0 1,0 0 0,1 0-1,0 0 1,-1-1 0,6 5-1,1 3 1,27 31 1,4 12 2,4 9-2,24 66 41,-59-104 142,21 102 86,-29-123-232,0-1 0,-1 0 0,1 1 0,-1-1 0,-1 6 0,-2 30 130,-12 48-1,14-84-127,0 0 0,0 0 1,0 0-1,0 0 0,-3 4 0,-5 10 85,-11 16 0,-17 13-54,37-46-73,-2 2 16,0 0 0,0 0 1,-1 0-1,1 0 0,-1 0 0,-3 2 0,-60 35 98,-12-5-117,49-24-122,28-10 95,-17 4-145,0 0 0,0-1-1,-1-1 1,1-1 0,-19-1-1,-56-11-886,78 7 428,-13-9 263,-16-9-2586,10 6-6504,79 38 7107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5.0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1040 12464,'56'-3'1624,"-22"-1"394,61-14-1,-45 5-930,38-13-570,-7-2-220,202-75 298,99-79 60,-346 165-360,174-73 98,-163 71-220,213-77 73,-203 77-60,94-27 1,33-8-106,-71 21 43,478-134 572,-334 96-240,-233 63-214,0-1 0,30-16 0,-52 24-246,1 0 1,-1-1 0,1 1-1,0 1 1,-1-1 0,1 0 0,6 0-1,-2 0-88,-7 1 63,1 0 0,-1 0 0,0 0 0,1 0 0,-1 0 1,1 0-1,-1 1 0,0-1 0,1 0 0,-1 0 0,0 0 0,1 0 0,-1 1 0,0-1 1,0 0-1,1 0 0,-1 1 0,0-1 0,0 0 0,1 0 0,-1 1 0,0-1 0,0 0 0,0 1 1,1-1-1,-1 0 0,0 1 0,0-1 0,0 0 0,0 1 0,0 0 0,0-1-13,0 4 119,0 0-661,1 2-2626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5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2335 435 12376,'-52'-72'298,"49"68"-84,0 0-1,0 1 0,0-1 1,0 1-1,-1-1 0,-4-2 1,8 6-214,-90-71 1493,-17-4-990,99 70-249,0-1 1,-1 1 0,-15-6 0,24 11-255,-142-60 1020,-16 5-694,146 51-174,0 0 0,1 1 0,-21-2 0,32 5-152,-171-22 612,-9 14-474,180 8-138,-13-1 21,0 1-1,-1 1 0,-17 3 1,-141 25 64,1 16-60,162-43-18,0 1 0,0 0 0,0 1 0,0 0 0,-10 6 0,-132 79 38,7 19-17,91-62 67,53-46-95,-121 118 98,9 7-27,112-125-71,-7 7 51,1 1-1,0 0 1,0 0 0,-7 16-1,-64 124 204,13 8-166,60-146-51,0 0 0,1 0 1,0 1-1,-1 14 0,-21 149 150,15 7-130,10-181-57,-1 14 26,1 1-1,1-1 0,2 16 1,25 154 79,17 1-66,-39-163 4,12 30 0,-18-52-43,75 184 87,15-1-58,-90-183-29,9 19 31,24 32 0,-33-51-31,118 167 65,14-7-48,-121-145-10,2-2 1,19 17-1,-32-30-7,146 124 25,8-14-12,-154-110-13,13 9 14,0 0-1,24 10 0,-37-19-13,164 75 40,5-18-14,-169-57-26,12 4 21,1-1 1,0 0 0,17 2-1,144 13 66,1-16-39,-160-2 4,0-1-1,24-4 1,129-26 106,-5-13-108,-152 41-33,0-1 1,-1 1-1,0-2 1,12-6 0,-22 11-18,155-86 92,-6-17-50,-149 103-42,16-12 61,24-22 0,89-91 64,-9-10-89,-120 135-36,13-15 27,18-28 1,70-114 30,-8-7-34,-87 152-8,1-1-1,-1 0 0,5-17 1,45-145 49,-17-7-21,-36 167 8,-1 0-1,1-27 1,0-135 106,-16 1-110,13 176-48,-1-10 17,0-1-1,-1 0 0,0 1 0,-5-16 1,7 26-17,-57-166 85,-19 5-61,42 99 9,34 62-33,-92-144 34,-9 5-126,101 139 92,-5-7-82,0 0 0,-1 0 0,1 1 0,-2 0 0,-6-6 0,13 12 82,-104-82-488,-2 19 248,100 59 97,1 1 0,-1 1 1,0-1-1,-11-2 0,-10-3-213,-39-5-1,43 10 266,-44 3-1,67 0 92,-10 0-669,1 0 0,-1 0-1,-15-4 1,-85-10-9440,256 33 7592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6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0 15240,'-21'23'238,"20"-22"-118,0 0-1,0 0 0,1 0 1,-1 0-1,0 0 0,0 0 1,1 0-1,-1 0 0,0 3 0,-41 104 1475,40-103-1393,0 0 1,0 0 0,0 9-1,-28 169 849,28-171-846,0 27 0,1 122 208,4 25-378,-1-111-272,25 293-166,-21-302-208,20 195-320,-18-185-1940,7 80-5576,-36-364 6387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6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142 102 15776,'53'-23'1665,"-3"-3"164,-47 24-1632,0 0 0,1 0 0,-1 0 0,1 1-1,0-1 1,6-1 0,4 0 18,0-3-98,-8 3-49,0 1 0,0 0 0,0 0-1,9-1 1,77-14 180,-71 16-488,92 7-81,-109-5 293,-1-1 1,0 0-1,0 1 1,0 0-1,6 2 1,22 8-18,-1 1 1,-1 2-1,0 1 1,0 1-1,31 24 1,-26-10 10,-1 1 0,54 67-1,-85-96 30,0 1 0,0 0 0,0-1 0,-1 1 0,0 0 0,1 0 0,0 4 0,30 80-35,-18-37 50,-2 2-1,-2-1 0,-2 1 1,-3 1-1,-2-1 0,-7 103 1,-5-74 79,8-76-20,1-1 0,-1 1 0,0 0 0,-1-1 1,-1 6-1,3-10-69,-33 86 418,15-49-316,-1-1 0,-2-1 0,-43 58 1,44-68-26,-2-2 1,0 0-1,-1-1 1,-1-1-1,-37 24 1,48-37-38,-1 0 1,0-1 0,-1 0-1,1-1 1,-1-1 0,-1 0-1,-27 4 1,19-6 25,0-2-1,0 0 1,0-1-1,-35-6 1,-129-16-37,183 21-37,1 1-3,0 0-1,0-1 1,0 1-1,0-1 0,0 0 1,1 0-1,-1-1 1,-7-2-1,11 3-16,0 1 0,-1 0 0,1 0 0,-1 0 0,1 0 0,0 0 0,-1 0 0,1-1 0,-1 1 0,1 0 0,-1 0 0,1 0 0,0 0 0,-1 1 0,1-1 0,-1 0 0,1 0 0,0 0 0,-1 0 0,-77 15-781,77-15 771,0 1 0,1-1 0,-1 0-1,0 0 1,0 0 0,0 1 0,1-1 0,-1 0 0,0 1 0,0-1-1,1 0 1,-1 1 0,0-1 0,1 1 0,-1-1 0,1 1 0,-2 0-1,-4 7-104,0 0-1,0 0 0,1 1 0,0-1 1,-5 14-1,-1-2-2351,-11 19-6903,52-90 7058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07.8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326 877 12192,'-1'4'1145,"-9"60"163,6-45-521,-24 111 250,20-98-571,-38 160 126,35-141-430,-20 107 3,-4 23-110,21-108 53,-46 277 73,50-286 54,-30 204 99,34-225-94,2-12-108,-11 122 328,14-141-352,0 2-30,1 1 0,0-1 0,1 0 0,0 1 0,4 14 0,0-11 68,7 20 0,-11-37-138,-1-1 0,0 1-1,1 0 1,-1-1 0,0 1 0,1 0-1,-1-1 1,1 1 0,-1-1-1,1 1 1,-1-1 0,2 1-1,1 3 26,1-1-18,0 1 0,0-1-1,0 0 1,0-1 0,0 1-1,1-1 1,-1 1 0,1-1 0,0-1-1,0 1 1,-1-1 0,8 2-1,88 9 112,-71-10-18,168 2 37,-150-4-92,214 0 23,-203 0-16,259 0 23,-249-1-30,297-9 15,-288 7-46,332-21 16,-322 19 2,137-5 0,57 0-30,14-1-5,8 0-2,-8 3 2,-55 4-8,-146 3-15,363 7-28,-368-3-94,346 16-58,-351-13 46,326 34-38,-333-32 130,264 26-14,-279-29 62,81 8 4,14-2 8,-22-11 5,-35-8 43,-63 3 185,128-26 62,-160 30-277,0 0 1,0-1-1,8-3 0,104-55 100,-114 59-94,0-1 1,-1 0-1,1 0 0,-1 0 1,5-4-1,19-24 70,26-39-1,-49 65-82,-1 0-1,0 0 1,0 0 0,2-5-1,46-140 56,-42 114-60,26-163 6,-29 155 10,4-68 3,-1-33-18,-1-147-2,-6 235-10,-4-239-9,2 235-44,-2-237-20,1 240 18,-21-203-33,22 244 40,-5-16 1,-48-177-82,52 203 123,1 0-1,-2 1 0,1-1 0,-5-7 1,-39-65-44,-8 7 32,54 71 23,-3-4-12,-1 0 0,1 0 0,-1 0 0,-8-5 0,12 9 12,-78-59-60,-9 7 38,87 52 22,-7-4-14,0 1 1,0-1 0,-12-3-1,-92-30-39,-11 3 22,107 30-19,-24-3 0,-104-12-50,-10 4 75,87 12 0,-292-1-5,279 6 12,-130 7 3,-60 6 14,-283 10 9,445-21-2,-456 7 8,448-10 14,-468-6 20,466 3-2,-468-7-3,472 7-110,-417-5-194,432 9-646,98-2 907,-230 16-906,11 9 687,219-25 219,-133 14-2326,-135 12-6421,626-60 6570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7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13448,'4'14'185,"-3"-8"106,0 0 0,0 0 0,0 0 0,-1 7 0,6 279 3487,-5-272-3283,8 86 135,-7-85-468,11 80 87,-9-82 4,23 65 102,-21-69-102,31 45 103,-28-51-94,7 0-80,21 10 0,-24-15 46,-8-3-165,6 1 4,1-1 0,-1 1-1,1-2 1,-1 0 0,20-2 0,62-11 170,-56 8 41,58-17 0,-76 16-215,33-7 22,9-4-68,51-14-535,-93 26-36,-1-2-1,1 0 1,-1-1 0,17-11 0,-23 12-2050,12-6-7072,-56 30 7270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8.7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 0 14968,'6'10'302,"2"1"1079,7 17 1,-13-25-1162,-2-2-150,1-1 1,-1 1 0,0 0 0,0 0-1,0-1 1,0 1 0,0 0 0,0 0-1,0-1 1,0 1 0,0 0 0,0 0-1,0-1 1,0 1 0,0 0 0,-1 1-1,-15 78 1173,15-76-1144,0 0-1,0 0 1,1 0 0,-1 6-1,-4 76 396,0 45-386,32 384-8,-14-388-78,-7-75 40,30 220-29,-29-220-258,13 185-134,-18-198-106,1 98-323,-3-136 729,0 0 0,0 0 1,0 0-1,0 0 0,0 0 1,0 0-1,0-1 0,-1 1 1,1 0-1,0 0 0,-1 0 1,1 0-1,0 0 0,-1 0 1,1 0-1,-1-1 0,1 1 1,-1 0-1,-1 1 0,-3 5-234,0-1 0,0 0-1,-14 11 1,15-13 251,0-1 0,-1 0 0,0 0 0,0 0 0,-7 3 0,-14 6-307,13-7-443,1-1 1,-19 5-1,-19 8-9274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9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2996 3377 13624,'0'0'1440,"0"-8"-240,-1-21-761,1 28-355,0 0-1,0 0 1,0 0-1,-1 0 1,1 0-1,0 0 1,0 0-1,-1 0 0,1 0 1,0 0-1,-1-1 1,-96-186 1897,29 84-1388,53 82-393,-179-245 294,2 8-184,107 157-199,46 54 182,-76-91 1,-9-12-152,65 81 280,-111-131 3,-19-22-265,110 132 215,-129-139 3,-10-3-255,135 147 110,-107-105 1,8 14-152,119 118 98,-66-54 0,20 27-142,75 59-32,23 19-7,-27-23-16,-55-33-1,83 60 20,7 3-57,1 0-1,0 0 0,0 0 1,0-1-1,0 1 1,0-1-1,-3-1 1,-115-92-2076,100 80-1030,-18-15-7184,89 70 7797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2275 530 14880,'-70'-51'276,"46"34"1105,-60-44 4,43 32-1261,-282-192 1411,254 184-992,-83-32 0,145 66-443,0 1 0,0-1 0,0 2 0,-9-3 0,-105-16 400,55 13-462,0 3 0,-72 5 0,92 2-38,1 2 0,0 2 1,1 2-1,-45 15 0,4 9 0,78-30-2,-1 0 0,-11 8-1,19-11 3,-90 58-6,-19 25 4,65-45 2,2 3 0,2 0 0,2 3 0,1 1 0,-44 73 0,-66 164 28,145-277-8,-1 0 0,1 1 0,0-1 0,-1 7 0,-42 184 134,44-189-121,0 0 1,0 0-1,0 0 1,1 10 0,0-17-34,4 128 172,1-65-156,3-2 1,2 1 0,3-1-1,3-1 1,24 59 0,53 79 53,-87-187-10,11 14 0,130 170 103,-141-187-139,0-1-1,1 0 1,11 10 0,88 74 74,3-8-47,3-4 0,157 82-1,-222-137-29,1-3-1,1-1 0,1-3 1,0-2-1,2-2 1,64 7-1,-54-13 8,1-4-1,-1-2 1,1-2 0,118-20 0,13-22 108,-151 29-63,0-1-1,56-29 1,-30 6-25,-38 18 34,58-45 3,97-92 21,-161 132-71,0-1 0,-2-2 0,-1 0 0,35-60 0,-20 11 21,-37 77-56,2-6 33,1 1-1,-1-1 0,-1 0 0,2-8 1,19-96 132,-7-13-114,-14 114-34,-1-1 0,1 1 1,-2 0-1,0-11 0,1 20-17,-16-160 87,-11-16-63,27 176-24,-2-16 11,-2-1 0,-7-21 0,11 38-11,-57-181 34,-13-6-24,70 187-10,-30-68 22,30 68-22,-78-152 25,-3 13-36,74 126-15,-1 1-1,-10-11 0,-64-78-53,0 15-74,82 86 154,-3-3-87,0-1 1,0 1-1,-1 0 1,1 0-1,-1 1 1,0-1-1,-7-3 1,-18-10-258,-38-14 0,39 20 196,-43-8 1,71 18 147,-41-9-787,41 9 787,-109-20-786,-5 8 580,114 12 206,-67-8-2693,-66-11-7360,310 44 7552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5605 539 15600,'-8'-1'1479,"-129"-15"793,106 13-1312,-79-8 0,-55-4-665,-257-21 321,262 20-205,62 5-306,39 3-90,-159-20 3,-39-7 28,145 20 160,-184-28 1,-21-3-120,190 28 141,-485-64 108,495 69-50,-160-14 1,9 7-183,167 15 131,-135 0 3,13 4-156,139 1 86,-296 3 73,313-3-68,-225-8 46,243 6-166,-56-8 1,0-2-44,-13-8-83,111 18 17,1 2-8,1-2 0,0 1 1,0-1-1,-1 0 0,-7-4 0,7 1-223,6 1 539,1-7-4142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1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2733 293 9776,'-46'-38'266,"29"25"1069,-70-44 477,64 44-784,-118-58 408,133 68-1189,1 0-1,0 0 1,-10-2-1,-107-31 741,-18-2-688,133 36-215,1 0 1,0 0 0,-1 1-1,1 0 1,-10 0 0,-132-3 427,-8 13-331,143-8-50,1 0 0,-22 6 0,36-7-131,-161 38 394,-4 13-252,165-51-142,-19 6 160,-27 13 0,-109 54 160,0 8-200,142-74-26,0 1-1,-20 15 0,-108 86 187,3 10-162,86-69 188,-197 207 109,239-247-356,1 0-1,1 1 1,-9 12 0,17-23-59,-92 142 238,13 3-170,79-145-68,-9 18 51,-8 22 0,17-40-51,-52 139 105,13-1-74,36-131-24,2 0 1,-1 1 0,1-1 0,0 1 0,1 10-1,0-18-7,-1 143 47,14 1-26,-12-137-12,0 0-1,0 0 1,0 0 0,1 0-1,0 0 1,4 7-1,49 119 52,-30-87-53,41 60 0,44 33-2,-6-34-1,-98-99-1,0 0 0,1 0 0,0-1 0,13 8 0,-20-13-3,131 76 18,11-14-12,-142-62-6,10 5 2,1-1 0,0-1 0,17 4 0,-28-7-2,159 29 12,9-12-8,-168-17-4,19 2 4,31-2 0,127-9 8,5-9-6,-182 18-6,15-1 7,1-2 1,30-8-1,-46 11-7,203-59 25,6-16-17,-209 75-8,81-32 13,-81 32-13,193-81 14,-7-7-5,-166 78 8,28-18-1,104-71 18,-15-5-18,-137 104-16,13-10 23,23-23 0,-36 33-23,108-115 47,-11-3-8,-91 111-10,-1-1 1,0 1-1,0-1 1,6-15 0,-11 23-30,66-146 152,-15-10-119,-47 142-28,-1 1 0,4-23 0,12-123 13,-17-34-12,-15 11-1,-10 36-6,20 129-5,-6-18 0,-25-78-2,-4 12-51,36 95 2,-1 0-1,1 1 1,-1 0 0,-5-8-1,8 13 58,-52-72-286,34 52 176,-22-19 1,38 38 42,0-1 0,0 0-1,0 1 1,0-1 0,0 1 0,0-1-1,0 1 1,-1 0 0,1 0 0,0 0 0,-4 0-1,-17-8-335,-40-8 0,31 13 253,-33-2 1,23 6-536,42 0 685,-109 8-682,-7 10 501,116-18 181,-68 9-2489,-67 7-6788,314-37 6969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2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5008 29 13448,'0'0'3745,"-6"-2"-2907,-1-1-708,5 2-43,-1 0 0,0-1-1,-1 1 1,1 1 0,0-1 0,0 0 0,-5 0-1,-82-13 624,65 13-444,-132 6 121,146-4-275,1 0-1,-15 3 1,-121 25 226,-24 9-198,95-19 220,-128 42 0,-15 7-236,126-38 136,-393 133 107,384-127-94,-418 166 101,415-160-146,-411 167 116,415-169-16,-379 146 133,391-151-146,-110 47 3,14-5-206,116-49 130,-83 39 3,12-4-149,89-40 137,-171 74 58,183-80-238,-135 72-37,160-83-77,-9 5-224,-38 24-1,52-29 32,1-1-1,-12 12 0,19-17 237,0 0 0,0 0 0,0 0 0,0 0 0,0 0 0,-1 0 0,1 0 0,0 0 0,0 1 1,0-1-1,0 0 0,0 0 0,0 0 0,0 0 0,0 0 0,0 0 0,0 0 0,0 0 0,0 1 0,0-1 0,0 0 0,0 0 0,0 0 0,0 0 0,0 0 0,0 0 0,0 1 0,0-1 0,0 0 0,0 0 0,0 0 0,0 0 0,0 0 0,0 0 0,0 0 0,0 0 0,0 1 0,0-1 0,0 0 0,0 0 0,0 0 0,0 0 0,0 0 0,1 0 0,-1 0 1,0 0-1,0 0 0,0 0 0,0 1 0,1 0-33,0 0 0,0 1 0,1-1 1,-1 0-1,0 0 0,0 0 0,1 0 0,-1 0 1,1 0-1,-1 0 0,1 0 0,-1-1 1,1 1-1,2 0 0,27 12-3211,-7 0-7629,-56-30 8181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3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1275 1 13896,'-200'16'1158,"163"-10"-738,1 1 1,0 2-1,-51 20 1,-111 72 798,137-66-672,-6 2-274,61-33-112,-1 0-1,-8 7 1,-56 45 153,-63 63 0,102-86-314,1 0-1,2 2 1,1 1 0,-32 55-1,22-14 36,34-69 17,1 0-1,-4 11 1,-19 68 79,-14 91 0,31-122-72,2 1 0,2 0 0,4 68 0,8-47-11,-6-72-22,0 0-1,0 0 0,3 9 1,24 75 79,-10-40-63,2-1-1,2-1 1,2-1 0,3-2 0,1 0-1,54 65 1,-24-48 3,-53-57-20,0 0 0,0-1 0,9 6 0,166 109 117,-173-114-115,1-1 0,0 0 0,13 5 0,-21-9-27,131 46 112,15-6-70,-127-35 9,24 3 0,121 15 54,9-6-62,-153-15 11,28-2 0,110-5 58,-4-10-44,-145 14-23,1 0 0,-1 0 1,0-1-1,11-4 0,109-38 182,-96 30-185,-1-1 1,0-1-1,-1-2 1,-1-1-1,-1-2 1,35-31-1,-49 39-8,0-2 0,-2 0 0,0 0 0,-1-2 0,0 1 0,-1-1 0,-1-1 0,-1 0 0,0-1 0,-2 1 0,0-1 0,8-38 0,-10 22 16,-1 0 1,-2-1-1,-1 1 1,-2 0-1,-7-47 1,-1 27 34,-3 1 0,-32-91 0,-60-96 142,-12 24-8,92 173-170,20 35-25,-1 1-1,0 0 1,-10-11 0,15 19-24,-90-112 98,-30-18-94,78 91-55,-1 1 1,-2 2-1,-1 3 0,-1 1 0,-2 3 0,-61-28 0,66 36-3465,-45-24-7847,208 105 8567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13088,'6'6'1118,"1"0"0,0 0 1,1-1-1,14 8 0,87 40-342,-59-25-688,41 23-16,-72-41 48,75 45 54,-76-43-26,55 48 85,-71-59-207,-1 0-1,0 0 0,0 0 1,0 1-1,0-1 1,0 0-1,0 0 1,0 1-1,1 1 1,10 22 143,12 38 0,-24-62-157,1 1 0,-1-1-1,1 1 1,-1-1 0,0 1-1,0-1 1,0 1 0,0-1-1,0 1 1,0-1 0,-1 3-1,-1 13 59,-5 21 0,-14 20-3,21-58-67,-11 25 193,-69 113 43,60-108-216,-99 133-2,98-133-52,7-8-21,-56 95-512,66-108 315,0-1-42,1-1 1,-1 0 0,-6 8-1,54-73-590,-29 39-1454,12-16-6477,-63 81 6621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2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1 13176,'26'-1'232,"-18"2"928,8 9-489,0 1 0,-1 0 1,0 1-1,17 19 1,-27-26-521,0 0 0,0 0 0,9 6 0,-1-1-55,28 25-26,3-1-70,4-4 0,-22-15 9,1-1-1,35 13 1,47 15 39,-88-34 38,81 36 64,-85-35 76,52 48 60,-68-57-282,0 1 0,-1 0 0,1-1 0,-1 1 0,1 0 0,0-1 0,-1 1 0,1 0 0,-1 0 0,0-1 0,1 1 0,-1 0 0,0 0 0,1 0 0,-1 0 0,0 1 0,0-2-4,2 8 24,0 0 0,1 16 0,-3-12 3,-3 22 0,3-32-7,0 0 0,-1 0 0,1 0 0,-1 0 0,1 0 0,-1-1 0,0 1 0,0 0 0,-1 2 0,-32 57 180,-12 3-145,42-60-40,0 1-1,0 0 1,0-1 0,-7 5-1,11-9-14,-88 75 74,-40 15-60,62-53-53,-119 49 0,142-70-353,-139 38-175,156-48 60,15-3 305,4-1 95,0 0 1,0 1-1,-11 5 0,13-6-1425,0 1 0,0-2 0,0 1 0,-10 2 1,14-4 1404,1 0 0,0 0 0,0 0 0,-1 0 0,1 0 0,0 0 0,0 0 0,-1 0 0,1 0 0,0 0 0,0 0 0,-1 0 0,1 1 0,0-1 1,0 0-1,-1 0 0,1 0 0,0 0 0,0 0 0,0 1 0,-1-1 0,1 0 0,0 0 0,0 1 0,40-15-2018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5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955 65 7448,'-18'24'84,"18"-24"-72,0 0-1,0 0 1,0 0 0,1 0 0,-1 0 0,0 0 0,0 0-1,0 0 1,0 0 0,0 0 0,0 0 0,0 0 0,0 0-1,0 0 1,0 0 0,1 0 0,-1 0 0,0 0 0,0 0-1,0 0 1,0 0 0,0 0 0,0 0 0,0 1 0,0-1-1,0 0 1,0 0 0,0 0 0,0 0 0,1 0 0,-1 0-1,0 0 1,0 0 0,0 0 0,0 0 0,0 0 0,0 0 0,0 0-1,0 1 1,0-1 0,0 0 0,0 0 0,0 0 0,0 0-1,0 0 1,0 0 0,0 0 0,0 0 0,0 0 0,0 0-1,0 1 1,0-1 0,0 0 0,0 0 0,0 0 0,0 0-1,0 0 1,0 0 0,8-3 130,5-4 235,1 0 0,-1-1 1,12-11-1,-20 15-217,12-10 924,-16 13-1020,0 0 0,0 0 1,0 1-1,-1-1 1,1 0-1,0-1 1,-1 1-1,1 0 1,-1 0-1,1 0 0,-1 0 1,1 0-1,-1 0 1,0-1-1,1 0 1,-1 1-3,0 1 1,-1-1 0,1 1 0,0-1-1,0 1 1,0-1 0,0 1 0,0-1-1,-1 1 1,1-1 0,0 1-1,0-1 1,-1 1 0,1 0 0,0-1-1,-1 1 1,1-1 0,-1 1 0,1 0-1,0-1 1,-1 1 0,1 0 0,-1 0-1,1-1 1,-1 1 0,1 0 0,-1 0-1,1 0 1,-1 0 0,1 0-1,-1-1 1,1 1 0,-1 0 0,1 0-1,-2 0 1,1 0 3,0 1 0,-1-1-1,1 0 1,0 0 0,0 0-1,-1 1 1,1-1 0,0 0-1,0 1 1,-1-1 0,1 1-1,0 0 1,0-1 0,0 1-1,-2 2 1,-32 37 591,28-28-282,-24 73 133,24-62-242,-23 117 109,24-111-102,-33 114 67,38-139-328,0 0 0,0 0 0,-1-1 0,-2 7 0,-56 88 88,59-97-91,1 0-1,-1 0 0,0 0 0,1-1 1,-1 1-1,0 0 0,1 0 0,-1-1 1,0 1-1,0 0 0,1-1 0,-1 1 0,0-1 1,0 1-1,0-1 0,-2 1 0,-3 2 20,-1-1 0,0 0 0,1 0 0,-9 1 0,7-3-13,0 1-1,-1-2 0,-11-1 1,20 2-15,-2 0 16,0 0 1,0-1-1,0 1 1,0-1-1,0 1 0,0-1 1,1 0-1,-5-2 1,6 3-17,-19-9 76,-19-14 0,-25-25-3,63 48-73,-28-22 215,-145-111 73,140 107-160,3 2-52,-94-73 22,57 51-175,65 44-4,0 1 0,0-1 0,0 1 0,0 0 0,0 0 0,0 0 0,0 0 0,-1 0 0,-2-1-1,-3 1-34,-1-2 143,-14-3-2787,-1-2-5956,57 19 6562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3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 13720,'11'0'465,"-1"-1"1,18-4 0,-17 3-127,-6 2-98,0-1 1,1 1 0,-1 1 0,0-1 0,0 0-1,8 3 1,-8-2-111,-1 0 1,1 0-1,0-1 0,0 0 0,0 0 1,-1 0-1,8-1 0,6-3 57,-9 1-118,0 1 0,1 0 1,-1 1-1,0 0 1,1 0-1,-1 1 0,14 1 1,-17 0-75,0-1 0,0 1 0,-1-1 1,1-1-1,0 1 0,7-2 0,-5 0-1,1 1-1,11 1 1,-6-1 1,1 0 0,20-3 1,-19 1-2,28-1 1,-18 5 1,40 8 1,-21-3 0,-37-5 7,0 1 0,0-1-1,0 1 1,-1 1 0,1-1-1,0 1 1,-1 1 0,0-1-1,0 1 1,0 1 0,-1-1-1,1 1 1,9 9 0,-14-11-1,0-1 0,0 1-1,-1-1 1,1 1 0,-1 0 0,1-1 0,-1 1 0,0 0 0,0 0 0,0 0 0,-1 0 0,1 0 0,-1 0-1,1 3 1,-3 4 18,-28 63 16,20-55 2,-67 92-46,59-85-268,-75 113-171,64-96-2125,-27 40-5953,131-191 6422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4.5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23 850 10848,'7'5'-84,"-7"-5"236,1 1 0,0-1 0,0 1 0,-1-1 0,1 0 0,-1 1 0,1 0 0,0-1 0,-1 1 0,1-1 0,-1 1 0,1 0 0,-1-1 0,0 1 0,1 0 0,0 1 0,-11-6 1750,7 3-1552,-2-1-339,3 1 73,1 1-1,-1-1 0,0 0 1,1 1-1,-1-1 1,1 0-1,-1 0 0,-2-2 1,4 2-67,-1 0 1,1 0-1,-1 0 1,1 1 0,-1-1-1,1 0 1,0 0-1,-1 0 1,1 0-1,0 0 1,0 0-1,0 0 1,0-1 0,0 1-1,0 0 1,0 0-1,0 0 1,0 0-1,1-2 1,7-32 264,13-35-1,-8 27-178,22-76 485,-11 38-314,44-161 239,-19 62 178,-49 179-691,2-5 46,1-1-1,0 1 0,5-10 1,-7 14-32,0 0 0,1 1-1,-1-1 1,0 1 0,1-1 0,-1 1 0,1 0 0,0 0 0,-1-1 0,1 1 0,0 0-1,-1 0 1,1 0 0,0 1 0,0-1 0,0 0 0,3 0 0,0 1 17,-1 0 0,1 1 0,0-1 1,0 1-1,-1 0 0,1 0 0,-1 1 0,1-1 1,7 5-1,47 23 370,-36-17-342,76 47-13,147 123-94,-222-164-42,32 27-602,220 185-231,-193-159-1635,83 68-6217,-387-325 6606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5296,'0'0'0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10936,'0'0'2208,"14"36"-3472,1 0-7176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8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 13448,'-1'-1'82,"1"1"1,0-1 0,0 1 0,0-1-1,0 1 1,0-1 0,0 1 0,0-1 0,1 0-1,-1 1 1,0-1 0,0 1 0,0-1-1,0 1 1,1-1 0,-1 1 0,0-1-1,1 1 1,-1-1 0,0 1 0,1 0 0,-1-1-1,0 1 1,1-1 0,-1 1 0,1 0-1,-1-1 1,1 1 0,-1 0 0,1 0 0,-1-1-1,1 1 1,0 0 0,0 0 50,0 0 1,0 0-1,0 0 1,-1 0-1,1 0 1,0 1-1,0-1 1,0 0-1,-1 0 0,1 1 1,0-1-1,0 1 1,-1-1-1,1 1 1,0-1-1,-1 1 1,1-1-1,-1 1 1,1-1-1,0 1 1,0 1-1,4 5-113,-1 1 0,1 0 1,-2 1-1,1-1 0,-1 1 0,3 12 0,8 47 14,-14-65-28,12 101 221,-10-76-182,0-2 177,12 293 300,5-64 96,-17-244-419,-2-11-195,0 0 0,0 1 0,0-1 0,0 0 0,0 0 1,0 0-1,0 0 0,0 0 0,0 0 0,0 0 0,0 0 0,0 0 0,0 0 1,0 0-1,1 0 0,-1 1 0,0-1 0,0 0 0,0 0 0,0 0 1,0 0-1,0 0 0,0 0 0,0 0 0,0 0 0,0 0 0,0 0 1,0 0-1,0 0 0,0 0 0,0 0 0,1 0 0,-1 0 0,0 0 0,0 0 1,0 0-1,0 0 0,0 0 0,0 0 0,0 0 0,0 0 0,0 0 1,0 0-1,0 0 0,1 0 0,-1 0 0,0 0 0,0 0 0,0 0 1,0 0-1,0 0 0,0 0 0,0 0 0,0 0 0,9-19 276,-8 16-280,42-118 428,-31 82-364,25-67 33,37-117 157,-40 125-199,6-22 257,-38 113-298,3-14 12,-4 21-23,-1-1 0,0 0 0,1 0 0,-1 0 0,0 1 0,1-1 0,-1 0 0,1 0 0,0 1 0,-1-1 0,1 0 0,-1 1 0,1-1 0,0 1 0,0-1 0,-1 1 0,1-1 0,1 0 0,-2 1-2,1 0 0,-1 0-1,0 0 1,1 0 0,-1 0 0,0 0 0,1 0-1,-1 0 1,0 0 0,1 0 0,-1 1 0,0-1-1,0 0 1,1 0 0,-1 0 0,0 0 0,1 0-1,-1 1 1,0-1 0,0 0 0,1 0 0,-1 0-1,0 1 1,0-1 0,1 0 0,-1 0 0,0 1-1,0-1 1,0 0 0,1 1 0,-1-1 0,0 0-1,0 1 1,0-1 0,0 0 0,0 1 0,0 0-1,3 16 22,-3-13-21,3 26-139,-2 40 1,-3-49-1738,-6 33 0,4-36-8477,9-42 7802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0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202 196 7712,'0'-1'89,"1"-1"0,0 1 1,-1-1-1,1 0 0,-1 1 1,0-1-1,1 0 0,-1 1 1,0-1-1,0 0 0,0 1 1,0-1-1,0 0 0,-1 1 1,1-1-1,0 0 0,-1 1 1,1-1-1,-1 1 0,0-1 1,0-1-1,-3-4 48,2 5 7,1 0 0,0 0 1,0 0-1,0 0 0,1 0 0,-1-1 0,0-2 1,-13-32 1109,12 33-1063,1 1-1,0-1 1,0 0-1,0 1 1,0-1-1,1 0 1,-1-4-1,0 0-22,0-14 1047,2 16-1059,-1 6-137,0 0 0,0 0-1,0 0 1,0 0 0,0 0 0,0 0 0,0 0 0,0 0 0,0 0-1,1 0 1,-1 0 0,0 0 0,0 0 0,0 0 0,0 0-1,0 0 1,0 0 0,0 0 0,0 0 0,0 0 0,1 0 0,-1 0-1,0 0 1,0 0 0,0 0 0,0 0 0,0 0 0,0 0 0,0 0-1,0 1 1,0-1 0,0 0 0,0 0 0,0 0 0,1 0-1,-1 0 1,0 0 0,0 0 0,0 0 0,0 0 0,0 0 0,0 0-1,0 1 1,0-1 0,0 0 0,0 0 0,0 0 0,0 0 0,0 0-1,0 0 1,0 0 0,0 0 0,0 1 0,0-1 0,0 0-1,0 0 1,0 0 0,1 2 76,-1-1-56,1 0 0,-1 0 0,0 0 0,1 0 0,-1 0 0,0 0 0,0 0 0,0-1 0,0 1 0,0 0 0,0 0 0,0 0 0,0 0 0,0 0 0,0 0 0,-1 1-1,-8 88 694,7-63-310,-16 148 167,14-128-194,-4 94 3,3 20-264,3-100 134,-3 212 113,6-227-108,9 113 101,-8-140-146,-1-15-170,0 0 0,0 0 0,3 7 0,-4-11-57,0 0 0,0 0 0,0 0 0,0 0 1,0 1-1,0-1 0,0 0 0,0 0 0,0 0 0,1 0 1,-1 0-1,0 0 0,0 1 0,0-1 0,0 0 1,0 0-1,1 0 0,-1 0 0,0 0 0,0 0 0,0 0 1,0 0-1,0 0 0,1 0 0,-1 0 0,0 0 1,0 0-1,0 0 0,0 0 0,1 0 0,-1 0 0,0 0 1,0 0-1,0 0 0,5-5 8,-3-1-6,1-1 0,-1 1-1,-1 0 1,1-1 0,-1 1 0,-1-1-1,1-7 1,1-3 1,5-103 24,-7 116-28,1-28 8,-1-74 4,0-18-8,0 108-1,-3-20 0,-27-243 15,22 227 28,-48-171 40,45 187 60,5 18-52,-5-18 182,-27-61 0,33 86-2,15 16-192,0 0 0,15 11 0,-21-14-65,13 6 138,109 35 89,-119-41-155,1 0 0,14 2 1,96 13 182,21-3-188,-81-10 64,84-2 4,31-7-122,123-6-99,-284 11-47,-1 0 1,16 1-1,185 27-429,-208-27 453,1-1 0,-1 1-1,0 0 1,0 1 0,0-1 0,7 4 0,-11-5 92,74 38-642,-54-24 569,22 18 0,-34-26-832,0 0 1,15 8-1,58 36-9668,-190-117 7935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1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741 19 12728,'-4'17'932,"1"-8"239,3-7-665,1-4-161,14-43 2136,-43 105-1463,20-45-872,-47 74 78,40-68 18,-84 100 102,74-91-98,-139 160 70,130-151-214,-122 143 54,129-149-10,-76 101 41,101-132-181,1 0 0,-1 0 0,1 0 0,0 1 0,-1-1 0,1 1-1,0-1 1,-1 3 0,2-5-6,-16 57 54,13-43-38,0 23 0,3-35-8,0-1 0,-1 0 1,1 1-1,1-1 0,-1 0 1,0 1-1,0-1 0,0 0 0,1 0 1,-1 1-1,0-1 0,2 2 1,2 8 47,11 20 0,-7-20-23,13 17 0,-21-28-33,3 3 37,-1 0 0,1-1-1,-1 1 1,1-1 0,4 3-1,67 48 184,16 6-170,-79-52-36,17 8 0,181 80 31,-169-78-12,137 57 18,-146-61 2,126 57-75,-145-66-53,0 1-98,1 0-1,-1 1 0,11 7 0,27 17-2590,-28-18-8307,-38-20 8795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2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338 37 12280,'-43'142'282,"39"-130"1467,3-11-1348,1-3-201,3-13 277,12-52 1093,8-38 1334,-22 102-2716,-1 7-131,-2 10-50,-20 77 49,17-77 44,-35 73 40,30-69-40,-55 67 72,17-29 348,-1-6-228,38-39-251,-31 34 336,35-36-282,0 0 0,0 0 0,-7 14 0,13-23-88,1 1 0,0-1 0,0 1 0,0-1 0,-1 1 0,1-1 0,0 1 0,0-1 0,0 1-1,0-1 1,0 1 0,0-1 0,0 1 0,0-1 0,0 1 0,0-1 0,0 1 0,0-1 0,1 1 0,-1 0 0,22 75 193,-21-73-183,0-1 1,0 0-1,0 0 0,0 0 0,1 0 0,1 3 0,80 94 141,-62-79-92,99 68 20,-92-72-58,52 23 4,20 3-24,-62-28-30,47 10 1,-66-19-224,155 52-1497,-121-39 1570,-22-7-2457,31 11-7288,-145-52 7448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 0 12280,'-1'1'88,"0"0"0,0 0 0,0 0 1,0 0-1,0 0 0,0-1 0,-1 1 1,1 0-1,0-1 0,0 1 1,-1 0-1,1-1 0,-1 0 0,1 1 1,0-1-1,-1 0 0,1 0 0,-1 0 1,1 0-1,0 0 0,-1 0 0,1 0 1,-1 0-1,-1-1 0,-17 0 692,-25 2 1,-2 1-141,-63-8 332,88 6-957,10-1-6,-1 1 1,-15 2 0,24-1-3,0 0 1,0 0 0,0 0-1,-1 1 1,2-1 0,-1 1 0,0 0-1,0 0 1,1 0 0,-6 5-1,5-4 6,0 1 0,0 0-1,1 0 1,-1 0 0,1 0-1,0 0 1,1 1 0,-1-1-1,1 1 1,0 0 0,0 0-1,0 0 1,-1 6 0,-20 96 75,19-89-80,-7 33 4,-26 150 12,28-147-19,-2 3-2,-1 12 2,-1 10-2,4-32 1,-8 71 48,11-64-10,-8 124 234,13-175-238,1 0-1,1 0 1,-1 1-1,0-1 1,1 0-1,-1 0 1,1 0-1,0 0 1,3 5-1,-3-7-3,0 1 0,0-1-1,0 1 1,0-1 0,0 0 0,1 0-1,-1 1 1,1-1 0,-1 0 0,1 0-1,-1-1 1,1 1 0,0 0 0,-1 0-1,1-1 1,0 1 0,0-1 0,2 1-1,11 2 189,-7 0-29,0-2-1,1 1 1,10-1-1,81 5 792,-62-5-646,62 4 447,-63-3-682,50 10-49,-53-3-486,41 21-1665,-18 1-292,-57-31 2384,0 0 0,0 0 0,0 1 0,0-1 1,0 0-1,0 0 0,0 0 0,0 0 0,1 0 0,-1 0 0,0 0 1,0 0-1,0 0 0,0 0 0,0 0 0,0 0 0,0 0 0,0 0 1,0 0-1,1 0 0,-1 0 0,0 0 0,0 0 0,0 0 0,0 0 1,0 0-1,0 0 0,0 0 0,1 0 0,-1 0 0,0 0 0,0 0 1,0 0-1,0 0 0,0 0 0,0 0 0,0 0 0,0 0 0,0 0 0,1 0 1,-1 0-1,0 0 0,0 0 0,0 0 0,0 0 0,0-1 0,0 1 1,0 0-1,0 0 0,0 0 0,0 0 0,0 0 0,0 0 0,0 0 1,0-1-1,2-2-117,0 0 1,-1 0 0,0 0-1,0 0 1,0-1 0,0 1-1,0-7 1,1-1-1292,9-29-8900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13984,'-1'1'192,"-1"1"1,0-1 0,0 0-1,1 0 1,-1 0 0,0 0 0,0 0-1,0-1 1,0 1 0,0-1 0,-3 1-1,-1 1 282,-28 7 1067,-78 13-130,85-17-798,-117 19 118,115-19-758,-103 16-162,129-21 32,-1 1-1,1-1 1,0 1 0,-6 2-1,-12 6-402,-31 19 0,46-25 186,7 0-132,0-1 451,0 0 0,0 0-1,0-1 1,1 1-1,-1-1 1,1 1 0,-1-1-1,1 1 1,0-1-1,0 0 1,-1 0 0,1 0-1,0 0 1,0 0-1,0 0 1,0 0 0,0-1-1,2 1 1,0 0 5,-2 0-218,-1-1 0,1 1 0,-1 0 1,1 0-1,-1-1 0,1 1 0,1 2 0,20 13-7602,-53-37 5914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7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1121 34 12192,'-31'15'221,"31"-15"-174,0 0 1,0 1-1,0-1 1,-1 0-1,1 0 1,0 0-1,0 0 1,0 0-1,0 1 0,0-1 1,-1 0-1,1 0 1,0 0-1,0 0 1,0 0-1,-1 0 1,1 0-1,0 0 1,0 0-1,0 0 0,-1 0 1,1 0-1,0 0 1,0 0-1,0 0 1,0 0-1,-1 0 1,1 0-1,0 0 1,0 0-1,0 0 0,-1 0 1,1 0-1,0 0 1,0 0-1,0-1 1,-1 1-1,3-3 227,-2 2-138,3-4 637,1 0-1,7-9 0,6-8 407,-17 22-1175,0 0-1,0 0 0,0 0 1,0 0-1,0 0 1,0 0-1,0 1 0,0-1 1,0 0-1,0 0 1,0 0-1,0 0 1,0 0-1,0 0 0,0 0 1,0 0-1,0 0 1,0 0-1,0 0 1,0 0-1,0 0 0,0 0 1,0 0-1,0 0 1,0 0-1,0 0 1,0 0-1,0 0 0,0 0 1,0 0-1,0 0 1,0 0-1,0 0 0,0 0 1,0 0-1,0 0 1,0 0-1,1 0 1,-1 0-1,0 0 0,0 0 1,0 0-1,0 0 1,0 0-1,0 0 1,0 0-1,0 0 0,0 0 1,0 0-1,0 0 1,0 0-1,0 0 0,0 0 1,-4 13 144,-28 73 19,23-63-12,-38 110 45,36-105-152,-56 111 37,52-113 28,-65 86 43,79-110-144,0 0-1,-1 0 0,0-1 0,1 1 0,-1 0 0,0-1 0,0 1 0,-3 1 0,-10 7 39,-22 11 0,20-14-17,-23 7 0,38-13-13,0 0 1,0-1 0,0 1-1,0-1 1,-1 1-1,1-1 1,0 0 0,0 0-1,-1 0 1,-3-1-1,-80-8 207,-12-11-146,89 18-21,0 0 0,-10-5 0,-152-65 188,142 58-86,-4-5-40,-45-23-12,17 12-92,50 26-118,-33-2-243,5 4-3328,26 2-5472,31 0 6861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 0 13088,'-1'0'139,"1"0"1,0 0 0,-1 0 0,1 0-1,0 1 1,-1-1 0,1 0 0,0 0 0,0 0-1,-1 0 1,1 1 0,0-1 0,0 0 0,-1 0-1,1 1 1,0-1 0,0 0 0,0 0-1,-1 1 1,1-1 0,0 0 0,0 0 0,0 1-1,0 0 1,-4 13 1863,-6 50-1474,-18 84-488,26-137-37,-4 22 38,-28 150 16,27-142-36,-11 72 3,-4 25-18,-8 85-351,17-133-1711,13-89 1963,0-1 0,0 0-1,0 1 1,0-1 0,0 1-1,0-1 1,0 1 0,0-1-1,0 0 1,0 1 0,0-1-1,0 1 1,0-1 0,0 0-1,0 1 1,0-1 0,1 1-1,-1-1 1,0 0 0,0 1-1,1 0 1,-1-1 62,1 0 0,-1 0 0,0 0-1,1 0 1,-1 0 0,0 0 0,1 0 0,-1 0-1,0 0 1,1 0 0,-1 0 0,0 0 0,0 0 0,1 0-1,-1 0 1,0-1 0,1 1 0,-1 0 0,0 0 0,1 0-1,-1-1 1,19-15-865,-14 12-231,16-15-7040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11032,'1'61'260,"-2"-42"1040,-20 121 489,13-100-642,-21 84-1,-7 17-766,21-84 375,-55 218 201,57-226-728,-16 58 4,-3 2-186,17-61-144,-22 72-472,35-114 27,0 1-1,0-1 0,1 1 1,-2 12-1,3-24-1391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0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7 187 12912,'0'0'81,"0"0"-1,0 1 1,0-1 0,0 0 0,0 1 0,0-1 0,0 0 0,0 1 0,0-1 0,0 0 0,-1 0 0,1 1 0,0-1 0,0 0 0,0 0 0,0 1-1,0-1 1,-1 0 0,1 0 0,0 1 0,-4 2 3620,4-3-3672,0 0 0,0 0-1,0 0 1,0 0-1,0 0 1,1 0-1,-1 0 1,0 0-1,0 0 1,0 0-1,0-1 1,0 1-1,0 0 1,0 0-1,1 0 1,-1 0-1,0 0 1,0 0-1,0 0 1,0 0-1,0 0 1,0 0-1,0-1 1,0 1-1,0 0 1,1 0-1,-1 0 1,0 0-1,0 0 1,0 0-1,0-1 1,0 1-1,0 0 1,0 0-1,0 0 1,0 0-1,3-8 42,1 0 0,0 0-1,0 1 1,11-14-1,-9 12 19,10-15 0,-10 19-66,60-30 16,-44 23-22,1 2 0,-1 1 0,2 1 0,-1 1 0,1 1-1,0 0 1,1 2 0,40-1 0,-54 5-9,1 0-1,0 1 1,0 0 0,0 1-1,-1 0 1,1 1 0,-1 0-1,0 1 1,0 1 0,15 7 0,-13-4-6,0 0 1,0 1 0,-1 1 0,0 0 0,-1 0-1,0 1 1,15 20 0,0 7-1,-25-36-1,6 9-1,-1 0 0,0 1 1,-1-1-1,0 1 0,-1 0 0,3 15 0,2 13-1,-7-26 2,0 20 0,-3-8 1,-4 30 0,5-55 0,-1 0-1,1 0 1,0 1 0,0-1 0,-1 0 0,1 0-1,0 0 1,-1 0 0,-1 2 0,-5 9 12,0 0 1,-1-1-1,0 0 1,-1 0-1,0-1 1,-1 0-1,0-1 1,-1 0 0,0-1-1,0 0 1,-1 0-1,-14 6 1,-2-2 134,0-1 0,-1-1 1,-44 9-1,42-11 0,20-5-82,1-1 1,-1 0 0,-20 1 0,11-3 63,12-1-66,0 1 0,-1 0 1,1 0-1,0 1 0,-11 2 1,16-2-40,1-1 0,-1 0-1,0 0 1,0 0 0,0 0 0,0 0 0,0-1 0,-4 0 0,5 0-8,-1 0 0,1 1 0,0 0-1,0-1 1,0 1 0,0 0 0,0 0 0,0 0-1,0 0 1,-1 0 0,1 1 0,0-1 0,0 1-1,0-1 1,-3 2 0,3-1 13,1 0-1,-1 0 1,0 0-1,0 0 1,0-1-1,0 1 1,0-1 0,0 1-1,0-1 1,-2 1-1,3-1 309,1-1-337,0 1 1,0-1-1,0 1 1,0 0-1,0-1 1,0 1-1,0 0 1,0-1-1,0 1 1,0-1 0,0 1-1,0 0 1,0-1-1,1 1 1,-1 0-1,0-1 1,0 1-1,0 0 1,1-1-1,-1 1 1,0 0-1,0-1 1,1 1 0,-1 0-1,0 0 1,0-1-1,1 1 1,-1 0-1,0 0 1,1 0-1,-1-1 1,0 1-1,1 0 1,-1 0-1,1 0 1,-1 0 0,0 0-1,1 0 1,-1 0-1,0 0 1,1 0-1,-1 0 1,1 0-1,-1 0 1,0 0-1,1 0 1,19 3-53,-19-3 52,17 4-52,26 1 0,-5-1 21,5 2-56,60 16-1,-66-11 3,0 3 1,45 21-1,57 41-60,-121-64 84,79 63-17,-80-58 50,-1 2 21,-1 1-1,-1 0 1,-1 2 0,0-1-1,15 37 1,-23-44 7,-1 2 0,-1-1 0,0 0 0,-1 1 0,-1 0 0,0 0 0,-1 27 0,-2-33 6,0 1-1,0-1 1,-2 1-1,1-1 1,-1 0-1,0 0 1,-1 0-1,0 0 1,-1-1-1,0 1 1,-1-1-1,-9 13 1,-14 9 37,14-18 129,-85 47 53,77-49-140,-103 31 57,100-36 50,-104 12 77,105-16-84,9-1-104,-19 1 21,-46-2 0,51-2-9,1-1 0,0-2-1,-55-16 1,83 21-138,-1 0 1,1-1-1,-1 1 0,1-1 1,0 1-1,-1-1 1,1 0-1,0 1 0,0-1 1,-1 0-1,1 0 0,0 0 1,0 0-1,0 0 1,0 0-1,0 0 0,-1-2 1,2 3 23,0-1 1,0 1 0,0 0-1,0 0 1,0 0 0,0 0-1,0-1 1,0 1 0,0 0-1,0 0 1,0 0 0,0 0-1,0 0 1,1-1 0,-1 1-1,0 0 1,0 0 0,0 0-1,0 0 1,0 0 0,0 0-1,0-1 1,1 1 0,-1 0-1,0 0 1,0 0 0,0 0-1,0 0 1,0 0 0,0 0-1,1 0 1,-1 0 0,0 0-1,0 0 1,0 0 0,0 0-1,1 0 1,-1 0 0,0 0-1,63-32-1037,-43 22-1932,18-9-7028,-88 45 7545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51 13360,'0'0'1449,"-5"-2"-237,-23-9 94,-22-9-159,47 18-1044,0 1-1,-1 0 0,1-1 1,0 2-1,-1-1 1,-6-1-1,-2 1 8,-22-5-25,33 5-84,0 1 1,0 0-1,0 0 0,0 0 0,0 0 0,0 0 1,-1 0-1,1 0 0,0 0 0,-2 1 0,-60 17 23,62-17-19,-1-1-1,1 1 0,0-1 0,0 1 0,0-1 0,0 1 0,0 0 0,0-1 1,-1 3-1,-55 52 54,56-54-55,0 0-1,0 1 0,0-1 0,0 0 1,0 1-1,0-1 0,0 1 0,0 1 0,-33 91 30,30-72 8,-2 90 26,6-89 20,1-5-34,0 3 5,1-1 1,7 38-1,-6-47-7,0 3-3,0 0 1,8 17-1,-10-28-38,0 0 0,0-1-1,1 1 1,-1-1-1,1 1 1,0-1 0,0 1-1,3 2 1,-3-4 2,2-4 4,7-11-3,0-1 0,9-18 0,54-94 168,17-23 900,-91 150-1072,1 0 0,-1 0 0,1 1 0,-1-1 0,0 0 0,1 1 0,-1-1 0,0 1 0,1-1 0,-1 0 0,0 1 0,0-1 0,1 1 0,-1-1 0,0 1 0,0-1 0,0 1 0,1-1 0,-1 1 0,1 23 50,0 1-20,0 9-28,-1-19-53,2-1 1,0 0-1,0 1 1,1-1-1,10 25 1,-13-38 25,0-1-1,0 0 1,0 1 0,0-1-1,0 0 1,1 1 0,-1-1-1,0 0 1,0 1 0,0-1-1,1 0 1,-1 0 0,0 1-1,1-1 1,-1 0 0,0 0-1,0 0 1,1 1 0,-1-1-1,5 2-69,0 1 0,0-1 0,0-1 0,0 1 0,7 0 0,-12-1 55,1-1 1,0 0 0,-1 0 0,1 0-1,0 0 1,-1-1 0,1 1-1,0 0 1,-1 0 0,1 0-1,0 0 1,-1-1 0,1 1 0,-1 0-1,1-1 1,0 0 0,89-53-744,-71 39 70,66-72-175,-70 67 686,51-97-2124,-5 9-8115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 9 12552,'-42'-9'3082,"34"9"-2229,-9 5-263,-1-1 0,-22 11-1,-26 14-184,49-20-339,-64 42 61,66-39 108,-50 54 113,55-52-40,0 6-90,-10 34 0,18-38 88,2-2-225,1-1 0,1 1 0,0 0 0,1-1 0,0 0 0,1 1 0,11 23 0,-6-20 74,1 1-1,22 28 0,-23-39 199,61 26 135,-60-28-376,0-1 0,0-1-1,1 0 1,-1 0 0,1-1-1,15 1 1,-7 0 66,139 6 480,-146-9-640,-3 1-39,-1-1 1,15-2-1,-21 1-5,0 1 0,1-1 1,-1 1-1,0-1 0,0 0 1,0 0-1,0 0 0,0 0 1,0 0-1,0-1 0,0 1 1,-1 0-1,1-1 0,0 1 1,1-3-1,-2 2-90,0 0 0,0 0-1,0 0 1,0 0 0,0-1 0,0 1 0,0 0-1,-1 0 1,1-1 0,-1 1 0,0-3-1,-1-24-229,1 21 242,-1-2-375,1 0 1,2-17-1,2-12-2368,-2 4-6566,-5 81 7072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2.3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14968,'0'0'3847,"0"9"-2980,1 50-190,5 53-171,-4-85-500,12 138 6,-10-124 10,26 216 51,-23-201 140,29 232 65,-29-232-170,23 201 65,-25-211 20,9 159 55,-13-172-166,2 4-32,2 127 76,-6-155-1135,1-21 216,2-24 87,-2 24 651,0 6-36,0-1 0,1 1-1,2-12 1,14-74-293,-11 73 190,39-79-44,-33 79 206,21-29 4,12-7 22,28-21 26,-60 65 82,13-6 132,1 2 0,1 0 1,41-15-1,-67 29-220,10-3 63,-9 3 30,-4 4 86,-50 39 278,23-19-342,21-15 119,-18 45 118,23-46-287,0 0-1,0 0 1,0 0-1,1 0 1,0 0-1,1 0 1,0 0-1,0 8 1,0-6-11,2 6 285,14 73 137,-13-74-347,0-1 0,2 1 0,-1-1 1,9 14-1,-9-19-103,1 5 67,2-1 0,14 20 0,-15-23-90,0 0 1,0-1 0,1 0 1,16 14-1,-17-16-53,1 1-77,0-1-1,0-1 1,1 1 0,13 7 0,-8-6-169,0 1-1,12 10 0,75 62-506,-70-55-1921,30 23-7708,-140-112 7820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8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715 0 12192,'0'0'7825,"-5"9"-7667,-14 27-80,11-16 150,-40 102 98,36-91-86,-60 154 122,53-140 6,-37 85 4,-8 16-218,38-90 246,-103 194 134,105-205-266,-92 171 298,100-186-445,-40 75 24,16-36-100,38-67-47,2-2-7,0 0 0,-1 0 1,1 1-1,0-1 1,0 0-1,0 0 0,0 1 1,-1-1-1,1 0 1,0 0-1,0 1 0,0-1 1,0 0-1,0 0 1,0 1-1,0-1 0,0 0 1,0 1-1,0-1 1,0 0-1,0 0 0,0 1 1,0-1-1,0 1 1,19-9-2534,-15 5 2413,-3 2 69,0 1 0,0-1 0,0 1 0,0-1-1,0 1 1,0-1 0,0 1 0,0-1 0,0 1 0,0 0 0,0 0 0,0-1 0,1 1 0,-1 0 0,0 0 0,1 0 0,77-5-984,-54 4-1423,21-1-6639,-108 5 6842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9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1523 565 13624,'0'0'3281,"-1"-8"-2643,-4-24-448,5 30-156,-1 1 0,1-1 0,0 1 1,-1-1-1,1 1 0,-1 0 0,1-1 1,-2-1-1,-15-33 278,8 20-281,-12-18 0,0 8-28,-39-38-1,54 58 4,-14-12 49,-90-68 50,86 71 68,-109-52 93,105 57 20,-122-32 110,116 37-136,-158-9 98,185 14-302,-1-1 1,1 2 0,-9 0-1,-154 31 236,164-31-266,1 0-1,0 1 0,-10 4 1,-124 68 150,114-57 70,-93 77 76,98-75-194,10-10-63,-2 2-12,1 1 0,0 0 0,0 0 0,2 1-1,-10 16 1,-25 59 189,38-69-156,-6 90 33,12-105-107,0 0 0,0 0 1,0 0-1,1 0 0,0 4 0,39 176 90,-38-175-80,1-1 0,5 13 0,72 156 69,-62-145-38,77 104 15,-76-113-46,85 73 16,-100-93-28,0 0 0,0 0 0,7 4 0,119 55 42,-124-59-47,-1-1 0,1-1 0,7 3 0,152 24 21,-159-27-24,1 0 0,0-1 0,6 0 0,153-14 14,-133 8-8,125-36 17,-127 32 28,117-48 30,-120 43 12,105-79 27,-130 92-118,1-1-1,-1 0 1,0 0-1,0 0 1,5-7 0,-8 10-4,52-72 25,-36 45-22,24-51-1,-25 40-1,15-60-1,-5-16-27,-17 66-105,-8 48 132,12-113-128,-8 2 80,-4 111 48,0-11-57,-2-20 0,-29-157-85,30 184 138,0 1 0,0-1 1,0 1-1,0 0 0,0-1 0,-1 1 1,1 0-1,-3-3 0,4 6 4,-14-24-16,-18-23-1,15 26 8,-22-20-1,36 38 2,0 1 0,0-1-1,0 0 1,0 1-1,0 0 1,-7-3 0,-69-37-47,-11 10-44,86 30 26,0 1 0,-1-1-1,0 1 1,1 0 0,-10 0-1,14 1 74,-93-4-440,-2 12 238,77-6-1288,-21-1 0,-74 1-8710,264-5 7679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11928,'0'0'6279,"3"5"-6259,18 26 50,47 74 65,106 159 372,-153-234-285,46 65 3,179 246 167,-180-237-217,-9-12 353,29 43 0,-70-111-162,-9-13-219,65 86 500,-69-93-533,20 24 117,-22-25-226,1-1 0,0 0 0,0 0 0,0-1 1,0 1-1,0 0 0,0-1 0,1 1 0,-1-1 0,4 2 0,-4-2-30,1 1-101,-4-3 41,1 1-1,0 0 0,0 0 0,0 0 1,0 0-1,-1 0 0,1-1 1,0 1-1,0 0 0,-1 0 0,1 0 1,0 0-1,0 0 0,0 0 1,-1 0-1,1 0 0,0 0 0,0 0 1,-1 0-1,1 0 0,0 0 1,0 0-1,-1 0 0,1 0 0,0 0 1,0 0-1,0 0 0,-1 0 1,1 0-1,0 0 0,0 1 0,-1-1 1,1 0-1,0 0 0,0 0 1,0 0-1,-1 1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1 9592,'0'0'7881,"4"9"-7756,18 42-2,14 27 1,-29-59-16,27 85 70,-29-83 42,9 78 79,-14-97-280,1 0 1,-1 0-1,0-1 0,0 1 0,-1 0 1,1 0-1,0 0 0,-1 2 0,-5 14 71,0 0-1,-15 28 0,20-44-46,0 0 1,0 0-1,0 0 0,-1 0 0,1-1 0,-3 3 0,-73 64 377,58-55-154,-83 48 100,81-49-138,-83 46 56,83-47-258,-144 88-632,119-75 415,45-23 149,0 0 1,0-1-1,0 1 0,0-1 1,0 0-1,0 1 0,0-1 1,0 0-1,0 1 0,0-1 1,0 0-1,0 0 0,0 0 1,0 0-1,-2 0 0,-4 0-124,-1-1-1,1 0 0,-10-2 1,8 0 111,1 0 0,-14-7 1,22 10 54,-4-2-464,1 0 0,-1 1 1,0-1-1,-5 0 0,-37-12-8350,108 33 6618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19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1227 54 12280,'16'11'9,"-10"-6"524,1-1 0,12 7 0,-14-8 1257,-12-7-251,-4-1-1181,3 5 44,-1 2-182,-6 1-152,1 1 0,1 0 1,-25 10-1,15-2-60,0 1-1,1 1 1,1 0-1,0 2 1,1 0-1,0 2 1,-23 27-1,33-31-3,-17 19 39,-48 51 33,57-66 72,-92 69 52,106-83-179,-1-1 1,0 0 0,-5 3-1,-118 48 97,126-53-112,0-1 1,0 1 0,-1 0-1,1-1 1,0 0 0,0 1-1,-1-1 1,1 0 0,-4 0-1,-9-1 2,1 0 0,0-1 0,-1 0-1,1-1 1,0 0 0,0-2-1,0 1 1,-23-13 0,21 7-17,1 0 0,0-1 1,0-1-1,-16-18 0,-46-59-10,-53-110-232,96 143-2683,-36-53-5745,163 255 6561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2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15328,'2'47'254,"-2"-29"1021,-5 89 395,5-83-990,-4 107 135,4-127-816,0 0 0,0 1 0,0-1 0,1 6 0,26 125-199,-20-110-794,39 87-346,-45-110 1258,0 0 0,0-1 0,0 1 0,0 0-1,0-1 1,0 1 0,0 0 0,2 1-1,8 6-152,0 1 1,0-2-1,19 12 0,-29-19 209,0 0 0,0-1 0,0 1 0,0-1 0,0 0 0,0 1 0,0-1 1,0 0-1,2 0 0,6 1-327,0-2 0,0 1 0,0-1-1,-1-1 1,18-4 0,38-5-8713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276 147 14256,'2'-3'255,"-1"0"0,1-1 0,-1 1 0,1 0 0,-1-1 0,0 1 0,-1-1 0,1 0-1,-1 1 1,1-6 0,-1-4 1217,-1-18-1,1 30-1417,-1 0 0,1 0 0,0 0 0,0 0 0,0 0-1,1 0 1,-1 0 0,0 0 0,0 0 0,0 0-1,1 0 1,-1 0 0,0 0 0,2-1 0,0-2 58,-2 3-101,1-1-1,0 0 0,0 1 1,0-1-1,0 1 1,0-1-1,0 1 0,2-3 1,0 2-10,0 0-1,0 0 1,0 0 0,0 1 0,3-2 0,0 1-1,-1 0 1,0 0-1,8-1 0,1 1-1,1 1 1,22 2-1,-32-1-3,10 2-28,65 18-7,-63-14 14,76 38-2,-75-33 22,66 61 6,-82-71 1,-1 1-1,1-1 0,-1 1 1,0-1-1,0 1 1,1 0-1,-1-1 1,2 5-1,43 106 43,-45-110-26,-1 1-1,1-1 1,0 1-1,-1-1 1,1 1-1,-1 0 1,0 4-1,-10 141 182,9-142-168,0 0 0,0-1 0,-1 1 0,-2 6 0,-32 86 127,-13 9-106,46-99-27,-1 0 0,0-1 0,-7 9 0,-49 65 75,-6-9-56,64-70-34,1 0-1,-1 0 0,0-1 1,0 1-1,1-1 0,-1 1 1,0-1-1,0 0 0,-1 1 1,1-1-1,0 0 0,-3 1 1,5-2-10,-15 5 41,0 0 1,-28 6 0,26-9-32,0-1 0,-26-2-1,43 1-9,-3 0 3,0 0-1,0 0 0,0 0 1,0-1-1,0 1 1,0-1-1,1 0 0,-6-2 1,-14-6 9,-30-15 1,-24-26-62,71 47-19,0-1 0,0 0 0,-6-7 0,-44-48-200,7-6 58,48 65 210,-14-22-778,2 2 241,-14-31 0,26 51 519,0-1-1,0 1 1,0 0 0,-1 0-1,1-1 1,0 1-1,0 0 1,0 0-1,0 0 1,0-1-1,0 1 1,0 0-1,0 0 1,-1-1-1,1 1 1,0 0 0,0-1-1,0 1 1,0 0-1,1 0 1,-1-1-1,0 1 1,0 0-1,0 0 1,0-1-1,0 1 1,0 0 0,0 0-1,0-1 1,0 1-1,1 0 1,-1 0-1,0 0 1,0-1-1,0 1 1,0 0-1,1 0 1,-1-1-1,4-1-51,-1 0 0,1-1 0,0 1 0,-1 0 0,1 1 0,0-1-1,0 1 1,0 0 0,0 0 0,1 0 0,-1 0 0,5 0-1,-6 1-254,-1 0 0,0 0 0,1-1 0,-1 0 0,0 1 0,4-2 0,27-10-8059,-78 28 6300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3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 13360,'0'0'1313,"4"3"-214,0 0-931,-1-2-60,-1 0-1,0 1 1,0-1-1,-1 1 1,1-1 0,0 1-1,3 3 1,6 8 251,-1-1 0,0 2 1,14 22-1,-10-5-303,-10-17-61,9 59 5,-13-57 6,-19 144 126,14-139-124,-3 29 204,-7 121 727,15-167-887,0 1 0,0-1 0,1 0 0,0 0 0,0 0 0,0 0 0,0 0 0,1 0 0,-1 0 0,4 5 0,-2-5 1,-3-3-38,0-1 1,0 0-1,0 1 0,0-1 0,1 0 0,-1 1 0,0-1 0,0 0 0,0 1 0,1-1 0,-1 0 0,0 1 0,1-1 0,-1 0 0,0 0 0,1 1 0,-1-1 1,0 0-1,1 0 0,7 4 123,0-1 0,16 4 0,-14-7 102,52-14 94,-50 9-108,86-52 258,-67 39-416,-4 1-18,-27 17-50,0 0 0,0 0 0,0 0 0,0-1 0,1 1 1,-1 0-1,0 0 0,0 0 0,0 0 0,0 0 0,1-1 1,-1 1-1,0 0 0,0 0 0,1 0 0,-1 0 0,0 0 1,0 0-1,0 0 0,1 0 0,-1 0 0,0 0 0,0 0 0,1 0 1,-1 0-1,0 0 0,0 0 0,1 0 0,-1 0 0,0 0 1,0 0-1,0 1 0,1-1 0,-1 0 0,0 0 0,0 0 1,0 0-1,1 0 0,-1 0 0,0 1 0,0-1 0,0 0 0,0 0 1,1 0-1,-1 1 0,0-1 0,0 0 0,0 0 0,0 0 1,0 1-1,0-1 0,0 0 0,0 0 0,0 1 0,0-1 1,0 0-1,0 0 0,0 1 0,0-1 0,0 0 0,0 1 0,-2 13-17,-18 60-462,20-71 427,-1 0 0,1 1 0,0-1 0,0 6 0,1 0 7,-1-8 44,0-1 1,0 0 0,0 0 0,0 0 0,0 0-1,0 0 1,0 1 0,1-1 0,-1 0-1,0 0 1,0 0 0,0 0 0,0 0 0,0 0-1,1 0 1,-1 0 0,0 1 0,0-1-1,0 0 1,1 0 0,-1 0 0,0 0 0,0 0-1,0 0 1,0 0 0,1 0 0,-1 0-1,0 0 1,0 0 0,0 0 0,1 0 0,-1 0-1,0 0 1,0-1 0,0 1 0,0 0-1,1 0 1,-1 0 0,0 0 0,0 0 0,0 0-1,0 0 1,0 0 0,1-1 0,-1 1-1,0 0 1,2-1 1,9-1-1,6 4 0,6 2 0,6 5 0,2 5 0,0 5 0,2 5 2,21 27 14,-46-40 32,19 53 34,-24-48 20,0 81 58,-5-75 8,-27 85 65,21-86-100,-43 64 41,49-83-163,0 0 0,1 0 0,-1 0 0,0 0 0,-3 3 0,-88 57 83,74-52-26,-65 21 17,83-30-86,-1-1 0,0 1 1,1-1-1,-1 0 0,0 1 1,1-1-1,-1 0 0,-2 0 0,-26-2-45,-32-6 0,43 2-374,-71-45-252,88 50 567,0 0 0,0 0 0,0-1 0,1 1 0,-1-1 0,0 0 0,-1-2 0,-32-43-735,6-8 628,29 55 212,-9-21-220,-23-101-2377,5 10-9069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1 521 14792,'11'-17'189,"-5"9"388,0-1 0,10-10-1,47-45 1556,-47 49-1070,88-75 324,-80 70-846,115-81 99,-106 80-684,154-89-115,-182 108 67,-1-1 1,1 1 0,0-1 0,0 1 0,7-1-1,66-18-460,-6 12 268,-70 8 218,0 1 0,0 0-1,0 0 1,0 0 0,0 0 0,0 0 0,0 0 0,0 1 0,0-1 0,0 1 0,-1-1 0,3 2 0,10 2-223,1 2 1,19 10 0,-19-7 212,-1 1 1,15 14-1,-29-24 77,6 4-603,0 1-1,0-1 0,12 6 1,54 32-8216,-168-98 6629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5.0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528 36 12104,'0'0'2,"1"-4"178,-1 1-1,0 0 1,0-1-1,0 1 1,0-5-1,0 8-150,-1-1-1,1 1 1,0-1-1,0 1 1,0-1 0,0 1-1,-1-1 1,1 1-1,0-1 1,0 1-1,-1-1 1,1 1-1,0 0 1,-1-1-1,1 1 1,0-1-1,-1 1 1,1 0-1,-1-1 1,1 1-1,0 0 1,-1 0-1,1-1 1,-1 1-1,1 0 1,-1 0-1,1 0 1,-1 0-1,1-1 1,-1 1-1,1 0 1,-1 0-1,1 0 1,-1 0-1,1 0 1,-1 0-1,0 1 1,1-1-1,-1 0 1,1 0-1,-1 0 1,1 0 0,0 1-1,-1-1 1,1 0-1,-1 1 1,-4 1 123,0 0 0,0 1 0,0 0 0,-8 7 0,1-1 81,3-3-117,1-1 0,0 2 0,1-1 0,-1 1 0,1 0 0,1 1 0,-8 10 0,-1 13 126,4-13 198,-30 39 0,22-32-384,-79 111 30,-19 39 26,115-173-91,1 0-1,0 0 1,-1 1 0,1-1-1,0 0 1,1 1 0,-1-1 0,0 6-1,-26 94 167,1 23-102,24-115-5,0 1 0,-1 17 0,1 221 250,6-165-88,22 120 0,-21-194-94,46 64 41,-50-73-186,0 0-1,-1 0 1,1 0 0,0 0-1,0 0 1,0-1 0,0 1-1,1 0 1,-1 0 0,0-1-1,0 1 1,2 0 0,25 11 21,36 10 0,-63-22-24,0 1 0,0-1 1,0 0-1,-1 0 0,1 1 1,0-1-1,0 0 1,0 0-1,0 0 0,-1 0 1,1 0-1,0 0 0,0 0 1,0-1-1,0 1 0,-1 0 1,1 0-1,0-1 0,0 1 1,0 0-1,-1-1 0,2 0 1,-2 1-1,11-5 4,0-1 0,15-10 0,-16 8-4,-1-1 1,0 1-1,0-1 1,11-14-1,-6 2 0,-1 0 0,17-34 0,6-27 3,-33 77 0,-1 0-1,0-1 1,-1 1 0,3-10-1,8-69 12,-11 1 35,-1 80-20,0-1 1,0 1-1,0 0 0,-1 0 1,1 0-1,-1 0 0,-2-6 1,-3-11 89,-16-31 0,12 33-71,-22-27-1,30 42-8,0 0 0,0 0 0,0 1 0,-1-1 1,-3-2-1,-3-2 40,1 0 1,-16-9-1,15 12-66,1 0 0,-1 1 0,-10-3 0,17 6-11,1-1 0,-1 1 0,1 0 0,0-1 0,-1 1 0,1 0 0,-1 0 0,1 0 0,0 0 0,-4 1 0,-15 3-1,0 1-1,-33 12 1,51-16-15,0-1 0,0 1 0,1 0 0,-1 0 0,1 0 0,-1 0 0,1 0 0,-1 1 0,-2 1 0,-22 26-122,-28 38-1,31-37-2675,-25 28-6856,112-135 7278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0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14256,'3'4'1140,"0"3"-1074,1-1 389,-1 0 0,10 12 0,-12-17-306,1 1 0,-1 0 0,1-1 1,0 1-1,0-1 0,-1 0 0,1 1 0,0-1 1,0 0-1,0 0 0,1 0 0,-1 0 0,0-1 1,5 2-1,54 7 655,-35-6-800,0-2 1,1-1-1,-1-1 1,33-5-1,0-7 72,-31 7 79,0 0 0,0 1 0,37 0 0,-59 5-14,-4-1-120,-1 1 1,0 0-1,0 0 0,0 0 1,0 0-1,0 0 0,1 0 0,-1 0 1,0 0-1,0 1 0,0-1 1,0 0-1,0 1 0,2 0 0,-2-1-10,0 6 53,0 3-32,-1-5-26,0 0 1,0 0 0,0 0-1,-1 0 1,1 0 0,-1 0 0,-1 4-1,-109 382 59,101-354-60,-1-1 23,-62 176 2,58-169-70,-58 146-128,61-155-432,-32 109-229,32-101-1866,-14 43-6443,61-196 6881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4 15064,'31'-2'272,"-31"1"-247,0 1 1,1 0 0,-1 0-1,0 0 1,0 0-1,0 0 1,1 0 0,-1 0-1,0 0 1,0 0 0,1 0-1,-1 0 1,0 0 0,0 0-1,0 0 1,1 0 0,-1 0-1,0 0 1,0 0 0,1 0-1,-1 0 1,0 1 0,0-1-1,0 0 1,1 0 0,-1 0-1,0 0 1,0 0 0,0 1-1,0-1 1,1 0 0,-1 0-1,0 0 1,0 0 0,0 1-1,0-1 1,0 0 0,0 0-1,0 1 1,0-1 0,1 0-1,-1 0 1,0 0 0,0 1-1,0-1 1,0 0 0,0 0-1,0 1 1,0-1 0,0 0-1,0 0 1,-1 1-1,5 28 875,-1 33 0,-3-36-60,8 128 239,-6-113-724,5 86 3,0 44-286,-17 127-130,5-249-234,-34 187-756,36-218 743,-1 5-41,-1-1 0,-1 1 0,-8 21 1,4-23-477,4-15 623,6-6 192,0 0 0,0 0 0,0 0 0,0 0 0,0 0 0,0 0 0,0 0 0,-1 0 0,1 0 0,0 0 0,0 0 0,0 0 0,0 0 0,0 0 0,0 0 0,-1 0 0,1 0 0,0 0 0,0 0 0,0 0 0,0 0 0,0-1 0,0 1 0,0 0 0,0 0 0,-1 0 0,1 0 0,0 0 0,0 0 0,0 0 0,0 0 0,0 0 0,0-1 0,0 1 0,-3-15-234,2-22-1784,-1-13-7868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7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256 98 10848,'-22'-11'220,"22"11"-171,0 0 0,-1 0 0,1 0 1,0 0-1,0-1 0,0 1 0,0 0 1,0 0-1,0 0 0,-1-1 0,1 1 0,0 0 1,0 0-1,0-1 0,0 1 0,0 0 1,0 0-1,0-1 0,0 1 0,0 0 1,0 0-1,0 0 0,0-1 0,0 1 1,0 0-1,0 0 0,1-1 0,-1 1 0,0 0 1,0 0-1,0 0 0,0-1 0,0 1 1,0 0-1,1 0 0,-1 0 0,0 0 1,0-1-1,0 1 0,0 0 0,1 0 0,-1 0 1,0-1 33,11-7 555,0 0 1,1 0-1,-1 1 1,19-8-1,-17 9-620,-5 2-6,0 0 1,0 1-1,0 0 0,1 1 0,8-2 1,-5 2-1,2 0 47,62 0 17,-74 2-72,0 0-1,0 1 0,0-1 0,0 0 0,-1 0 0,5 2 0,80 27 35,-84-29-33,0 1-1,-1 0 1,1 0-1,0 0 1,-1 0-1,1 0 1,0 0-1,1 2 0,85 84 54,-71-65-12,59 115 53,-61-101 116,23 72 3,-1 13-128,-34-112-34,-1 0 1,0 0 0,1 13-1,9 101 171,-9 1-132,-3-124-95,0 8 62,0 0 0,0 0 0,-3 14 0,-19 79 190,-13-10-156,34-88-71,0 0 0,-1 0 0,1 0 1,-1 0-1,0 0 0,0 0 0,0 0 0,-4 3 0,-9 12 89,-32 26-1,26-29-80,-33 20-1,49-32-12,0 0 0,0-1 0,-1 1 0,-7 2 0,-81 23 80,-9-6-94,63-16-80,-153 14-142,162-17-424,-97 6-2307,68-4-5393,140-11 6260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13536,'0'0'3487,"0"10"-2733,22 141-33,2-39-313,-20-88-433,23 115-50,-23-110-170,3 8 70,10 80-492,-16-110 489,7 98-1282,-3-34-1564,-2-37-3835,-6-79 5157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 14344,'0'0'4879,"7"-3"-5093,19-10 180,-20 10 22,1 0 0,0 0 0,0 1 0,0 0 0,0 1 0,9-2 0,-5 1-18,-10 2 14,0 0 0,0 0 0,0-1 1,0 1-1,0 0 0,0 0 0,0 0 1,1 0-1,-1 1 0,2-1 0,78 19-194,-64-13 198,66 39 18,-69-33 74,50 65 62,-54-60 86,-7-10-157,3 5-9,-1 0-1,0 0 0,-1 1 0,-1-1 0,4 26 0,-6-19 2,-1 0-1,-2 24 0,-2-29 71,2-9-103,-2 5-7,0-1 1,0 1-1,-1-1 1,0-1-1,-1 1 0,-10 12 1,-13 8-126,-53 42 0,65-59 90,9-7-340,1 0 0,-14 13 0,-38 35-2911,31-28-4913,65-58 6142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20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1405 0 11928,'6'14'835,"6"14"3565,-12-28-4346,0 1-1,0-1 0,0 0 0,0 1 0,0-1 0,0 0 0,0 0 0,0 1 0,0-1 0,0 0 1,0 0-1,0 1 0,-1-1 0,1 0 0,0 0 0,0 1 0,0-1 0,0 0 0,-1 0 1,1 0-1,0 1 0,0-1 0,-8 9 185,-20 49-39,-32 68 55,51-109-224,-6 12 143,-76 120 53,88-145-212,0 0 1,0 1-1,0-2 1,0 1-1,-7 6 0,10-10-14,-81 74 87,-13-2-23,90-70-40,1 1-1,0-1 0,-1 0 1,1 0-1,-1 0 1,0 0-1,0 0 1,0-1-1,-4 1 1,-25 9 95,-40 5 0,-39-6-69,112-10-50,-4 0 1,-1 0 0,1 0 0,-1 0 0,0 0 0,1-1 0,-1 0 0,-6-2 0,11 3-1,-104-32 12,73 19-11,1-1-1,-29-20 1,5-3-73,-96-86 0,118 93-648,-100-102-169,95 93-1391,-41-40-6460,182 184 6562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9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604 713 10040,'-37'-10'2532,"35"12"-2077,0-1 0,0 1 0,1 0 0,-1 0 0,-2 2 0,-6 12-369,-1 1 1,2 0-1,0 0 0,1 1 0,-11 36 1,17-50-24,1 0 1,0 0-1,0 1 1,0-1-1,0 7 1,0 2-5,-2 0-23,2-8 27,0 0 0,0 0-1,1 0 1,0 0 0,0 6 0,1 29 417,9 46 1,-8-72-440,-1-7 18,0 0 0,0-1 0,4 11 0,-1-5 23,1 1 0,0 0 0,1-1 0,0 0 0,0 0 0,1 0 0,15 17 0,3-7 61,-19-20-150,38-2-54,-43 0 41,0 0-1,-1 0 1,1 0-1,0 0 1,-1 0 0,1 0-1,0 0 1,-1-1-1,1 1 1,-1 0 0,1 0-1,1-1 1,13-9-150,17-13 0,-23 14 36,1-10 45,12-25 0,-18 29-3,-3-19-34,-2 1 0,-6-39 0,-4 9 38,-21-63-180,30 120 244,-9-37-66,5 23 48,-17-54-34,14 33 16,-5-30-5,11 52 15,-2-28 1,2 15 35,-3-14-33,-6-89-206,7 46 28,4 48-122,1 26 294,0 1 22,-1 9-19,1-1 0,0 1 0,1 0 0,0-8 1,9-35-197,-5 41 221,14-11 4,-15 16 20,-1 1 1,0-1-1,1 0 1,-1 1-1,1 0 1,-1 0-1,6-1 1,1 0 14,-1 2 1,0-1-1,1 1 1,-1 1 0,0 0-1,1 0 1,-1 1-1,0 0 1,0 1 0,0-1-1,0 2 1,-1-1-1,1 2 1,-1-1 0,13 9-1,-9-4 19,0 0 0,-1 1 0,0 0-1,-1 0 1,0 1 0,-1 1 0,0 0-1,0 0 1,8 18 0,-8-11 93,-2 0 1,0 1-1,6 34 0,-13-53-104,1 0 1,-1 0-1,0 0 0,0-1 1,0 1-1,0 0 0,0 0 1,0 0-1,0 0 0,0 0 1,0-1-1,-1 1 0,1 0 1,0 1-1,-8 17 232,-17 37 0,24-55-215,1 1 0,-1-1 0,0 0 0,0 0 0,0 0 0,0 0 0,0 0 0,0 0 0,0 0 1,0 0-1,0 0 0,-2 1 0,-47 31 473,-13-3-352,63-30-160,-5 2 48,1 0 0,0 0 0,-1-1 0,1 0 0,-8 1 0,-94 17 244,-17-4-255,111-13-72,-1-1 0,-12-1 0,25 0 35,-124-4-102,-5-10-26,53 8-2411,-76-5-6001,354 25 6432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15416,'0'0'1449,"5"8"-237,15 24-814,-13-17 382,2 15-546,-1 0 0,-1 0 0,-2 1-1,-2-1 1,1 37 0,-9 52 76,4-110-345,-2 19-259,-20 137-296,18-129-604,-13 151-295,16-157 1204,-4 75-2052,2-11-7663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12376,'-2'34'194,"2"-34"-154,0 1 0,0-1-1,0 1 1,0-1 0,0 1-1,0-1 1,0 0 0,0 1-1,0-1 1,0 1 0,0-1-1,1 0 1,-1 1 0,0-1-1,0 0 1,0 1 0,1-1-1,-1 1 1,0-1 0,0 0-1,1 0 1,-1 1 0,0-1-1,1 0 1,-1 1 0,1-1-1,4 6 1145,-5-6-1163,0 0 0,0 1 0,0-1 0,0 0 0,0 0 1,0 0-1,1 1 0,-1-1 0,0 0 0,0 0 0,0 0 0,0 0 0,0 0 1,1 1-1,-1-1 0,0 0 0,0 0 0,0 0 0,1 0 0,-1 0 0,0 0 0,0 0 1,0 0-1,1 0 0,-1 0 0,0 0 0,0 0 0,1 0 0,-1 0 0,0 0 1,0 0-1,0 0 0,1 0 0,-1 0 0,0 0 0,11 1 849,43 9-491,-40-6-366,71 32 39,-82-35-26,-1 0 0,0 0 0,0 1-1,1-1 1,-1 1 0,2 1-1,17 15 83,-1 1-1,-1 0 0,-1 1 0,31 44 0,-38-44-26,0 0 0,-1 1 0,-1 1 0,7 23 0,-12-32-15,-1 1 0,0 0 0,-1 0 1,0 1-1,-1-1 0,-1 0 0,-2 26 0,-1-29 4,1-1-1,-2 0 1,1 0 0,-1-1 0,-9 17-1,12-25-38,0 0-1,1 0 0,-1 0 0,0 0 0,0 0 0,0 0 0,0 0 0,0 0 0,0 0 1,0 0-1,-1 1 0,-98 61 468,96-61-455,1 0 0,-1 0 0,0-1 0,1 1 0,-1-1 0,-6 1-1,-97 23 258,-21-2-296,54-9-2668,-66 14-7151,327-66 7375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0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697 98 12640,'0'-2'438,"-1"0"1,1 0-1,-1 0 1,0 0-1,0 0 1,0 0-1,0 0 1,0 1-1,-2-4 0,-1-1 693,2 3-965,0 0 0,0 0-1,0 1 1,0-1 0,0 1-1,-5-4 1,2 2-108,4 2-35,0 1 0,-1 0 0,1 0 0,0-1 0,-1 1 0,1 0 1,0 0-1,-1 0 0,0 1 0,-2-2 0,-4-2 16,-15-10 36,23 13-56,-1 1 0,0-1 0,1 1 0,-1-1 0,0 1 0,0 0 0,0-1 0,1 1 0,-1 0 0,0 0 0,-1 0 0,-65-8 262,66 8-280,0 0 0,-1 0 1,1 0-1,0 0 0,0 0 0,-1 0 1,1 0-1,0 1 0,-1-1 0,0 1 0,-22 6 11,1 1-1,0 2 0,0 0 1,1 1-1,1 1 0,0 1 1,-22 18-1,22-11 21,0 0-1,-32 43 1,-29 52 102,39-50-26,27-43 129,-14 31 0,21-37-192,1-2 49,1 1 1,1-1-1,-6 18 1,7-17-46,5-13-24,-1-1 0,1 1 0,-1-1 0,1 1 1,0-1-1,-1 1 0,1 0 0,0 1 0,-1 12 28,1 1-1,0-1 0,1 0 1,1 1-1,1-1 0,0 0 1,5 15-1,-2-16-14,1 0-1,0-1 1,1 0 0,1 0 0,19 22-1,-7-13 117,44 37-1,-54-51-89,-1 0 1,1-1-1,0-1 0,0 0 0,1 0 0,0-1 0,0-1 0,21 6 1,-14-5 45,3 0-22,-1 0 0,1-1 0,24 1 0,1-1 122,7 1-225,-53-6-69,0 1 0,0 0 0,0 0 0,0-1 0,1 1 0,-1-1 1,0 1-1,0-1 0,0 1 0,0-1 0,-1 0 0,3 0 0,1-3-72,4-2 124,1 0-300,6-3-2626,7-3-7582,-51 29 7935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6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1 14072,'-3'47'300,"3"-45"-47,0-1 0,0 0 1,0 1-1,0-1 0,0 0 1,-1 1-1,1-1 0,0 0 1,-1 1-1,0 0 0,1-2-236,0 0-1,-1 1 0,1-1 0,0 0 1,0 0-1,0 0 0,-1 0 0,1 0 1,0 0-1,0 0 0,-1 0 0,1 0 1,0 0-1,0 0 0,-1 0 0,1 0 0,0 0 1,0 0-1,-1 0 0,1 0 0,0 0 1,0 0-1,0 0 0,-1 0 0,1 0 1,0-1-1,-1 1 0,-7-2 1212,-34-3 9,41 5-1216,1 0 0,-1 0 0,1 0 0,-1-1 0,0 1 0,1 0 0,-1 1 0,0-1 0,1 0 0,-1 0 0,1 0 0,-1 0 0,0 0 0,0 1 0,-16 6 155,-20 11 0,36-18-187,0 1 0,1 0 0,-1-1 0,0 1 0,0-1 1,1 1-1,-1 0 0,0-1 0,1 1 0,-1 0 0,0 0 0,1 0 1,-1 1-1,-16 26-109,-13 34 1,29-59 68,0 0 0,0 0 0,0 0 0,1 0-1,-2 5 1,-8 129-331,10-132 364,0 0 0,1 1 0,0 7 0,36 124-58,-27-112 104,0-1 91,2-1 1,0 0 0,23 30-1,-23-39 46,0 0 0,16 15 0,-18-23 108,-5-4-233,-1-1-1,0 0 1,1 0-1,-1 0 0,1 0 1,-1-1-1,0 0 1,8 0-1,-12 0-34,1 0 0,-1-1-1,1 1 1,-1 0 0,0 0 0,1 0-1,-1 0 1,1-1 0,-1 1 0,0 0-1,1 0 1,-1-1 0,1 1 0,-1 0-1,0-1 1,1 1 0,-1 0 0,0-1-1,0 1 1,1-1 0,-1 1 0,0 0 0,0-1-1,0 1 1,1-1 0,-1 1 0,0-1-1,50-112 166,-41 85-122,25-120 26,-29 121-14,15-98 270,-11 65-64,-9 58-262,0 1 1,0-1-1,0 1 0,1 0 0,-1-1 0,0 1 0,1 0 0,-1-1 1,2-1-1,-2 3-2,0 0 0,1-1 0,-1 1 0,0 0 0,0 0 0,1 0 0,-1-1 0,0 1 0,0 0 0,1 0 0,-1 0 0,0 0 0,1-1 1,-1 1-1,0 0 0,1 0 0,-1 0 0,0 0 0,1 0 0,-1 0 0,1 0 0,2 3 171,4 5-110,-1 1-1,0-1 1,-1 1-1,4 10 0,29 58 49,7 17-114,-29-62-648,-10-20 549,8 16-149,-14-28 232,0 0 0,0 0 0,0 0 0,0 1 0,0-1 0,0 0 0,0 0 0,0 0-1,0 1 1,0-1 0,0 0 0,0 0 0,0 0 0,0 0 0,1 1 0,-1-1 0,0 0 0,0 0-1,0 0 1,0 0 0,0 1 0,1-1 0,-1 0 0,0 0 0,0 0 0,0 0 0,0 0 0,1 0-1,-1 0 1,0 0 0,0 0 0,0 0 0,1 0 0,-1 1 0,0-1 0,0 0 0,0 0-1,1 0 1,-1 0 0,0-1 0,0 1 0,0 0 0,1 0 0,-1 0 0,0 0 0,2 0-66,1-1-1,-1 1 1,0-1 0,0 0 0,0 1 0,0-1 0,0 0-1,0 0 1,-1-1 0,4-1 0,2-3-45,-1-1-1,7-9 1,33-52-1799,-42 62 1247,43-64-11004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1 536 15240,'6'20'1163,"-2"0"1,4 31 0,-7-50-1160,-1 1 157,0 0-1,1 0 0,-1 1 1,0-1-1,0 0 0,0 0 0,0 1 1,-1-1-1,0 4 0,-1 2 77,0 7-59,-2 12 228,3-20-443,1-11-348,3-19 375,7-67 188,0-4 56,-2 30 293,-7 45-489,4-22 283,-5 41-321,6-33 510,1-1-1,16-44 1,-22 76-500,0-1 0,1 1-1,-1 0 1,1 0 0,-1-1 0,1 1 0,0 0 0,0 0-1,0 1 1,0-1 0,3-2 0,23-11-10,-20 11-1,62-29-991,-33 15-58,-36 18 1004,-1 0 0,1-1 0,-1 1 1,1 0-1,-1-1 0,1 1 0,-1 0 1,1-1-1,-1 1 0,1-1 0,-1 1 1,0-1-1,1 1 0,-1-1 0,1 0 1,39-65-875,-28 45-1607,12-18-6879,-56 91 7066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1 432 13896,'0'0'5983,"0"-10"-5729,0-2-216,-1 1 28,1 0 0,2-12 0,4-51 171,-4 57-66,1 1 1,4-19-1,-3 21-106,-2 4 88,1 1 1,0 0-1,7-16 1,-5 14-92,-1 2 81,0 0-1,1 1 1,-1 0 0,2 0 0,8-11 0,7-2-110,-17 17-33,6-5-306,1 1 0,17-11 1,-10 8 110,-18 10 133,1 1-1,0-1 0,0 1 0,-1-1 1,1 1-1,0-1 0,0 1 0,0 0 1,-1-1-1,1 1 0,0 0 0,0 0 0,1-1 1,29-2-722,-1 1 1,37 1-1,-41 1-771,40 0-9964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 14168,'0'0'91,"0"1"0,0-1 0,0 0 0,0 1 0,0-1 0,0 1 0,0-1 0,0 0 1,0 1-1,0-1 0,0 1 0,1-1 0,-1 0 0,0 1 0,0-1 0,0 0 1,1 1-1,-1-1 0,0 0 0,0 1 0,1-1 0,-1 0 0,0 0 0,1 1 0,-1-1 1,0 0-1,1 0 0,-1 0 0,0 1 0,1-1 0,-1 0 0,0 0 0,1 0 0,-1 0 1,1 0-1,-1 0 0,0 0 0,1 0 0,-1 0 0,1 0 0,-1 0 0,1 0 0,2 1 134,87 15-148,-48-7-249,-24-5 144,37 8 10,-23-6 447,1-1 0,63 1-1,-62-6 64,-28-2-152,-4 1-300,1-1 0,-1 1-1,0-1 1,1 0-1,-1 0 1,0 0-1,0 0 1,-1 0 0,1 0-1,0 0 1,-1-1-1,1 1 1,-1-1-1,0 1 1,0-1 0,0 1-1,0-1 1,1-5-1,-1-16 9,-1 22-37,0-1-1,0 0 0,-1 1 0,0-1 0,1 1 1,-1-1-1,0 1 0,0-1 0,0 1 0,-1 0 1,1-1-1,0 1 0,-1 0 0,0 0 0,1 0 0,-3-2 1,1 1-2,3 3-8,0 0 1,-1-1-1,1 1 1,0 0-1,0-1 1,-1 1-1,1 0 1,0 0-1,-1-1 1,1 1-1,0 0 0,0 0 1,-1 0-1,1 0 1,0-1-1,-1 1 1,1 0-1,-1 0 1,1 0-1,0 0 0,-1 0 1,1 0-1,-9-1 8,1 1 0,-1 0 0,1 1 0,-12 1-1,7 3 12,-61 35 27,61-32 4,0 1 0,1 0-1,1 1 1,-14 14 0,18-17-26,-4 6 123,-33 51 64,38-52-64,4-2-112,0-1 1,1 0 0,0 0 0,1 12 0,2-10-29,5 1-10,13 21 1,-13-25-86,4 0-88,0-1 0,1 1 1,-1-2-1,26 11 0,-3-9-357,-25-6 272,-1-1 0,1 0 0,0 0 0,1-1 1,-1 0-1,11-2 0,-18 1 140,-1 1 0,0-1 0,1 1-1,-1-1 1,0 1 0,1-1 0,-1 0 0,0 0 0,0 0-1,0 1 1,0-1 0,0 0 0,0-1 0,0 1-1,0 0 1,0 0 0,0 0 0,1-3 0,0-1-67,0 0 0,0 0 0,2-10 0,-2 5-1274,9-25-8445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38 13808,'2'2'2344,"-2"-2"-2290,0 0 196,1 0 1,0 0-1,0 0 1,0 0-1,0 0 1,0 0-1,0 0 1,0 0-1,0 1 1,0-1-1,0 0 1,0 1-1,-1-1 0,1 0 1,0 1-1,0-1 1,0 1-1,-1-1 1,2 2-1,38 41 416,-30-30-658,49 86 8,-48-77-8,7 13 3,59 125 66,-65-124 4,-10-31 79,-1-5-118,3-14 35,8-81-5,-9 72-66,19-88 22,-8 49 179,-4 23-156,-5 25 97,24-41 44,-29 54-188,1 0 0,-1 1 0,0-1 0,1 0 0,0 1 0,-1-1 0,1 0 0,-1 1 0,1-1 0,0 0 0,1 0 0,11-7 25,1 0-1,21-10 1,-34 18-19,0-1 0,0 1 0,0 0 0,0-1 0,0 1 0,0 0 0,0 0 0,0 0 0,0 0 0,0 0 0,2 0 0,12 2 29,-1 0 0,0 1-1,14 5 1,-26-8-34,-1 1 0,0-1-1,1 1 1,-1-1 0,0 1 0,0 0 0,0 0 0,1 0 0,-1-1-1,1 3 1,67 69 71,-57-54-16,42 84 23,-23-37 24,-6-6-129,-16-37 111,22 55-1654,-31-77 1489,0 1 0,0-1 0,0 0 0,0 0-1,0 1 1,0-1 0,0 0 0,0 0 0,1 1 0,-1-1-1,0 0 1,0 0 0,0 1 0,0-1 0,-1 0 0,1 0-1,0 1 1,0-1 0,0 0 0,0 0 0,0 1 0,0-1-1,0 0 1,-1 1 0,1-2 61,0 1 0,0 0-1,0 0 1,0 0 0,-1-1 0,1 1-1,0 0 1,0 0 0,0 0 0,0-1-1,0 1 1,0 0 0,-1 0 0,1-1-1,0 1 1,0 0 0,0 0 0,0-1-1,0 1 1,0 0 0,0 0 0,0-1-1,0 1 1,0 0 0,0 0 0,0-1-1,-1-68-2622,-2 4-9275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0 15064,'9'32'1679,"11"41"200,10 38 265,-23-81-1995,0 1 393,38 163 134,-34-144-568,17 97 4,1 19-66,-17-105 74,40 190 4,-43-211-224,-2-6-37,2 16-595,19 55 0,-21-87 461,-6-16-17,3-5-102,7-9 177,-1-1 0,-1-1 0,9-15 0,-6 6-1,23-54 1,21-51-2074,29-64-8932</inkml:trace>
  <inkml:trace contextRef="#ctx0" brushRef="#br0" timeOffset="1">958 569 16495,'-65'-15'358,"47"13"1430,-102 2 597,90 3-1212,-157 31 213,143-23-1498,-215 71-130,180-57-2927,-77 25-7828,363-116 8276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4.1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1585 783 13808,'28'175'4799,"-26"-158"-4755,1 33-32,0 82-9,-4-103 52,-5 128 50,3-121 68,-15 165 65,14-161-90,-16 141 80,17-151 0,-11 97 98,8-4 178,8-116-464,1-3-24,0 0-1,1 0 1,0 0 0,0 0-1,0 0 1,0-1-1,1 1 1,0-1-1,-1-1 1,1 1-1,6 2 1,-1 0-7,-6-3-4,1 0 0,-1 0 0,1-1 0,0 1 0,6 0 0,72 11 28,-62-11-18,101-2 14,-93-1 4,131-3 23,-122 4 24,196-2 20,-184 3-78,196 10 18,-198-6 6,174 29 28,-179-26 14,162 40 42,-167-37-30,53 17 0,11 6-80,237 60-56,-78-38-36,-134-27 54,110 20-16,-179-42 37,220 20 40,-241-25-33,304 4 124,-49-7-49,-226-3-29,126-25-1,-37 3 5,35 0-2,125-12 42,-207 30-87,165-18 90,217-20 60,-433 44-142,-25 0 59,81-7 0,21 0-53,-79 5 28,230-11 35,-224 11 10,264-16 31,-258 16-76,269-26 17,-267 23-66,105-11 1,39-5-6,10 1-1,7-1 0,201-11-1,-352 29-4,306-9 2,-310 13-2,294 6-5,-294-2-30,311 12-28,-308-12-30,317 5-28,-316-6 68,301-2-9,-305-2 60,304-13-2,-302 11 2,314-15 6,-314 16 34,293-4 19,-297 8 8,284 15 18,-287-12-50,272 24 20,-274-22-2,260 27 14,-265-27-40,229 26 11,-238-26 2,188 21 37,-198-22 76,157 11 46,-165-14-110,-8 0-40,25 1 8,54-5 0,-46-3-16,4-6-28,44-19-8,-108 30 0,1-1 0,0 0 1,0 1-1,0-1 0,0 0 1,-1 0-1,3-2 0,66-55-31,-58 44-52,1-10 36,0 0 0,-1-1 0,14-46 0,-17 39-2,0 0-1,6-59 0,6-83-17,13-158-31,-26 242 80,-5 51-32,1-32 18,28-351-18,-30 399 42,6-149-96,-10 61 21,-19-116 0,16 193 30,5 33 53,0 1-1,0-1 1,-1 1-1,1-1 1,0 1-1,0 0 1,0-1 0,0 1-1,0-1 1,0 1-1,-1-1 1,1 1-1,0-1 1,0 1 0,0 0-1,-1-1 1,1 1-1,0 0 1,-1-1-1,1 1 1,0 0 0,-1-1-1,1 1 1,-1 0-1,0-1 1,-7-5-16,-7-9-13,-14-22 1,22 28 17,5 7-1,1 1 0,-1-1-1,1 0 1,-1 1 0,0-1 0,-2-1-1,-17-12-6,0 1-1,-1 1 1,-1 1-1,1 1 0,-2 1 1,0 1-1,0 2 1,0 0-1,-1 1 1,-34-3-1,-97 7-169,90 2 139,-221 16-154,39 4 156,-10-8 36,213-7 13,-174 14-6,-58 4 12,260-21-5,-263 29 8,77-19 35,-542 26 126,-1-26 47,-152-54-27,211 4-125,294 21-16,-5-1-30,1 13-13,-51 21-4,103-2 6,-46 7-12,309-13 4,-236 19 0,-275 17-5,402-29 4,-22 1 2,-310 24 2,412-31 6,-184 16 4,-18 2 16,185-17 100,-516 43 41,514-44-116,-519 22 23,522-26-14,-492 15 36,498-16 4,-470 16 43,475-16-50,-489 18 35,346-10-82,-283 8 48,118-7 31,312-10-119,63-2-35,-223 6-154,216-4-566,-222 17-279,194-14-2017,-83 6-7167,390-28 7690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39.9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2582 9688,'84'5'928,"-67"-6"-509,0 0 0,26-6 0,-31 5 647,-11 2-1023,0-1 0,1 1 1,-1 0-1,0 0 0,0-1 0,0 1 1,1-1-1,-1 1 0,1-2 1,-1 2 101,0-1 0,-1 1 0,1 0 0,0-1 0,0 1 0,0 0 0,0 0 0,-1-1 0,1 1 0,0 0 0,0 0 0,0 0 0,1 0 0,-1 1-71,0-1-1,-1 0 1,1 0-1,-1 0 0,1 0 1,-1 0-1,1 0 1,-1 0-1,1-1 1,-1 1-1,1 0 1,-1 0-1,1 0 1,-1 0-1,1-1 1,-1 1-1,1 0 1,0-1-1,11 1 5012,-12 0-5058,0 0 0,0 0-1,0 0 1,0 1-1,0-1 1,0 0 0,0 0-1,0 0 1,1 0-1,-1 0 1,0 0 0,0 0-1,0 0 1,0 0 0,0 0-1,0 0 1,1 0-1,-1 0 1,0 0 0,0 0-1,0 0 1,0 0 0,0 0-1,0 0 1,1 0-1,-1 0 1,0 0 0,0 0-1,0 0 1,0 0-1,0 0 1,1 0 0,4-5 181,7-6 231,48-30 1,-43 32-152,85-43 86,-78 41-252,113-51 68,-107 49 10,133-61 66,-122 56-138,79-39 4,12-8-83,-77 37 64,217-119 37,-216 117-84,225-106 28,-225 109-28,216-108 25,-218 109-38,214-110 22,-215 107-22,209-137 22,-214 132-22,159-139 22,-195 162-48,12-14-1,139-167 42,-155 181-57,12-18 0,98-178 27,-98 167 2,58-148 12,-66 154-32,-10 30-18,17-49 14,13-60 0,-5-5 8,-26 112-22,0 1 0,1-1-1,-1 0 0,0-11 1,1 1-650,-15 49-92,13-30 595,-1 0-1,0 0 1,1 0 0,0-1 0,0 1 0,0 0 0,0 0 0,0 0 0,0 0 0,1 0 0,0 3 0,0-1 52,0 6-2887,0 11-8279,-2-51 8455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22 13984,'-28'-10'1715,"25"8"-1382,-1 0 0,1 1 0,-1-1 0,1 1 0,-1 0 0,1 0 0,-1 0 0,0 1 0,1-1 0,-1 1 0,-6 0 0,6 3 107,-18 28 86,18-20-538,-3 23 4,1 13 6,4-21 3,-3 67 14,5 71 184,-1-145-185,2 26 197,3 52 13,-4-86-176,1-1 0,2 15 0,-1-7-25,3 26 8,-1-27 37,8 25 4,5 7-58,-11-35-21,0 0-1,0 0 1,2-1-1,-1 0 1,2-1-1,0 0 0,0 0 1,14 13-1,-19-21 7,1 0 0,-1-1 0,1 1-1,0-1 1,1 0 0,-1 0 0,0-1-1,1 1 1,-1-1 0,1 0 0,0-1-1,0 0 1,10 2 0,-13-3 46,-1 0 0,0 0 1,0-1-1,0 1 0,0 0 0,0-1 0,0 0 0,0 1 1,0-1-1,-1 0 0,1 0 0,3-2 0,-4 2-19,4-5 216,21-52 98,-19 40-218,-1 0 0,-1 0 0,3-19 0,3-11 74,12-63 18,-18 89-94,19-79 48,-19 82-48,58-115 75,-35 89-166,-11 20-9,2 2-16,8-13-4,-23 31-17,1-1 0,-1 1-1,1 0 1,7-6 0,-12 11 2,1 0 0,0 0 0,-1 0 0,1 0 0,-1 0 0,1 0 1,0 0-1,-1 0 0,1 0 0,0 0 0,-1 0 0,1 1 0,-1-1 1,1 0-1,-1 0 0,1 1 0,1-1 0,-1 1-17,11 4-40,-12-5 64,1 0 1,-1 0 0,0 0-1,0 0 1,1 0-1,-1 1 1,0-1 0,0 0-1,0 0 1,1 0 0,-1 0-1,0 1 1,0-1 0,0 0-1,0 0 1,1 1 0,-1-1-1,0 0 1,0 0 0,0 1-1,0-1 1,0 0-1,0 0 1,0 1 0,0-1-1,0 0 1,0 0 0,0 1-1,16 63-274,-13-45 150,5 113-36,-7-104 94,-1 110-51,-1-112-62,-5 89-122,3-95-116,-22 60-213,25-79 597,-1 0 0,1-1 0,0 1-1,0 0 1,-1-1 0,1 1 0,0 0-1,-1-1 1,1 1 0,-1-1 0,1 1-1,-1 0 1,1-1 0,-1 1 0,0-1-1,-2 3-48,-1-1 0,0 0 0,1 0-1,-1 0 1,0 0 0,0-1 0,0 1 0,-5 0-1,9-2 88,0 0 1,0 0-1,-1 0 0,1 0 0,0 0 0,0 0 0,-1 0 0,1 0 0,0 0 0,0 0 0,-1 0 1,1 0-1,0 0 0,0 0 0,-1 0 0,1 0 0,0 0 0,0 0 0,-1-1 0,1 1 0,0 0 1,0 0-1,0 0 0,-1 0 0,1 0 0,0-1 0,0 1 0,0 0 0,0 0 0,0 0 0,-1-1 1,1 1-1,0-1 0,-5-5-130,1-1 1,0-1-1,1 1 0,-1 0 1,-2-12-1,-1 0-1554,-24-52-10159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8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 15064,'-5'3'672,"4"-2"-532,0-1-1,1 0 1,-1 1-1,0-1 1,1 1-1,-1-1 1,1 1-1,-1-1 1,0 1-1,1 0 1,-1-1-1,1 1 1,0 0-1,-1-1 1,1 1-1,0 0 1,-1 0-1,1-1 1,0 1-1,0 0 1,-1 0-1,1 0 1,-2 13 464,-4 30 112,-4 63-279,8-81-442,-8 121-42,8-119-178,0 3 44,-4 81-984,6-20-2205,0-49-5007,0-101 6293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1 12824,'-7'1'3208,"6"21"-306,1 8-2803,-8 65-70,5-68 4,-17 141 37,15-126 78,-13 85 4,-3 16-104,12-88 38,-34 197 32,34-209-52,-29 141-168,21-120-248,17-62 240,0-1 0,-1 1 0,1-1 0,-1 1 0,0-1 0,1 1 0,-1-1 0,0 1 0,0-1 0,0 0 0,0 0 0,0 0 0,0 1 0,0-1 0,-1 0 0,-1 1 0,3-1 51,-1-1 52,1 0 0,0 0-1,0 0 1,0 0 0,0 0-1,0 0 1,0 0 0,0 0-1,0 0 1,0 0 0,-1 0-1,1 0 1,0 0 0,0 0-1,0 0 1,0 0 0,0 0-1,0 0 1,0 0 0,0 0-1,-1 0 1,1 0 0,0 0-1,0 0 1,0 0 0,0 0-1,0-1 1,0 1 0,0 0 0,0 0-1,0 0 1,0 0 0,0 0-1,-1 0 1,1 0 0,0 0-1,0 0 1,0 0 0,0 0-1,0-1 1,0 1 0,0 0-1,0 0 1,0 0 0,0 0-1,0 0 1,0 0 0,0 0-1,0 0 1,0-1 0,-1-8-2065,-1-3-8101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12728,'3'1'553,"-1"0"1,1 0-1,-1 0 0,1 0 1,0-1-1,-1 1 1,1-1-1,4 0 1,-2 1 227,-3 0-736,1-1-1,0 1 1,0-1 0,-1 0-1,1 0 1,0 0 0,0 0-1,0 0 1,4-2 0,18-1 209,110-14 324,-29 2-65,-93 13-736,0 2 0,-1-1 1,1 2-1,0-1 0,0 2 0,-1 0 0,14 3 0,-9 1-105,-16-6 272,-1 0-1,0 1 1,1-1-1,-1 0 0,0 0 1,1 0-1,-1 0 1,1 1-1,-1-1 1,0 0-1,0 0 0,1 1 1,-1-1-1,0 0 1,1 1-1,-1-1 0,0 1 1,6 8-366,-1 0-1,8 17 1,-11-17 176,-3 7-816,-4 21 1,-2 11-8072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74 13000,'0'0'76,"1"1"1,-1-1 0,0 0 0,0 0 0,1 1 0,-1-1 0,0 0-1,1 0 1,-1 0 0,0 1 0,1-1 0,-1 0 0,0 0-1,1 0 1,-1 0 0,0 0 0,1 0 0,-1 0 0,0 0 0,1 0-1,-1 0 1,1 0 0,-1 0 0,0 0 0,1 0 0,-1 0 0,0 0-1,1 0 1,-1 0 0,18-3 3209,-15 2-2936,7-1-194,-4 0 22,-1 1 0,1 0 0,9 0 0,194-31 626,-79 14-708,-113 16-94,19 1-188,-28 1 60,0 0 0,0-1 0,-1 0 0,1 0 0,0-1 0,12-3 0,-17 4-517,-1 0-1,0 1 0,0 0 1,1-1-1,-1 1 1,1 0-1,3 1 0,4 0-6810,-23-1 5558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344 83 12376,'0'0'3184,"-4"-2"-2398,-60-29 518,54 29-1209,-54 3 50,63-1-132,0 0 1,-1 1-1,1-1 0,0 0 1,-1 1-1,1-1 0,0 0 1,0 1-1,-2 0 0,-36 20 121,29-15-128,1 0 1,0 1 0,-11 10-1,7-3-6,2 1 0,-1 1 0,2 0-1,-15 29 1,23-42-1,1 0 0,-1 0 0,1 1 0,-2 5 0,-17 103-7,20-110 3,0 1 1,-1-1-1,1 1 0,1-1 1,-1 1-1,1 4 1,25 94-31,-25-99 35,-1 0-1,1-1 0,0 1 1,-1 0-1,1-1 1,0 1-1,0-1 0,2 4 1,15 14 6,31 29 0,-48-47 1,0 1-1,0-1 1,1-1 0,-1 1 0,1 0 0,-1 0-1,1 0 1,-1-1 0,3 2 0,9 2 29,23 5 0,-20-7 2,22 0 0,-36-2 0,1 0 1,-1 0-1,0 0 1,1 0-1,-1 0 1,0-1-1,4-1 1,-6 2-39,19-5 156,19-8 0,19-16-50,-57 29-106,2-1 23,0 0-1,0-1 0,0 1 0,0 0 0,0-1 0,0 1 0,-1-1 0,1 1 1,1-3-1,38-47 203,-6-7-148,-35 58-77,2-3 23,0 0 0,-1 0 1,0 0-1,1 0 0,-1 0 0,0-4 0,13-53 142,-10-1-118,-4 61-47,0-4 11,0 1 0,0 0 0,0 0 0,-1-1 0,0-2 0,-7-27 15,-15-38 0,22 69-43,0 0-1,0 0 1,0 0-1,0 0 1,0 0-1,0 0 1,-3-2-1,-15-17-148,-36-30 0,54 50 64,-1 0-1,1 0 1,-1-1-1,0 1 1,1 1-1,-1-1 1,-3-1-1,-15-4-237,-1 1 0,-30-4 0,24 4-1871,-27-7-6097,126 28 6240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10936,'0'0'3116,"1"5"-2951,10 53-84,-8-45-98,16 97-31,-14-76-2,17 96 1569,-19-123-1417,-1-7 59,1-13 8,-3 4-144,1 5-6,-1 0 0,0 1 0,1-1 0,0 0 0,1-6 0,24-81 117,-6 30 124,-16 45-239,-2 8 109,0 1 0,6-14 1,1 3 354,0 0 0,24-33 1,-28 47-38,0 3-295,0-1 1,1 2 0,8-2-1,-7 4 209,0 3-241,0 0 0,0 0 0,8 9 0,-14-13-101,0-1 1,-1 1 0,1 0 0,-1 0-1,1 0 1,-1-1 0,1 1 0,-1 0-1,1 0 1,-1 1 0,27 79 280,-23-63-188,2 30 1,-2 11-92,-1 51-118,-3-22-1328,0-86 776,0-3-256,2-9 24,8-15 440,29-79-1810,-4 9-7643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5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1 14792,'0'2'285,"0"1"0,0-1 1,1 0-1,-1 1 0,0-1 1,1 1-1,0-1 0,1 4 1,6 19 1585,19 77-741,-21-76-724,21 125 84,-22-116-484,21 157 6,-20-146 10,10 90 3,2 37-18,-3-24-2,-5-38-12,-6-74-31,-1-6-48,8 116-1036,-10-138 903,1-7-417,3-12-395,-4 7 1081,2-7-167,8-18-100,17-45-2089,0 4-8347</inkml:trace>
  <inkml:trace contextRef="#ctx0" brushRef="#br0" timeOffset="1">601 572 15240,'-10'4'481,"7"-3"-30,-1 0 0,1 1 0,-1-1 0,0-1 0,0 1 0,1-1 0,-1 1 0,0-1 0,-5 0 0,-74-5 1008,-51-12-87,94 11-1377,-90-18-289,108 21-846,-14 1 334,-22-1-2653,13 1-5749,105 5 6938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6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86 408 11032,'0'0'5449,"-2"4"-5091,-6 12-330,5-7-248,-3 50-45,5-50 263,1 0 0,0 0 0,1 0 0,0 0 0,2 12 0,4 18 121,8 70 862,-15-108-958,0-1 0,0 1 1,0-1-1,0 1 0,0-1 0,0 1 0,0-1 0,0 1 1,0-1-1,0 1 0,0-1 0,0 1 0,0-1 0,0 0 0,-1 1 1,1-1-1,0 1 0,0-1 0,-1 1 0,1-1 0,0 0 1,-1 1-1,0 0-10,1-1 1,0 0-1,-1 0 1,1 0-1,0 0 1,-1 0-1,1 0 1,0 0-1,-1 0 0,1 0 1,0 0-1,-1 0 1,1 0-1,0 0 1,-1 0-1,1 0 1,0 0-1,-1 0 1,1 0-1,0 0 1,-1-1-1,1 1 1,0 0-1,-1 0 1,1 0-1,0-1 1,0 1-1,-1 0 1,1 0-1,0-1 0,0 1 1,-1-1-1,-29-39 411,24 28-182,-20-67 98,22 60-114,-8-94 65,12 91-196,1-26 272,10-60 0,-8 95-317,-1 4 67,0 0 0,5-12-1,-1 4 137,0 0 0,2 0-1,12-19 1,-16 30-200,12-12 291,-5 8-95,0 2 0,17-12 0,39-13-442,-54 29-679,77-13-319,-30 8-302,-21 5 1293,-16 1-2267,25-3-6639,-112 14 6842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1171 213 14616,'-13'0'1275,"0"0"0,-24-5 0,14 1-533,-90-13 597,86 13-724,-133-16 137,125 16-704,-146-14 40,142 14 40,-64-9 4,-20-5-106,84 12-62,-2 0-243,-69-19 0,53 8-967,56 16 1145,-1 0-1,1 1 0,0-1 0,-1 0 0,1 0 0,0 0 1,0 0-1,0 0 0,0 0 0,0 0 0,0 0 0,0 0 1,0 0-1,-1-2 0,-9-11-1137,0 5 59,-5-4-8545,27 23 7829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0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191 446 13360,'-3'18'139,"1"-9"132,1 0 1,0 0-1,1 9 1,-2 71 1120,3-65-586,6 135 253,-5-114-606,-1 96 1,-2 24-337,0-96 16,-12 289 103,10-288 146,-8 246 143,9-265-212,-8 127 113,10-176-406,0 0 1,0-1 0,0 1-1,0-1 1,-1 1 0,1-1-1,0 1 1,-1-1 0,1 1-1,-1-1 1,0 2 0,0-1-2,1-1 0,-1 1 1,0-1-1,0 1 1,0-1-1,0 0 0,0 1 1,-1-1-1,1 0 0,0 0 1,-2 2-1,2-3-14,0 0 1,0 1-1,0-1 0,0 0 1,0 1-1,0-1 0,0 0 1,0 0-1,0 0 0,0 0 1,0 0-1,0 0 0,1 0 0,-1 0 1,0-1-1,0 1 0,0 0 1,0 0-1,0-1 0,0 1 1,-1-2-1,-3-1 94,1-10 37,4 13-136,-20-81 238,0-32-171,13 60 28,-11-94 3,2-21-62,11 99 46,-10-294 32,14 291-52,3-277 20,-2 330-71,4-27 0,-4 46-11,20-153 25,15-14-18,-25 136-6,0 0 1,23-44 0,24-19-5,-55 90 1,0 0-1,1 1 1,0-1-1,0 1 1,0 0-1,0 0 1,6-5-1,-9 8 3,22-18-10,38-25 0,-34 29 6,41-17 0,-62 29 1,0 0 0,0 0-1,0 0 1,1 1 0,6-2-1,82-9-16,4 13 15,-92-1 4,0 1 0,0 0 0,0-1 0,7 4 0,71 21-1,-2 11 10,-82-36-8,3 1 5,0 1-1,0-1 1,0 1 0,0 0-1,0 0 1,-1 0-1,1 0 1,2 3 0,-5-5-5,16 16 22,22 25 1,-24-21-1,15 27 0,-27-45-9,-1-1 1,0 1-1,0 0 0,-1 0 1,1-1-1,0 1 0,0 0 1,-1 0-1,1 0 0,-1 0 1,0 0-1,1 4 0,-1-6-13,1 13 58,-1 1 0,-1 27 0,-2-24-37,-1-1-1,-7 22 1,10-35-1,0 1 0,-1-1 0,1 1 0,-1-1 0,0 0 0,-2 4 0,4-7-20,-47 68 140,-12 0-105,53-62-24,0 0 0,-9 7 0,-130 92-16,116-85-220,-102 80-179,130-99 363,0-1 0,-1 1 0,1 0 1,0 0-1,0 0 0,0 0 0,0 0 0,0 0 1,0 0-1,0 0 0,0 0 0,1 1 0,-1-1 1,0 0-1,1 0 0,-1 3 0,1-4 41,-3 7-115,1-1-1,0 1 1,0 0-1,1 0 1,-1 9-1,2-10 88,1 0 0,-1 0 0,1 0 0,1 0 0,3 12 0,-5-18 28,1 2-263,0 1-1,-1-1 1,1 1 0,-1-1-1,0 1 1,0-1 0,1 1-1,-2-1 1,1 5 0,-2 52-9830,4-138 7577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2173 223 14520,'-36'3'225,"36"-3"-130,-1 0 0,0 0 0,1 0 1,-1 0-1,0 0 0,0 0 0,1 0 0,-1 0 0,0 0 1,1 0-1,-1 0 0,0 0 0,1 0 0,-1 0 1,0-1-1,1 1 0,-1 0 0,0 0 0,1-1 0,-1 1 1,1 0-1,-1-1 0,0 0 0,0 0 11,0 0 0,0 0-1,-1 0 1,1 1 0,0-1 0,0 0 0,0 1-1,-1-1 1,1 1 0,-2-1 0,-73-24 932,53 19-678,-126-18 99,107 19-326,-93-7 1,-22-2-77,89 8 98,-294-32 55,290 31-108,-261-30 39,272 31-68,-205-25-51,254 30-188,-20-1 0,-137 5-362,121-2-2324,-52 0-6536,234-3 7075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7.3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2794 13448,'-1'-7'15,"-2"-22"855,1-32 1,10 93 1751,-9-14-1679,0-14-713,1 0 1,0-1-1,0 1 0,1 4 1,-1-7-220,0-1 1,0 0 0,0 0-1,1 0 1,-1 0 0,0 1-1,1-1 1,-1 0-1,0 0 1,0 0 0,1 0-1,-1 0 1,0 0 0,1 0-1,-1 0 1,0 0 0,0 0-1,1 0 1,-1 0-1,0 0 1,1 0 0,-1 0-1,0 0 1,1 0 0,-1 0-1,0 0 1,0 0 0,1-1-1,-1 1 1,0 0 0,0 0-1,1 0 1,-1 0-1,1-1 1,15-8 134,-9 6-142,1-3 15,0 1 0,0-1 0,0 0 0,-1-1 0,0 1 0,0-1 0,10-15 0,-11 15-15,31-39 131,60-65 555,-48 58-398,-19 21-113,66-67-64,-70 75-83,41-48 0,-31 23-19,-20 27 2,77-110 6,-71 100-26,41-61 3,-59 87 3,148-222-28,8-23-23,-143 226-8,83-117-13,-80 114 46,178-219-1,-181 225 26,-17 22 1,0 0-1,0 0 0,1 0 1,-1-1-1,0 1 0,0 0 0,0 0 1,0 0-1,0 0 0,0-1 1,1 1-1,-1 0 0,0 0 1,0 0-1,0 0 0,0 0 0,1 0 1,-1 0-1,0 0 0,0-1 1,0 1-1,1 0 0,-1 0 1,0 0-1,0 0 0,0 0 1,1 0-1,-1 0 0,0 0 0,0 0 1,1 0-1,0 0 1,0 1-1,0-2 1,0 1 0,-1 0-1,1 0 1,0 0 0,0 0 0,0 0-1,0-1 1,0 1 0,0 0-1,0-1 1,-1 1 0,2-1-1,16-12 10,0 0 1,16-17-1,-29 26-3,14-11 81,91-58 44,-86 58-24,103-63 46,-96 60-52,170-88 36,-159 86-76,160-69 22,-161 71-58,166-70 16,-164 72 4,183-54 20,-180 57-20,180-51 20,-179 53-18,202-35 18,-200 38-44,189-28 16,-190 30 2,198-26 12,-196 26-32,212-27 3,-207 27-28,88-7 3,34-2 2,155 4 2,-272 12 4,226 14 22,-273-14 6,0 0 0,17 5 0,253 64 104,-269-66-117,0 1-1,14 6 1,253 123 63,-225-103-56,82 53 4,30 31-24,169 167 1,-273-228 4,270 210 9,-270-215 6,229 175 38,-239-187 74,77 44 0,-5-12-102,-82-47 10,51 23 4,-13-12 4,-56-23 170,-17-6-186,57 21 257,-52-20-173,0 0-1,27 4 1,-27-6-145,-13-1-346,0 8-448,1-1 0,1-1-1,0 1 1,0 0 0,8 15-1,-2-6-10175,-20-42 8251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8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1038 0 14072,'1'17'1237,"4"18"1,-2-21-824,0 2 592,8 26 1,0-4-614,26 87-58,-27-95-382,21 55 1,18 28 36,89 148 24,-129-245-2,22 37 116,117 199 84,-122-207 56,68 145 109,-93-188-354,0 0 0,0 1 0,0-1 1,0 0-1,0 1 0,0-1 0,-1 1 0,1-1 0,-1 1 1,0 4-1,0-7-23,1 15 86,-1-1 0,-3 26 0,1-30-46,0 0-1,-1 0 0,-9 18 1,12-28-40,0 1 24,-1 0 0,1 0 0,-1 0 0,1 0 0,-1 0 0,0 0 0,1 0 0,-1 0 0,0 0 0,0 0 0,1 0 0,-1 0 0,0-1 0,0 1 0,0 0 0,0-1 0,0 1 0,0 0 0,0-1 0,0 0 0,-2 1 0,-16 8 153,1-1 0,-26 8 1,-62 5 0,97-19-88,-1-1 0,1 0 0,-13-1 0,-123-3 270,-18-9-241,97 5 116,-264-29 2,264 31-484,-252-5-162,222 7-2750,-95-3-7775,446 14 8229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2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7088,'0'0'0,"33"48"688,-6-24 8,6 0-696,2-7-2576,2-5 2576,5-8-80,3-7 80,42 6-3872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3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5112,'0'0'0,"3"3"0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5.0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433 137 11480,'1'-5'280,"-1"5"-193,0-1 0,0 1 0,0-1 1,0 1-1,0-1 0,0 1 0,0 0 1,0-1-1,0 1 0,0-1 0,0 1 1,0-1-1,0 1 0,0-1 0,-1 1 1,1-1-1,-1 0 23,0 0-1,0 0 1,1 0 0,-1 0 0,0 1 0,0-1 0,0 0 0,-1 1-1,1-1 1,0 1 0,-2-2 0,-81-29 803,55 21-580,-90-25 20,-30 2-73,111 28 137,49 15 156,-5-6-520,20 9 345,48 17 27,-68-28-378,0 0-1,0 1 1,-1-1-1,8 5 1,-3 0-13,18 10-98,-24-13-129,-6-1-68,-4 2 176,-1 0 0,1 0 0,-1 0 0,0-1 0,0 0 0,-13 5 0,17-8 58,-19 10-2296,-15 12-5787,87-53 6102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309 160 14880,'-13'-54'246,"9"43"989,-26-41 329,30 52-1538,-1-1 0,1 0-1,-1 1 1,1-1 0,-1 0 0,1 1 0,-1-1 0,0 1 0,1-1-1,-1 1 1,1-1 0,-1 1 0,0-1 0,-1 1 0,-72-32 284,73 32-382,0-1-1,-1 1 1,1-1-1,0 1 0,-1 0 1,1 0-1,0 0 1,-1-1-1,1 1 0,-2 1 1,-18 1-266,0 1-1,-22 7 1,17-4-1835,-24 3-5600,117-22 5845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5730 14168,'0'0'3435,"5"1"-2304,13 6-325,32 7-1,-42-12-629,0-1 0,1 0 0,-1-1 1,0 1-1,0-2 0,1 1 0,10-3 0,-8 0-112,-1 0 0,0-1 0,0 0 0,0-1 0,-1 0 0,16-11 0,45-39 221,-59 45-247,5-5 188,34-39-2,58-80 0,36-84 76,-85 113-213,-32 56 126,48-98 1,6-15-154,-47 91 28,55-126 4,5-12-32,-55 117 146,62-160 1,5-17-130,-61 154 103,72-194 0,22-70-124,-30 50 24,-30 47-40,-21 54 40,-28 71 3,-26 133 74,1-24 1,-5 48-158,15-212 318,-9-15-211,-5 198 0,-4-34 1,3 63-108,-22-227 218,-10-1-123,32 228-95,-3-22 127,-11-37 1,-37-110 130,-10 21-194,38 99-4,-23-47 0,2 23-72,44 73 12,-14-23-120,14 22 111,-44-67-276,44 68 247,0-1 0,0 1 1,-1 0-1,1 0 1,0-1-1,0 1 0,-1 0 1,1-1-1,0 1 1,0 0-1,0-1 0,0 1 1,-1 0-1,1-1 1,0 1-1,0 0 0,0-1 1,0 1-1,0-1 1,0-2-249,0 3 273,0 0 1,0-1 0,0 1 0,0 0-1,0-1 1,0 1 0,0 0 0,0 0-1,0-1 1,0 1 0,0 0 0,0-1-1,0 1 1,0 0 0,0 0-1,0-1 1,0 1 0,0 0 0,1 0-1,-1-1 1,0 1 0,0 0 0,0 0-1,0 0 1,1-1 0,-1 1 0,0 0-1,0 0 1,1-1 0,21 0-1614,78 3 79,-99-2 1470,1 1 0,0-1 0,0 0 1,-1-1-1,1 1 0,0 0 0,0 0 0,-1-1 0,1 1 1,2-2-1,19-7-280,-1-1 1,26-17-1,-21 12-2277,29-12-7005,-130 63 7245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7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1367 1 14704,'10'66'228,"18"131"2442,-21-147-1895,16 112 3,3 28-528,-18-106 218,3 141 4,-5 14-332,-5-205-27,-5 40 0,4-74-113,-26 304 227,-14 24-104,14-185 265,26-143-388,-91 389 392,-19 25-247,58-245 188,-94 251 1,-13 8-216,159-428-118,-62 167 262,-224 622 94,236-649-170,-54 159 1,15-34-130,59-174 43,-31 101 0,5-10-80,14-48-20,15-56-70,20-55-284,-12 35-1204,39-130 290,-13 48-1638,5-19-6635,-28 100 7191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8.1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1158 143 13720,'-26'44'308,"24"-41"1430,2-6-1011,4-9-387,-2 8-66,17-50 1242,3-8-168,-22 61-1333,0 1-1,1 0 0,-1 0 1,0 0-1,0 0 0,0-1 0,0 1 1,0 0-1,0 0 0,0 0 1,1-1-1,-1 1 0,0 0 0,0 0 1,0 0-1,0-1 0,0 1 1,0 0-1,0 0 0,0-1 0,0 1 1,0 0-1,0 0 0,0 0 1,0-1-1,-1 1 0,1 0 0,0 0 1,0-1-1,0 1 0,0 0 1,0 0-1,0 0 0,0 0 0,-1-1 1,1 1-1,0 0 0,0 0 0,0 0 1,0 0-1,-1 0 0,1-1 1,0 1-1,0 0 0,0 0 0,-1 0 1,1 0-1,0 0 0,-4-2 54,1 0-1,-1 1 0,0-1 0,0 1 0,0 0 0,1 0 1,-1 0-1,0 1 0,0 0 0,0-1 0,-8 2 0,5 0-15,1 0-1,-1 0 1,1 1-1,-1 0 1,1 0-1,-10 6 0,-2 2 20,1 1-1,0 1 0,-29 27 0,2 4 132,1 3 0,-44 59 0,-62 107 28,138-194-213,-280 445 497,132-160-252,107-182-198,34-74 38,-56 198 50,73-241-147,-26 111 97,22-90-51,2 0 0,-1 36 0,6-26-6,-2-33-34,0 0 0,0 0 0,1 0 1,-1 1-1,1-1 0,0 0 0,0 0 1,0 0-1,0 0 0,0 0 0,2 3 1,-3-5-8,1 1 1,0-1-1,-1 0 1,1 1-1,0-1 1,-1 1-1,1-1 1,0 0 0,-1 0-1,1 1 1,0-1-1,0 0 1,-1 0-1,1 0 1,0 0-1,0 0 1,-1 0 0,1 0-1,0 0 1,0 0-1,-1 0 1,1-1-1,0 1 1,0 0-1,-1 0 1,1-1 0,0 1-1,-1 0 1,1-1-1,0 1 1,-1-1-1,2 0 1,15-15 85,-16 15-98,9-11 56,71-110 16,-55 78-56,59-116 4,35-78-10,3-33-2,2-24 0,-6 21 0,-24 56 3,-87 200 2,0 0 0,12-18 0,-20 36-5,83-135 18,-6 29 25,-77 106-43,1-2 14,0 0 0,1 0-1,0 0 1,-1 0 0,1 0 0,0 0 0,0 0-1,0 0 1,0 1 0,1-1 0,-1 1 0,0 0-1,5-2 1,-7 3-14,11-6 32,0 1 1,0 1-1,1 0 0,-1 1 0,14-3 1,-14 6-23,-1-1 1,0 2 0,1-1-1,-1 2 1,19 4 0,-12-1 43,3 10 20,86 82 58,9 37-68,-66-70 122,76 117 1,6 25-164,-79-128-95,202 260-136,-178-237-3335,77 102-8727,-357-474 9234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1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858 0 14968,'-20'25'248,"13"-12"993,-38 80 429,34-69-788,-49 120 274,45-104-690,-31 88 1,-6 18-350,31-82 3,-89 287 70,86-277 38,-102 297 49,101-301-282,-90 246-18,96-264-82,-19 52 3,8-22-15,30-81 80,0 1-1,-1 0 1,1-1-1,-1 1 1,1-1-1,-1 0 1,0 1 0,0-1-1,0 1 1,0-1-1,0 0 1,-2 2-1,1 0-21,-1-1-1,1 0 0,-1 0 0,1 0 1,-1 0-1,-4 1 0,6-2 46,-1-1-1,1 1 1,0-1 0,0 0-1,0 0 1,0 1-1,-1-1 1,1 0 0,0 0-1,0 0 1,0-1-1,-1 1 1,1 0 0,0 0-1,0 0 1,0-1-1,0 1 1,0-1 0,-1 1-1,1-1 1,0 1-1,-1-2 1,-2-2-337,1-8-125,3 12 476,-10-71-826,7-27 616,3 98 210,-4-55-2338,-5-47-6357,21 238 6533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2416 1 12104,'-4'5'1272,"-55"61"182,42-45-539,-89 121 326,78-103-548,-59 87 1,-13 20-506,59-83 58,-168 270 113,166-263-44,-185 281 115,183-280-190,-180 291 92,181-291-110,-170 266 91,173-274-98,-152 217 65,158-230-192,-48 57 4,3-11-46,50-62 94,-107 114 30,111-124-164,-93 63-58,98-74-248,-75 26-254,78-36-418,5-3 730,0-1-1,0 0 1,1-1 0,-17-4 0,29 6 238,-1 0 0,1 0-1,0 0 1,0 0 0,-1 0 0,1 0-1,0 0 1,0 0 0,-1 0 0,1 0 0,0-1-1,0 1 1,-1 0 0,1 0 0,0 0-1,0 0 1,0 0 0,-1 0 0,1-1-1,0 1 1,0 0 0,0 0 0,-1 0 0,1 0-1,0-1 1,0 1 0,0 0 0,0 0-1,0-1 1,0 1 0,-1 0 0,1 0-1,0-1 1,0 1 0,0 0 0,0 0 0,0-1-1,0 1 1,0 0 0,0 0 0,0-1-1,0 1 1,0 0 0,0 0 0,0-1-1,0 1 1,1 0 0,-1 0 0,0-1 0,0 1-1,0 0 1,0 0 0,0 0 0,0-1-1,1 1 1,-1 0 0,0-1 0,7-15-199,1 0-1,1 0 1,18-26 0,-3 6-1485,47-82-9372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0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15328,'32'27'269,"-21"-16"1079,77 93 444,-63-69-946,56 82 1,13 23-591,-53-77 177,63 116 1,8 17-337,-64-111-42,82 140 3,9 13 13,-85-145 224,210 340 135,-214-356-68,62 93 3,-6-14-234,-69-104 157,39 50 4,-14-20-184,-42-56 140,83 83 120,-92-97-364,-10-11-14,0 1 1,1-1-1,-1 1 0,0-1 0,1 0 0,-1 1 0,1-1 0,3 2 1,-1-4-1467,-1 1 701,1 5 518,0-1 242,4 6-2897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3.3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2022 84 12912,'-1'-1'224,"1"-1"0,-1 1 1,0 0-1,0 0 0,0 0 0,0-1 1,0 1-1,0 0 0,0 0 1,0 1-1,0-1 0,0 0 1,0 0-1,-2 0 0,-23-14 3233,9 8-3334,-1 2 0,0-1 0,1 2 0,-1 1 1,-26-2-1,-14-4 114,15 3-82,-1 2 0,1 1 0,-1 2 0,0 3 0,-84 12 0,48 2 57,1 4-1,-98 37 1,-97 42 28,29-34 85,223-61-163,-108 12 64,100-14-86,-140 5 82,140-7 44,21 0-178,-97-3 442,94 1-446,-5 0 184,-1 1 0,-22 2 1,40-1-278,-1 0 0,1 0 1,0 0-1,0 0 0,0 0 0,0 0 0,-1 0 1,1 0-1,0 0 0,0 0 0,0 1 0,0-1 1,-1 0-1,1 0 0,0 0 0,0 0 0,0 0 1,0 0-1,0 1 0,0-1 0,-1 0 0,1 0 1,0 0-1,0 0 0,0 1 0,0-1 0,0 0 1,0 0-1,0 0 0,0 0 0,0 1 0,0-1 1,0 0-1,0 0 0,0 0 0,0 1 0,0-1 1,0 0-1,0 0 0,0 0 0,0 0 1,0 1-1,0-1 0,0 0 0,1 0 0,5 13-1414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5.5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1528 16495,'3'-1'13,"8"-3"992,1 1 0,17-4 0,-23 7-801,13-3 636,79-17-62,-73 13-730,546-174-588,-196 71 341,-342 102 192,169-30 6,-158 32 34,189-24 42,-181 24 98,236-17 65,-227 18-92,252-15 42,-251 16-126,92-6 3,28-3-52,145-27-11,-272 31 6,205-46 37,-139 21 231,227-96 0,-311 112-170,56-36-1,27-29 185,-41 26-62,-71 51-190,21-11 276,71-34 42,-74 37-136,140-74 63,-131 70-188,130-75 41,-126 70-91,56-35 112,-91 55-144,0 0 0,0-1 0,0 0 0,0 0 0,-1 0 0,0 0 0,1-1 0,-2 1 0,1-1 0,0 1 0,1-7-1,3-6-58,8-33-1,-13 40 24,-1 6-95,0 0 1,0-1-1,-1 1 1,1 0-1,-1 0 0,0-1 1,0 1-1,-1 0 1,-1-7-1,7 19-567,0 0-1,8 10 1,-6-9 500,56 91-1703,-46-72-582,15 25-6587,-75-124 6807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56.0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1 275 14256,'0'0'5226,"4"-3"-4715,56-39-95,25-11-489,-57 38 59,-6 3-51,98-44-31,-96 46-16,89-37-23,-91 39 110,74-19-5,-78 25 12,62 8-6,-79-5 21,0-1 0,0 0 0,0 0 1,0 0-1,0 1 0,0-1 0,0 0 1,0 1-1,0-1 0,0 1 0,1 0 0,5 4-2,-1 0-1,0 0 0,1 1 0,-2 0 0,1 0 0,-1 0 0,0 0 1,0 1-1,-1 0 0,0 0 0,0 1 0,3 7 0,-2-2-2,0 1-1,-1 0 1,0 0-1,-2 0 1,1 1-1,0 23 0,-4 17-49,-1-24-196,-23 182-164,18-164-154,-37 214-251,31-183-1701,-13 78-5452,61-369 6018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4.0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45 11656,'0'0'3409,"4"1"-2830,23 8-166,11-1-220,63 6 0,-89-13-98,0-1 0,0 0 0,0 0 0,0-2 0,14-2 0,-5 1-22,201-44 1268,-185 38-1025,-21 6-180,0-1 0,-1 2 0,1 0 0,0 1 0,27 1 0,-40 1-132,0 0 1,-1-1-1,1 1 0,-1 0 0,1 1 0,0-1 0,-1 0 0,0 1 0,1-1 0,-1 1 0,0 0 1,0-1-1,3 5 0,-4-6-19,-1 0 0,0 1 0,0-1 0,0 0 0,1 0 1,-1 1-1,0-1 0,0 0 0,0 0 0,0 1 0,0-1 0,1 0 1,-1 0-1,0 1 0,0-1 0,0 0 0,0 1 0,0-1 0,0 0 1,0 1-1,0 7-106,0 0 1,0-1 0,-4 16-1,2-8-2486,0 12-6145,5-63 6592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5.7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0 318 8344,'0'0'0,"32"-33"0,-1-5-3904,10-18 3912,2 8 0,5 0-8,44-47-2864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6.8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0 106 15688,'4'0'275,"0"0"0,0 0 1,1 1-1,-1-1 1,0 1-1,6 2 0,-2 1 549,0 0 0,10 7 0,5 2 219,46 18 0,-21-14-953,66 17-88,-89-27 4,36 11-6,192 60 92,-234-71-77,27 7 53,0 3 1,43 23-1,4 7 81,116 43 0,-180-80-117,46 9 1,-38-10 28,142 27 30,-138-29-36,193 24 17,-184-25-66,201 23 6,-199-24 8,215 20 6,-213-20-18,207 24 8,-209-23-8,214 26 8,-213-26-10,72 7 1,21-1-4,-9-4 2,-9-5-2,-3-8 2,0-10-4,122-32-5,-201 37-14,194-51-1,-129 34 14,62-17 3,-17 1 2,25-8 0,-5-13 7,-135 43 47,-1-1 0,-1-2 0,-1-2-1,57-49 1,-81 63-38,-1-2 0,16-19 0,10-12 12,117-115-4,-153 157-31,0 0 0,1 0 0,-1 0-1,1 0 1,0 0 0,0 1 0,0 0-1,0 0 1,0 0 0,1 0 0,-1 1-1,0-1 1,1 1 0,0 0 0,6 0-1,-8 3-290,14 24-202,-17-26 468,0 1 0,0-1 0,0 0 0,0 1 0,1-1 0,-1 1 0,0-1 1,0 0-1,0 1 0,0-1 0,0 0 0,0 1 0,0-1 0,0 0 0,0 1 0,0-1 1,0 1-1,-1-1 0,1 0 0,0 1 0,0-1 0,0 1 0,-7 16-486,-13 26 0,12-25-2479,-7 18-6652,35-83 7276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07.3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57 13896,'21'1'990,"0"0"0,1-2 1,35-5-1,57-15-934,34-5-342,-127 23 239,0 2 0,1 0-1,-1 2 1,0 0 0,26 5-1,-43-5 51,1 0-1,-1 0 0,0 1 0,1 0 1,-1 0-1,0 0 0,0 0 1,0 0-1,-1 1 0,1 0 0,0-1 1,5 8-1,-8-10 4,-1 0 1,0 1-1,0-1 0,1 0 1,-1 1-1,0-1 0,0 1 1,1-1-1,-1 1 0,0-1 1,0 0-1,0 1 0,0-1 1,0 1-1,0-1 0,0 1 1,2 14 72,-2 26 0,-3-26 41,-8 25-38,-16 41 0,-25 47-39,7-17-183,36-87-647,-39 108-282,33-92-1200,-13 39-4928,66-185 5429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21.084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3358 1 13808,'0'0'0,"0"0"0,0 0 0,0 0 1632,0 0 7,0 0-1639,0 0 1072,0 0-1072,0 0 1080,-5 2-1080,-1 2 744,0-1-744,-4 2 752,-11 4-752,-1 0 296,4-1-296,-9 1 304,-16 2-304,0-1 352,7-1-352,-16-1 360,-33-1-360,-2-2 416,14-1-416,-16-1 416,-33-2-416,4-1 392,22-1-392,-11 0 392,-25 1-392,11-1 296,24 1-296,-7 1 304,-24 4-304,10 0 280,25 1-280,-8 2 280,-25 8-280,9 0 256,25-3-256,-6 3 264,-18 4-264,10-2 104,24-4-104,-3 0 112,-10 1-112,11-2 0,20-4 0,2-1 8,-2-2-8,10-3-640,15-1 640,5-6-640,7-11 640,8-2-736,7 0 736,-4-9-16839,10 13 16839,7 9-6704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1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15152,'21'45'229,"-10"-25"917,61 102 396,-53-91-714,104 171 253,-98-162-668,87 137 81,-93-148-506,69 104-672,-83-125 407,-5-7-120,0-2-67,-9-11-484,-7-14 599,15 25 246,0 0 0,0-1 0,1 0-1,-1 1 1,0-1 0,1 1 0,-1-3 0,-25-103-929,18 73-980,-8-30-5336,37 150 5523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0.501"/>
    </inkml:context>
    <inkml:brush xml:id="br0">
      <inkml:brushProperty name="width" value="0.2" units="cm"/>
      <inkml:brushProperty name="height" value="1.2" units="cm"/>
      <inkml:brushProperty name="color" value="#008C3A"/>
      <inkml:brushProperty name="inkEffects" value="pencil"/>
    </inkml:brush>
  </inkml:definitions>
  <inkml:trace contextRef="#ctx0" brushRef="#br0">95 230 7800,'0'0'0,"0"0"0,0 0 0,0 0 496,0 0-496,0 0 504,0 0-504,0 0 680,0 0-680,0 0 680,0 0-680,0 0 352,0 0-352,0 0 360,0 0-360,0 0 168,0 0-168,0 0 168,5 3-168,1 1 464,-1 1-464,3 0 472,2 1-472,0 0 640,-1-2-640,0 0 648,4-2-648,-2 0 720,-1-2-720,2-1 720,3-3-720,0-1 704,-2 1-704,2-2 712,5-3-712,0 0 711,-3 2-711,1-2 720,7-2-720,-1 1 480,2-2 0,5-3-480,-4 2 384,-6 3-384,0-1 392,1-3-392,-2 2 176,-6 2-176,0-1 176,0-1-176,-2 1 88,-3 3-88,-1 0 88,1 0-88,-2 1 80,-2 1-80,0 1 88,-1 0-88,-1 1 184,-1 0-184,0 1 192,-2 1-192,-1 0 96,1 1-96,-3 0 104,-3 1-104,-1 1 216,1 0-216,-5 3 216,-8 3-216,-2 2 160,2-1-160,-3 4 160,-9 6-160,2 1 80,5-4-80,-3 5 80,-7 6-80,2 0 144,6-6-144,-1 2 144,-6 4-144,3-3 112,6-6-112,1 1 120,-1 0-120,2-3 120,7-4-120,0 0 128,1-1-128,1-1 208,5-3-208,2-1 208,5-2-208,3-2 160,0-1-160,5-1 160,9-3-160,1-1 320,-2 0-320,7-2 328,12-2-328,1-1 104,-6 2-104,7-1 104,16-5-104,-3 0 256,-8 3-256,7-3 256,16-7-256,-2 2 80,-13 3-80,0 0 88,0 1-88,-7 2 232,-12 5-232,-3 1 232,-2 1-232,-5 1 40,-7 2-40,-2 2 48,-3 1-48,-4 1 8,-1 0-8,-6 3 16,-8 2-16,-3 2 32,1-2-32,-8 2 32,-14 2-32,-1-1 16,5-2-16,-7 0 16,-16 0-16,2-2 8,10-2-8,-10-2 16,-19-3-16,1-2 8,14 0-8,-2-2 8,-4-1-8,9 0-40,13 1 40,5 0-32,3 0 32,8 1-408,8 2 408,3 0-400,5 2 400,3 0-624,2 1 624,6 0-624,8 3 624,3 0-888,-1-1 888,6 1-880,12-1 880,1 0-248,-6-1 248,14 1-15175,-20-2 15175,-14 1-6072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5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2795 353 15064,'0'0'1721,"-8"-7"-283,-26-20-979,18 16 394,-61-38 259,58 38-670,-96-56 94,87 53-528,-138-53 10,125 54 4,-75-17 3,-14 2 10,114 25 38,-22-2 0,-240-15 113,260 19-163,-19 2 0,-216 19 55,239-18-24,-21 4 0,-208 54 100,195-45-54,-174 72 32,210-82-102,-19 13 0,-172 114 54,163-101-22,-147 137 27,153-133-36,-110 144 22,138-171-57,1 0 0,-8 14-1,-38 78 37,8 3-24,43-103-30,-4 12 50,-5 18 0,-38 181 81,42-168-78,-4 191 23,9-221-46,3 20 0,25 188 53,-19-178-30,47 156 15,-42-160-46,28 61 3,14 19-18,-20-59-5,65 83 1,-92-132-6,12 12 1,148 139-12,-132-131-46,165 122-24,-188-143 54,15 7 0,80 43-30,5-8 27,-114-52 33,46 18-105,197 56-29,-192-62 76,212 45-20,-208-48 18,226 25-22,-226-29 28,212 10-15,-216-14 44,71-2 3,19-5 18,-5-10 4,-7-13 2,-65 9 3,87-42 0,-144 58 1,0 1-1,0-1 0,8-6 1,75-55 19,-3-8-16,-87 73-9,33-30 20,46-44 0,8-18-16,-49 42-6,58-97 0,-76 107-18,61-170-22,-68 166-50,33-171-36,-40 170 16,11-189-19,-17 223 129,0 0 0,-2-13-1,-10-85-3,-9 5 6,18 94 2,1 0 0,-7-15 0,-42-99 5,-11-5-4,33 76 5,-54-79 4,-23-24-3,-204-253 68,306 405-73,1 0 0,-1 0 0,0 0 0,-9-6 0,-70-53 16,-8 7-14,83 50-4,-1 1 1,-14-5 0,23 10-3,-112-44 12,-9 6-106,121 38 94,-52-14-480,-233-41-193,199 39-2207,-84-18-7180,397 79 7570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7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0 16759,'-40'25'266,"39"-25"-178,1 1 1,-1-1-1,0 1 1,0-1-1,1 0 1,-1 1 0,0-1-1,1 1 1,-1 0-1,1-1 1,-1 1-1,1-1 1,-1 1-1,0 1 1,-2 3 134,1 0 1,0 0-1,0 0 1,0 0-1,0 0 1,1 1-1,0-1 1,0 0-1,1 1 1,-1 9-1,5 27 349,4 57 508,-1 46-698,-7-112-716,0 141-254,-1-134-350,-11 190-365,8-159-1598,-4 68-5984,18-324 6709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8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103 109 12280,'0'0'6849,"0"-4"-6124,-1-8-558,2 1-1,-1-1 1,6-23 0,-6 35-167,0-1 0,0 1 1,1 0-1,-1-1 0,0 1 0,0 0 1,0 0-1,0-1 0,1 1 0,-1 0 1,0 0-1,0 0 0,1-1 1,-1 1-1,0 0 0,0 0 0,1 0 1,-1 0-1,0 0 0,1-1 1,-1 1-1,0 0 0,1 0 0,64-24 10,-48 21-4,75 1 6,-90 2-9,0 0-1,0 0 1,1 0-1,-1 0 1,0 1-1,0-1 1,3 2-1,20 6 14,0 1-1,30 17 0,-41-19-3,0 1 0,-1 1 0,0 0 0,-1 1 0,22 22 0,-17-11 17,-1 0-1,17 32 1,-23-31 73,34 116 36,-42-131-118,0 1 0,1 11 0,8 80 40,-3 62-35,-8-113-13,-10 68 1,8-104-9,0-1 1,0 1 0,-1-1-1,-1 0 1,-6 15 0,7-22-4,1 1 1,-1-1 0,1 0 0,-1 0 0,-1 0-1,1-1 1,0 1 0,-1-1 0,0 0-1,0 0 1,0 0 0,0 0 0,0-1 0,-7 4-1,-12 3 14,-1 0-1,-26 5 1,38-11-7,-1-1 0,0 0 1,0-1-1,0-1 0,-24-1 1,12-3 73,0-1 1,1-1-1,-40-15 1,20 3-5,-42-25 0,60 28-221,-17-9-19,9 11-3298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0 488 15328,'9'-9'58,"1"0"182,2 2 2680,-4 6-185,2-1-2478,23-5-258,44-19-109,12-11 74,-72 29 27,-15 7 3,0 1 0,0-1 1,0 0-1,0-1 0,0 1 0,0 0 0,2-3 0,80-72-51,-69 58 52,47-85 6,-37 53 23,-20 39-21,-1 1 10,12-32 144,0-12 31,-13 47-8,-1 7-150,-1 17 124,-5 83 10,4-71-64,2 141 32,0-130-70,14 189 38,-12-185 8,3 47 4,3 1-90,-8-76-31,8 57-95,-8-45-989,0-6 186,-2-21 839,0 0-1,0 0 1,1 0 0,-1 0-1,0 0 1,1 0-1,-1-1 1,1 1 0,-1 0-1,1 0 1,-1 0 0,1 0-1,0-1 1,1 2 0,3 0-146,54-2-1052,-46 0-36,55-1-10257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29.6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1136 2 16759,'-2'-1'191,"0"1"0,1 0 0,-1 0 0,0 0 0,1 0 0,-1 0 0,0 0 0,1 0 0,-1 1-1,0-1 1,1 1 0,-1-1 0,1 1 0,-1-1 0,1 1 0,-1 0 0,-2 2 0,0-1 222,-9 2 635,-100 30 316,83-27-858,-149 27 45,134-24-836,-88 21 3,-18 5 88,142-34 55,1 0 0,-1 1 1,0 0-1,-9 5 0,-90 43-554,13 6 525,37-24-2529,-64 31-7652,284-150 7769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7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1 218 8160,'0'0'10033,"6"0"-9861,31 0 182,113-13 724,-43 0-465,-63 10-304,83-6 54,-100 8-190,118 1 59,-109 0-112,186 0 38,-174-1-92,189-15 28,-189 11-28,187-26 45,-188 24 44,189-31 62,-190 30-84,170-29 73,-173 30 22,169-13 76,-170 18-176,151-4 54,-157 6-60,-12 1-65,142 11 116,-22 7 43,-138-18-199,63 5 144,-57-6-141,1 0 0,0-1 1,0 0-1,15-4 0,15-6-404,-37 11-223,13 6 245,15 5-3185,-9-4-7075,-58-17 7994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8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1395 103 12728,'-35'-24'216,"20"16"864,-68-30 368,63 31-688,-93-17 210,110 24-921,0-1 0,0 1 0,0 0 0,0 0 0,-5 0-1,-110 16 302,94-10-362,-96 38 5,96-32 20,-99 56 59,96-50 208,-129 103 120,148-114-239,-14 14 0,-108 128 269,107-118-230,-79 131 76,85-130-96,-57 128 88,62-127-6,-46 138 86,49-136-202,-28 142 68,32-143-28,-11 125 81,15-128-52,14 114 63,-8-115-198,41 124 32,-34-124-30,58 116 32,-54-117-52,65 105 36,-63-109 2,81 88 31,-77-92-78,101 79 15,-96-82-46,116 57 12,-113-63-14,129 35 6,-125-40-18,147 14 8,-143-19-10,154 3 6,-153-6 8,149-19 7,-150 13-14,144-47 5,-146 41-10,136-61 8,-138 58-10,127-68 4,-127 65-4,144-90 0,-167 102-12,13-11 0,142-122-12,-159 134 8,-1 0 0,0 0 0,6-8 0,120-167-70,-109 144-78,74-149-45,-81 149 116,45-159-30,-53 156 50,13-166-19,-20 199 78,-1-1 0,0 1 0,-2-13 0,2 20 8,-16-106-28,-9-2 21,21 95 4,-7-19 1,-36-86 0,-10-4 10,54 116-1,0-1 0,0 1 0,-1 0 0,0 0 0,-7-7 0,11 13-7,-83-100 45,-12 7-1,89 87-15,1 1 0,-1 1 0,0-1 0,0 1-1,-7-4 1,13 8-29,-113-62 174,-8 14-130,121 48-44,-9-4 11,0 1 1,0 1 0,-15-3-1,-112-15 36,-7 13-67,85 6-127,-228 15-141,200-9-2798,-86 3-7581,401-19 8029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1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14256,'0'0'2913,"0"6"-1883,4 79-20,-3-60-644,-1 48 1,0 29-294,-3 123-75,3-178-12,-2 213-28,2-212-90,0 165-460,0-147 134,0-31-2621,-2-80 2008,3 30 838,27-105-1721,1 10-6412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39.6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164 180 12912,'22'52'241,"-20"-50"1252,-1-6-980,0-8-106,-6-33 786,3 22-604,0 12-297,1-1 1,1 1 0,0-1 0,0 1 0,4-22 0,6 3-63,-5 25-68,6-1-89,-1 0 0,13-4-1,-11 7 30,60 7 31,-70-4-129,0 0 0,-1 1 0,1-1-1,-1 1 1,1-1 0,0 1 0,-1-1 0,4 3 0,32 17 5,-1 2 0,-1 1 1,0 2-1,56 54 0,5 21 1,-78-76 36,33 54 1,-24-31 0,-2 2 1,-2 0-1,-2 2 1,-2 0-1,-3 1 1,14 77-1,-20-57 25,-9-68-41,-1 0-1,1-1 1,-1 1 0,0-1-1,-1 1 1,0 5 0,1-9-31,-13 82 218,-9 1-135,21-80-61,1 1-1,-1-1 0,-1 0 1,1 0-1,0 0 1,-1 0-1,0-1 1,-2 4-1,-11 17 76,-19 20 0,15-23-75,-1-1 0,-1 0 1,0-2-1,-1 0 0,-1-2 1,-1 0-1,-38 16 0,48-25 6,0-1 0,-1 0 0,1-1 0,-26 3 0,22-7 172,-88-16 43,84 11-230,-93-30-34,92 26-166,-72-33-221,93 41 277,0 0-1,1 0 1,-1 0 0,0 0-1,0-1 1,-2-2-1,-14-14-442,-24-31-1,25 28-1882,-19-20-6692,84 95 6873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0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307 1 15600,'0'0'1423,"2"8"-236,1 1-1003,6 31 853,8 65 30,-13-79-652,16 126 79,-15-110-532,10 92 3,0 20-24,-8-87-201,32 294-129,-30-292 2,45 238-254,-51-291 198,5 19-1,22 64-442,0-16 662,-29-81 198,0 1 0,0-1 0,0 0 1,0 1-1,0-1 0,1 0 0,-1 0 1,2 2-1,1 2-20,1-2 1,-1 1-1,1 0 0,7 6 1,-8-10-32,-1 1-1,0 0 1,0-1 0,5 2 0,13 4-1629,1 5-3411,22 17 1</inkml:trace>
  <inkml:trace contextRef="#ctx0" brushRef="#br0" timeOffset="1">896 703 13808,'16'42'286,"-16"-42"-258,0 0-1,0 1 1,0-1 0,0 0-1,0 0 1,1 0-1,-1 0 1,0 1 0,0-1-1,0 0 1,0 0-1,0 0 1,0 1-1,0-1 1,0 0 0,0 0-1,0 0 1,0 1-1,0-1 1,0 0 0,0 0-1,0 0 1,0 0-1,0 1 1,0-1 0,-1 0-1,1 0 1,0 0-1,0 1 1,0-1-1,0 0 1,0 0 0,0 0-1,0 0 1,-1 0-1,1 1 1,0-1 0,0 0-1,0 0 1,0 0-1,-1 0 1,1 0 0,0 0-1,0 0 1,0 0-1,-1 0 1,1 0 0,0 1-1,0-1 1,0 0-1,-1 0 1,-15 6 611,0 0 0,-28 7 0,22-9 314,-113 9 297,104-11-724,-146 5 57,138-7-830,-168 4-185,171-4-248,-82-12-290,102 9 198,9 1 612,1 0 0,0-1 0,0 0 0,1 0 0,-12-8 0,17 11 150,0 0 0,0-1 1,-1 1-1,1 0 0,0 0 1,0-1-1,-1 1 1,1 0-1,0 0 0,0-1 1,0 1-1,-1 0 0,1-1 1,0 1-1,0 0 0,0-1 1,0 1-1,0 0 0,0-1 0,-1-3-110,1-1 0,0 1 0,0 0 0,1 0 0,-1 0 0,1 0 0,0 0-1,2-5 1,-1 0-976,6-37-8630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0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99 13088,'-6'44'244,"5"-39"1267,0-7-990,0-7-107,1-1-224,-1-4 302,1 1 0,0 0 0,3-20 1,7 0-144,-9 32-349,-1 1 0,0 0-1,0-1 1,0 1 0,0 0 0,0 0-1,1-1 1,-1 1 0,0 0 0,0 0-1,0-1 1,1 1 0,-1 0 0,0 0-1,0 0 1,1-1 0,-1 1 0,0 0 0,0 0-1,1 0 1,-1 0 0,21-10-2,-18 9 2,1 0 0,0 0 0,0 0 0,0 0 0,0 1 0,4 0 0,-2 0 0,1 0 0,-1 1 0,0 0 0,10 4 0,0 0 0,17 9 0,77 48 12,-89-46 50,94 81 62,-111-93-86,0-1 0,-1 1 0,1 0 0,-1 0 0,4 6 0,59 87 194,3 16-150,-63-103-22,0 0 0,7 18 0,-13-28-60,50 127 180,-8 7-98,-38-123-7,-1 0 1,2 22-1,12 105 152,-10 1-164,-6-129-34,-1 1 0,-3 18 1,-12 79 62,-10-8-56,25-97-25,-1 1-1,0-1 1,-1 1 0,1-1 0,0 0 0,-1 0 0,-3 5-1,-4 7 34,-23 27-1,23-33-37,0-1 0,-21 15 1,30-23-7,-1 1 0,0 0 1,0-1-1,0 1 0,0 0 1,0-1-1,0 1 1,0 0-1,0-1 0,0 0 1,-1 1-1,1-1 1,0 0-1,0 1 1,0-1-1,-3 0 0,4 0 0,-8 1 2,0-1-1,0 0 0,0 0 1,-13-2-1,9-1 0,-1-1 0,-20-9 0,33 13-1,-2-1 0,0 0 1,0 0 0,0 0-1,0 0 1,0 0-1,0 0 1,0-1 0,1 1-1,-1-1 1,-2-2-1,4 4 0,-15-15 4,-19-25-1,-12-30 2,32 43 15,8 15 5,-6-11 31,1-1-1,1 0 1,-7-30 0,4-6 223,13 59-263,0 1 0,0-1 0,0 1 0,0-1 0,0 1 0,0-1 1,0 1-1,0-1 0,0 1 0,0-1 0,0 1 0,1-1 0,-1 1 0,0-1 0,0 1 0,1-2 0,7-13 174,15-21 0,-22 35-177,-1 1-1,0-1 0,1 1 1,-1-1-1,1 1 1,-1-1-1,1 1 0,-1-1 1,1 1-1,0 0 1,-1-1-1,1 1 0,-1 0 1,1-1-1,0 1 0,-1 0 1,1 0-1,0 0 1,-1-1-1,2 1 0,29-6 151,43-4 0,-70 10-152,0 0 0,0 0 0,0 0 0,-1 0 0,9 3 0,86 16 56,15 8-36,-68-14 57,173 65 10,-177-62-156,144 66-129,-154-67-420,83 61-223,-82-54-1990,37 24-6920,-161-107 7331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1.7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1 623 13088,'0'0'4233,"2"-5"-3301,0-2-791,-2 4-42,1 0 0,0 0 0,0 0 0,1 0 0,-1 0 0,3-4 0,23-43 613,-20 39-392,45-41 118,-38 44-170,76-25 113,-67 29-108,113-7 109,-105 9-114,143-11 112,-131 8-114,87-14 1,15-7-152,-85 15 191,240-47 109,-236 46-180,274-48 97,-268 49-106,285-39 89,-284 41-100,275-31 77,-280 32-146,229-25 54,-243 27-80,209-24 104,-236 27-191,114-12 48,-124 14-67,9-2-73,0 1 0,44 4 0,-63 0-548,-2 2 428,0-1 0,0 1 0,-1 0-1,3 6 1,-4-9 130,-1-1-1,0 1 1,0-1 0,0 0-1,1 1 1,-1-1-1,0 1 1,1-1 0,-1 0-1,0 1 1,1-1-1,-1 0 1,0 0 0,1 1-1,-1-1 1,1 1-1,52 35-1006,-37-25-1814,15 11-7893,-72-51 8085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2689 130 11832,'-66'-28'200,"47"21"800,-121-30 362,100 28-547,-88-12 4,-19-1-530,134 19-80,-1 2 0,-22 0-1,-128 2 419,-11 5-427,162-5-106,0 0-1,0 0 1,-17 5 0,30-6-94,-168 39 378,1 10-235,156-46-59,0 1-1,0 0 1,-19 11 0,-115 65 254,6 14-203,126-85-24,0 1 0,-13 13 0,26-23-111,-119 117 334,8 13-196,68-74 224,43-56-362,-104 148 365,3 7-234,101-155-131,-37 62 288,-123 240 88,132-241-248,-94 246 58,102-248-46,-58 215 60,75-262-146,1-1 0,-2 20 0,4-31-54,-11 133 165,12 0-104,-1-133-61,0 9 35,1 1 0,0 0 0,3 13 0,25 105 105,13 1-58,-39-119-16,1 0 1,1-1 0,7 13-1,65 111 201,14 1-204,-84-123-52,1-2 1,0 1 0,11 11-1,-19-21-11,116 113 47,12-6-30,-114-96-3,0-1 0,16 10 0,-30-20-14,166 99 45,14-3-34,-166-89-10,1 0 1,0 0 0,17 4-1,172 53 6,54-6-6,4-27-1,-41-24-4,-200-6-2,1-2-1,21-3 0,167-23-13,-3-12 15,-189 35 3,0 0 0,23-10 1,-41 14 1,180-67-2,-11-12 9,-169 79-7,9-4 6,-1-1-1,1 1 1,-1-1 0,0-1 0,11-9 0,112-100 32,-14-13 16,-108 119 3,-2-1 0,1 0 0,9-19 0,72-131 175,-14-13-179,-75 173-53,7-16 11,-1 0 1,5-26 0,33-155 26,-15-12-23,-29 209-15,3-27 17,-1-31 1,-2-152 20,-13-2-19,11 190 8,-8-39-1,-34-140 28,-14 3-34,52 179 3,-17-37 0,-62-119 24,-35-23-36,-18 18-6,9 40-66,122 132-2,0 1 1,-1-1-1,0 1 1,-13-8 0,21 15 62,-120-77-308,0 21 120,120 56 188,-17-7-1107,0-1-1,-21-13 1,-106-59-10278,336 187 8571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2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0 14792,'0'0'1472,"-1"4"-246,-30 118 1013,27-100-1831,-4 62 4,-24 362-488,29-410 2,0 93-598,3 56-156,0-127-2041,0 53-5668,0-260 6452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3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13984,'0'0'1385,"8"0"-227,1-1-985,-4 1-27,0 0 0,1 0 1,-1 1-1,9 1 0,61 11 588,-57-9-426,82 27 53,-78-23-428,98 41-10,-94-37 92,110 63 49,-130-71-13,1 0 1,-1 1 0,6 5-1,171 149 235,-178-154-249,1 0 0,-1 0 1,0 1-1,8 11 0,-13-17-37,71 104 187,-9 8-96,-57-104-25,-1 0 1,0 1 0,3 11-1,27 94 201,-14 2-147,-19-107-37,0 0 1,-1-1-1,0 14 0,0-22-83,-8 118 334,-14 0-197,21-111-66,-1 0-1,0 0 1,0 0 0,-4 9-1,-39 77 284,-12-11-218,57-82-136,-3 5 65,0-1 1,-1 0-1,1 0 1,-9 7 0,12-11-66,-71 56 332,-5-12-215,76-44-117,-5 3 63,0-1 1,0 1-1,-11 2 0,-150 33 264,132-34-214,-122-1 9,129-3-196,-79-7-171,99 6-29,0 1 0,0-1 0,1 1 0,-9 1 0,1 0 71,-18 1-96,32-2 229,-1 0 1,0 0-1,0 0 1,1 1-1,-1-1 1,0 0-1,1 0 1,-1 0-1,0 0 0,0-1 1,1 1-1,-1 0 1,0 0-1,1 0 1,-1-1-1,0 1 0,1 0 1,-1 0-1,-1-2 1,2 2 61,0 0 0,0 0 0,0 0-1,0-1 1,0 1 0,0 0 0,0 0 0,0 0 0,0-1 0,0 1 0,0 0 0,1 0 0,-1 0 0,0-1 0,0 1-1,0 0 1,0 0 0,0 0 0,0-1 0,0 1 0,0 0 0,1 0 0,-1 0 0,0-1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44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124 129 11120,'-38'58'238,"33"-52"1707,6-11-1652,0 5-137,0-5 44,10-17 1057,-5 10-928,2 1 1,0-1-1,0 2 0,1-1 0,12-11 1,25-20 580,-41 37-819,0 1-1,0 1 1,0-1-1,0 1 1,1-1-1,-1 2 1,1-1-1,0 1 0,0-1 1,0 2-1,11-3 1,-12 3-9,1 0 1,-1 1-1,0 0 1,1 0-1,-1 0 1,1 1-1,4 1 1,-2-1-42,4 0 32,-1 1 0,0 0 0,21 8 0,-18-6-32,0 2 159,59 29 56,-60-26-176,47 47 30,-51-43-42,21 58 32,-29-69-92,0 0 0,-1 0 1,1 0-1,-1 0 0,0-1 1,0 1-1,0 3 0,-3 96 83,-1-81-38,-7 11-19,-17 32 0,18-45-12,-1-2-11,0 0 1,-1-1 0,-24 24-1,19-23 4,-24 15 0,29-23 55,-14 12 0,12-9-53,13-10-10,-1 0-1,1 0 1,0 0 0,0-1-1,0 1 1,0 0 0,0 1-1,0-1 1,0 0 0,0 0-1,0 0 1,0 0 0,-1 3-1,0 2 8,-7 10 7,9-16-18,0 1-1,0-1 1,0 0 0,0 1 0,-1-1-1,1 0 1,0 1 0,0-1 0,0 0-1,0 1 1,0-1 0,0 1 0,0-1-1,0 0 1,0 1 0,0-1-1,0 0 1,0 1 0,1-1 0,1 10 15,1 0 0,1-1 0,4 10 0,-6-15-17,0 0 1,0 0 0,1 0-1,0 0 1,-1-1 0,6 5-1,1 3 1,27 31 1,4 12 2,4 9-2,24 66 41,-59-104 142,21 102 86,-29-123-232,0-1 0,-1 0 0,1 1 0,-1-1 0,-1 6 0,-2 30 130,-12 48-1,14-84-127,0 0 0,0 0 1,0 0-1,0 0 0,-3 4 0,-5 10 85,-11 16 0,-17 13-54,37-46-73,-2 2 16,0 0 0,0 0 1,-1 0-1,1 0 0,-1 0 0,-3 2 0,-60 35 98,-12-5-117,49-24-122,28-10 95,-17 4-145,0 0 0,0-1-1,-1-1 1,1-1 0,-19-1-1,-56-11-886,78 7 428,-13-9 263,-16-9-2586,10 6-6504,79 38 7107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2275 530 14880,'-70'-51'276,"46"34"1105,-60-44 4,43 32-1261,-282-192 1411,254 184-992,-83-32 0,145 66-443,0 1 0,0-1 0,0 2 0,-9-3 0,-105-16 400,55 13-462,0 3 0,-72 5 0,92 2-38,1 2 0,0 2 1,1 2-1,-45 15 0,4 9 0,78-30-2,-1 0 0,-11 8-1,19-11 3,-90 58-6,-19 25 4,65-45 2,2 3 0,2 0 0,2 3 0,1 1 0,-44 73 0,-66 164 28,145-277-8,-1 0 0,1 1 0,0-1 0,-1 7 0,-42 184 134,44-189-121,0 0 1,0 0-1,0 0 1,1 10 0,0-17-34,4 128 172,1-65-156,3-2 1,2 1 0,3-1-1,3-1 1,24 59 0,53 79 53,-87-187-10,11 14 0,130 170 103,-141-187-139,0-1-1,1 0 1,11 10 0,88 74 74,3-8-47,3-4 0,157 82-1,-222-137-29,1-3-1,1-1 0,1-3 1,0-2-1,2-2 1,64 7-1,-54-13 8,1-4-1,-1-2 1,1-2 0,118-20 0,13-22 108,-151 29-63,0-1-1,56-29 1,-30 6-25,-38 18 34,58-45 3,97-92 21,-161 132-71,0-1 0,-2-2 0,-1 0 0,35-60 0,-20 11 21,-37 77-56,2-6 33,1 1-1,-1-1 0,-1 0 0,2-8 1,19-96 132,-7-13-114,-14 114-34,-1-1 0,1 1 1,-2 0-1,0-11 0,1 20-17,-16-160 87,-11-16-63,27 176-24,-2-16 11,-2-1 0,-7-21 0,11 38-11,-57-181 34,-13-6-24,70 187-10,-30-68 22,30 68-22,-78-152 25,-3 13-36,74 126-15,-1 1-1,-10-11 0,-64-78-53,0 15-74,82 86 154,-3-3-87,0-1 1,0 1-1,-1 0 1,1 0-1,-1 1 1,0-1-1,-7-3 1,-18-10-258,-38-14 0,39 20 196,-43-8 1,71 18 147,-41-9-787,41 9 787,-109-20-786,-5 8 580,114 12 206,-67-8-2693,-66-11-7360,310 44 7552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0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5605 539 15600,'-8'-1'1479,"-129"-15"793,106 13-1312,-79-8 0,-55-4-665,-257-21 321,262 20-205,62 5-306,39 3-90,-159-20 3,-39-7 28,145 20 160,-184-28 1,-21-3-120,190 28 141,-485-64 108,495 69-50,-160-14 1,9 7-183,167 15 131,-135 0 3,13 4-156,139 1 86,-296 3 73,313-3-68,-225-8 46,243 6-166,-56-8 1,0-2-44,-13-8-83,111 18 17,1 2-8,1-2 0,0 1 1,0-1-1,-1 0 0,-7-4 0,7 1-223,6 1 539,1-7-4142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1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2733 293 9776,'-46'-38'266,"29"25"1069,-70-44 477,64 44-784,-118-58 408,133 68-1189,1 0-1,0 0 1,-10-2-1,-107-31 741,-18-2-688,133 36-215,1 0 1,0 0 0,-1 1-1,1 0 1,-10 0 0,-132-3 427,-8 13-331,143-8-50,1 0 0,-22 6 0,36-7-131,-161 38 394,-4 13-252,165-51-142,-19 6 160,-27 13 0,-109 54 160,0 8-200,142-74-26,0 1-1,-20 15 0,-108 86 187,3 10-162,86-69 188,-197 207 109,239-247-356,1 0-1,1 1 1,-9 12 0,17-23-59,-92 142 238,13 3-170,79-145-68,-9 18 51,-8 22 0,17-40-51,-52 139 105,13-1-74,36-131-24,2 0 1,-1 1 0,1-1 0,0 1 0,1 10-1,0-18-7,-1 143 47,14 1-26,-12-137-12,0 0-1,0 0 1,0 0 0,1 0-1,0 0 1,4 7-1,49 119 52,-30-87-53,41 60 0,44 33-2,-6-34-1,-98-99-1,0 0 0,1 0 0,0-1 0,13 8 0,-20-13-3,131 76 18,11-14-12,-142-62-6,10 5 2,1-1 0,0-1 0,17 4 0,-28-7-2,159 29 12,9-12-8,-168-17-4,19 2 4,31-2 0,127-9 8,5-9-6,-182 18-6,15-1 7,1-2 1,30-8-1,-46 11-7,203-59 25,6-16-17,-209 75-8,81-32 13,-81 32-13,193-81 14,-7-7-5,-166 78 8,28-18-1,104-71 18,-15-5-18,-137 104-16,13-10 23,23-23 0,-36 33-23,108-115 47,-11-3-8,-91 111-10,-1-1 1,0 1-1,0-1 1,6-15 0,-11 23-30,66-146 152,-15-10-119,-47 142-28,-1 1 0,4-23 0,12-123 13,-17-34-12,-15 11-1,-10 36-6,20 129-5,-6-18 0,-25-78-2,-4 12-51,36 95 2,-1 0-1,1 1 1,-1 0 0,-5-8-1,8 13 58,-52-72-286,34 52 176,-22-19 1,38 38 42,0-1 0,0 0-1,0 1 1,0-1 0,0 1 0,0-1-1,0 1 1,-1 0 0,1 0 0,0 0 0,-4 0-1,-17-8-335,-40-8 0,31 13 253,-33-2 1,23 6-536,42 0 685,-109 8-682,-7 10 501,116-18 181,-68 9-2489,-67 7-6788,314-37 6969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2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5008 29 13448,'0'0'3745,"-6"-2"-2907,-1-1-708,5 2-43,-1 0 0,0-1-1,-1 1 1,1 1 0,0-1 0,0 0 0,-5 0-1,-82-13 624,65 13-444,-132 6 121,146-4-275,1 0-1,-15 3 1,-121 25 226,-24 9-198,95-19 220,-128 42 0,-15 7-236,126-38 136,-393 133 107,384-127-94,-418 166 101,415-160-146,-411 167 116,415-169-16,-379 146 133,391-151-146,-110 47 3,14-5-206,116-49 130,-83 39 3,12-4-149,89-40 137,-171 74 58,183-80-238,-135 72-37,160-83-77,-9 5-224,-38 24-1,52-29 32,1-1-1,-12 12 0,19-17 237,0 0 0,0 0 0,0 0 0,0 0 0,0 0 0,-1 0 0,1 0 0,0 0 0,0 1 1,0-1-1,0 0 0,0 0 0,0 0 0,0 0 0,0 0 0,0 0 0,0 0 0,0 0 0,0 1 0,0-1 0,0 0 0,0 0 0,0 0 0,0 0 0,0 0 0,0 0 0,0 1 0,0-1 0,0 0 0,0 0 0,0 0 0,0 0 0,0 0 0,0 0 0,0 0 0,0 0 0,0 1 0,0-1 0,0 0 0,0 0 0,0 0 0,0 0 0,0 0 0,1 0 0,-1 0 1,0 0-1,0 0 0,0 0 0,0 1 0,1 0-33,0 0 0,0 1 0,1-1 1,-1 0-1,0 0 0,0 0 0,1 0 0,-1 0 1,1 0-1,-1 0 0,1 0 0,-1-1 1,1 1-1,2 0 0,27 12-3211,-7 0-7629,-56-30 8181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3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15152,'21'58'258,"-16"-42"1037,17 89 421,-17-77-930,15 145 234,-16-128-640,7 91 0,2 17-301,-9-89-66,23 267 39,-22-269 128,19 195 63,-19-216-110,18 107 82,-18-128 58,7 12 1,-12-31-272,0 0 1,1 0-1,-1 0 1,0 0-1,1 0 1,-1-1-1,1 1 1,-1 0 0,0 0-1,1-1 1,0 1-1,-1 0 1,1-1-1,-1 1 1,1 0-1,0-1 1,0 1-1,-1-1 1,1 1 0,0-1-1,1 1 1,-1-1-3,0-1 0,0 1 0,0 0 1,0-1-1,0 0 0,0 1 0,0-1 1,0 1-1,-1-1 0,1 0 0,0 0 1,-1 1-1,1-1 0,0 0 0,-1 0 1,1 0-1,-1 0 0,1 0 0,-1 0 1,1-2-1,19-46 1,14-30-1,11-22 0,1 5 0,2 10 0,-41 73 1,1 1-1,1 1 0,0 0 0,0 0 0,14-12 1,-23 23-1,0 0 0,0-1 1,1 1-1,-1 0 0,0-1 0,0 1 1,1 0-1,-1 0 0,0-1 1,1 1-1,-1 0 0,0 0 1,1 0-1,-1 0 0,1-1 0,-1 1 1,0 0-1,1 0 0,-1 0 1,0 0-1,1 0 0,-1 0 0,1 0 1,-1 0-1,0 0 0,1 0 1,3 1 0,-1 0 1,1 0-1,-1 1 0,1-1 1,-1 1-1,0-1 1,0 1-1,0 0 0,0 0 1,0 1-1,0-1 1,-1 0-1,4 4 1,-5-5 1,0 0 0,0 1 1,0-1-1,0 0 0,-1 1 1,1-1-1,1 3 0,18 42 24,0 23-22,4 78-83,-21-116-314,15 144-219,-14-145-114,0-12 424,2 1 1,12 28-1,-17-47 289,-1 1-1,0 0 0,1 0 0,-1-1 0,1 1 0,-1 0 0,1-1 1,0 1-1,-1 0 0,1-1 0,0 1 0,-1-1 0,2 2 0,8 3-414,1 1 0,-1-1-1,1-1 1,0 0 0,13 3-1,47 19-11311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6:53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1275 1 13896,'-200'16'1158,"163"-10"-738,1 1 1,0 2-1,-51 20 1,-111 72 798,137-66-672,-6 2-274,61-33-112,-1 0-1,-8 7 1,-56 45 153,-63 63 0,102-86-314,1 0-1,2 2 1,1 1 0,-32 55-1,22-14 36,34-69 17,1 0-1,-4 11 1,-19 68 79,-14 91 0,31-122-72,2 1 0,2 0 0,4 68 0,8-47-11,-6-72-22,0 0-1,0 0 0,3 9 1,24 75 79,-10-40-63,2-1-1,2-1 1,2-1 0,3-2 0,1 0-1,54 65 1,-24-48 3,-53-57-20,0 0 0,0-1 0,9 6 0,166 109 117,-173-114-115,1-1 0,0 0 0,13 5 0,-21-9-27,131 46 112,15-6-70,-127-35 9,24 3 0,121 15 54,9-6-62,-153-15 11,28-2 0,110-5 58,-4-10-44,-145 14-23,1 0 0,-1 0 1,0-1-1,11-4 0,109-38 182,-96 30-185,-1-1 1,0-1-1,-1-2 1,-1-1-1,-1-2 1,35-31-1,-49 39-8,0-2 0,-2 0 0,0 0 0,-1-2 0,0 1 0,-1-1 0,-1-1 0,-1 0 0,0-1 0,-2 1 0,0-1 0,8-38 0,-10 22 16,-1 0 1,-2-1-1,-1 1 1,-2 0-1,-7-47 1,-1 27 34,-3 1 0,-32-91 0,-60-96 142,-12 24-8,92 173-170,20 35-25,-1 1-1,0 0 1,-10-11 0,15 19-24,-90-112 98,-30-18-94,78 91-55,-1 1 1,-2 2-1,-1 3 0,-1 1 0,-2 3 0,-61-28 0,66 36-3465,-45-24-7847,208 105 8567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1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13088,'6'6'1118,"1"0"0,0 0 1,1-1-1,14 8 0,87 40-342,-59-25-688,41 23-16,-72-41 48,75 45 54,-76-43-26,55 48 85,-71-59-207,-1 0-1,0 0 0,0 0 1,0 1-1,0-1 1,0 0-1,0 0 1,0 1-1,1 1 1,10 22 143,12 38 0,-24-62-157,1 1 0,-1-1-1,1 1 1,-1-1 0,0 1-1,0-1 1,0 1 0,0-1-1,0 1 1,0-1 0,-1 3-1,-1 13 59,-5 21 0,-14 20-3,21-58-67,-11 25 193,-69 113 43,60-108-216,-99 133-2,98-133-52,7-8-21,-56 95-512,66-108 315,0-1-42,1-1 1,-1 0 0,-6 8-1,54-73-590,-29 39-1454,12-16-6477,-63 81 6621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2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1 13176,'26'-1'232,"-18"2"928,8 9-489,0 1 0,-1 0 1,0 1-1,17 19 1,-27-26-521,0 0 0,0 0 0,9 6 0,-1-1-55,28 25-26,3-1-70,4-4 0,-22-15 9,1-1-1,35 13 1,47 15 39,-88-34 38,81 36 64,-85-35 76,52 48 60,-68-57-282,0 1 0,-1 0 0,1-1 0,-1 1 0,1 0 0,0-1 0,-1 1 0,1 0 0,-1 0 0,0-1 0,1 1 0,-1 0 0,0 0 0,1 0 0,-1 0 0,0 1 0,0-2-4,2 8 24,0 0 0,1 16 0,-3-12 3,-3 22 0,3-32-7,0 0 0,-1 0 0,1 0 0,-1 0 0,1 0 0,-1-1 0,0 1 0,0 0 0,-1 2 0,-32 57 180,-12 3-145,42-60-40,0 1-1,0 0 1,0-1 0,-7 5-1,11-9-14,-88 75 74,-40 15-60,62-53-53,-119 49 0,142-70-353,-139 38-175,156-48 60,15-3 305,4-1 95,0 0 1,0 1-1,-11 5 0,13-6-1425,0 1 0,0-2 0,0 1 0,-10 2 1,14-4 1404,1 0 0,0 0 0,0 0 0,-1 0 0,1 0 0,0 0 0,0 0 0,-1 0 0,1 0 0,0 0 0,0 0 0,-1 0 0,1 1 0,0-1 1,0 0-1,-1 0 0,1 0 0,0 0 0,0 0 0,0 1 0,-1-1 0,1 0 0,0 0 0,0 1 0,40-15-2018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5296,'0'0'0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06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10936,'0'0'2208,"14"36"-3472,1 0-7176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1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741 19 12728,'-4'17'932,"1"-8"239,3-7-665,1-4-161,14-43 2136,-43 105-1463,20-45-872,-47 74 78,40-68 18,-84 100 102,74-91-98,-139 160 70,130-151-214,-122 143 54,129-149-10,-76 101 41,101-132-181,1 0 0,-1 0 0,1 0 0,0 1 0,-1-1 0,1 1-1,0-1 1,-1 3 0,2-5-6,-16 57 54,13-43-38,0 23 0,3-35-8,0-1 0,-1 0 1,1 1-1,1-1 0,-1 0 1,0 1-1,0-1 0,0 0 0,1 0 1,-1 1-1,0-1 0,2 2 1,2 8 47,11 20 0,-7-20-23,13 17 0,-21-28-33,3 3 37,-1 0 0,1-1-1,-1 1 1,1-1 0,4 3-1,67 48 184,16 6-170,-79-52-36,17 8 0,181 80 31,-169-78-12,137 57 18,-146-61 2,126 57-75,-145-66-53,0 1-98,1 0-1,-1 1 0,11 7 0,27 17-2590,-28-18-8307,-38-20 8795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12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338 37 12280,'-43'142'282,"39"-130"1467,3-11-1348,1-3-201,3-13 277,12-52 1093,8-38 1334,-22 102-2716,-1 7-131,-2 10-50,-20 77 49,17-77 44,-35 73 40,30-69-40,-55 67 72,17-29 348,-1-6-228,38-39-251,-31 34 336,35-36-282,0 0 0,0 0 0,-7 14 0,13-23-88,1 1 0,0-1 0,0 1 0,0-1 0,-1 1 0,1-1 0,0 1 0,0-1 0,0 1-1,0-1 1,0 1 0,0-1 0,0 1 0,0-1 0,0 1 0,0-1 0,0 1 0,0-1 0,1 1 0,-1 0 0,22 75 193,-21-73-183,0-1 1,0 0-1,0 0 0,0 0 0,1 0 0,1 3 0,80 94 141,-62-79-92,99 68 20,-92-72-58,52 23 4,20 3-24,-62-28-30,47 10 1,-66-19-224,155 52-1497,-121-39 1570,-22-7-2457,31 11-7288,-145-52 7448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 0 12280,'-1'1'88,"0"0"0,0 0 0,0 0 1,0 0-1,0 0 0,0-1 0,-1 1 1,1 0-1,0-1 0,0 1 1,-1 0-1,1-1 0,-1 0 0,1 1 1,0-1-1,-1 0 0,1 0 0,-1 0 1,1 0-1,0 0 0,-1 0 0,1 0 1,-1 0-1,-1-1 0,-17 0 692,-25 2 1,-2 1-141,-63-8 332,88 6-957,10-1-6,-1 1 1,-15 2 0,24-1-3,0 0 1,0 0 0,0 0-1,-1 1 1,2-1 0,-1 1 0,0 0-1,0 0 1,1 0 0,-6 5-1,5-4 6,0 1 0,0 0-1,1 0 1,-1 0 0,1 0-1,0 0 1,1 1 0,-1-1-1,1 1 1,0 0 0,0 0-1,0 0 1,-1 6 0,-20 96 75,19-89-80,-7 33 4,-26 150 12,28-147-19,-2 3-2,-1 12 2,-1 10-2,4-32 1,-8 71 48,11-64-10,-8 124 234,13-175-238,1 0-1,1 0 1,-1 1-1,0-1 1,1 0-1,-1 0 1,1 0-1,0 0 1,3 5-1,-3-7-3,0 1 0,0-1-1,0 1 1,0-1 0,0 0 0,1 0-1,-1 1 1,1-1 0,-1 0 0,1 0-1,-1-1 1,1 1 0,0 0 0,-1 0-1,1-1 1,0 1 0,0-1 0,2 1-1,11 2 189,-7 0-29,0-2-1,1 1 1,10-1-1,81 5 792,-62-5-646,62 4 447,-63-3-682,50 10-49,-53-3-486,41 21-1665,-18 1-292,-57-31 2384,0 0 0,0 0 0,0 1 0,0-1 1,0 0-1,0 0 0,0 0 0,0 0 0,1 0 0,-1 0 0,0 0 1,0 0-1,0 0 0,0 0 0,0 0 0,0 0 0,0 0 0,0 0 1,0 0-1,1 0 0,-1 0 0,0 0 0,0 0 0,0 0 0,0 0 1,0 0-1,0 0 0,0 0 0,1 0 0,-1 0 0,0 0 0,0 0 1,0 0-1,0 0 0,0 0 0,0 0 0,0 0 0,0 0 0,0 0 0,1 0 1,-1 0-1,0 0 0,0 0 0,0 0 0,0 0 0,0-1 0,0 1 1,0 0-1,0 0 0,0 0 0,0 0 0,0 0 0,0 0 0,0 0 1,0-1-1,2-2-117,0 0 1,-1 0 0,0 0-1,0 0 1,0-1 0,0 1-1,0-7 1,1-1-1292,9-29-8900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7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0 13984,'-1'1'192,"-1"1"1,0-1 0,0 0-1,1 0 1,-1 0 0,0 0 0,0 0-1,0-1 1,0 1 0,0-1 0,-3 1-1,-1 1 282,-28 7 1067,-78 13-130,85-17-798,-117 19 118,115-19-758,-103 16-162,129-21 32,-1 1-1,1-1 1,0 1 0,-6 2-1,-12 6-402,-31 19 0,46-25 186,7 0-132,0-1 451,0 0 0,0 0-1,0-1 1,1 1-1,-1-1 1,1 1 0,-1-1-1,1 1 1,0-1-1,0 0 1,-1 0 0,1 0-1,0 0 1,0 0-1,0 0 1,0 0 0,0-1-1,2 1 1,0 0 5,-2 0-218,-1-1 0,1 1 0,-1 0 1,1 0-1,-1-1 0,1 1 0,1 2 0,20 13-7602,-53-37 5914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 0 13088,'-1'0'139,"1"0"1,0 0 0,-1 0 0,1 0-1,0 1 1,-1-1 0,1 0 0,0 0 0,0 0-1,-1 0 1,1 1 0,0-1 0,0 0 0,-1 0-1,1 1 1,0-1 0,0 0 0,0 0-1,-1 1 1,1-1 0,0 0 0,0 0 0,0 1-1,0 0 1,-4 13 1863,-6 50-1474,-18 84-488,26-137-37,-4 22 38,-28 150 16,27-142-36,-11 72 3,-4 25-18,-8 85-351,17-133-1711,13-89 1963,0-1 0,0 0-1,0 1 1,0-1 0,0 1-1,0-1 1,0 1 0,0-1-1,0 0 1,0 1 0,0-1-1,0 1 1,0-1 0,0 0-1,0 1 1,0-1 0,1 1-1,-1-1 1,0 0 0,0 1-1,1 0 1,-1-1 62,1 0 0,-1 0 0,0 0-1,1 0 1,-1 0 0,0 0 0,1 0 0,-1 0-1,0 0 1,1 0 0,-1 0 0,0 0 0,0 0 0,1 0-1,-1 0 1,0-1 0,1 1 0,-1 0 0,0 0 0,1 0-1,-1-1 1,19-15-865,-14 12-231,16-15-7040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2.7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465 140 13272,'-35'-57'232,"26"46"929,-49-36 412,58 46-1500,-1 0 0,0 0 0,0 1-1,-1-1 1,1 0 0,0 1 0,0-1-1,0 1 1,0-1 0,0 1 0,-2 0-1,-88-17 1064,90 17-1110,-1 0 0,1 0 0,0 0 0,0 0 0,0 0 0,0 0 0,0 0 0,-1 0 0,1 0 0,0 0 0,0 1 0,0-1 0,0 1 0,0-1 0,0 1 0,-1 0 0,-31 16 243,-38 28 0,68-43-265,0 0-1,1 1 0,-1-1 1,1 1-1,-5 4 0,-35 47 17,2 11 27,40-65-47,-2 2 24,1 1-1,-1 0 1,1-1 0,0 1 0,0 0-1,0 0 1,0 0 0,0 5-1,-14 79 191,10 9-120,5-96-94,-1 4 33,1 0 0,0 0-1,1 1 1,-1-1 0,1 0-1,-1 0 1,3 6 0,26 86 232,12 0-130,-39-92-90,-1-1 0,1 1 1,0-1-1,0 0 0,0 1 1,1-1-1,-1 0 0,4 3 1,62 62 366,10-10-263,-75-56-116,-1-1 1,1 1-1,0 0 1,0-1-1,-1 0 1,1 1-1,0-1 1,0 0-1,4 0 1,11 4 135,38 5 0,-38-9-126,0-1 0,20-3-1,-38 3-42,2 0 19,0 0 0,-1 0 0,1 0-1,-1-1 1,1 1 0,-1 0 0,1-1-1,-1 1 1,1-1 0,-1 1 0,1-1-1,-1 0 1,0 0 0,1 1 0,1-3-1,6-4 57,1 0 0,-1 0 0,12-14 0,-11 8-41,0 0-1,11-20 0,-21 33-33,1-3 23,1 1-1,-1-1 0,0 1 0,0-1 0,0 0 1,0 1-1,0-1 0,0-4 0,-1 7-22,6-24 100,1-28 0,-6-32-49,-1 84-51,0-6 11,0 1 0,-1-1 0,1 1 0,-3-7 0,3 12-11,-21-82 58,-9-3-48,30 85-10,-3-7-5,0 0 1,-6-10-1,-18-30-378,-42-55 0,56 85-67,-18-18 0,28 33-467,3 3 569,2 5 148,-2-5 118,4 6 85,6 16-2743,-3-6-6729,-17-40 7113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9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11032,'1'61'260,"-2"-42"1040,-20 121 489,13-100-642,-21 84-1,-7 17-766,21-84 375,-55 218 201,57-226-728,-16 58 4,-3 2-186,17-61-144,-22 72-472,35-114 27,0 1-1,0-1 0,1 1 1,-2 12-1,3-24-1391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0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7 187 12912,'0'0'81,"0"0"-1,0 1 1,0-1 0,0 0 0,0 1 0,0-1 0,0 0 0,0 1 0,0-1 0,0 0 0,-1 0 0,1 1 0,0-1 0,0 0 0,0 0 0,0 1-1,0-1 1,-1 0 0,1 0 0,0 1 0,-4 2 3620,4-3-3672,0 0 0,0 0-1,0 0 1,0 0-1,0 0 1,1 0-1,-1 0 1,0 0-1,0 0 1,0 0-1,0-1 1,0 1-1,0 0 1,0 0-1,1 0 1,-1 0-1,0 0 1,0 0-1,0 0 1,0 0-1,0 0 1,0 0-1,0-1 1,0 1-1,0 0 1,1 0-1,-1 0 1,0 0-1,0 0 1,0 0-1,0-1 1,0 1-1,0 0 1,0 0-1,0 0 1,0 0-1,3-8 42,1 0 0,0 0-1,0 1 1,11-14-1,-9 12 19,10-15 0,-10 19-66,60-30 16,-44 23-22,1 2 0,-1 1 0,2 1 0,-1 1 0,1 1-1,0 0 1,1 2 0,40-1 0,-54 5-9,1 0-1,0 1 1,0 0 0,0 1-1,-1 0 1,1 1 0,-1 0-1,0 1 1,0 1 0,15 7 0,-13-4-6,0 0 1,0 1 0,-1 1 0,0 0 0,-1 0-1,0 1 1,15 20 0,0 7-1,-25-36-1,6 9-1,-1 0 0,0 1 1,-1-1-1,0 1 0,-1 0 0,3 15 0,2 13-1,-7-26 2,0 20 0,-3-8 1,-4 30 0,5-55 0,-1 0-1,1 0 1,0 1 0,0-1 0,-1 0 0,1 0-1,0 0 1,-1 0 0,-1 2 0,-5 9 12,0 0 1,-1-1-1,0 0 1,-1 0-1,0-1 1,-1 0-1,0-1 1,-1 0 0,0-1-1,0 0 1,-1 0-1,-14 6 1,-2-2 134,0-1 0,-1-1 1,-44 9-1,42-11 0,20-5-82,1-1 1,-1 0 0,-20 1 0,11-3 63,12-1-66,0 1 0,-1 0 1,1 0-1,0 1 0,-11 2 1,16-2-40,1-1 0,-1 0-1,0 0 1,0 0 0,0 0 0,0 0 0,0-1 0,-4 0 0,5 0-8,-1 0 0,1 1 0,0 0-1,0-1 1,0 1 0,0 0 0,0 0 0,0 0-1,0 0 1,-1 0 0,1 1 0,0-1 0,0 1-1,0-1 1,-3 2 0,3-1 13,1 0-1,-1 0 1,0 0-1,0 0 1,0-1-1,0 1 1,0-1 0,0 1-1,0-1 1,-2 1-1,3-1 309,1-1-337,0 1 1,0-1-1,0 1 1,0 0-1,0-1 1,0 1-1,0 0 1,0-1-1,0 1 1,0-1 0,0 1-1,0 0 1,0-1-1,1 1 1,-1 0-1,0-1 1,0 1-1,0 0 1,1-1-1,-1 1 1,0 0-1,0-1 1,1 1 0,-1 0-1,0 0 1,0-1-1,1 1 1,-1 0-1,0 0 1,1 0-1,-1-1 1,0 1-1,1 0 1,-1 0-1,1 0 1,-1 0 0,0 0-1,1 0 1,-1 0-1,0 0 1,1 0-1,-1 0 1,1 0-1,-1 0 1,0 0-1,1 0 1,19 3-53,-19-3 52,17 4-52,26 1 0,-5-1 21,5 2-56,60 16-1,-66-11 3,0 3 1,45 21-1,57 41-60,-121-64 84,79 63-17,-80-58 50,-1 2 21,-1 1-1,-1 0 1,-1 2 0,0-1-1,15 37 1,-23-44 7,-1 2 0,-1-1 0,0 0 0,-1 1 0,-1 0 0,0 0 0,-1 27 0,-2-33 6,0 1-1,0-1 1,-2 1-1,1-1 1,-1 0-1,0 0 1,-1 0-1,0 0 1,-1-1-1,0 1 1,-1-1-1,-9 13 1,-14 9 37,14-18 129,-85 47 53,77-49-140,-103 31 57,100-36 50,-104 12 77,105-16-84,9-1-104,-19 1 21,-46-2 0,51-2-9,1-1 0,0-2-1,-55-16 1,83 21-138,-1 0 1,1-1-1,-1 1 0,1-1 1,0 1-1,-1-1 1,1 0-1,0 1 0,0-1 1,-1 0-1,1 0 0,0 0 1,0 0-1,0 0 1,0 0-1,0 0 0,-1-2 1,2 3 23,0-1 1,0 1 0,0 0-1,0 0 1,0 0 0,0 0-1,0-1 1,0 1 0,0 0-1,0 0 1,0 0 0,0 0-1,0 0 1,1-1 0,-1 1-1,0 0 1,0 0 0,0 0-1,0 0 1,0 0 0,0 0-1,0-1 1,1 1 0,-1 0-1,0 0 1,0 0 0,0 0-1,0 0 1,0 0 0,0 0-1,1 0 1,-1 0 0,0 0-1,0 0 1,0 0 0,0 0-1,1 0 1,-1 0 0,0 0-1,63-32-1037,-43 22-1932,18-9-7028,-88 45 7545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51 13360,'0'0'1449,"-5"-2"-237,-23-9 94,-22-9-159,47 18-1044,0 1-1,-1 0 0,1-1 1,0 2-1,-1-1 1,-6-1-1,-2 1 8,-22-5-25,33 5-84,0 1 1,0 0-1,0 0 0,0 0 0,0 0 0,0 0 1,-1 0-1,1 0 0,0 0 0,-2 1 0,-60 17 23,62-17-19,-1-1-1,1 1 0,0-1 0,0 1 0,0-1 0,0 1 0,0 0 0,0-1 1,-1 3-1,-55 52 54,56-54-55,0 0-1,0 1 0,0-1 0,0 0 1,0 1-1,0-1 0,0 1 0,0 1 0,-33 91 30,30-72 8,-2 90 26,6-89 20,1-5-34,0 3 5,1-1 1,7 38-1,-6-47-7,0 3-3,0 0 1,8 17-1,-10-28-38,0 0 0,0-1-1,1 1 1,-1-1-1,1 1 1,0-1 0,0 1-1,3 2 1,-3-4 2,2-4 4,7-11-3,0-1 0,9-18 0,54-94 168,17-23 900,-91 150-1072,1 0 0,-1 0 0,1 1 0,-1-1 0,0 0 0,1 1 0,-1-1 0,0 1 0,1-1 0,-1 0 0,0 1 0,0-1 0,1 1 0,-1-1 0,0 1 0,0-1 0,0 1 0,1-1 0,-1 1 0,1 23 50,0 1-20,0 9-28,-1-19-53,2-1 1,0 0-1,0 1 1,1-1-1,10 25 1,-13-38 25,0-1-1,0 0 1,0 1 0,0-1-1,0 0 1,1 1 0,-1-1-1,0 0 1,0 1 0,0-1-1,1 0 1,-1 0 0,0 1-1,1-1 1,-1 0 0,0 0-1,0 0 1,1 1 0,-1-1-1,5 2-69,0 1 0,0-1 0,0-1 0,0 1 0,7 0 0,-12-1 55,1-1 1,0 0 0,-1 0 0,1 0-1,0 0 1,-1-1 0,1 1-1,0 0 1,-1 0 0,1 0-1,0 0 1,-1-1 0,1 1 0,-1 0-1,1-1 1,0 0 0,89-53-744,-71 39 70,66-72-175,-70 67 686,51-97-2124,-5 9-8115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1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 9 12552,'-42'-9'3082,"34"9"-2229,-9 5-263,-1-1 0,-22 11-1,-26 14-184,49-20-339,-64 42 61,66-39 108,-50 54 113,55-52-40,0 6-90,-10 34 0,18-38 88,2-2-225,1-1 0,1 1 0,0 0 0,1-1 0,0 0 0,1 1 0,11 23 0,-6-20 74,1 1-1,22 28 0,-23-39 199,61 26 135,-60-28-376,0-1 0,0-1-1,1 0 1,-1 0 0,1-1-1,15 1 1,-7 0 66,139 6 480,-146-9-640,-3 1-39,-1-1 1,15-2-1,-21 1-5,0 1 0,1-1 1,-1 1-1,0-1 0,0 0 1,0 0-1,0 0 0,0 0 1,0 0-1,0-1 0,0 1 1,-1 0-1,1-1 0,0 1 1,1-3-1,-2 2-90,0 0 0,0 0-1,0 0 1,0 0 0,0-1 0,0 1 0,0 0-1,-1 0 1,1-1 0,-1 1 0,0-3-1,-1-24-229,1 21 242,-1-2-375,1 0 1,2-17-1,2-12-2368,-2 4-6566,-5 81 7072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2.3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14968,'0'0'3847,"0"9"-2980,1 50-190,5 53-171,-4-85-500,12 138 6,-10-124 10,26 216 51,-23-201 140,29 232 65,-29-232-170,23 201 65,-25-211 20,9 159 55,-13-172-166,2 4-32,2 127 76,-6-155-1135,1-21 216,2-24 87,-2 24 651,0 6-36,0-1 0,1 1-1,2-12 1,14-74-293,-11 73 190,39-79-44,-33 79 206,21-29 4,12-7 22,28-21 26,-60 65 82,13-6 132,1 2 0,1 0 1,41-15-1,-67 29-220,10-3 63,-9 3 30,-4 4 86,-50 39 278,23-19-342,21-15 119,-18 45 118,23-46-287,0 0-1,0 0 1,0 0-1,1 0 1,0 0-1,1 0 1,0 0-1,0 8 1,0-6-11,2 6 285,14 73 137,-13-74-347,0-1 0,2 1 0,-1-1 1,9 14-1,-9-19-103,1 5 67,2-1 0,14 20 0,-15-23-90,0 0 1,0-1 0,1 0 1,16 14-1,-17-16-53,1 1-77,0-1-1,0-1 1,1 1 0,13 7 0,-8-6-169,0 1-1,12 10 0,75 62-506,-70-55-1921,30 23-7708,-140-112 7820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8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715 0 12192,'0'0'7825,"-5"9"-7667,-14 27-80,11-16 150,-40 102 98,36-91-86,-60 154 122,53-140 6,-37 85 4,-8 16-218,38-90 246,-103 194 134,105-205-266,-92 171 298,100-186-445,-40 75 24,16-36-100,38-67-47,2-2-7,0 0 0,-1 0 1,1 1-1,0-1 1,0 0-1,0 0 0,0 1 1,-1-1-1,1 0 1,0 0-1,0 1 0,0-1 1,0 0-1,0 0 1,0 1-1,0-1 0,0 0 1,0 1-1,0-1 1,0 0-1,0 0 0,0 1 1,0-1-1,0 1 1,19-9-2534,-15 5 2413,-3 2 69,0 1 0,0-1 0,0 1 0,0-1-1,0 1 1,0-1 0,0 1 0,0-1 0,0 1 0,0 0 0,0 0 0,0-1 0,1 1 0,-1 0 0,0 0 0,1 0 0,77-5-984,-54 4-1423,21-1-6639,-108 5 6842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49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1523 565 13624,'0'0'3281,"-1"-8"-2643,-4-24-448,5 30-156,-1 1 0,1-1 0,0 1 1,-1-1-1,1 1 0,-1 0 0,1-1 1,-2-1-1,-15-33 278,8 20-281,-12-18 0,0 8-28,-39-38-1,54 58 4,-14-12 49,-90-68 50,86 71 68,-109-52 93,105 57 20,-122-32 110,116 37-136,-158-9 98,185 14-302,-1-1 1,1 2 0,-9 0-1,-154 31 236,164-31-266,1 0-1,0 1 0,-10 4 1,-124 68 150,114-57 70,-93 77 76,98-75-194,10-10-63,-2 2-12,1 1 0,0 0 0,0 0 0,2 1-1,-10 16 1,-25 59 189,38-69-156,-6 90 33,12-105-107,0 0 0,0 0 1,0 0-1,1 0 0,0 4 0,39 176 90,-38-175-80,1-1 0,5 13 0,72 156 69,-62-145-38,77 104 15,-76-113-46,85 73 16,-100-93-28,0 0 0,0 0 0,7 4 0,119 55 42,-124-59-47,-1-1 0,1-1 0,7 3 0,152 24 21,-159-27-24,1 0 0,0-1 0,6 0 0,153-14 14,-133 8-8,125-36 17,-127 32 28,117-48 30,-120 43 12,105-79 27,-130 92-118,1-1-1,-1 0 1,0 0-1,0 0 1,5-7 0,-8 10-4,52-72 25,-36 45-22,24-51-1,-25 40-1,15-60-1,-5-16-27,-17 66-105,-8 48 132,12-113-128,-8 2 80,-4 111 48,0-11-57,-2-20 0,-29-157-85,30 184 138,0 1 0,0-1 1,0 1-1,0 0 0,0-1 0,-1 1 1,1 0-1,-3-3 0,4 6 4,-14-24-16,-18-23-1,15 26 8,-22-20-1,36 38 2,0 1 0,0-1-1,0 0 1,0 1-1,0 0 1,-7-3 0,-69-37-47,-11 10-44,86 30 26,0 1 0,-1-1-1,0 1 1,1 0 0,-10 0-1,14 1 74,-93-4-440,-2 12 238,77-6-1288,-21-1 0,-74 1-8710,264-5 7679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11928,'0'0'6279,"3"5"-6259,18 26 50,47 74 65,106 159 372,-153-234-285,46 65 3,179 246 167,-180-237-217,-9-12 353,29 43 0,-70-111-162,-9-13-219,65 86 500,-69-93-533,20 24 117,-22-25-226,1-1 0,0 0 0,0 0 0,0-1 1,0 1-1,0 0 0,0-1 0,1 1 0,-1-1 0,4 2 0,-4-2-30,1 1-101,-4-3 41,1 1-1,0 0 0,0 0 0,0 0 1,0 0-1,-1 0 0,1-1 1,0 1-1,0 0 0,-1 0 0,1 0 1,0 0-1,0 0 0,0 0 1,-1 0-1,1 0 0,0 0 0,0 0 1,-1 0-1,1 0 0,0 0 1,0 0-1,-1 0 0,1 0 0,0 0 1,0 0-1,0 0 0,-1 0 1,1 0-1,0 0 0,0 1 0,-1-1 1,1 0-1,0 0 0,0 0 1,0 0-1,-1 1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50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1 9592,'0'0'7881,"4"9"-7756,18 42-2,14 27 1,-29-59-16,27 85 70,-29-83 42,9 78 79,-14-97-280,1 0 1,-1 0-1,0-1 0,0 1 0,-1 0 1,1 0-1,0 0 0,-1 2 0,-5 14 71,0 0-1,-15 28 0,20-44-46,0 0 1,0 0-1,0 0 0,-1 0 0,1-1 0,-3 3 0,-73 64 377,58-55-154,-83 48 100,81-49-138,-83 46 56,83-47-258,-144 88-632,119-75 415,45-23 149,0 0 1,0-1-1,0 1 0,0-1 1,0 0-1,0 1 0,0-1 1,0 0-1,0 1 0,0-1 1,0 0-1,0 0 0,0 0 1,0 0-1,-2 0 0,-4 0-124,-1-1-1,1 0 0,-10-2 1,8 0 111,1 0 0,-14-7 1,22 10 54,-4-2-464,1 0 0,-1 1 1,0-1-1,-5 0 0,-37-12-8350,108 33 6618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2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15328,'2'47'254,"-2"-29"1021,-5 89 395,5-83-990,-4 107 135,4-127-816,0 0 0,0 1 0,0-1 0,1 6 0,26 125-199,-20-110-794,39 87-346,-45-110 1258,0 0 0,0-1 0,0 1 0,0 0-1,0-1 1,0 1 0,0 0 0,2 1-1,8 6-152,0 1 1,0-2-1,19 12 0,-29-19 209,0 0 0,0-1 0,0 1 0,0-1 0,0 0 0,0 1 0,0-1 1,0 0-1,2 0 0,6 1-327,0-2 0,0 1 0,0-1-1,-1-1 1,18-4 0,38-5-8713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3.1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1 145 14072,'2'14'51,"1"2"620,1 29 0,0 53 893,-4-75-736,-6 288 889,6-153-1098,0-139-558,-1 6 80,5 42-1,4-14 100,-7-50-222,1-3 6,0-2-20,1 0 0,-1-1 1,0 1-1,-1 0 0,1-1 1,0 1-1,-1-1 0,1 1 1,-1-1-1,0 0 0,2-3 0,-1 0-2,5-12-7,14-46 3,58-195-93,-49 162 50,6-26-35,-1 11 60,41-63 84,-75 171 0,1 1 0,0-1 0,0 0 0,4-4 0,4-4 51,1 0 0,0 1-1,20-17 1,-31 28-97,1 0 0,-1-1-1,1 1 1,-1 0 0,1-1 0,-1 1-1,1 0 1,0-1 0,-1 1 0,1 0 0,-1 0-1,1 0 1,0 0 0,-1 0 0,1 0-1,0 0 1,-1 0 0,1 0 0,-1 0 0,2 0-1,4 1 19,0-1 0,0 2 0,0-1 0,0 1-1,0 0 1,0 0 0,-1 0 0,1 1 0,-1 0-1,0 0 1,1 0 0,-1 1 0,8 7 0,-1 1 19,-1 1 0,0 0 0,14 22 0,21 45 45,-21-25 58,21 64 0,-36-81 88,30 185 29,-34-178-380,13 159-141,-19-199 122,1 0 0,-1 1 0,1-1 0,2 7 0,8 26-258,18 38 0,-17-44-2290,12 37-7715,-56-160 7795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2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276 147 14256,'2'-3'255,"-1"0"0,1-1 0,-1 1 0,1 0 0,-1-1 0,0 1 0,-1-1 0,1 0-1,-1 1 1,1-6 0,-1-4 1217,-1-18-1,1 30-1417,-1 0 0,1 0 0,0 0 0,0 0 0,0 0-1,1 0 1,-1 0 0,0 0 0,0 0 0,0 0-1,1 0 1,-1 0 0,0 0 0,2-1 0,0-2 58,-2 3-101,1-1-1,0 0 0,0 1 1,0-1-1,0 1 1,0-1-1,0 1 0,2-3 1,0 2-10,0 0-1,0 0 1,0 0 0,0 1 0,3-2 0,0 1-1,-1 0 1,0 0-1,8-1 0,1 1-1,1 1 1,22 2-1,-32-1-3,10 2-28,65 18-7,-63-14 14,76 38-2,-75-33 22,66 61 6,-82-71 1,-1 1-1,1-1 0,-1 1 1,0-1-1,0 1 1,1 0-1,-1-1 1,2 5-1,43 106 43,-45-110-26,-1 1-1,1-1 1,0 1-1,-1-1 1,1 1-1,-1 0 1,0 4-1,-10 141 182,9-142-168,0 0 0,0-1 0,-1 1 0,-2 6 0,-32 86 127,-13 9-106,46-99-27,-1 0 0,0-1 0,-7 9 0,-49 65 75,-6-9-56,64-70-34,1 0-1,-1 0 0,0-1 1,0 1-1,1-1 0,-1 1 1,0-1-1,0 0 0,-1 1 1,1-1-1,0 0 0,-3 1 1,5-2-10,-15 5 41,0 0 1,-28 6 0,26-9-32,0-1 0,-26-2-1,43 1-9,-3 0 3,0 0-1,0 0 0,0 0 1,0-1-1,0 1 1,0-1-1,1 0 0,-6-2 1,-14-6 9,-30-15 1,-24-26-62,71 47-19,0-1 0,0 0 0,-6-7 0,-44-48-200,7-6 58,48 65 210,-14-22-778,2 2 241,-14-31 0,26 51 519,0-1-1,0 1 1,0 0 0,-1 0-1,1-1 1,0 1-1,0 0 1,0 0-1,0 0 1,0-1-1,0 1 1,0 0-1,0 0 1,-1-1-1,1 1 1,0 0 0,0-1-1,0 1 1,0 0-1,1 0 1,-1-1-1,0 1 1,0 0-1,0 0 1,0-1-1,0 1 1,0 0 0,0 0-1,0-1 1,0 1-1,1 0 1,-1 0-1,0 0 1,0-1-1,0 1 1,0 0-1,1 0 1,-1-1-1,4-1-51,-1 0 0,1-1 0,0 1 0,-1 0 0,1 1 0,0-1-1,0 1 1,0 0 0,0 0 0,1 0 0,-1 0 0,5 0-1,-6 1-254,-1 0 0,0 0 0,1-1 0,-1 0 0,0 1 0,4-2 0,27-10-8059,-78 28 6300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3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 13360,'0'0'1313,"4"3"-214,0 0-931,-1-2-60,-1 0-1,0 1 1,0-1-1,-1 1 1,1-1 0,0 1-1,3 3 1,6 8 251,-1-1 0,0 2 1,14 22-1,-10-5-303,-10-17-61,9 59 5,-13-57 6,-19 144 126,14-139-124,-3 29 204,-7 121 727,15-167-887,0 1 0,0-1 0,1 0 0,0 0 0,0 0 0,0 0 0,0 0 0,1 0 0,-1 0 0,4 5 0,-2-5 1,-3-3-38,0-1 1,0 0-1,0 1 0,0-1 0,1 0 0,-1 1 0,0-1 0,0 0 0,0 1 0,1-1 0,-1 0 0,0 1 0,1-1 0,-1 0 0,0 0 0,1 1 0,-1-1 1,0 0-1,1 0 0,7 4 123,0-1 0,16 4 0,-14-7 102,52-14 94,-50 9-108,86-52 258,-67 39-416,-4 1-18,-27 17-50,0 0 0,0 0 0,0 0 0,0-1 0,1 1 1,-1 0-1,0 0 0,0 0 0,0 0 0,0 0 0,1-1 1,-1 1-1,0 0 0,0 0 0,1 0 0,-1 0 0,0 0 1,0 0-1,0 0 0,1 0 0,-1 0 0,0 0 0,0 0 0,1 0 1,-1 0-1,0 0 0,0 0 0,1 0 0,-1 0 0,0 0 1,0 0-1,0 1 0,1-1 0,-1 0 0,0 0 0,0 0 1,0 0-1,1 0 0,-1 0 0,0 1 0,0-1 0,0 0 0,0 0 1,1 0-1,-1 1 0,0-1 0,0 0 0,0 0 0,0 0 1,0 1-1,0-1 0,0 0 0,0 0 0,0 1 0,0-1 1,0 0-1,0 0 0,0 1 0,0-1 0,0 0 0,0 1 0,-2 13-17,-18 60-462,20-71 427,-1 0 0,1 1 0,0-1 0,0 6 0,1 0 7,-1-8 44,0-1 1,0 0 0,0 0 0,0 0 0,0 0-1,0 0 1,0 1 0,1-1 0,-1 0-1,0 0 1,0 0 0,0 0 0,0 0 0,0 0-1,1 0 1,-1 0 0,0 1 0,0-1-1,0 0 1,1 0 0,-1 0 0,0 0 0,0 0-1,0 0 1,0 0 0,1 0 0,-1 0-1,0 0 1,0 0 0,0 0 0,1 0 0,-1 0-1,0 0 1,0-1 0,0 1 0,0 0-1,1 0 1,-1 0 0,0 0 0,0 0 0,0 0-1,0 0 1,0 0 0,1-1 0,-1 1-1,0 0 1,2-1 1,9-1-1,6 4 0,6 2 0,6 5 0,2 5 0,0 5 0,2 5 2,21 27 14,-46-40 32,19 53 34,-24-48 20,0 81 58,-5-75 8,-27 85 65,21-86-100,-43 64 41,49-83-163,0 0 0,1 0 0,-1 0 0,0 0 0,-3 3 0,-88 57 83,74-52-26,-65 21 17,83-30-86,-1-1 0,0 1 1,1-1-1,-1 0 0,0 1 1,1-1-1,-1 0 0,-2 0 0,-26-2-45,-32-6 0,43 2-374,-71-45-252,88 50 567,0 0 0,0 0 0,0-1 0,1 1 0,-1-1 0,0 0 0,-1-2 0,-32-43-735,6-8 628,29 55 212,-9-21-220,-23-101-2377,5 10-9069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1 521 14792,'11'-17'189,"-5"9"388,0-1 0,10-10-1,47-45 1556,-47 49-1070,88-75 324,-80 70-846,115-81 99,-106 80-684,154-89-115,-182 108 67,-1-1 1,1 1 0,0-1 0,0 1 0,7-1-1,66-18-460,-6 12 268,-70 8 218,0 1 0,0 0-1,0 0 1,0 0 0,0 0 0,0 0 0,0 0 0,0 1 0,0-1 0,0 1 0,-1-1 0,3 2 0,10 2-223,1 2 1,19 10 0,-19-7 212,-1 1 1,15 14-1,-29-24 77,6 4-603,0 1-1,0-1 0,12 6 1,54 32-8216,-168-98 6629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5.0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528 36 12104,'0'0'2,"1"-4"178,-1 1-1,0 0 1,0-1-1,0 1 1,0-5-1,0 8-150,-1-1-1,1 1 1,0-1-1,0 1 1,0-1 0,0 1-1,-1-1 1,1 1-1,0-1 1,0 1-1,-1-1 1,1 1-1,0 0 1,-1-1-1,1 1 1,0-1-1,-1 1 1,1 0-1,-1-1 1,1 1-1,0 0 1,-1 0-1,1-1 1,-1 1-1,1 0 1,-1 0-1,1 0 1,-1 0-1,1-1 1,-1 1-1,1 0 1,-1 0-1,1 0 1,-1 0-1,1 0 1,-1 0-1,0 1 1,1-1-1,-1 0 1,1 0-1,-1 0 1,1 0 0,0 1-1,-1-1 1,1 0-1,-1 1 1,-4 1 123,0 0 0,0 1 0,0 0 0,-8 7 0,1-1 81,3-3-117,1-1 0,0 2 0,1-1 0,-1 1 0,1 0 0,1 1 0,-8 10 0,-1 13 126,4-13 198,-30 39 0,22-32-384,-79 111 30,-19 39 26,115-173-91,1 0-1,0 0 1,-1 1 0,1-1-1,0 0 1,1 1 0,-1-1 0,0 6-1,-26 94 167,1 23-102,24-115-5,0 1 0,-1 17 0,1 221 250,6-165-88,22 120 0,-21-194-94,46 64 41,-50-73-186,0 0-1,-1 0 1,1 0 0,0 0-1,0 0 1,0-1 0,0 1-1,1 0 1,-1 0 0,0-1-1,0 1 1,2 0 0,25 11 21,36 10 0,-63-22-24,0 1 0,0-1 1,0 0-1,-1 0 0,1 1 1,0-1-1,0 0 1,0 0-1,0 0 0,-1 0 1,1 0-1,0 0 0,0 0 1,0-1-1,0 1 0,-1 0 1,1 0-1,0-1 0,0 1 1,0 0-1,-1-1 0,2 0 1,-2 1-1,11-5 4,0-1 0,15-10 0,-16 8-4,-1-1 1,0 1-1,0-1 1,11-14-1,-6 2 0,-1 0 0,17-34 0,6-27 3,-33 77 0,-1 0-1,0-1 1,-1 1 0,3-10-1,8-69 12,-11 1 35,-1 80-20,0-1 1,0 1-1,0 0 0,-1 0 1,1 0-1,-1 0 0,-2-6 1,-3-11 89,-16-31 0,12 33-71,-22-27-1,30 42-8,0 0 0,0 0 0,0 1 0,-1-1 1,-3-2-1,-3-2 40,1 0 1,-16-9-1,15 12-66,1 0 0,-1 1 0,-10-3 0,17 6-11,1-1 0,-1 1 0,1 0 0,0-1 0,-1 1 0,1 0 0,-1 0 0,1 0 0,0 0 0,-4 1 0,-15 3-1,0 1-1,-33 12 1,51-16-15,0-1 0,0 1 0,1 0 0,-1 0 0,1 0 0,-1 0 0,1 0 0,-1 1 0,-2 1 0,-22 26-122,-28 38-1,31-37-2675,-25 28-6856,112-135 7278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0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14256,'3'4'1140,"0"3"-1074,1-1 389,-1 0 0,10 12 0,-12-17-306,1 1 0,-1 0 0,1-1 1,0 1-1,0-1 0,-1 0 0,1 1 0,0-1 1,0 0-1,0 0 0,1 0 0,-1 0 0,0-1 1,5 2-1,54 7 655,-35-6-800,0-2 1,1-1-1,-1-1 1,33-5-1,0-7 72,-31 7 79,0 0 0,0 1 0,37 0 0,-59 5-14,-4-1-120,-1 1 1,0 0-1,0 0 0,0 0 1,0 0-1,0 0 0,1 0 0,-1 0 1,0 0-1,0 1 0,0-1 1,0 0-1,0 1 0,2 0 0,-2-1-10,0 6 53,0 3-32,-1-5-26,0 0 1,0 0 0,0 0-1,-1 0 1,1 0 0,-1 0 0,-1 4-1,-109 382 59,101-354-60,-1-1 23,-62 176 2,58-169-70,-58 146-128,61-155-432,-32 109-229,32-101-1866,-14 43-6443,61-196 6881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6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4 15064,'31'-2'272,"-31"1"-247,0 1 1,1 0 0,-1 0-1,0 0 1,0 0-1,0 0 1,1 0 0,-1 0-1,0 0 1,0 0 0,1 0-1,-1 0 1,0 0 0,0 0-1,0 0 1,1 0 0,-1 0-1,0 0 1,0 0 0,1 0-1,-1 0 1,0 1 0,0-1-1,0 0 1,1 0 0,-1 0-1,0 0 1,0 0 0,0 1-1,0-1 1,1 0 0,-1 0-1,0 0 1,0 0 0,0 1-1,0-1 1,0 0 0,0 0-1,0 1 1,0-1 0,1 0-1,-1 0 1,0 0 0,0 1-1,0-1 1,0 0 0,0 0-1,0 1 1,0-1 0,0 0-1,0 0 1,-1 1-1,5 28 875,-1 33 0,-3-36-60,8 128 239,-6-113-724,5 86 3,0 44-286,-17 127-130,5-249-234,-34 187-756,36-218 743,-1 5-41,-1-1 0,-1 1 0,-8 21 1,4-23-477,4-15 623,6-6 192,0 0 0,0 0 0,0 0 0,0 0 0,0 0 0,0 0 0,0 0 0,-1 0 0,1 0 0,0 0 0,0 0 0,0 0 0,0 0 0,0 0 0,0 0 0,-1 0 0,1 0 0,0 0 0,0 0 0,0 0 0,0 0 0,0-1 0,0 1 0,0 0 0,0 0 0,-1 0 0,1 0 0,0 0 0,0 0 0,0 0 0,0 0 0,0 0 0,0-1 0,0 1 0,-3-15-234,2-22-1784,-1-13-7868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7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256 98 10848,'-22'-11'220,"22"11"-171,0 0 0,-1 0 0,1 0 1,0 0-1,0-1 0,0 1 0,0 0 1,0 0-1,0 0 0,-1-1 0,1 1 0,0 0 1,0 0-1,0-1 0,0 1 0,0 0 1,0 0-1,0-1 0,0 1 0,0 0 1,0 0-1,0 0 0,0-1 0,0 1 1,0 0-1,0 0 0,1-1 0,-1 1 0,0 0 1,0 0-1,0 0 0,0-1 0,0 1 1,0 0-1,1 0 0,-1 0 0,0 0 1,0-1-1,0 1 0,0 0 0,1 0 0,-1 0 1,0-1 33,11-7 555,0 0 1,1 0-1,-1 1 1,19-8-1,-17 9-620,-5 2-6,0 0 1,0 1-1,0 0 0,1 1 0,8-2 1,-5 2-1,2 0 47,62 0 17,-74 2-72,0 0-1,0 1 0,0-1 0,0 0 0,-1 0 0,5 2 0,80 27 35,-84-29-33,0 1-1,-1 0 1,1 0-1,0 0 1,-1 0-1,1 0 1,0 0-1,1 2 0,85 84 54,-71-65-12,59 115 53,-61-101 116,23 72 3,-1 13-128,-34-112-34,-1 0 1,0 0 0,1 13-1,9 101 171,-9 1-132,-3-124-95,0 8 62,0 0 0,0 0 0,-3 14 0,-19 79 190,-13-10-156,34-88-71,0 0 0,-1 0 0,1 0 1,-1 0-1,0 0 0,0 0 0,0 0 0,-4 3 0,-9 12 89,-32 26-1,26-29-80,-33 20-1,49-32-12,0 0 0,0-1 0,-1 1 0,-7 2 0,-81 23 80,-9-6-94,63-16-80,-153 14-142,162-17-424,-97 6-2307,68-4-5393,140-11 6260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13536,'0'0'3487,"0"10"-2733,22 141-33,2-39-313,-20-88-433,23 115-50,-23-110-170,3 8 70,10 80-492,-16-110 489,7 98-1282,-3-34-1564,-2-37-3835,-6-79 5157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8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 14344,'0'0'4879,"7"-3"-5093,19-10 180,-20 10 22,1 0 0,0 0 0,0 1 0,0 0 0,0 1 0,9-2 0,-5 1-18,-10 2 14,0 0 0,0 0 0,0-1 1,0 1-1,0 0 0,0 0 0,0 0 1,1 0-1,-1 1 0,2-1 0,78 19-194,-64-13 198,66 39 18,-69-33 74,50 65 62,-54-60 86,-7-10-157,3 5-9,-1 0-1,0 0 0,-1 1 0,-1-1 0,4 26 0,-6-19 2,-1 0-1,-2 24 0,-2-29 71,2-9-103,-2 5-7,0-1 1,0 1-1,-1-1 1,0-1-1,-1 1 0,-10 12 1,-13 8-126,-53 42 0,65-59 90,9-7-340,1 0 0,-14 13 0,-38 35-2911,31-28-4913,65-58 6142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39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604 713 10040,'-37'-10'2532,"35"12"-2077,0-1 0,0 1 0,1 0 0,-1 0 0,-2 2 0,-6 12-369,-1 1 1,2 0-1,0 0 0,1 1 0,-11 36 1,17-50-24,1 0 1,0 0-1,0 1 1,0-1-1,0 7 1,0 2-5,-2 0-23,2-8 27,0 0 0,0 0-1,1 0 1,0 0 0,0 6 0,1 29 417,9 46 1,-8-72-440,-1-7 18,0 0 0,0-1 0,4 11 0,-1-5 23,1 1 0,0 0 0,1-1 0,0 0 0,0 0 0,1 0 0,15 17 0,3-7 61,-19-20-150,38-2-54,-43 0 41,0 0-1,-1 0 1,1 0-1,0 0 1,-1 0 0,1 0-1,0 0 1,-1-1-1,1 1 1,-1 0 0,1 0-1,1-1 1,13-9-150,17-13 0,-23 14 36,1-10 45,12-25 0,-18 29-3,-3-19-34,-2 1 0,-6-39 0,-4 9 38,-21-63-180,30 120 244,-9-37-66,5 23 48,-17-54-34,14 33 16,-5-30-5,11 52 15,-2-28 1,2 15 35,-3-14-33,-6-89-206,7 46 28,4 48-122,1 26 294,0 1 22,-1 9-19,1-1 0,0 1 0,1 0 0,0-8 1,9-35-197,-5 41 221,14-11 4,-15 16 20,-1 1 1,0-1-1,1 0 1,-1 1-1,1 0 1,-1 0-1,6-1 1,1 0 14,-1 2 1,0-1-1,1 1 1,-1 1 0,0 0-1,1 0 1,-1 1-1,0 0 1,0 1 0,0-1-1,0 2 1,-1-1-1,1 2 1,-1-1 0,13 9-1,-9-4 19,0 0 0,-1 1 0,0 0-1,-1 0 1,0 1 0,-1 1 0,0 0-1,0 0 1,8 18 0,-8-11 93,-2 0 1,0 1-1,6 34 0,-13-53-104,1 0 1,-1 0-1,0 0 0,0-1 1,0 1-1,0 0 0,0 0 1,0 0-1,0 0 0,0 0 1,0-1-1,-1 1 0,1 0 1,0 1-1,-8 17 232,-17 37 0,24-55-215,1 1 0,-1-1 0,0 0 0,0 0 0,0 0 0,0 0 0,0 0 0,0 0 0,0 0 1,0 0-1,0 0 0,-2 1 0,-47 31 473,-13-3-352,63-30-160,-5 2 48,1 0 0,0 0 0,-1-1 0,1 0 0,-8 1 0,-94 17 244,-17-4-255,111-13-72,-1-1 0,-12-1 0,25 0 35,-124-4-102,-5-10-26,53 8-2411,-76-5-6001,354 25 6432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0:44.1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782 2398 16312,'-34'88'287,"21"-46"1153,-36 131 0,-172 602 267,156-534-896,14-49-481,28-106 310,-43 159 0,-15 59-498,17-45-89,14-44-26,16-58 26,18-62 0,11-60 147,-5 132 88,12-138-48,3 7-82,15 45 0,-20-79-146,0 0 0,1-1-1,0 1 1,-1-1 0,1 0-1,0 1 1,0-1 0,-1 0-1,1 1 1,0-1 0,2 2-1,5 6 22,1 0-1,0-1 0,0 0 1,18 11-1,-20-15-30,0 0 0,0-1 0,0 1-1,0-2 1,0 1 0,1-1 0,-1 0-1,1 0 1,-1-1 0,10 1 0,2-3 0,1 0 1,-1-2 0,28-6-1,40-15 24,-53 13 60,74-28 1,342-144-42,-179 62-35,195-81 0,-337 152-20,-113 43-16,29-6 0,137-34-22,19 0 32,-109 29-16,169-25 4,81-5 22,325-23 5,-543 61-4,183-8 3,61 0 4,-6 5 3,-64 5 0,-182 7 15,436 14 44,-447-8 136,392 30 76,-407-27-96,118 10 0,-13 0-124,-124-12 44,90 3 0,-14-2-40,-97-6 140,146-11 55,-162 5-182,119-38 30,-150 42-95,0 0 0,0 0 0,-1 0 0,1 0 1,0-1-1,-1 1 0,1-1 0,3-3 0,-6 5-8,62-53 74,-4-13-55,-52 59-5,10-17 0,-16 24-14,54-92 32,7-38-24,46-179-2,-87 242-12,30-119 5,0-17 0,-29 114-5,37-159 5,13-67-4,-58 260 0,143-657-37,-121 537 29,-22 98-32,19-146 3,-4-11 24,-20 142-34,-8 92 51,5-223-46,-8 3 27,3 220 20,0-16-14,-1 0 1,0 0 0,-5-17-1,6 33 14,-39-185-53,-14 13 37,53 172 16,-3-9-4,0 1-1,0 0 1,-1 0 0,0 0 0,-9-13 0,13 21 4,-93-134-22,-16 15 2,105 114 11,-1 1 0,0-1 1,0 1-1,0 0 0,0 1 0,-1-1 0,1 1 0,-10-4 0,-150-68-71,-26 17 34,175 54 8,-1 0 0,1 1 0,-21-1 0,-203-14-110,-23 16 108,263 2 40,-119 5-52,-215 18 4,-29 11 36,363-34 12,-154 14-12,-249 18 4,-19 1 8,245-23 6,-287 4 1,-16-7 30,292-6 143,-707-1 39,733 5-204,-195 26 3,33 9-36,307-38-5,0 0 1,0 2-1,0 0 1,-26 10 0,43-14 22,-225 88-108,165-58 7,-62 43 0,122-73 101,-7 4-112,0 0-1,0 1 1,1 0-1,0 0 1,0 0-1,1 1 1,-9 9-1,-16 20-337,-46 69 0,56-69 354,2 2-1,-15 43 1,18-46-475,-18 21-2110,-74 120-8687,250-408 8554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15416,'0'0'1449,"5"8"-237,15 24-814,-13-17 382,2 15-546,-1 0 0,-1 0 0,-2 1-1,-2-1 1,1 37 0,-9 52 76,4-110-345,-2 19-259,-20 137-296,18-129-604,-13 151-295,16-157 1204,-4 75-2052,2-11-7663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8:40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12376,'-2'34'194,"2"-34"-154,0 1 0,0-1-1,0 1 1,0-1 0,0 1-1,0-1 1,0 0 0,0 1-1,0-1 1,0 1 0,0-1-1,1 0 1,-1 1 0,0-1-1,0 0 1,0 1 0,1-1-1,-1 1 1,0-1 0,0 0-1,1 0 1,-1 1 0,0-1-1,1 0 1,-1 1 0,1-1-1,4 6 1145,-5-6-1163,0 0 0,0 1 0,0-1 0,0 0 0,0 0 1,0 0-1,1 1 0,-1-1 0,0 0 0,0 0 0,0 0 0,0 0 0,0 0 1,1 1-1,-1-1 0,0 0 0,0 0 0,0 0 0,1 0 0,-1 0 0,0 0 0,0 0 1,0 0-1,1 0 0,-1 0 0,0 0 0,0 0 0,1 0 0,-1 0 0,0 0 1,0 0-1,0 0 0,1 0 0,-1 0 0,0 0 0,11 1 849,43 9-491,-40-6-366,71 32 39,-82-35-26,-1 0 0,0 0 0,0 1-1,1-1 1,-1 1 0,2 1-1,17 15 83,-1 1-1,-1 0 0,-1 1 0,31 44 0,-38-44-26,0 0 0,-1 1 0,-1 1 0,7 23 0,-12-32-15,-1 1 0,0 0 0,-1 0 1,0 1-1,-1-1 0,-1 0 0,-2 26 0,-1-29 4,1-1-1,-2 0 1,1 0 0,-1-1 0,-9 17-1,12-25-38,0 0-1,1 0 0,-1 0 0,0 0 0,0 0 0,0 0 0,0 0 0,0 0 0,0 0 1,0 0-1,-1 1 0,-98 61 468,96-61-455,1 0 0,-1 0 0,0-1 0,1 1 0,-1-1 0,-6 1-1,-97 23 258,-21-2-296,54-9-2668,-66 14-7151,327-66 7375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0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697 98 12640,'0'-2'438,"-1"0"1,1 0-1,-1 0 1,0 0-1,0 0 1,0 0-1,0 0 1,0 1-1,-2-4 0,-1-1 693,2 3-965,0 0 0,0 0-1,0 1 1,0-1 0,0 1-1,-5-4 1,2 2-108,4 2-35,0 1 0,-1 0 0,1 0 0,0-1 0,-1 1 0,1 0 1,0 0-1,-1 0 0,0 1 0,-2-2 0,-4-2 16,-15-10 36,23 13-56,-1 1 0,0-1 0,1 1 0,-1-1 0,0 1 0,0 0 0,0-1 0,1 1 0,-1 0 0,0 0 0,-1 0 0,-65-8 262,66 8-280,0 0 0,-1 0 1,1 0-1,0 0 0,0 0 0,-1 0 1,1 0-1,0 1 0,-1-1 0,0 1 0,-22 6 11,1 1-1,0 2 0,0 0 1,1 1-1,1 1 0,0 1 1,-22 18-1,22-11 21,0 0-1,-32 43 1,-29 52 102,39-50-26,27-43 129,-14 31 0,21-37-192,1-2 49,1 1 1,1-1-1,-6 18 1,7-17-46,5-13-24,-1-1 0,1 1 0,-1-1 0,1 1 1,0-1-1,-1 1 0,1 0 0,0 1 0,-1 12 28,1 1-1,0-1 0,1 0 1,1 1-1,1-1 0,0 0 1,5 15-1,-2-16-14,1 0-1,0-1 1,1 0 0,1 0 0,19 22-1,-7-13 117,44 37-1,-54-51-89,-1 0 1,1-1-1,0-1 0,0 0 0,1 0 0,0-1 0,0-1 0,21 6 1,-14-5 45,3 0-22,-1 0 0,1-1 0,24 1 0,1-1 122,7 1-225,-53-6-69,0 1 0,0 0 0,0 0 0,0-1 0,1 1 0,-1-1 1,0 1-1,0-1 0,0 1 0,0-1 0,-1 0 0,3 0 0,1-3-72,4-2 124,1 0-300,6-3-2626,7-3-7582,-51 29 7935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4.6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1 14072,'-3'47'300,"3"-45"-47,0-1 0,0 0 1,0 1-1,0-1 0,0 0 1,-1 1-1,1-1 0,0 0 1,-1 1-1,0 0 0,1-2-236,0 0-1,-1 1 0,1-1 0,0 0 1,0 0-1,0 0 0,-1 0 0,1 0 1,0 0-1,0 0 0,-1 0 0,1 0 1,0 0-1,0 0 0,-1 0 0,1 0 0,0 0 1,0 0-1,-1 0 0,1 0 0,0 0 1,0 0-1,0 0 0,-1 0 0,1 0 1,0-1-1,-1 1 0,-7-2 1212,-34-3 9,41 5-1216,1 0 0,-1 0 0,1 0 0,-1-1 0,0 1 0,1 0 0,-1 1 0,0-1 0,1 0 0,-1 0 0,1 0 0,-1 0 0,0 0 0,0 1 0,-16 6 155,-20 11 0,36-18-187,0 1 0,1 0 0,-1-1 0,0 1 0,0-1 1,1 1-1,-1 0 0,0-1 0,1 1 0,-1 0 0,0 0 0,1 0 1,-1 1-1,-16 26-109,-13 34 1,29-59 68,0 0 0,0 0 0,0 0 0,1 0-1,-2 5 1,-8 129-331,10-132 364,0 0 0,1 1 0,0 7 0,36 124-58,-27-112 104,0-1 91,2-1 1,0 0 0,23 30-1,-23-39 46,0 0 0,16 15 0,-18-23 108,-5-4-233,-1-1-1,0 0 1,1 0-1,-1 0 0,1 0 1,-1-1-1,0 0 1,8 0-1,-12 0-34,1 0 0,-1-1-1,1 1 1,-1 0 0,0 0 0,1 0-1,-1 0 1,1-1 0,-1 1 0,0 0-1,1 0 1,-1-1 0,1 1 0,-1 0-1,0-1 1,1 1 0,-1 0 0,0-1-1,0 1 1,1-1 0,-1 1 0,0 0 0,0-1-1,0 1 1,1-1 0,-1 1 0,0-1-1,50-112 166,-41 85-122,25-120 26,-29 121-14,15-98 270,-11 65-64,-9 58-262,0 1 1,0-1-1,0 1 0,1 0 0,-1-1 0,0 1 0,1 0 0,-1-1 1,2-1-1,-2 3-2,0 0 0,1-1 0,-1 1 0,0 0 0,0 0 0,1 0 0,-1-1 0,0 1 0,0 0 0,1 0 0,-1 0 0,0 0 0,1-1 1,-1 1-1,0 0 0,1 0 0,-1 0 0,0 0 0,1 0 0,-1 0 0,1 0 0,2 3 171,4 5-110,-1 1-1,0-1 1,-1 1-1,4 10 0,29 58 49,7 17-114,-29-62-648,-10-20 549,8 16-149,-14-28 232,0 0 0,0 0 0,0 0 0,0 1 0,0-1 0,0 0 0,0 0 0,0 0-1,0 1 1,0-1 0,0 0 0,0 0 0,0 0 0,0 0 0,1 1 0,-1-1 0,0 0 0,0 0-1,0 0 1,0 0 0,0 1 0,1-1 0,-1 0 0,0 0 0,0 0 0,0 0 0,0 0 0,1 0-1,-1 0 1,0 0 0,0 0 0,0 0 0,1 0 0,-1 1 0,0-1 0,0 0 0,0 0-1,1 0 1,-1 0 0,0-1 0,0 1 0,0 0 0,1 0 0,-1 0 0,0 0 0,2 0-66,1-1-1,-1 1 1,0-1 0,0 0 0,0 1 0,0-1 0,0 0-1,0 0 1,-1-1 0,4-1 0,2-3-45,-1-1-1,7-9 1,33-52-1799,-42 62 1247,43-64-11004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1 536 15240,'6'20'1163,"-2"0"1,4 31 0,-7-50-1160,-1 1 157,0 0-1,1 0 0,-1 1 1,0-1-1,0 0 0,0 0 0,0 1 1,-1-1-1,0 4 0,-1 2 77,0 7-59,-2 12 228,3-20-443,1-11-348,3-19 375,7-67 188,0-4 56,-2 30 293,-7 45-489,4-22 283,-5 41-321,6-33 510,1-1-1,16-44 1,-22 76-500,0-1 0,1 1-1,-1 0 1,1 0 0,-1-1 0,1 1 0,0 0 0,0 0-1,0 1 1,0-1 0,3-2 0,23-11-10,-20 11-1,62-29-991,-33 15-58,-36 18 1004,-1 0 0,1-1 0,-1 1 1,1 0-1,-1-1 0,1 1 0,-1 0 1,1-1-1,-1 1 0,1-1 0,-1 1 1,0-1-1,1 1 0,-1-1 0,1 0 1,39-65-875,-28 45-1607,12-18-6879,-56 91 7066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1 432 13896,'0'0'5983,"0"-10"-5729,0-2-216,-1 1 28,1 0 0,2-12 0,4-51 171,-4 57-66,1 1 1,4-19-1,-3 21-106,-2 4 88,1 1 1,0 0-1,7-16 1,-5 14-92,-1 2 81,0 0-1,1 1 1,-1 0 0,2 0 0,8-11 0,7-2-110,-17 17-33,6-5-306,1 1 0,17-11 1,-10 8 110,-18 10 133,1 1-1,0-1 0,0 1 0,-1-1 1,1 1-1,0-1 0,0 1 0,0 0 1,-1-1-1,1 1 0,0 0 0,0 0 0,1-1 1,29-2-722,-1 1 1,37 1-1,-41 1-771,40 0-9964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5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 14168,'0'0'91,"0"1"0,0-1 0,0 0 0,0 1 0,0-1 0,0 1 0,0-1 0,0 0 1,0 1-1,0-1 0,0 1 0,1-1 0,-1 0 0,0 1 0,0-1 0,0 0 1,1 1-1,-1-1 0,0 0 0,0 1 0,1-1 0,-1 0 0,0 0 0,1 1 0,-1-1 1,0 0-1,1 0 0,-1 0 0,0 1 0,1-1 0,-1 0 0,0 0 0,1 0 0,-1 0 1,1 0-1,-1 0 0,0 0 0,1 0 0,-1 0 0,1 0 0,-1 0 0,1 0 0,2 1 134,87 15-148,-48-7-249,-24-5 144,37 8 10,-23-6 447,1-1 0,63 1-1,-62-6 64,-28-2-152,-4 1-300,1-1 0,-1 1-1,0-1 1,1 0-1,-1 0 1,0 0-1,0 0 1,-1 0 0,1 0-1,0 0 1,-1-1-1,1 1 1,-1-1-1,0 1 1,0-1 0,0 1-1,0-1 1,1-5-1,-1-16 9,-1 22-37,0-1-1,0 0 0,-1 1 0,0-1 0,1 1 1,-1-1-1,0 1 0,0-1 0,0 1 0,-1 0 1,1-1-1,0 1 0,-1 0 0,0 0 0,1 0 0,-3-2 1,1 1-2,3 3-8,0 0 1,-1-1-1,1 1 1,0 0-1,0-1 1,-1 1-1,1 0 1,0 0-1,-1-1 1,1 1-1,0 0 0,0 0 1,-1 0-1,1 0 1,0-1-1,-1 1 1,1 0-1,-1 0 1,1 0-1,0 0 0,-1 0 1,1 0-1,-9-1 8,1 1 0,-1 0 0,1 1 0,-12 1-1,7 3 12,-61 35 27,61-32 4,0 1 0,1 0-1,1 1 1,-14 14 0,18-17-26,-4 6 123,-33 51 64,38-52-64,4-2-112,0-1 1,1 0 0,0 0 0,1 12 0,2-10-29,5 1-10,13 21 1,-13-25-86,4 0-88,0-1 0,1 1 1,-1-2-1,26 11 0,-3-9-357,-25-6 272,-1-1 0,1 0 0,0 0 0,1-1 1,-1 0-1,11-2 0,-18 1 140,-1 1 0,0-1 0,1 1-1,-1-1 1,0 1 0,1-1 0,-1 0 0,0 0 0,0 0-1,0 1 1,0-1 0,0 0 0,0-1 0,0 1-1,0 0 1,0 0 0,0 0 0,1-3 0,0-1-67,0 0 0,0 0 0,2-10 0,-2 5-1274,9-25-8445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38 13808,'2'2'2344,"-2"-2"-2290,0 0 196,1 0 1,0 0-1,0 0 1,0 0-1,0 0 1,0 0-1,0 0 1,0 0-1,0 1 1,0-1-1,0 0 1,0 1-1,-1-1 0,1 0 1,0 1-1,0-1 1,0 1-1,-1-1 1,2 2-1,38 41 416,-30-30-658,49 86 8,-48-77-8,7 13 3,59 125 66,-65-124 4,-10-31 79,-1-5-118,3-14 35,8-81-5,-9 72-66,19-88 22,-8 49 179,-4 23-156,-5 25 97,24-41 44,-29 54-188,1 0 0,-1 1 0,0-1 0,1 0 0,0 1 0,-1-1 0,1 0 0,-1 1 0,1-1 0,0 0 0,1 0 0,11-7 25,1 0-1,21-10 1,-34 18-19,0-1 0,0 1 0,0 0 0,0-1 0,0 1 0,0 0 0,0 0 0,0 0 0,0 0 0,0 0 0,2 0 0,12 2 29,-1 0 0,0 1-1,14 5 1,-26-8-34,-1 1 0,0-1-1,1 1 1,-1-1 0,0 1 0,0 0 0,0 0 0,1 0 0,-1-1-1,1 3 1,67 69 71,-57-54-16,42 84 23,-23-37 24,-6-6-129,-16-37 111,22 55-1654,-31-77 1489,0 1 0,0-1 0,0 0 0,0 0-1,0 1 1,0-1 0,0 0 0,0 0 0,1 1 0,-1-1-1,0 0 1,0 0 0,0 1 0,0-1 0,-1 0 0,1 0-1,0 1 1,0-1 0,0 0 0,0 0 0,0 1 0,0-1-1,0 0 1,-1 1 0,1-2 61,0 1 0,0 0-1,0 0 1,0 0 0,-1-1 0,1 1-1,0 0 1,0 0 0,0 0 0,0-1-1,0 1 1,0 0 0,-1 0 0,1-1-1,0 1 1,0 0 0,0 0 0,0-1-1,0 1 1,0 0 0,0 0 0,0-1-1,0 1 1,0 0 0,0 0 0,0-1-1,-1-68-2622,-2 4-9275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6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0 15064,'9'32'1679,"11"41"200,10 38 265,-23-81-1995,0 1 393,38 163 134,-34-144-568,17 97 4,1 19-66,-17-105 74,40 190 4,-43-211-224,-2-6-37,2 16-595,19 55 0,-21-87 461,-6-16-17,3-5-102,7-9 177,-1-1 0,-1-1 0,9-15 0,-6 6-1,23-54 1,21-51-2074,29-64-8932</inkml:trace>
  <inkml:trace contextRef="#ctx0" brushRef="#br0" timeOffset="1">958 569 16495,'-65'-15'358,"47"13"1430,-102 2 597,90 3-1212,-157 31 213,143-23-1498,-215 71-130,180-57-2927,-77 25-7828,363-116 8276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22 13984,'-28'-10'1715,"25"8"-1382,-1 0 0,1 1 0,-1-1 0,1 1 0,-1 0 0,1 0 0,-1 0 0,0 1 0,1-1 0,-1 1 0,-6 0 0,6 3 107,-18 28 86,18-20-538,-3 23 4,1 13 6,4-21 3,-3 67 14,5 71 184,-1-145-185,2 26 197,3 52 13,-4-86-176,1-1 0,2 15 0,-1-7-25,3 26 8,-1-27 37,8 25 4,5 7-58,-11-35-21,0 0-1,0 0 1,2-1-1,-1 0 1,2-1-1,0 0 0,0 0 1,14 13-1,-19-21 7,1 0 0,-1-1 0,1 1-1,0-1 1,1 0 0,-1 0 0,0-1-1,1 1 1,-1-1 0,1 0 0,0-1-1,0 0 1,10 2 0,-13-3 46,-1 0 0,0 0 1,0-1-1,0 1 0,0 0 0,0-1 0,0 0 0,0 1 1,0-1-1,-1 0 0,1 0 0,3-2 0,-4 2-19,4-5 216,21-52 98,-19 40-218,-1 0 0,-1 0 0,3-19 0,3-11 74,12-63 18,-18 89-94,19-79 48,-19 82-48,58-115 75,-35 89-166,-11 20-9,2 2-16,8-13-4,-23 31-17,1-1 0,-1 1-1,1 0 1,7-6 0,-12 11 2,1 0 0,0 0 0,-1 0 0,1 0 0,-1 0 0,1 0 1,0 0-1,-1 0 0,1 0 0,0 0 0,-1 0 0,1 1 0,-1-1 1,1 0-1,-1 0 0,1 1 0,1-1 0,-1 1-17,11 4-40,-12-5 64,1 0 1,-1 0 0,0 0-1,0 0 1,1 0-1,-1 1 1,0-1 0,0 0-1,0 0 1,1 0 0,-1 0-1,0 1 1,0-1 0,0 0-1,0 0 1,1 1 0,-1-1-1,0 0 1,0 0 0,0 1-1,0-1 1,0 0-1,0 0 1,0 1 0,0-1-1,0 0 1,0 0 0,0 1-1,16 63-274,-13-45 150,5 113-36,-7-104 94,-1 110-51,-1-112-62,-5 89-122,3-95-116,-22 60-213,25-79 597,-1 0 0,1-1 0,0 1-1,0 0 1,-1-1 0,1 1 0,0 0-1,-1-1 1,1 1 0,-1-1 0,1 1-1,-1 0 1,1-1 0,-1 1 0,0-1-1,-2 3-48,-1-1 0,0 0 0,1 0-1,-1 0 1,0 0 0,0-1 0,0 1 0,-5 0-1,9-2 88,0 0 1,0 0-1,-1 0 0,1 0 0,0 0 0,0 0 0,-1 0 0,1 0 0,0 0 0,0 0 0,-1 0 1,1 0-1,0 0 0,0 0 0,-1 0 0,1 0 0,0 0 0,0 0 0,-1-1 0,1 1 0,0 0 1,0 0-1,0 0 0,-1 0 0,1 0 0,0-1 0,0 1 0,0 0 0,0 0 0,0 0 0,-1-1 1,1 1-1,0-1 0,-5-5-130,1-1 1,0-1-1,1 1 0,-1 0 1,-2-12-1,-1 0-1554,-24-52-10159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8:01:08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0 16136,'-3'5'851,"0"-1"543,6-3-348,20-7 1718,-23 6-2755,0 0-1,0 0 0,0 0 0,0 0 1,0 0-1,1 0 0,-1 0 1,0 0-1,0 0 0,0 0 0,0 0 1,0 0-1,0 0 0,0 0 0,0 0 1,0 0-1,0 0 0,0 0 1,0 0-1,0 0 0,0 0 0,0 0 1,0 0-1,0 0 0,0 0 0,1 0 1,-1 0-1,0 0 0,0 0 1,0 1-1,0-1 0,0 0 0,0 0 1,0 0-1,0 0 0,0 0 1,0 0-1,0 0 0,0 0 0,0 0 1,0 0-1,0 0 0,0 0 0,0 0 1,0 0-1,0 0 0,0 0 1,0 0-1,0 0 0,0 1 0,0-1 1,0 0-1,0 0 0,0 0 0,0 0 1,0 0-1,0 0 0,0 0 1,0 0-1,0 0 0,0 0 0,0 0 1,0 5 240,0-2-213,-1 0 0,1 0 0,0 0 0,-1 0 0,1 0 1,-1 0-1,0 0 0,0 0 0,0 0 0,-3 3 0,-37 80-2,29-64 52,-61 110 38,55-99-24,-93 178 32,89-168-72,-75 140 34,81-154 14,-37 76 56,52-103-148,0-1 0,0 1 1,1-1-1,-1 1 1,1 0-1,-1-1 1,1 1-1,-1 1 1,0 9 39,0 0 0,1 0 1,2 20-1,-2-31-43,0 0 1,1-1-1,-1 1 1,0 0-1,0-1 0,0 1 1,1 0-1,-1-1 1,0 1-1,1-1 0,-1 1 1,0 0-1,1-1 1,-1 1-1,2 0 1,4 5 32,0 0 0,1 0 1,0-1-1,1 0 1,7 4-1,5-2 34,136 41 43,-117-35 10,185 69 86,-176-63 76,193 85 93,-195-84-242,153 75 28,-165-77-188,95 69-152,-92-61-3538,41 27-8852,-181-123 9455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08.8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 15064,'-5'3'672,"4"-2"-532,0-1-1,1 0 1,-1 1-1,0-1 1,1 1-1,-1-1 1,1 1-1,-1-1 1,0 1-1,1 0 1,-1-1-1,1 1 1,0 0-1,-1-1 1,1 1-1,0 0 1,-1 0-1,1-1 1,0 1-1,0 0 1,-1 0-1,1 0 1,-2 13 464,-4 30 112,-4 63-279,8-81-442,-8 121-42,8-119-178,0 3 44,-4 81-984,6-20-2205,0-49-5007,0-101 6293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1 12824,'-7'1'3208,"6"21"-306,1 8-2803,-8 65-70,5-68 4,-17 141 37,15-126 78,-13 85 4,-3 16-104,12-88 38,-34 197 32,34-209-52,-29 141-168,21-120-248,17-62 240,0-1 0,-1 1 0,1-1 0,-1 1 0,0-1 0,1 1 0,-1-1 0,0 1 0,0-1 0,0 0 0,0 0 0,0 0 0,0 1 0,0-1 0,-1 0 0,-1 1 0,3-1 51,-1-1 52,1 0 0,0 0-1,0 0 1,0 0 0,0 0-1,0 0 1,0 0 0,0 0-1,0 0 1,0 0 0,-1 0-1,1 0 1,0 0 0,0 0-1,0 0 1,0 0 0,0 0-1,0 0 1,0 0 0,0 0-1,-1 0 1,1 0 0,0 0-1,0 0 1,0 0 0,0 0-1,0-1 1,0 1 0,0 0 0,0 0-1,0 0 1,0 0 0,0 0-1,-1 0 1,1 0 0,0 0-1,0 0 1,0 0 0,0 0-1,0-1 1,0 1 0,0 0-1,0 0 1,0 0 0,0 0-1,0 0 1,0 0 0,0 0-1,0 0 1,0-1 0,-1-8-2065,-1-3-8101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3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12728,'3'1'553,"-1"0"1,1 0-1,-1 0 0,1 0 1,0-1-1,-1 1 1,1-1-1,4 0 1,-2 1 227,-3 0-736,1-1-1,0 1 1,0-1 0,-1 0-1,1 0 1,0 0 0,0 0-1,0 0 1,4-2 0,18-1 209,110-14 324,-29 2-65,-93 13-736,0 2 0,-1-1 1,1 2-1,0-1 0,0 2 0,-1 0 0,14 3 0,-9 1-105,-16-6 272,-1 0-1,0 1 1,1-1-1,-1 0 0,0 0 1,1 0-1,-1 0 1,1 1-1,-1-1 1,0 0-1,0 0 0,1 1 1,-1-1-1,0 0 1,1 1-1,-1-1 0,0 1 1,6 8-366,-1 0-1,8 17 1,-11-17 176,-3 7-816,-4 21 1,-2 11-8072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74 13000,'0'0'76,"1"1"1,-1-1 0,0 0 0,0 0 0,1 1 0,-1-1 0,0 0-1,1 0 1,-1 0 0,0 1 0,1-1 0,-1 0 0,0 0-1,1 0 1,-1 0 0,0 0 0,1 0 0,-1 0 0,0 0 0,1 0-1,-1 0 1,1 0 0,-1 0 0,0 0 0,1 0 0,-1 0 0,0 0-1,1 0 1,-1 0 0,18-3 3209,-15 2-2936,7-1-194,-4 0 22,-1 1 0,1 0 0,9 0 0,194-31 626,-79 14-708,-113 16-94,19 1-188,-28 1 60,0 0 0,0-1 0,-1 0 0,1 0 0,0-1 0,12-3 0,-17 4-517,-1 0-1,0 1 0,0 0 1,1-1-1,-1 1 1,1 0-1,3 1 0,4 0-6810,-23-1 5558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344 83 12376,'0'0'3184,"-4"-2"-2398,-60-29 518,54 29-1209,-54 3 50,63-1-132,0 0 1,-1 1-1,1-1 0,0 0 1,-1 1-1,1-1 0,0 0 1,0 1-1,-2 0 0,-36 20 121,29-15-128,1 0 1,0 1 0,-11 10-1,7-3-6,2 1 0,-1 1 0,2 0-1,-15 29 1,23-42-1,1 0 0,-1 0 0,1 1 0,-2 5 0,-17 103-7,20-110 3,0 1 1,-1-1-1,1 1 0,1-1 1,-1 1-1,1 4 1,25 94-31,-25-99 35,-1 0-1,1-1 0,0 1 1,-1 0-1,1-1 1,0 1-1,0-1 0,2 4 1,15 14 6,31 29 0,-48-47 1,0 1-1,0-1 1,1-1 0,-1 1 0,1 0 0,-1 0-1,1 0 1,-1-1 0,3 2 0,9 2 29,23 5 0,-20-7 2,22 0 0,-36-2 0,1 0 1,-1 0-1,0 0 1,1 0-1,-1 0 1,0-1-1,4-1 1,-6 2-39,19-5 156,19-8 0,19-16-50,-57 29-106,2-1 23,0 0-1,0-1 0,0 1 0,0 0 0,0-1 0,0 1 0,-1-1 0,1 1 1,1-3-1,38-47 203,-6-7-148,-35 58-77,2-3 23,0 0 0,-1 0 1,0 0-1,1 0 0,-1 0 0,0-4 0,13-53 142,-10-1-118,-4 61-47,0-4 11,0 1 0,0 0 0,0 0 0,-1-1 0,0-2 0,-7-27 15,-15-38 0,22 69-43,0 0-1,0 0 1,0 0-1,0 0 1,0 0-1,0 0 1,-3-2-1,-15-17-148,-36-30 0,54 50 64,-1 0-1,1 0 1,-1-1-1,0 1 1,1 1-1,-1-1 1,-3-1-1,-15-4-237,-1 1 0,-30-4 0,24 4-1871,-27-7-6097,126 28 6240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4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10936,'0'0'3116,"1"5"-2951,10 53-84,-8-45-98,16 97-31,-14-76-2,17 96 1569,-19-123-1417,-1-7 59,1-13 8,-3 4-144,1 5-6,-1 0 0,0 1 0,1-1 0,0 0 0,1-6 0,24-81 117,-6 30 124,-16 45-239,-2 8 109,0 1 0,6-14 1,1 3 354,0 0 0,24-33 1,-28 47-38,0 3-295,0-1 1,1 2 0,8-2-1,-7 4 209,0 3-241,0 0 0,0 0 0,8 9 0,-14-13-101,0-1 1,-1 1 0,1 0 0,-1 0-1,1 0 1,-1-1 0,1 1 0,-1 0-1,1 0 1,-1 1 0,27 79 280,-23-63-188,2 30 1,-2 11-92,-1 51-118,-3-22-1328,0-86 776,0-3-256,2-9 24,8-15 440,29-79-1810,-4 9-7643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5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1 14792,'0'2'285,"0"1"0,0-1 1,1 0-1,-1 1 0,0-1 1,1 1-1,0-1 0,1 4 1,6 19 1585,19 77-741,-21-76-724,21 125 84,-22-116-484,21 157 6,-20-146 10,10 90 3,2 37-18,-3-24-2,-5-38-12,-6-74-31,-1-6-48,8 116-1036,-10-138 903,1-7-417,3-12-395,-4 7 1081,2-7-167,8-18-100,17-45-2089,0 4-8347</inkml:trace>
  <inkml:trace contextRef="#ctx0" brushRef="#br0" timeOffset="1">601 572 15240,'-10'4'481,"7"-3"-30,-1 0 0,1 1 0,-1-1 0,0-1 0,0 1 0,1-1 0,-1 1 0,0-1 0,-5 0 0,-74-5 1008,-51-12-87,94 11-1377,-90-18-289,108 21-846,-14 1 334,-22-1-2653,13 1-5749,105 5 6938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7:36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86 408 11032,'0'0'5449,"-2"4"-5091,-6 12-330,5-7-248,-3 50-45,5-50 263,1 0 0,0 0 0,1 0 0,0 0 0,2 12 0,4 18 121,8 70 862,-15-108-958,0-1 0,0 1 1,0-1-1,0 1 0,0-1 0,0 1 0,0-1 0,0 1 1,0-1-1,0 1 0,0-1 0,0 1 0,0-1 0,0 0 0,-1 1 1,1-1-1,0 1 0,0-1 0,-1 1 0,1-1 0,0 0 1,-1 1-1,0 0-10,1-1 1,0 0-1,-1 0 1,1 0-1,0 0 1,-1 0-1,1 0 1,0 0-1,-1 0 0,1 0 1,0 0-1,-1 0 1,1 0-1,0 0 1,-1 0-1,1 0 1,0 0-1,-1 0 1,1 0-1,0 0 1,-1-1-1,1 1 1,0 0-1,-1 0 1,1 0-1,0-1 1,0 1-1,-1 0 1,1 0-1,0-1 0,0 1 1,-1-1-1,-29-39 411,24 28-182,-20-67 98,22 60-114,-8-94 65,12 91-196,1-26 272,10-60 0,-8 95-317,-1 4 67,0 0 0,5-12-1,-1 4 137,0 0 0,2 0-1,12-19 1,-16 30-200,12-12 291,-5 8-95,0 2 0,17-12 0,39-13-442,-54 29-679,77-13-319,-30 8-302,-21 5 1293,-16 1-2267,25-3-6639,-112 14 6842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1171 213 14616,'-13'0'1275,"0"0"0,-24-5 0,14 1-533,-90-13 597,86 13-724,-133-16 137,125 16-704,-146-14 40,142 14 40,-64-9 4,-20-5-106,84 12-62,-2 0-243,-69-19 0,53 8-967,56 16 1145,-1 0-1,1 1 0,0-1 0,-1 0 0,1 0 0,0 0 1,0 0-1,0 0 0,0 0 0,0 0 0,0 0 0,0 0 1,0 0-1,-1-2 0,-9-11-1137,0 5 59,-5-4-8545,27 23 7829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24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2173 223 14520,'-36'3'225,"36"-3"-130,-1 0 0,0 0 0,1 0 1,-1 0-1,0 0 0,0 0 0,1 0 0,-1 0 0,0 0 1,1 0-1,-1 0 0,0 0 0,1 0 0,-1 0 1,0-1-1,1 1 0,-1 0 0,0 0 0,1-1 0,-1 1 1,1 0-1,-1-1 0,0 0 0,0 0 11,0 0 0,0 0-1,-1 0 1,1 1 0,0-1 0,0 0 0,0 1-1,-1-1 1,1 1 0,-2-1 0,-73-24 932,53 19-678,-126-18 99,107 19-326,-93-7 1,-22-2-77,89 8 98,-294-32 55,290 31-108,-261-30 39,272 31-68,-205-25-51,254 30-188,-20-1 0,-137 5-362,121-2-2324,-52 0-6536,234-3 7075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1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15064,'0'0'1455,"1"4"-241,3 23-52,5 53-168,5 104-194,-4-19-803,-9-132-4,3 122-43,-4-127-164,0 202-1826,0-229 1968,0 0-1,0 0 1,0 0-1,0-1 0,0 1 1,1 0-1,-1 0 1,0 0-1,0 0 0,1 2 1,1 0-18,-1 1-1,1-1 1,0 0 0,-1 0 0,1 0 0,1-1 0,-1 1-1,0 0 1,1-1 0,4 4 0,-7-6 82,0 1 1,0-1 0,1 0-1,-1 0 1,0 0-1,1 0 1,-1 0-1,0 1 1,1-1-1,-1 0 1,0 0 0,1 0-1,-1 0 1,0 0-1,1 0 1,-1 0-1,0 0 1,0 0 0,1 0-1,-1 0 1,0 0-1,1-1 1,-1 1-1,0 0 1,1 0 0,9-3-165,-1-1 0,1 0 1,-1-1-1,10-6 1,-2 2-1134,52-26-8348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08.7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150 738 13624,'0'0'3591,"1"5"-2997,4 28-244,9 62-140,-11-71-324,13 120-26,-12-105 120,6 80 0,0 19 15,-7-80 0,7 253 6,-9-244 12,-2 111 1,-32 588 311,-1-176-178,27-467-130,4-66 16,-3 109 1,0 15-18,4-106 30,-6 326 28,7-319 12,-6 321 49,6-323 20,-6 360 78,3-248-62,-5 206 175,8-353-106,-8 213 92,7-203-112,-13 253 63,-5 10-161,1-26 277,14-187-360,3-66 14,-10 132 17,1-54-38,10-111-16,1 1-1,0 0 1,0 0 0,1-1 0,0 1 0,0 0 0,0-1-1,5 13 1,6-11 182,-7-9-129,-4 1-66,-1 0 0,1 0 0,-1 0 0,1-1 0,-1 1 0,0 0 0,1 0 0,-1 0 0,1 0 0,-1 0 0,1 0 0,-1 0 0,1 0 0,-1 0 0,1 0 0,-1 0 0,0 0 0,1 0 0,-1 0 0,1 0 0,-1 0 0,1 1 0,5 2-3,-1 0 0,1-1-1,-1 1 1,1-1-1,0 0 1,0-1 0,0 1-1,9 0 1,-7-2-33,1 0 0,-1 0 0,1-1 0,0 0 0,14-3 0,52-13-208,27-4 99,-78 15 82,109-30-25,-104 28 20,137-38-14,-125 35 54,208-60-3,-195 56 14,226-58-4,-223 61 6,83-10 4,31 5 6,150 11 4,-263 8 6,231 21 21,-234-16 44,203 31 47,-210-30 42,170 32 86,-181-33 0,117 30 82,-129-31-190,-3-1-51,62 13 222,-69-16-192,-3 1-59,0-1 0,1 0-1,-1-1 1,25-1 0,-36 0-48,0 0-1,0 0 1,0-1 0,0 1 0,-1 0 0,1-1 0,0 1 0,0 0 0,0-1 0,-1 1 0,1-1-1,0 1 1,-1-1 0,1 0 0,0 1 0,-1-1 0,1 1 0,-1-1 0,1 0 0,-1 0 0,1 0 0,0-2 0,0 0 0,0 0 0,0 0 0,-1 1 1,1-5-1,0 0-7,12-109 73,-11-19 16,-2 4-61,0 102-20,12-394 14,-11 374-22,8-76 11,3 12-9,7-49-4,45-385 3,-60 505-6,25-227 0,-19 137 0,3-27 0,3-25 2,1-8 3,-2-14-2,43-452 3,-39 468-4,53-581 3,-68 725-10,9-89 3,-2-16-2,-5 87-16,10-103 0,22-261 3,-6 52-4,-28 332 7,9-76 1,3-27 10,11-101 2,-23 207-6,30-307-9,-32 322 19,14-88-34,-4 37 3,-10 66 7,-2-1-1,1 0 0,-3-19 1,1 17 9,1 2-20,-1 0 1,-1 0-1,-4-19 1,2 10-73,-2 2-46,1 0 0,-14-28 0,16 39 127,1 6 9,1-1 0,0 1 0,0 0 0,-1-1 0,0 1 0,1 0 0,-1 0 1,-2-2-1,-6-5-55,-21-16 0,19 20-51,-58-11-57,53 15 12,-96 7-57,86-3 82,-133 14-50,118-13 78,-86 9 4,-16 2 73,83-9-32,-261 22-35,255-23-12,-288 24-23,281-23 130,-298 19 1,299-21 14,-277 19 30,283-19 82,-250 12 36,261-14-94,-186-2 23,201-2-52,-135-14-85,148 12-408,-62-23-210,84 24 418,6 0-90,1 2 303,-1-1-1,1 1 0,-1 0 1,1 0-1,0-1 1,-1 1-1,1 0 0,0 0 1,0 0-1,0 0 0,0 0 1,0 0-1,0 0 0,0 0 1,0 0-1,2-1 1,19-7 9,-17 7-9,-3 1-257,-1 0 0,1 1 0,0-1 0,0 0 1,-1 0-1,1 0 0,2-3 0,22-15-8710,-60 45 6762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7.3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2794 13448,'-1'-7'15,"-2"-22"855,1-32 1,10 93 1751,-9-14-1679,0-14-713,1 0 1,0-1-1,0 1 0,1 4 1,-1-7-220,0-1 1,0 0 0,0 0-1,1 0 1,-1 0 0,0 1-1,1-1 1,-1 0-1,0 0 1,0 0 0,1 0-1,-1 0 1,0 0 0,1 0-1,-1 0 1,0 0 0,0 0-1,1 0 1,-1 0-1,0 0 1,1 0 0,-1 0-1,0 0 1,1 0 0,-1 0-1,0 0 1,0 0 0,1-1-1,-1 1 1,0 0 0,0 0-1,1 0 1,-1 0-1,1-1 1,15-8 134,-9 6-142,1-3 15,0 1 0,0-1 0,0 0 0,-1-1 0,0 1 0,0-1 0,10-15 0,-11 15-15,31-39 131,60-65 555,-48 58-398,-19 21-113,66-67-64,-70 75-83,41-48 0,-31 23-19,-20 27 2,77-110 6,-71 100-26,41-61 3,-59 87 3,148-222-28,8-23-23,-143 226-8,83-117-13,-80 114 46,178-219-1,-181 225 26,-17 22 1,0 0-1,0 0 0,1 0 1,-1-1-1,0 1 0,0 0 0,0 0 1,0 0-1,0 0 0,0-1 1,1 1-1,-1 0 0,0 0 1,0 0-1,0 0 0,0 0 0,1 0 1,-1 0-1,0 0 0,0-1 1,0 1-1,1 0 0,-1 0 1,0 0-1,0 0 0,0 0 1,1 0-1,-1 0 0,0 0 0,0 0 1,1 0-1,0 0 1,0 1-1,0-2 1,0 1 0,-1 0-1,1 0 1,0 0 0,0 0 0,0 0-1,0-1 1,0 1 0,0 0-1,0-1 1,-1 1 0,2-1-1,16-12 10,0 0 1,16-17-1,-29 26-3,14-11 81,91-58 44,-86 58-24,103-63 46,-96 60-52,170-88 36,-159 86-76,160-69 22,-161 71-58,166-70 16,-164 72 4,183-54 20,-180 57-20,180-51 20,-179 53-18,202-35 18,-200 38-44,189-28 16,-190 30 2,198-26 12,-196 26-32,212-27 3,-207 27-28,88-7 3,34-2 2,155 4 2,-272 12 4,226 14 22,-273-14 6,0 0 0,17 5 0,253 64 104,-269-66-117,0 1-1,14 6 1,253 123 63,-225-103-56,82 53 4,30 31-24,169 167 1,-273-228 4,270 210 9,-270-215 6,229 175 38,-239-187 74,77 44 0,-5-12-102,-82-47 10,51 23 4,-13-12 4,-56-23 170,-17-6-186,57 21 257,-52-20-173,0 0-1,27 4 1,-27-6-145,-13-1-346,0 8-448,1-1 0,1-1-1,0 1 1,0 0 0,8 15-1,-2-6-10175,-20-42 8251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19:38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1038 0 14072,'1'17'1237,"4"18"1,-2-21-824,0 2 592,8 26 1,0-4-614,26 87-58,-27-95-382,21 55 1,18 28 36,89 148 24,-129-245-2,22 37 116,117 199 84,-122-207 56,68 145 109,-93-188-354,0 0 0,0 1 0,0-1 1,0 0-1,0 1 0,0-1 0,-1 1 0,1-1 0,-1 1 1,0 4-1,0-7-23,1 15 86,-1-1 0,-3 26 0,1-30-46,0 0-1,-1 0 0,-9 18 1,12-28-40,0 1 24,-1 0 0,1 0 0,-1 0 0,1 0 0,-1 0 0,0 0 0,1 0 0,-1 0 0,0 0 0,0 0 0,1 0 0,-1 0 0,0-1 0,0 1 0,0 0 0,0-1 0,0 1 0,0 0 0,0-1 0,0 0 0,-2 1 0,-16 8 153,1-1 0,-26 8 1,-62 5 0,97-19-88,-1-1 0,1 0 0,-13-1 0,-123-3 270,-18-9-241,97 5 116,-264-29 2,264 31-484,-252-5-162,222 7-2750,-95-3-7775,446 14 8229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2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7088,'0'0'0,"33"48"688,-6-24 8,6 0-696,2-7-2576,2-5 2576,5-8-80,3-7 80,42 6-3872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3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5112,'0'0'0,"3"3"0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0:36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309 160 14880,'-13'-54'246,"9"43"989,-26-41 329,30 52-1538,-1-1 0,1 0-1,-1 1 1,1-1 0,-1 0 0,1 1 0,-1-1 0,0 1 0,1-1-1,-1 1 1,1-1 0,-1 1 0,0-1 0,-1 1 0,-72-32 284,73 32-382,0-1-1,-1 1 1,1-1-1,0 1 0,-1 0 1,1 0-1,0 0 1,-1-1-1,1 1 0,-2 1 1,-18 1-266,0 1-1,-22 7 1,17-4-1835,-24 3-5600,117-22 5845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3.3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 1620 11656,'0'-2'200,"0"-1"0,0 1 0,0-1 0,-1 1 0,1-1 0,-1 1 0,1-1 0,-1 1 0,0 0 0,0-1 0,0 1 0,-2-3 0,2 3 1605,-1-3-809,3-4-717,-1 0-1,2 1 1,3-14 0,2-14 316,-6 32-482,0 0 0,0 1 0,0-1 0,0 0 0,1 1 0,-1-1 0,1 1 0,0 0 0,4-6 0,2-2 246,15-13 0,-4 4 29,0-2-120,61-82 363,-65 86-378,21-21-1,-23 26-204,25-25 345,2-3-168,27-36-19,-54 58-86,52-86 38,-52 82-92,45-95 37,-47 94 10,111-271 235,-74 190 46,-42 94-268,13-15 0,0-2 96,-14 19-148,1 0 0,12-13 0,-12 15-60,-4 4 18,0 0 0,0 0-1,-1 0 1,1 0-1,1-6 1,6-9 72,25-34-108,-32 49-64,-1 0 0,1 0 0,-1 0 1,1 0-1,-1 0 0,0-1 0,0 1 0,1-6 1,-1 1-359,10-67-2093,-11 75 2478,0 0 0,0-1 0,0 1 0,0 0 0,0 0 0,0 0 0,0-1 0,0 1 0,0 0 0,1 0 0,-1-1 0,0 1 0,0 0 0,0 0 0,0 0 0,0-1 0,0 1 0,1 0 1,-1 0-1,0 0 0,0 0 0,0-1 0,1 1 0,-1 0 0,0 0 0,3-2-159,0 0 0,0 0 0,0 1 0,7-3 0,13-6-2642,-3 1-6289,-47 21 6863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4.2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383 114 4400,'0'0'1729,"0"-4"-490,-4-50 1795,4 50-2711,-1 1 0,1-1 0,0 1-1,0-1 1,1 1 0,-1-1 0,2-3-1,0-10 611,-1 13-170,0 1-356,-3 6-29,0 1-249,-1 0 0,0 0 1,-1 0-1,1-1 0,0 1 1,-7 4-1,4-3-61,-7 7 192,-1-1 1,-26 16-1,26-19-174,-1 2 260,-12 8 112,-43 37 0,-50 55 522,117-107-957,0 0-1,0 0 0,0 1 0,0-1 0,-2 6 0,-1 0 1,5-7-7,0-1 1,0 0-1,0 1 0,0-1 0,0 1 0,1 0 0,-1-1 0,0 1 0,1-1 0,-1 1 1,1 0-1,0 2 0,0-4-14,0 0 1,-1 0-1,1 0 0,0 0 1,0 0-1,0 1 1,0-1-1,1 0 0,-1 0 1,0 0-1,0 0 1,0 0-1,0 0 0,0 0 1,0 1-1,0-1 1,0 0-1,0 0 1,0 0-1,0 0 0,0 0 1,0 0-1,0 0 1,0 0-1,0 0 0,1 0 1,-1 0-1,0 1 1,0-1-1,0 0 0,0 0 1,0 0-1,0 0 1,0 0-1,0 0 0,1 0 1,-1 0-1,0 0 1,0 0-1,0 0 1,0 0-1,0 0 0,7-3 70,9-8-10,-13 8-62,6-3 7,14-13 19,5-6-6,9-12-14,46-48 10,-54 56-4,4-3-10,-12 17-2,25-16-1,-45 31 1,0-1-1,1 0 1,-1 0-1,0 1 0,1-1 0,-1 0 1,1 1-1,-1-1 0,2 1 0,75-14-13,-77 14 11,0 0 0,1 0 0,-1 0 0,0 0 0,1 0 0,-1 0 0,1 0 0,-1 0 1,0 1-1,2-1 0,19 8-12,-1 0 0,20 12 1,-39-19 7,0 0 1,0 0-1,0 0 1,-1 1-1,1-1 1,0 1-1,1 1 1,69 85-57,-59-68 38,16 36 3,2 16 20,4 36 14,-25-75 6,2 10 2,0 1-14,-8-28 66,2 5-444,5 33 1,-11-54 362,0 0-1,0 0 1,0 0-1,0 0 1,0 0-1,0 0 1,0 0 0,0 0-1,0 0 1,0 0-1,0 0 1,0 0-1,1 0 1,-1 0-1,0 0 1,0 0 0,0 0-1,0-1 1,0 1-1,0 0 1,0 0-1,0 0 1,0 0-1,0 0 1,0 0 0,0 0-1,0 0 1,1 0-1,-1 0 1,0 0-1,0 0 1,0 0 0,0 1-1,0-1 1,0 0-1,0 0 1,0 0-1,0 0 1,0 0-1,0 0 1,0 0 0,0 0-1,0 0 1,0 0-1,1 0 1,-1 0-1,0 0 1,0 0-1,0 0 1,0 0 0,0 0-1,0 0 1,0 0-1,0 1 1,0-1-1,0 0 1,0 0-1,0 0 1,0 0 0,0 0-1,0 0 1,4-3-111,0 0 0,0 0 1,7-6-1,12-13-2336,-3 4-6088,-47 42 6414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5.5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1628 12016,'41'-45'1264,"-42"45"-707,-3 6 437,0 0 1,0 0 0,-5 11-1,9-10-51,5-7-594,0-2-306,129-42 1267,-122 39-1307,36-15 313,6-2 8,41-10-26,-40 15-137,23-6 28,28-5-25,-35 9-117,-52 14-42,30-10 53,3-3-6,12-6-40,5-3-7,5-2-2,63-29 2,-109 46-10,53-20 3,22-10 2,-9 3 0,-5 1 0,81-26-1,-140 53-4,114-39 2,-119 41-2,156-61-41,-129 49 4,-26 11-152,140-48-40,-132 47 222,126-38-7,-128 41-26,118-27-17,-121 28 4,120-29-18,-120 29 24,115-31-11,-118 30 38,154-67-30,-121 41 54,53-33 19,-88 54 44,120-58 28,-114 58-28,114-48 38,-118 50 8,145-56 144,-160 64-239,43-14 106,105-28 58,-95 25-116,81-29 39,-105 35-96,-26 9 29,-4 2-140,-1-1 0,1 2 1,-1-1-1,19-1 0,-27 4 53,-1 0-1,1 0 1,-1 0-1,0 1 1,1-1-1,-1 0 1,1 0-1,-1 1 1,0-1-1,1 0 1,-1 1-1,1-1 1,-1 0-1,0 1 1,1-1-1,-1 1 1,0-1-1,0 0 1,1 1-1,-1-1 1,0 1-1,0-1 1,0 1-1,1 0 1,-1 0-77,1 1-88,0 0 1,-1 1-1,1-1 1,-1 1 0,1-1-1,-1 1 1,0-1-1,0 1 1,0 3-1,0 4-1651,0 1-6858,0-25 6554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6.2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89 9864,'26'-7'180,"-26"7"-137,0 0 1,0 0-1,1 0 1,-1 0-1,0 0 0,0 0 1,1 0-1,-1-1 1,0 1-1,0 0 1,0 0-1,1 0 1,-1 0-1,0 0 1,0 0-1,0 0 1,0-1-1,1 1 0,-1 0 1,0 0-1,0 0 1,0 0-1,0-1 1,0 1-1,1 0 1,-1 0-1,0 0 1,0-1-1,0 1 1,0 0-1,0 0 0,0-1 1,0 1-1,0 0 1,0 0-1,0 0 1,0-1-1,0 1 1,0 0-1,0 0 1,0-1-1,0 1 1,0 0-1,0 0 0,0 0 1,0-1-1,-1 1 1,1 0-1,0 0 1,0 0-1,0 0 1,0-1-1,0 1 1,0 0-1,-1 0 1,1 0-1,0 0 0,0-1 1,0 1-1,-1 0 1,1 0-1,0 0 1,0 0-1,0 0 1,-1 0-1,-10-7 661,11 6-694,-1 1 22,1-1-1,-1 1 0,1-1 0,-1 1 1,1-1-1,0 0 0,-1 1 1,1-1-1,0 0 0,-1 1 1,1-1-1,0 0 0,0 0 1,0 1-1,0-1 0,-1 0 0,1 0 1,0 1-1,0-1 0,1 0 1,-1 0-1,0 1 0,0-1 1,0 0-1,0 0 0,1 0 1,5-5 25,-1 0 1,14-9 0,-9 11 289,58-8 127,-52 11-179,72 6 104,22 8 59,-72-7-269,69 9 51,-84-12-78,174 31 256,-175-30-401,35 4 132,-22-4 95,-1 1 1,41 12-1,-75-17-238,0 0-1,0 0 0,0 0 1,0 0-1,1 0 1,-1 0-1,0 0 1,0 0-1,0 1 0,0-1 1,1 0-1,-1 0 1,0 0-1,0 0 0,0 0 1,0 0-1,0 0 1,1 0-1,-1 1 1,0-1-1,0 0 0,0 0 1,0 0-1,0 0 1,0 1-1,0-1 1,0 0-1,0 0 0,0 0 1,0 0-1,0 1 1,0-1-1,0 0 1,0 0-1,0 0 0,0 0 1,0 1-1,0-1 1,0 0-1,0 0 1,0 0-1,0 1 0,-1 5 53,0 1 0,0 0-1,-1 0 1,0-1-1,-5 12 1,7-16-17,-1-1 0,0 1 0,0-1 0,0 1 0,0-1 0,0 0 0,-2 3 0,-79 81 396,62-64-244,-84 110 46,80-100-206,-111 145-65,111-143-328,15-20 178,-81 117-980,85-124 936,1 0 81,0 0-1,1 0 1,-1 0 0,-4 13-1,8-14-193,3-5 282,-3 0 40,13-7-2083,3 1-8193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1.1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458 5 13176,'-5'-1'6,"-12"-1"707,-28 0 1,-1 4 885,36 1-800,-54 34 232,55-31-826,0 1 0,-13 12 0,8-5-113,-37 34-22,-38 55-71,75-84-6,-38 72 1,51-89 7,0 0-1,0-1 1,0 1 0,0 0 0,1 0 0,-1 0 0,1 3-1,-3 14 18,2 1-1,1 22 0,3-27 205,5 1-114,0 0 1,16 23-1,-12-27 165,62 43 123,2-13 313,-20-13-414,-4-1-81,13 9-172,43 37-90,-105-72 34,15 13-300,-9-6 132,3 3-7,-1 0-1,0 0 1,0 1 0,-2 1-1,10 16 1,-6-4-300,13 37 0,-16-36-1850,13 27-6421,-53-126 6580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1.0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948 1 11480,'-59'14'1113,"-17"10"95,41-12-701,-43 20 1,53-21-379,-27 13 3,-9 6-105,1 2-27,2 2 0,8 8 0,4 3 0,30-25-3,1 1 1,-19 34 0,25-36-30,-26 68-3,31-70 30,-1 57 0,7-59-14,23 62-46,-25-75 38,1-1 0,0 1 1,-1-1-1,1 1 0,0-1 1,0 1-1,0-1 0,1 2 1,14 15-142,29 25 1,-28-32-65,95 36-72,-86-39 152,116 33-28,-110-32 167,151 48 3,-175-55 21,0 1 0,12 6 1,146 80 81,-136-69 174,96 81 82,-123-98-325,0-1 1,0 1-1,0 0 1,-1 0-1,4 4 1,17 28 75,20 42 1,-41-74-76,-1-1 1,0 1 0,0 0-1,2 6 1,-1 7 27,0 0 0,-1 1 0,0 17 0,-1-33-23,0 1-1,-1 0 1,1-1-1,0 1 1,-1-1 0,1 1-1,-1-1 1,0 2 0,-10 19 158,-25 35 0,35-55-153,0 0 0,0 0 0,-1-1 0,1 1 0,-1-1 1,0 1-1,-3 1 0,-26 18 166,-43 20 1,70-39-142,0-1 0,0 1 0,0-1 1,-8 2-1,-77 15 245,-14-6-165,60-10 253,-179-9 138,179 2-236,-152-31 91,159 28-246,-44-9 0,-6-3-112,-107-20-1549,193 40 1493,-1 0-1,1 0 1,0 0 0,0 0-1,-1 0 1,1 0-1,0 0 1,0 0 0,0 0-1,-1 0 1,1 0 0,0 0-1,0 0 1,0-1-1,-1 1 1,1 0 0,0 0-1,0 0 1,0 0-1,-1 0 1,1-1 0,0 1-1,0 0 1,0 0 0,0 0-1,0-1 1,-1 1-1,1 0 1,0 0 0,0 0-1,0-1 1,0 1-1,0 0 1,0 0 0,0 0-1,0-1 1,0 1 0,0 0-1,0 0 1,0-1-1,0 1 1,0 0 0,0 0-1,0-1 1,0 1-1,0 0 1,0 0 0,0 0-1,0-1 1,0 1 0,1 0-1,-1 0 1,0 0-1,0-1 1,0 1 0,1 0-1,5-6 5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2.5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3624 32 10040,'-35'-4'160,"35"4"-110,0 0 0,-1 0 1,1 0-1,0 0 1,-1 0-1,1 0 0,0 0 1,0 0-1,-1 0 0,1 0 1,0 0-1,-1 0 1,1 0-1,0 0 0,0 0 1,-1-1-1,1 1 0,0 0 1,0 0-1,-1 0 1,1 0-1,0-1 0,0 1 1,0 0-1,-1 0 1,1 0-1,0-1 0,0 1 1,0 0-1,0 0 0,0-1 1,-1 1-1,1 0 1,0 0-1,0-1 0,0 1 1,0 0-1,0-1 0,0 1 1,0 0-1,0 0 1,0-1-1,0 1 0,0 0 1,0-1-1,0 1 0,0 0 1,0 0-1,0-1 1,0 1-1,1 0 0,-1-1 1,0 1-1,0-1-23,0 1 0,1 0 0,-1 0 0,0-1 0,0 1 0,0 0 0,0 0 0,0-1 0,0 1-1,0 0 1,0 0 0,0-1 0,0 1 0,0 0 0,0-1 0,0 1 0,0 0 0,0 0 0,0-1 0,0 1 0,0 0 0,0 0 0,0-1 0,-1 1-1,1 0 1,0 0 0,0-1 0,0 1 0,0 0 0,-1 0 0,1-1 0,0 1 0,-5-2 74,1 1-1,-1 0 1,0-1 0,1 2-1,-1-1 1,-7 0 0,-28 1 161,30 0-248,-1 0 140,-1 0 0,0 1 0,0 0 0,-17 5 0,-11 3 382,-339 84 981,251-55-644,-246 41 0,-10-5 125,362-69-772,-110 19 76,105-19-156,-120 18 54,113-18-80,-172 19 60,164-20 0,-159 16 63,164-16-110,-129 16 62,134-16-22,-128 14 54,128-15-132,-123 9 47,126-9-20,13-2-76,-132 14 124,-1 5 39,91-11-76,-73 13 38,93-17-164,-64 5-775,56-9-4671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3.1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878 0 12016,'-64'3'1217,"17"5"620,-70 20 0,68-14-1762,26-8-80,-38 11 3,-20 6 2,1 6 0,1 1 0,-67 31 146,64-24 276,42-19-112,39-18-299,1 0 1,-1 0-1,1 0 0,-1 0 1,1 1-1,0-1 0,-1 0 1,1 0-1,0 1 1,-1-1-1,1 0 0,0 0 1,-1 1-1,1-1 0,0 0 1,-1 1-1,1-1 1,0 0-1,0 1 0,-1-1 1,1 1-1,0-1 0,0 0 1,0 1-1,0-1 1,0 1-1,-1-1 0,1 1 1,0-1-1,0 0 0,0 1 1,0-1-1,0 1 1,0-1-1,1 1 0,-1-1 1,0 1-1,0-1 0,0 0 1,0 1-1,0-1 1,1 1-1,-1-1 0,0 0 1,0 1-1,1-1 0,-1 0 1,0 1-1,0-1 1,1 0-1,-1 1 0,0-1 1,1 0-1,-1 0 1,1 1-1,-1-1 0,0 0 1,1 0-1,0 1 0,11 3 97,0 1 0,18 2 0,-19-4-54,74 19 64,-66-16-76,85 45 11,-100-50-54,-1 1-1,0 0 1,1 0 0,3 4-1,86 78-98,-76-64-358,58 95-213,-62-92 44,37 82-155,-36-73-1263,16 32-5677,-70-149 5800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9.1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2686 95 7800,'0'0'8529,"-4"0"-8224,-46 9 35,-36 3 469,11-9-361,-195-7 804,258 3-1115,0 1-1,1 1 0,-16 2 1,-17 2 83,-51 5 1,-76 5 87,144-13-247,-229-7 474,166-9-316,80 12-209,-8 0 93,-1 1-1,-18 0 0,0 0 50,24 1-24,-20 2 1,3 0-26,0 0 38,-48 10 0,-3 1 65,67-11-178,0-2 0,1 0 0,-1 0 0,-13-3 0,-12-3 25,-162-29 145,1-12-30,161 35-98,-1 2 0,0 2 0,-42-3 0,73 11-65,1-1 1,0 0 0,-1-1 0,1 0 0,0 0 0,0-1-1,-9-4 1,15 6-2,0 0 0,1 0 0,-1 1 0,0-1 0,0 0 0,0 1 0,0 0 0,0-1 0,0 1 0,0 0 0,0 0 0,0 0 0,0 0 0,0 0 0,1 0 0,-1 1 0,0-1 0,0 1 0,0-1 0,0 1 0,0 0 0,0 0 0,1-1 0,-3 3 0,2-3-24,0 1-1,0-1 1,1 0-1,-1 1 0,0-1 1,0 0-1,0 0 1,0 0-1,0 0 0,-3-1 1,3 0-14,-6 1-24,0 0-1,0 0 0,0 1 1,-13 2-1,-15 2-278,23-4 89,-26 5 0,37-5 128,-1 0 0,0 0 0,1 1 1,-1-1-1,1 1 0,-1 0 1,1-1-1,0 1 0,0 0 0,0 0 1,-3 4-1,2-2-18,-19 14-8771,41-34 2828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39.9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683 1 13536,'-12'1'980,"0"1"1,0 0-1,-1 1 1,-21 7-1,5 1-915,-60 15 265,-55 3 627,84-18-618,-24 5-17,77-15-243,-1 1-1,1-1 0,-9 4 0,3 0-31,1-2-21,8-2-14,0 0 0,0 0 0,1 0-1,-1 1 1,1-1 0,-5 3-1,-4 3 40,0 1-1,0-1 1,1 2-1,-19 17 0,28-23-45,0 0 1,0 0-1,0-1 0,1 1 0,-1 1 0,1-1 0,0 0 0,0 0 0,-1 4 1,0 1-3,0-1 12,1 1-1,0-1 1,0 1-1,1 0 1,-1-1-1,2 1 1,-1 0-1,4 13 1,-3-16 32,-1-4-39,-1-1 0,1 1 1,1-1-1,-1 0 0,0 1 0,0-1 0,0 1 1,0-1-1,0 1 0,0-1 0,0 0 0,1 1 0,-1-1 1,0 0-1,0 1 0,0-1 0,1 0 0,-1 1 1,0-1-1,1 0 0,-1 1 0,0-1 0,1 0 0,-1 0 1,0 1-1,1-1 0,-1 0 0,0 0 0,1 0 1,-1 1-1,1-1 0,21 16 123,-1-8-122,1 0 1,35 6-1,1 1-52,3 4-18,-35-10-211,110 57-248,-131-64 271,0 1 1,0 0 0,6 5-1,108 94-991,-84-71-1117,35 30-6352,-164-142 6544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17.6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 17 11656,'12'-13'-94,"-9"10"355,-6 6 1082,-8 9-1187,-29 32-3749,39-43 3428,-6 4-1121,0-1-4080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4.1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6094 10936,'0'0'7143,"4"1"-6869,11 1-114,0-1-1,-1 0 1,1-1 0,0-1 0,0 0 0,-1-1 0,17-5-1,79-25 621,-98 28-742,-5 1 40,0 1 0,0-1 0,7-5 0,60-32 276,-54 28-192,-1 0-1,27-24 0,-33 25-123,4-4 110,274-308 344,-276 304-426,65-85 49,-62 79 58,7-10-64,126-192 70,-49 25-31,-91 181 32,69-113 52,-62 104-150,67-125 44,-69 120-4,66-159 48,-67 154-70,58-162 32,-60 160-70,47-173 38,-49 172 8,39-156 45,-41 160-58,44-284 190,-22 76-17,-28 220-135,12-131 50,-12 122-70,9-175 47,-10 167-40,5-185 28,-7 181-126,-4-219 26,3 212 40,-12-208 26,10 210-92,-14-214 24,12 217 36,-28-173 22,25 182-98,-41-159 6,38 160 10,-22-61 3,-12-21-20,-39-88-6,71 175-4,0 3-6,-38-108-170,21 38-93,27 87-166,3 5 210,-1-1 0,3-18 0,-1 27 142,0 0 1,-1 0 0,1 0 0,0 1-1,0-1 1,0 0 0,0 0 0,0 1-1,1-1 1,-1 1 0,0-1 0,1 1-1,-1 0 1,1 0 0,-1-1 0,1 1-1,0 0 1,-1 0 0,1 0 0,3 0-1,-3 0-9,1 0 3,-1 0-1,1 0 1,0 1-1,0-1 1,-1 1 0,1-1-1,0 1 1,0 0-1,0 0 1,-1 1-1,1-1 1,0 1-1,0-1 1,0 1 0,3 1-1,-3-1 20,11 1-2659,12 0-7499,-61-5 7687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5.0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311 130 12552,'1'3'216,"1"0"1,-1 0-1,0 1 1,-1-1 0,1 1-1,0-1 1,-1 1 0,0-1-1,0 0 1,0 1-1,0-1 1,-1 1 0,1-1-1,-2 4 1,-8 50 716,-15 78-321,19-106-597,-36 130 31,31-120 76,-62 200 71,59-191 22,-50 157 73,53-172-160,4-8-32,-2 7 66,-1-1 1,-15 30 0,20-54-89,3-10 43,2-15 34,1 15-161,5-52 118,12-72-20,-13 91-80,12-76 4,2-19-8,-12 78 4,6-77 4,2-27-8,-2 18 1,-3 34 6,-6 70 35,17-91 40,-21 125-73,0 0 1,1-1-1,-1 1 1,0-1-1,1 1 0,-1 0 1,1 0-1,-1-1 1,1 1-1,1-2 1,0 0 2,1 0 0,-1 0 0,0 0 0,1 0 0,0 0 0,0 1 0,0-1 0,0 1 1,0 0-1,0 0 0,1 0 0,-1 0 0,5-1 0,-7 2-1,0 1 1,0 0-1,-1 0 0,1 0 0,0 0 0,0 0 1,0 0-1,0 0 0,-1 0 0,1 0 1,0 0-1,0 0 0,1 1 0,14 4 61,0 0 0,0 2 0,19 10 0,-12-3 164,130 94 92,-144-102-222,18 12 0,179 101 184,-162-95-146,174 91 82,-206-109-110,21 8 0,193 59 195,-184-60-182,138 52 42,-150-53-102,74 46-26,-104-58-58,1 0 0,0 1 0,-1-1 0,1 1 1,0-1-1,-1 1 0,1-1 0,0 1 0,-1-1 0,1 1 0,-1 0 0,1-1 1,-1 1-1,1 0 0,-1-1 0,0 1 0,1 0 0,0 1 0,0 2-23,1 1-1,-1-1 1,1 1 0,-1 0-1,1 7 1,-2-10 34,0 1 0,0-1 0,0 1 0,-1-1 0,1 1 0,-1-1 0,0 3 0,-4 21-866,4-22 758,0 0 0,0 0-1,-1 0 1,1 0 0,-1 0-1,1-1 1,-4 6 0,0 0-2519,-3 11-7239,19-47 7410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7.4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36 10136,'-1'-30'198,"1"25"225,1 5 149,1 1-452,0-1 0,-1 1 0,1 0 0,-1 0 1,1 0-1,-1 0 0,1 0 0,1 2 0,13 10 894,27 20-44,-33-27-596,57 22 79,-44-20-422,36 8 0,-40-12-2,-13-2 19,134 33 496,-22-6-263,-92-23-34,116 27 92,-108-26-119,166 35 88,-159-34-88,146 32 62,-150-33-194,140 23 40,-142-25-42,132 13 40,-134-16-18,125 8 45,-126-8-58,126 0 43,-126-2-36,134-2 30,-133 1-104,125 0 20,-127 0 0,113-4 18,-115 4-46,123 0 7,-124 1-14,195-4 25,-144 4-34,-47 0 2,48 0 1,16 1-4,0 2 2,1-1-2,70 9 6,-140-9 4,182 38 77,-129-21-80,-48-11 10,43 11 0,13 1-14,-16-6-1,-13-3-4,-47-10-1,20 4 5,54 1 0,87-4 60,-152-3-61,31 2 21,51 5 6,-84-3 4,25 5 3,7 7-28,-25-5-26,33 19 0,-46-20-178,-5-2 27,0 0-7,-1-1 1,0 1-1,-1 0 0,0 1 1,0 0-1,9 14 1,-7-6-278,-1 1 0,10 29 1,-5 5-1726,-2-6-7697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5:28.0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 0 9504,'2'5'59,"0"-1"166,0-1 1,-1 1 0,1 0 0,-1-1 0,0 1 0,0 0 0,0 0 0,0 0 0,-1-1-1,0 1 1,1 0 0,-1 0 0,-1 5 0,2-4 41,12 29 47,-7-26-340,22 22 6,61 50 1,-27-36 28,-4-4 150,47 36-3,-84-59-128,80 72 41,-83-72 86,55 65 76,-72-81-203,1 1 1,-1 0-1,0-1 1,0 1-1,1 0 1,0 3 0,24 61 288,-26-65-305,1-1 1,-1 0-1,0 1 1,0-1-1,0 1 1,0-1-1,0 0 1,0 1 0,0-1-1,0 1 1,0-1-1,0 0 1,0 1-1,0-1 1,0 1-1,0-1 1,0 0-1,0 1 1,0-1-1,-1 1 1,1-1-1,0 0 1,0 1-1,0-1 1,-1 0-1,1 1 1,0-1-1,0 0 1,-1 1-1,0-1 1,-8 11 97,-1-1 0,-1-1 0,1 1 0,-16 8 1,7-8 289,-101 30 134,94-33-261,-104 20 105,106-22-132,-8 1-53,-99 19-75,74-8-677,2 0-148,55-17 665,0 1 1,-1-1 0,1 0 0,-1 0 0,1 0 0,0 0 0,-1 0 0,1 1 0,0-1-1,-1 0 1,1 0 0,0 0 0,-1 1 0,1-1 0,0 0 0,-1 1 0,1-1 0,-1 2-13,0-1 0,0 0 0,0 0 0,1 1 0,-1-1 0,0 1 0,1-1 0,0 0 0,-1 1 0,1-1 0,-1 1 0,1-1 0,0 1 0,0-1 0,0 1 0,0 2 0,-1 4-1762,-3 8-5008,10-38 5126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7.0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1047 0 10312,'0'0'5264,"6"1"-5198,20 0-32,-25-1-30,-1-1 0,1 1 1,-1 0-1,1 0 1,-1 1-1,1-1 0,-1 0 1,1 0-1,-1 0 1,1 0-1,-1 0 0,1 0 1,-1 1-1,1-1 1,-1 0-1,0 0 0,1 1 1,-1-1-1,1 0 1,-1 1-1,0-1 0,1 1 1,49 51 152,-39-37-2,46 78 86,-46-71 12,42 106 107,-43-98-78,37 141 122,-38-128-98,41 215 118,-41-201-144,23 246 103,-27-242-148,6 232 97,-10-233-106,-5 248 97,1-245-70,-27 250 71,21-248-224,-49 269 62,44-264 44,-79 298 57,73-296-190,-89 249 30,87-260-30,-90 240 61,90-245 94,-93 204 62,90-210-228,-113 200 64,131-237-5,-16 21 0,-143 175 180,133-170-266,-116 134 26,122-142 12,3-2-32,-88 101 14,80-96-341,-35 28 0,54-51 124,13-11 112,-1 0 0,1 1 1,-1-1-1,1 0 0,-1 0 1,1 0-1,-1 0 0,1 0 1,-1 1-1,1-1 0,-1 0 1,1-1-1,-1 1 0,1 0 1,-1 0-1,0 0 0,1 0 1,-1 0-1,1 0 0,-1-1 1,1 1-1,-1 0 0,1 0 1,-1-1-1,1 1 0,0 0 1,-1-1-1,1 1 0,-1 0 1,1-1-1,0 1 0,-1-1 1,1 1-1,0-1 0,-1 1 1,1-1-1,0 1 0,0-1 1,0 1-1,-1-1 0,1 1 1,0-1-1,0 1 0,0-1 1,0 1-1,0-1 0,0 0 1,3-33-1103,-1 10-1358,1-2-6324,-7 61 6641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1.4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 13984,'0'0'1249,"2"9"-204,1 3-886,6 33 627,40 380 681,-46-395-1494,40 407-14,-23-220 28,-2-43-45,-17-162-2,7 83-464,-8-59 125,2 48-3721,0-61-2980,-4-54 5336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47.6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312 0 11744,'-9'9'1675,"6"-6"531,7 5-994,-3-3-746,3 51 109,-5-38-502,-19 116 53,13-101 60,-14 60 1,-93 327 234,35-152 211,34-119-210,39-125-74,-9 71 146,15-81-132,0-9-299,1 0 0,0-1 0,0 1 0,1-1 1,-1 1-1,1-1 0,3 7 0,-4-11-50,-1 1 1,0-1-1,0 0 0,1 0 1,-1 1-1,0-1 0,0 0 1,1 0-1,-1 1 0,0-1 1,1 0-1,-1 0 0,0 0 1,1 0-1,-1 0 0,0 1 1,1-1-1,-1 0 0,0 0 1,1 0-1,-1 0 0,0 0 1,1 0-1,0 0 0,19 1 202,41-1 0,-33-4-67,70-11 4,19-7-106,-69 14 36,180-20 34,-217 27-82,20 0 0,143 13 7,-171-12-69,0 0-1,0 0 1,0 1 0,0 0-1,-1-1 1,1 1 0,5 3-1,9 3-84,23 15 0,-28-13 32,23 19 0,-31-24-534,1 0 0,0 0 0,0-1 0,6 3-1,52 33-9947,-147-91 7951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4.7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 88 1976,'-53'-57'3519,"50"53"-2972,0 1 1,0 0 0,-1 0 0,-4-3 0,-6-6 2315,22 20-2092,-6-6-700,0-1 1,0 1-1,0 1 1,-1-1 0,1 0-1,-1 0 1,1 1-1,0 2 1,45 86 516,-36-68-208,53 115 141,-48-103-194,84 188 150,-80-176-49,73 173 175,-78-181-183,54 130 501,-39-86 80,-28-76-862,-4-7 92,-7-20 20,-23-74-116,23 69-62,-47-122 29,41 112-36,-78-174 34,74 167 0,-77-142 64,81 155 56,5 10-105,-32-57 170,40 72-242,1 2-32,0 0 0,0 1 0,0-1 0,0 1 0,0-1 0,0 1-1,0-1 1,-1 1 0,1 0 0,0 0 0,-1-1 0,-1 0-1,2 2 93,3 4 36,26 61 182,-17-44-188,25 41 1,141 253 62,-80-133-16,-82-154 88,69 112 354,-54-92-306,-28-46-216,-5-4 0,-31-41-20,-50-80 0,70 103 22,-84-99 28,78 95-108,-93-102 104,95 108-72,-37-44 174,26 26 4,42 44 181,4 9-392,0 0 0,-2 0 0,0 2 0,17 26 0,38 74 26,-58-96-12,41 109-87,-46-106-440,13 92-192,-14-83-2443,6 36-7899,-28-166 8294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5.6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682 2 11744,'-8'-1'591,"5"1"-170,1 0 0,-1-1 0,0 1 0,0 0 0,0 1 0,1-1 0,-5 1 1,7 0-325,-1 0 0,1-1 0,0 1 0,-1 0 0,1-1 1,0 1-1,0 0 0,0 0 0,0 0 0,0-1 1,0 1-1,0 0 0,0 0 0,0-1 0,0 1 0,0 0 1,0 0-1,0-1 0,1 1 0,-1 1 0,2 4-12,4 60 139,-3 86 0,-3-102-94,-2 69 44,2-95 12,-7 83 64,5-88-122,-5 3-32,-13 30 1,20-51-81,-1 0 0,1 0-1,-1 0 1,1 0 0,-1 0 0,0 0-1,1 0 1,-1 0 0,0-1 0,0 2-1,-8 5 45,1-1-1,-1 0 0,-18 9 1,26-15-47,0 1 1,0-1-1,0 0 1,0 1-1,0-1 0,0 0 1,0 0-1,-1 0 1,1 1-1,-1-2 1,-85-5 190,67 2-96,-94-26 50,91 24-38,-91-18 19,93 22-166,-24 1 305,-25 2-3788,18-1-5920,122 0 7117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26:56.3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266 240 12016,'0'0'1352,"-4"6"-226,-20 32 165,-21 31-127,-4 13-164,34-55-959,4-7 32,-45 86 31,46-85-24,-9 27 0,0 7-64,16-44-18,0 1 0,0 0-1,1 1 1,1-1-1,-1 18 1,3-10-6,-1-20 8,0 1 0,0-1 0,0 1 0,0 0 0,1-1 0,-1 1 0,0-1 0,0 1 0,0-1 0,0 1 0,1-1 0,-1 1 0,0-1 0,0 1 0,1-1 0,-1 1 0,0-1 0,1 1 0,-1-1 0,1 1 0,-1-1 0,0 0 0,1 1 0,-1-1 0,1 1 0,1-2 0,-1 1 0,0-1 1,0 1-1,1-1 0,-1 1 1,0-1-1,0 0 0,0 1 1,0-1-1,0 0 0,0 0 1,0 0-1,0 0 0,0 0 1,1-1-1,22-26 11,-23 26-6,0 1-1,0 0 1,0-1 0,0 1 0,-1-1 0,1 1-1,0-1 1,-1 1 0,2-4 0,34-123 91,-29 98 72,21-139 94,-21 131 20,41-166 140,-47 197-321,1 1-1,0 0 0,5-12 1,-7 18-101,35-73 405,3 12-249,-37 60-139,0 0 0,-1 0 0,1 0 0,0 0 0,0 0 0,0 0 0,0 0 0,0 0 0,-1 0 0,2 0 0,-1 1 0,0-1 0,0 0 0,0 1 0,0-1 0,0 1 0,0-1-1,1 1 1,-1-1 0,0 1 0,2 0 0,15-6 108,0 2-1,30-4 1,-19 7-57,41 2 0,-63 0-7,0-1 0,0 1 1,0 0-1,11 4 0,116 34 246,15 15-236,-88-30-23,245 113-71,-247-111-402,214 86-175,-192-79-2239,82 34-7095,-381-156 7474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9:36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18992 0 17031,'-10'3'1488,"-126"34"140,127-35-1394,0 1 0,-15 6 0,-106 45 471,-22 11-512,85-32 67,-109 63 0,-13 13-221,110-64-104,-346 189-26,336-185 4,-371 214-15,364-209 108,-404 211 38,394-208 136,-458 255 86,445-244-20,-505 293 70,495-286-216,-546 313 48,534-307-8,-593 335 39,584-328-124,-609 382 27,609-375-20,-574 374 27,583-378-36,-541 349 42,548-352 60,-531 358 83,531-354 4,-541 378 80,538-376-182,-571 377 67,565-375-14,-568 396 49,571-396-196,-535 356 17,543-363-30,-523 357 17,528-357-2,-180 132 4,-52 39-40,11-5-7,62-47 4,171-124 33,-455 338 30,454-332 16,-488 396 42,491-395-30,-139 110 0,18-14-74,142-115 2,-359 287 20,364-290 0,-340 270 18,348-277-46,-102 78 0,11-13-13,109-81 6,-77 59 1,13-11-6,81-60 20,30-23-18,-176 132 66,84-69-9,89-64 28,-19 9 38,-46 16 0,65-29 45,13-5-136,1 0-1,-1 1 1,1-1 0,-1-1-1,0 1 1,-6 0-1,8 0-46,0-1 0,0 1 0,-1 0 0,1 0 0,0 0 0,0 1 0,0-1 0,0 0 0,0 1 0,0 0 0,-3 3 0,5-5 4,-17 21-374,16-21 374,1 0 0,0 0 0,0 0 0,-1 0 0,1 0 0,0 0 0,-1 0-1,1 0 1,0-1 0,-1 1 0,1 0 0,0 0 0,0 0 0,-1 0 0,1 0-1,0 0 1,0 0 0,-1-1 0,1 1 0,0 0 0,0 0 0,0 0-1,-1-1 1,1 1 0,0 0 0,0 0 0,0-1 0,-1 1 0,1 0 0,0 0-1,0-1 1,0 1 0,0 0 0,0 0 0,0-1 0,0 1 0,0 0-1,0-1 1,0 1 0,0-1-236,2 2 141,7-6-705,86-62 7,-64 46-2611,25-18-8656,-131 91 9072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39:37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15691 12041 17567,'-118'-109'310,"60"57"1238,-128-108 4,-30-25-1031,120 102 532,-165-148 1,-23-20-741,168 150 202,-483-409 106,475 407-626,-515-415-1,508 414-14,-529-414-13,527 416-12,-532-409-15,534 409 6,-512-410-11,516 410 58,-501-410 1,500 408 14,-529-433 14,522 426 18,-552-470 20,549 465 0,-548-438 32,551 446 8,-537-422 24,539 425-102,-536-407 16,535 412 4,-540-385 22,541 390-16,-194-140 4,-56-39-40,25 20-7,78 55 6,168 120 37,-457-310 24,456 311-24,-450-309 18,456 315-46,-147-90 0,9 10-13,153 95 8,-123-76 3,11 6-7,130 82 22,-89-53 1,15 9-20,96 59 26,-59-33 0,15 11-28,62 34 8,-120-65 52,-29-12 38,179 93-95,-1 0 1,1-1-1,-1 1 1,1-1 0,0 0-1,0 0 1,0-1-1,0 1 1,-3-5 0,-1 2-5,5 4-9,2-1 1,1 3-1,1 0-48,-1-1 11,1 1 0,0-1-1,0 1 1,-1-1 0,1 1 0,0-1-1,-1 1 1,1-1 0,0 0 0,-1 1-1,1-1 1,-1 0 0,1 1 0,-1-1-1,1 0 1,-1-1 0,1 1-42,-1 0 0,0 0 1,0 0-1,1 0 0,-1 0 1,0 0-1,0 0 0,0-1 0,-1 1 1,1 0-1,0-1 0,-1 1-115,1 0-1,0-1 1,0 1-1,0 0 1,0-1-1,0 1 1,0 0-1,0 0 1,0-1-1,0 1 1,1-2-1,26-56-4828,-17 39-4429,-23 47 7098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4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0 15240,'0'6'1561,"-7"65"172,5-51-900,-21 105 253,17-97-660,-30 116 88,29-116-508,-31 101 45,31-106 164,-19 63 94,24-82-251,1 1 1,0-1-1,-1 0 0,1 1 0,1-1 1,-1 6-1,0 1 1,0-1-16,0-8-11,1 1 1,0-1-1,-1 1 0,1-1 0,0 1 1,1-1-1,-1 1 0,0-1 1,1 1-1,0 2 0,2 6 104,1-1 1,0 0-1,1 0 0,0 0 0,0 0 0,8 9 1,-9-13-95,-2-3-13,-1-1-1,1 0 1,0 0-1,0 0 1,0 0-1,0-1 1,4 4-1,11 7 93,1-1 0,39 17 0,-13-11 46,-8-6-66,64 11 0,-54-18-105,-27-3-34,81-10-72,-79 5-230,91-25-158,-89 22 46,91-33-276,-91 31-224,89-40-236,-78 34-1404,34-15-7016,-158 70 7219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8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 0 17567,'-15'93'295,"10"-60"1180,-17 88 3,-6 29-975,16-83 532,-14 115 3,-3 17-728,20-119 196,-29 316 50,32-321-816,-14 247-182,17-267-210,-13 169-331,14-188-42,2 103-258,0-99-1281,0 43-6832,0-194 7062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7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1 15960,'0'0'5838,"1"6"-5301,9 86-121,-10-65-496,-11 155-25,6-136 60,-13 87 3,-4 14 22,13-95-40,0 0 23,-22 138-6,25-151 40,-11 96 20,17-133 8,0 0 0,0 0 0,0 0 0,0 0 1,0 0-1,0-1 0,1 1 0,-1 0 0,1 0 1,0 2-1,0-3-6,-1 0 1,1 0-1,-1 0 1,1 0-1,0-1 1,-1 1-1,1 0 1,0 0-1,0-1 1,-1 1-1,1-1 1,0 1-1,0 0 1,2 0-1,1 0 40,0 0-1,0 0 0,1-1 0,-1 1 0,0-1 0,1 0 0,6-1 0,-1 1 0,40-3 48,-26 1 156,136-16 124,-119 14-44,202-19 122,-193 21-218,185 7 49,-191-1-300,155 31-141,-166-26-572,94 43-276,-91-35-2274,40 13-7763,-177-71 8307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7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346 0 20887,'1'59'2080,"-8"104"0,-7 77-880,-8 60 0,-7 60-1200,-28 69-1360,-22 66 1360,-59 427-18919,276-1844 18919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2.4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777 190 11208,'-10'-10'73,"-20"-17"1030,-26-17 201,-31-20 197,70 55-1034,-76-24 137,91 33-582,0-1 0,1 1 0,-1-1 0,0 1 0,0 0 0,1-1 0,-1 1 1,0 0-1,-3 1 0,-101 14 290,103-15-278,0 1 1,0 0-1,0 0 1,0 0-1,-4 2 0,-103 59 245,89-46-124,-69 81 73,75-75-42,-45 96 66,58-113-217,0 1 0,0-1 0,-1 8 0,-25 164 180,27-172-168,0 1-1,1 0 1,0 0 0,1 7-1,25 156 242,-25-164-280,0-1 0,1 1 0,-1 0 0,4 6 0,-5-11-8,33 64 40,7-8-29,-40-56-11,15 18 13,-1-5-5,2 0 0,18 12-1,-20-19 26,-14-6-33,11 2 17,19 3 0,-23-4-16,0-1 0,0 0 1,0-1-1,0 1 0,12-4 1,-11 1-1,1 0 0,-1 0 0,0-1 0,-1 0 0,13-8-1,22-21-8,-40 31 2,1 0 0,-1 0 1,0-1-1,0 1 0,0-1 0,0 1 0,2-5 0,46-78-40,0-18 30,-50 103 16,17-40-32,45-135 10,-54 148 84,-4 13-94,14-44 297,-15 47-129,0 0 0,-1 0 0,1-15 0,0 16 331,-3 10-463,0 0 1,0 0-1,0 0 0,0-1 1,0 1-1,0 0 1,0 0-1,0 0 0,0 0 1,0 0-1,0 0 0,0 0 1,0 0-1,0 0 0,0-1 1,0 1-1,0 0 0,1 0 1,-1 0-1,0 0 0,0 0 1,0 0-1,0 0 1,0 0-1,0 0 0,0 0 1,0 0-1,0 0 0,0 0 1,1 0-1,-1 0 0,0 0 1,0 0-1,0 0 0,0 0 1,0 0-1,0 0 0,0 0 1,0 0-1,1 0 0,-1 0 1,0 0-1,0 0 1,0 0-1,0 0 0,0 0 1,0 0-1,0 0 0,0 0 1,0 0-1,1 0 0,17 61 428,16 30-120,-26-71-230,45 84 23,-41-84-92,62 69 2,-57-73-20,-14-13-9,19 16-85,1-2-1,35 22 1,17-1-324,-59-33-162,6-1 22,1-1 0,41 0 1,18-5-2678,-43 1-4892,-91 3 6111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1.4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0 14792,'-17'71'297,"13"-53"2016,6-13-1986,-1-3 6,1 1-120,-1-3-174,-1 0 1,0 0-1,1 0 0,-1 0 0,0 0 0,0 1 1,1-1-1,-1 0 0,0 0 0,0 0 0,0 0 0,1 1 1,-1-1-1,0 0 0,0 0 0,0 1 0,0-1 1,1 0-1,-1 0 0,0 1 0,0-1 0,0 0 0,0 1 1,0-1-1,0 0 0,0 0 0,0 1 0,0-1 0,0 0 1,0 1-1,0-1 0,0 0 0,0 1 0,7 73 1336,-5-49-740,1 164 182,-2-133-562,-2 122 3,-2 30-162,1-126 124,-14 306 74,12-316-146,-16 242 58,16-263-84,-6 53 3,1-9-100,-1 4-817,12-115 576,3 2-504,51-110-180,-38 84-1792,16-34-7535,-79 173 7679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2.3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13896,'0'0'3785,"5"-4"-2993,21-24-250,14-9-166,-29 29-414,62-32-17,-55 33-10,85-13-14,-100 20 75,0-1 0,-1 1 1,1 0-1,0 0 0,0 0 0,3 1 0,128 23-26,-131-24 31,0 1-1,0 0 1,0 0 0,-1 0 0,1 0 0,0 1-1,-1-1 1,1 1 0,3 3 0,83 58 11,7 19 8,-96-82-20,6 5 14,0 0 1,-1 0-1,0 1 1,0-1-1,4 7 0,-9-12-14,75 108 87,-7 10-16,-64-111-18,0 0 0,0 1 1,-1-1-1,4 16 0,32 120 214,-12 9-187,-24-136-13,0 26-1,-3-42-66,3 134 134,-13-4-81,10-130-53,-1 11 44,-1-1 1,-3 16-1,-23 73 90,-9-13-73,36-82-36,-1-1 0,0 0-1,0 1 1,0-1 0,0 0 0,-4 4-1,-5 6 34,-1 0 0,-14 11 0,15-16-44,-1 0 1,-20 10 0,32-18-15,-2 2 5,0-1 0,0 0 0,0 0 0,0 0 1,-1-1-1,1 1 0,0 0 0,-3-1 0,-6 3 11,0-2-1,-20 1 1,20-3-8,-1 0-1,-18-5 1,30 6-8,-18-5 66,14 4-43,-2-1 5,-1 0-1,0-1 1,1 0 0,-1 0 0,1 0 0,0-1 0,0 0 0,-7-6 0,3 0 113,1 0 0,0 0 0,-11-18 0,20 28-135,0 0 1,0-1 0,-1 1 0,1 0 0,0 0 0,0 0 0,0 0-1,0 0 1,0 0 0,0 0 0,0 0 0,0-1 0,0 1-1,0 0 1,0 0 0,0 0 0,0 0 0,0 0 0,0 0-1,0 0 1,0-1 0,0 1 0,0 0 0,0 0 0,0 0-1,0 0 1,0 0 0,0 0 0,0 0 0,0-1 0,0 1-1,0 0 1,0 0 0,0 0 0,0 0 0,1 0 0,-1 0-1,0 0 1,2-3 50,0 0-1,0 1 0,1-1 0,-1 1 0,4-3 1,3 3 29,70 5 48,-59 1 12,102 41 41,-96-32-134,105 63 17,-106-59-44,-20-13-30,121 90-104,-95-70 168,117 97-2806,-6 5-1100,-85-76-7573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13.0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16 141 15864,'50'-11'272,"-43"9"2133,-14 0-933,-10 1 96,14-1-797,3 2-764,0 0 1,0-1-1,0 1 0,0 0 0,0 0 0,0 0 0,0-1 0,0 1 0,0 0 0,0 0 1,0 0-1,0-1 0,0 1 0,0 0 0,0 0 0,0 0 0,0 0 0,0-1 0,1 1 0,-1 0 1,0 0-1,0 0 0,0 0 0,0-1 0,0 1 0,0 0 0,1 0 0,-1 0 0,0 0 1,0 0-1,0 0 0,0-1 0,1 1 0,-1 0 0,0 0 0,1 0 0,40-24-8,-32 20-2,13-8-14,44-14-1,-49 19 16,6 1-3,110-21 2,-104 24-2,127-5 1,-125 9-10,107 17-8,-135-18 17,0 0 1,-1 1 0,1-1 0,0 1 0,-1 0 0,1 0-1,2 2 1,44 22-29,-37-16 25,17 14 0,-29-23 8,1 1-3,0 0 0,0 0 0,0-1 0,0 1-1,0 0 1,-1 0 0,1 0 0,0 0 0,-1 1 0,1-1 0,0 0 0,-1 0 0,1 0-1,0 2 1,4 10-12,-1 0-1,3 14 1,-4-7 5,1 22 0,-4-42 10,1 4-8,-1-1 0,0 0 1,0 1-1,-1-1 1,1 0-1,-2 6 0,-18 74-45,-13 9 22,31-86 6,0 0 0,-1 0 0,-5 8 0,6-11 16,-17 30-49,-2-1 0,-40 49-1,17-34-3,36-39 59,1-1 0,-1-1 0,0 0-1,0 0 1,-11 6 0,12-9-7,4-1 12,0-1 1,0 0-1,0 1 1,0-1-1,0 0 1,0-1-1,0 1 1,-4 0-1,21 4 31,-7-3-29,-4-2 3,0 1 0,0 0 0,1 0 0,-1 0 0,5 3 0,31 14 31,-39-18-38,14 6 5,27 17 0,-18-5 0,-1 2 0,0 0 1,22 29-1,-42-47-2,3 3 18,-1 1 1,0-1 0,5 9-1,-9-14-21,55 93 87,-1 13-19,-51-99-17,0-1 0,0 1 0,-1-1 0,3 10 0,-5-16-51,22 98 258,-12-3-180,-10-95-78,1 4 16,-1 0 0,0 0 0,0 0 0,0 0 0,0 0 0,-1-1 0,-1 5 0,-2 15 50,-12 32 0,8-35-33,-19 30 0,26-47-8,-1 0 0,1-1 0,-1 1 0,0-1 0,0 1 0,0-1 0,-4 4 0,-9 8 75,-28 21 0,22-22-76,-28 13 0,49-26-24,-3 2 6,-1-1 0,1 1 0,-1-1 0,0 1 0,1-1 0,-6 1 0,-74 12 39,-7-11-40,90-3-5,-36-1-20,36 1 20,-85-8-20,0-8-56,53 10-284,-123-28-245,152 33 481,0 0 0,0 0 1,0 1-1,-1-1 0,1 1 0,-3 0 0,-9 1-93,1 0 0,0 1 0,0 0 0,-13 5 0,24-6-216,-1 0-1,1-1 1,0 1 0,-1 0-1,-3-1 1,-43 7-9287,117-16 7302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21.1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 10936,'14'20'258,"-14"-20"-235,0 1 1,0-1-1,0 0 0,0 0 0,0 0 0,0 0 0,0 0 0,0 0 0,0 1 0,0-1 0,0 0 0,0 0 1,0 0-1,0 0 0,0 0 0,1 0 0,-1 1 0,0-1 0,0 0 0,0 0 0,0 0 0,0 0 1,0 0-1,0 0 0,1 0 0,-1 0 0,0 0 0,0 0 0,0 0 0,0 0 0,0 0 0,0 1 0,1-1 1,-1 0-1,0 0 0,0 0 0,0 0 0,0 0 0,0 0 0,1-1 0,-1 1 0,0 0 0,0 0 1,0 0-1,0 0 0,0 0 0,1 0 0,-1 0 0,0 0 0,0 0 0,0 0 0,0 0 0,0 0 0,0 0 1,1-1-1,7-5 560,0-1 1,11-12-1,-18 17-410,0 0-1,1 0 0,-1 1 1,1-1-1,0 1 1,0-1-1,-1 1 1,1 0-1,4-2 0,2-1 91,12-10 65,-20 14-299,0-1 1,1 1-1,-1 0 0,0-1 1,1 1-1,-1 0 1,1 0-1,-1 0 0,1 0 1,-1-1-1,0 1 1,1 0-1,-1 0 0,1 0 1,-1 0-1,1 0 1,-1 0-1,1 0 0,-1 0 1,1 0-1,0 1 0,73 12 793,-72-12-790,0-1 1,0 1-1,0 0 1,0 0 0,0 0-1,3 2 1,95 58 267,-77-44-192,21 20-22,44 50 1,-48-40-10,-3 1 1,-2 2-1,-2 2 0,27 57 1,-22-27-2,-35-75-30,0-1 1,-1 1 0,2 7-1,33 161 221,-36-169-213,-1-1-1,1 1 1,-1 10 0,-3 21 43,-1-1-1,-11 43 1,13-70-74,-1 1 1,0-1-1,-1 0 0,0 0 0,-1-1 0,-8 15 0,9-19-8,0 1 1,0-1-1,-1 1 1,1-1-1,-1-1 0,1 1 1,-1 0-1,-1-1 1,1 0-1,0-1 1,-9 4-1,2-2 43,0-1 1,0-1-1,-1 0 0,1 0 1,-1-1-1,1-1 0,-17-1 1,20 0-17,0 0 1,1-1-1,-1 0 1,1 0-1,0 0 0,0-1 1,0-1-1,0 1 1,0-1-1,1-1 1,0 1-1,-8-7 1,-37-32 67,50 41-102,0 0 0,0 0 0,-1 0-1,1 0 1,1 0 0,-1 0 0,0-1-1,-2-5 1,-1 0 2,-10-17 10,15 24-16,0 1 0,-1-1 0,1 0-1,0 1 1,-1-1 0,1 1 0,0-1-1,0 0 1,0 1 0,0-1 0,0 0-1,-1 1 1,1-1 0,0 1 0,1-2-1,0-13 48,5-28 0,-1 33 97,5-4-49,19-19 0,-29 33-94,1-1-1,-1 1 0,1-1 0,-1 1 1,1-1-1,0 1 0,-1-1 1,1 1-1,-1 0 0,1 0 0,0-1 1,0 1-1,-1 0 0,1 0 1,0 0-1,-1-1 0,1 1 0,1 0 1,99-6 133,-98 6-112,0 0 0,0 0-1,0 1 1,-1-1 0,1 1 0,5 1-1,61 20 155,-27-5-94,71 39-1,31 36 60,-102-61-56,-2 2 1,40 42-1,-62-58-53,98 99 42,-97-97-210,55 42-178,-72-60 213,-1 0-1,1 0 1,-1 0-1,1 0 1,0 0-1,-1 0 1,3 0-1,16 5-224,0-1-1,26 4 0,-20-4-2337,26 7-7499,-121-28 7627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31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4122 44 9688,'-708'0'0,"-72"-7"-2184,-146-7 2184,-781-9-4880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5:40:31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10106 190 15864,'-245'-46'0,"-37"-5"280,237 43 419,-70-3 1,115 11-700,-522-37 1400,-96 5-1005,486 28-151,-13 11 87,145-7-331,-758 61 578,-65 34-471,482-38-152,341-57 45,-866 193-42,-27 40-231,539-133-1052,-511 160 3,254-65 723,17-4-1085,-1302 403-8416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2.6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4845 54,'-1056'0,"-560"7,1447-5,-235 20,302-16,65-6,-55 9,2 11,-145 52,166-46,-129 71,-48 63,214-136,1 1,2 1,0 1,2 2,1 1,1 1,2 1,1 1,2 1,1 1,-20 52,16-21,-27 129,16 73,25 5,12 0,0-84,44 515,-36-550,-13 265,-36-2,-1-35,9-59,-12 216,36 266,7-607,20 329,30 56,-22-308,13-2,82 292,41-18,54-19,-200-491,1-1,45 58,-47-72,1-1,1-1,0 0,44 30,-32-29,0-2,1-1,1-2,40 13,-20-12,0-2,62 8,219 45,-302-60,494 141,-10 33,-365-127,1068 414,-729-232,-355-162,200 121,-199-100,205 186,98 151,-106-96,30-29,-286-254,2-4,3-3,1-4,2-4,2-3,1-4,2-5,105 19,108-4,32-31,152-42,-3-42,-2-30,-5-16,1944-534,-2082 555,-34 6,944-338,-357 118,-785 276,642-195,-723 224,213-61,-7-18,-208 75,0 1,1 2,1 0,31-5,190-18,-96 13,-142 16,330-46,-3-23,9-37,-5-19,201-105,-408 164,238-162,-329 198,-1-2,-1-2,-2-1,-1-2,-3-2,47-68,-42 44,-3-2,-3-2,-3-1,34-112,52-303,-65 249,5-4,38-166,-20-2,-45 189,111-687,-134 871,101-557,-63 175,-41 131,-10 207,-24-131,-36-30,-40-24,-103-129,-38 17,-23 13,-10 9,-214-209,-53 64,399 383,-62-49,196 154,0 1,0 1,-25-12,-51-16,76 32,-95-35,-37-12,-416-134,84 30,144 38,-194-64,-13 36,273 96,-539-27,-553 99,1026-2,-267 18,4 14,276-12,272-30,1 2,-60 24,-1 0,-243 43,-7-38,-364-24,153-29,1-47,468 38,0-4,2-4,-106-46,104 33,-115-46,132 59,-164-36,164 56,57 7,4-2,0 0,-40-13,34 8,-30-5,10 8,-56-1,-51 8,74 0,-59-1,-102 1,205 2,-62 11,-38 17,-23 5,91-23,12-2,-116 7,161-18,1-2,-1 0,1 0,0-1,-1-1,-18-8,17 7,-1-1,0 2,-28-5,-24 7,46 3,-33-4,39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5.5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1163 1977,'0'-8,"1"1,-1 0,-1 0,1-1,-1 1,0 0,-1 0,1 0,-5-9,-67-124,43 87,-19-37,-264-452,154 305,-33-52,53 57,70 114,5 21,10 15,45 67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7.4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0,'-1'1,"0"-1,0 0,0 0,0 1,0-1,0 1,0-1,0 1,1-1,-1 1,0 0,0-1,1 1,-1 0,0 0,1-1,-1 1,0 0,1 0,-1 0,1 0,0 0,-1 0,1 0,0 0,-1 0,1 1,-2 5,1 0,-1 11,0 140,3-88,0-38,2 0,1 0,1 0,2 0,1-1,1 0,2-1,1 0,1-1,2 0,1-1,1-1,1 0,2-1,34 36,-15-21,-22-22,0-1,1 0,1-2,22 15,-28-23,17 6,-4-1,-15-8,0-1,0 1,1-2,0 0,0 0,16 1,-4-2,0-1,29-3,-46 2,1-2,-1 1,0-1,0 0,0 0,8-5,39-23,-35 19,138-87,-37 21,-111 72,-1-1,0 0,9-8,-14 10,1 0,-1 1,0-2,0 1,0 0,-1-1,1 1,1-7,2-4,-1-1,-1 0,0-1,-2 1,1-1,-2-29,-2-26,-3 0,-19-101,12 116,-10-46,8 67,7 21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3:59.3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501 127,'-1'-3,"1"1,-1 0,0 0,0-1,0 1,0 0,0 0,-1 0,1 0,-1 0,1 1,-1-1,-3-2,0-2,-2-2,-1 0,0 0,-1 1,0 0,0 0,0 1,-1 0,0 1,0 0,0 1,-1 0,1 0,-1 1,0 1,-15-2,-111 2,79 4,52-2,-1 1,1-1,0 1,0 1,0-1,0 1,0 0,0 0,-9 6,12-7,0 1,0 0,0 0,1 0,-1 1,1-1,-1 1,1-1,0 1,0 0,0 0,0 0,1 0,-1 0,1 0,0 0,0 0,-2 7,3-3,-1 0,1 0,0 0,0 0,1 0,0 0,1 0,-1 0,1 0,0 0,4 7,4 4,0 0,18 24,-8-14,-12-17,16 18,-14-19,12 16,-11-12,0-1,2-1,-1 0,29 20,-27-21,-4-2,1-2,0 1,0-2,1 1,22 8,-4-6,58 11,31-4,-93-13,-13-2,0 1,0 1,0 0,0 1,-1 1,16 7,-22-9,0 0,0 1,0 0,-1 0,1 0,-1 1,0 0,-1 0,1 0,-1 1,0-1,0 1,5 11,-7-11,0-1,-1 1,1 0,-1 0,-1 0,1 0,-1 0,0 0,0 0,-1 0,-1 6,-1 4,-1-1,0 0,-7 14,0-7,0 0,-1-1,-1-1,-1 0,-1-1,-1 0,0-1,-1-1,-1-1,-25 18,12-11,-39 20,52-34,1 0,-2-1,1-2,-23 6,-3 1,19-6,-25 5,43-11,0 0,0-1,0 0,-1 0,1 0,0-1,0 0,-10-2,10 0,0 0,1-1,-1 1,0-1,-9-8,-8-5,5 5,-33-25,36 22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2.8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667 16 13536,'0'0'977,"-6"0"-158,-26-5 178,-27-5-84,44 9-540,-76 9 91,88-8-453,1 0-1,0 1 0,0-1 0,-1 1 0,1-1 0,0 1 1,-3 1-1,-117 57 130,97-43 46,-95 77 88,98-72-28,-69 93 108,77-91-66,-31 95 124,44-115-374,0 0 0,1 0 1,-1 0-1,1 0 0,0 0 1,-1 0-1,2 4 0,11 158 378,-11-161-381,-1 0-1,1 0 1,0 0-1,0 0 1,0-1-1,2 5 1,28 60 210,11-4-161,-25-43 89,-9-12-105,1 0-34,0 0-1,0 0 1,1-1 0,0 0 0,0-1-1,1 0 1,11 6 0,-14-9 12,8 4 32,0-1 0,0 0 0,34 8 0,-16-8 7,0-2-1,38 1 1,-17-7-97,45-6-1018,-90 6 952,-6 1-80,0 0 0,-1-1 0,1 1 0,-1-1 0,8-2 0,62-24-3254,-40 15-5733,-78 28 6869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4:02.5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437 625,'1'0,"-1"1,0 0,0-1,0 1,0 0,1-1,-1 1,0-1,1 1,-1 0,0-1,1 1,-1-1,1 1,-1-1,1 1,-1-1,1 0,-1 1,1-1,-1 1,1-1,-1 0,1 0,0 1,-1-1,2 0,21 5,-15-4,86 22,41 7,428 39,-522-65,66 16,-106-19,-1-1,1 0,0 0,0 1,0-1,-1 0,1 0,0 0,0 0,0 0,-1 0,1 0,0 0,0 0,0-1,-1 1,1 0,0 0,0-1,0 0,0 1,-1-1,0 0,1 1,-1-1,0 0,0 1,0-1,1 0,-1 0,0 1,0-1,0 0,0 1,0-1,0 0,-1 0,1 1,0-1,0 0,0 0,-1 0,-3-12,-1 0,-8-14,-5-14,5-2,2 0,-7-50,10 47,-25-84,23 101,-2-1,-31-52,35 67,-1 0,-1 1,0 1,-1 0,0 0,-24-20,28 28,-1-1,0 1,0 1,0 0,-1 0,1 0,-1 1,-16-4,-28-2,0 1,0 3,-56 2,76 3,1 2,-1 0,-55 13,-6 10,-119 47,191-63,0 2,1 0,0 1,-19 16,27-18,1 0,0 1,0 1,1 0,1 1,-17 25,14-13,1-1,1 1,1 1,1 0,2 1,1-1,0 1,2 0,1 1,1 31,5 171,-1-202,1 0,1-1,9 31,30 78,-36-118,10 32,36 74,-20-59,-16-28,2-2,40 57,-37-64,1-1,2-2,0-1,2 0,41 27,17 2,-67-44,0 0,37 12,-9-8,0-3,1-1,0-2,0-2,57-2,-95-3,1-1,-1 0,0 0,0-1,-1 0,1 0,0-1,-1 0,1-1,-1 0,0 0,0-1,-1 0,1 0,-1-1,13-12,7-13,-2-1,39-61,-31 47,-21 30,-1 0,0 0,11-26,-19 36,-1-1,3-14,-3 6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21:04:04.9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115 1,'-5'31,"-44"268,9-62,19 1,21 5,2-88,-2-144,1-1,0 1,1 0,0-1,0 1,2-1,4 13,-7-22,-1 1,1-1,0 0,0 1,-1-1,1 0,0 1,0-1,1 0,-1 0,0 0,0 0,1 0,-1 0,3 1,-3-1,0-1,-1 0,1 0,0 0,0 0,0 0,0 0,0 0,0 0,-1 0,1 0,0-1,0 1,0 0,0-1,-1 1,1 0,0-1,0 1,-1-1,1 1,0-1,-1 1,1-1,0 0,-1 1,1-1,-1 0,1 0,-1 1,1-2,4-7,-1 0,0 0,-1 0,0 0,0 0,1-13,3-9,37-109,2-12,-22 66,51-118,-70 193,1 1,1 0,11-15,7-8,-3-2,-2-2,18-43,6-13,-43 91,1 0,-1 0,1 0,-1 0,1 0,0 1,0-1,-1 0,1 1,0 0,1-1,-1 1,0 0,0 0,0 0,1 1,-1-1,0 0,1 1,-1 0,5-1,5 1,-1 0,1 1,15 3,-20-3,23 5,47 16,-30-8,-38-11,0 0,0 1,-1 0,1 0,-1 1,11 8,-5-2,0 2,16 17,-9-9,23 28,-33-36,-1-3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54.3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24575,'0'0'-8191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38.9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24575,'0'0'-8191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8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0.2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1151 65 24575,'0'-10'0,"0"22"0,0 86 0,0 4 0,0 41-462,0 34-1386,0 1459-2525,2-1504 4270,26 190 0,-21-275 179,47 267 2505,-36-208 864,-10 53-2658,-8-121-787,-1 7 0,7 63 0,41 163 0,-29-192 0,41 106 0,-42-139 0,-9-21 0,2 0 0,0 0 0,15 23 0,-24-46 0,1 0 0,-1 0 0,1 0 0,0 0 0,0-1 0,0 1 0,0-1 0,0 1 0,0-1 0,0 1 0,0-1 0,1 0 0,-1 0 0,0 0 0,1 0 0,-1-1 0,1 1 0,-1-1 0,6 1 0,18 2 0,0-1 0,42-2 0,-41 0 0,129-4-546,67-2-1659,61 0 1032,47 1-1230,-238 4 1719,933-1-3599,-8 71 3983,-779-33 133,-56 1-500,-50-4 748,55 28 3893,-178-57-2792,0-1 0,0-1 0,1 1 0,-1-1 0,19 0-1,-15-2-684,1 0 0,-1-1 0,23-5 0,1-5-958,0-1 1,41-19-1,-29 11 1137,69-25-676,177-72 0,-289 115 0,-1-1 0,0 1 0,0-1 0,7-5 0,-11 7 0,0 0 0,-1-1 0,1 1 0,-1-1 0,1 1 0,-1-1 0,0 0 0,0 1 0,0-1 0,1 0 0,-2 0 0,1 0 0,0 0 0,1-4 0,0-5 0,-1-1 0,0 0 0,-1-21 0,-1 23 0,-11-1012-1020,12-7-657,1 383 1219,-1-492 3464,-1 1120-2978,-1 1-1,-1 0 1,0 0-1,-12-31 1,6 18-17,7 23-11,0-1 0,-1 1 0,0 0 0,0 0 0,0 0 0,-7-10 0,7 14 0,0 0 0,0 0 0,0 0 0,0 0 0,0 1 0,-1-1 0,1 1 0,-1 0 0,0 0 0,0 0 0,1 1 0,-1-1 0,0 1 0,-7-2 0,-15-1 0,0 0 0,0 2 0,-30 1 0,30 1 0,-112-1-365,-39 3-1096,-901 53-3914,440 20 5375,30-3 0,-1031 19-2800,972-85 2537,3-23 164,308-16 2404,265 22-107,60 8-4529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1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1349 19 24575,'0'0'0,"0"-1"0,0 1 0,0-1 0,0 1 0,0-1 0,-1 1 0,1 0 0,0-1 0,0 1 0,0-1 0,-1 1 0,1-1 0,0 1 0,-1 0 0,1-1 0,0 1 0,-1 0 0,1-1 0,0 1 0,-1 0 0,1-1 0,-1 1 0,1 0 0,-1 0 0,1 0 0,-1-1 0,-16-3 0,-28 0 0,-59 3 0,55 1 0,-749 1 0,792-1 0,0 0 0,0 0 0,0 1 0,0 0 0,1 0 0,-1 0 0,0 1 0,1-1 0,-1 2 0,1-1 0,0 0 0,0 1 0,-1 0 0,2 0 0,-1 1 0,0-1 0,1 1 0,-7 7 0,-21 28 0,1 2 0,2 1 0,3 1 0,-29 61 0,46-81 0,0 1 0,2 0 0,1 0 0,0 1 0,2-1 0,-1 27 0,4 152 0,1-201 0,15 183 0,-8-139 0,26 89 0,-22-102 0,1 0 0,2-2 0,1 0 0,2 0 0,1-1 0,37 46 0,-9-21 0,3-1 0,108 90 0,-119-114 0,2-2 0,0-2 0,2-2 0,1-1 0,65 24 0,-31-23 0,150 27 0,-216-49 0,1 0 0,-1-1 0,0 0 0,1-1 0,15-1 0,-24 1 0,1-1 0,0 0 0,-1 0 0,1 0 0,0 0 0,-1-1 0,1 1 0,-1-1 0,0 0 0,1 0 0,-1 0 0,0-1 0,0 1 0,0-1 0,-1 1 0,1-1 0,-1 0 0,1 0 0,3-7 0,0-2 0,-1 0 0,0-1 0,0 0 0,-1 0 0,-1-1 0,2-16 0,3-84 0,-7 81-1365,-1 5-5461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2.9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1903 24575,'1'-4'0,"-1"0"0,1 0 0,0 0 0,0 0 0,1 0 0,-1 0 0,1 0 0,0 0 0,3-4 0,-4 5 0,29-48 3,57-76 0,48-39-889,-124 153 723,182-246-66,-16-14 267,-114 172-56,194-351 18,-137 160-416,-115 278 368,5-13 31,21-40-1,-23 56 18,-8 11 0,0 0 0,0-1 0,1 1 0,-1 0 0,0 0 0,0 0 0,0 0 0,1 0 0,-1-1 0,0 1 0,0 0 0,0 0 0,1 0 0,-1 0 0,0 0 0,0 0 0,0 0 0,1 0 0,-1 0 0,0 0 0,0 0 0,1 0 0,-1 0 0,0 0 0,0 0 0,1 0 0,0 1 0,-1 0 0,1 0 0,0 0 0,-1 0 0,1 1 0,-1-1 0,1 0 0,-1 0 0,1 0 0,-1 1 0,0-1 0,1 0 0,-1 0 0,0 3 0,13 130 513,8 53 68,51 104-1244,22-1 655,-57-180-275,114 302-769,34-15 485,-3-69 161,-135-244 355,-41-71 185,-6-12 18,-2-2 42,-13-17 789,-1-6-912,-1-1-6109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3.8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24575,'258'15'0,"133"7"0,2-20 0,-322-2 0,-53 0-119,-9 0-37,1 1 0,-1-2 1,1 1-1,-1-1 0,0-1 0,1 0 1,12-4-1,-6-3-6670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4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275 9 24575,'1'0'0,"-1"-1"0,0 1 0,0 0 0,0-1 0,0 1 0,0 0 0,-1 0 0,1-1 0,0 1 0,0 0 0,0-1 0,0 1 0,0 0 0,0 0 0,0-1 0,0 1 0,-1 0 0,1 0 0,0-1 0,0 1 0,0 0 0,-1 0 0,1-1 0,0 1 0,0 0 0,-1 0 0,1 0 0,0 0 0,0-1 0,-1 1 0,1 0 0,0 0 0,0 0 0,-1 0 0,1 0 0,0 0 0,-1 0 0,1 0 0,0 0 0,-1 0 0,1 0 0,0 0 0,0 0 0,-1 0 0,1 0 0,0 0 0,-1 0 0,1 0 0,0 0 0,0 1 0,-1-1 0,1 0 0,0 0 0,0 0 0,-1 0 0,1 1 0,0-1 0,-4 4 0,0 0 0,1 0 0,-1 0 0,1 1 0,0-1 0,0 1 0,1 0 0,0 0 0,-3 7 0,0-2 0,-15 39-187,2 1 0,-12 54 0,-16 110-1047,37-166 1285,-31 195-319,-13 357 1,43 253-3332,11-710 3193,5 1447-4813,4-1013 5563,0-31 5450,-10-536-5620,0-2 23,0-1-1,0 0 0,3 10 0,-3-15-95,1 0 0,-1 1 0,1-1 0,0 0 0,0 0 0,0 0 0,0 0 0,0 0 0,1 0 0,-1 0 0,1 0-1,-1-1 1,1 1 0,3 2 0,0-1-56,0 0-1,1 0 1,-1-1-1,1 0 0,-1 0 1,1 0-1,0-1 1,10 2-1,116 7-44,88-6 27,85-4 83,73-3-629,52 0-2069,1709-4-6699,-1875 7 9215,-75 0-216,9 0 2403,-165-1-493,62-9 0,26-16-288,-48 10-1003,651-125 3229,-648 129-3670,36-8 723,-105 19-341,-1-1 0,1 1 1,-1-2-1,0 1 0,0 0 0,10-7 0,-13 7-225,0 0 0,0-1 0,0 0 0,0 0 0,-1 0 0,1 0-1,-1 0 1,0 0 0,0 0 0,0-1 0,0 1 0,1-5 0,1-4-47,0 1 0,-1-1 0,-1 0 0,2-20 0,-1-54 0,-3 80 0,-9-394-1169,0 10 1059,20-54-437,13 0-419,-3 79 573,-2 6-194,6-132-1122,-12 2 780,-13 237 3475,0 247-2551,0-5 373,-1 1 0,1-1 0,-4-11 0,4 17-232,-1 1-1,0 0 0,-1 0 0,1 0 0,-1 0 0,1 0 1,-1 0-1,0 0 0,0 0 0,0 1 0,-1-1 0,-4-4 1,0 1-4,-1 1 1,1 0 0,-1 0 0,-17-6 0,-36-11 404,23 9-425,-46-17-141,-293-91-256,-87 19-1633,290 73 1722,0 6-1,-202 1 0,233 21-269,-133-3-101,-737-24-1029,-48 28 5323,453 1-1928,599-1-1740,0 0-1,1 0 0,-1-1 1,1 0-1,-1-1 0,1 0 0,0 0 1,0-1-1,0 0 0,0 0 1,0-1-1,-10-6 0,5 2-58,1-1 0,0 0 0,0-1 0,1 0 0,0 0 0,0-2 0,-13-19 0,17 21 0,1 0 0,-1 1 0,0 0 0,-1 0 0,0 0 0,-1 1 0,0 0 0,0 1 0,0 0 0,-1 1 0,-21-11 0,17 10-227,-1 2-1,0 0 1,0 1-1,0 0 1,-18-2-1,8 4-6598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3.2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 0 14520,'0'0'1217,"0"5"-199,-1 0-860,0-3-73,1 0 0,-1 0-1,1 0 1,0 0-1,0 0 1,0 0 0,0 0-1,0 0 1,1 3-1,3 60 788,-2-43-512,18 146 78,-14-120-410,16 103 4,5 26 32,-17-105 222,32 279 76,-35-286-274,17 225 33,-20-238-68,12 176 17,-14-190-42,7 130-230,-7-52-1968,-2-116 2137,0 0 0,0 0-1,0 0 1,0 1 0,0-1 0,0 0 0,0 0 0,0 0 0,0 1-1,0-1 1,0 0 0,0 0 0,0 0 0,0 0 0,0 1 0,0-1 0,0 0-1,0 0 1,0 0 0,0 0 0,0 1 0,1-1 0,-1 0 0,0 0-1,0 0 1,0 0 0,0 0 0,0 1 0,0-1 0,0 0 0,1 0 0,-1 0-1,0 0 1,0 0 0,0 0 0,0 0 0,0 0 0,1 0 0,-1 1-1,0-1 1,0 0 0,0 0 0,1 0 0,-1 0 0,0 0 0,0 0-1,0 0 1,0 0 0,1 0 0,-1 0 0,0 0 0,0 0 0,0-1 0,0 1-1,1 0 1,-1 0 0,0 0 0,0 0 0,0 0 0,0 0 0,0 0-1,1 0 1,-1 0 0,0-1 0,0 1 0,0 0 0,0 0 0,1 0 0,11-13 5,-9 10-107,25-27-1785,13-14-7420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16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1512 195 24575,'-3'0'0,"1"-1"0,-1 1 0,0-1 0,1 0 0,-1 0 0,1 0 0,-1 0 0,1-1 0,-1 1 0,1-1 0,0 1 0,0-1 0,0 0 0,-3-3 0,-6-4 0,-10-5 0,-40-20 0,37 21 0,-70-29 0,56 27 0,13 5 0,0 2 0,-1 0 0,0 2 0,-54-5 0,30 8 0,-89 6 0,104 0 0,-1 3 0,1 1 0,0 1 0,1 2 0,0 2 0,0 1 0,2 1 0,-1 2 0,-49 33 0,27-11 0,3 2 0,1 2 0,-79 86 0,109-105 0,2 1 0,1 1 0,0 1 0,2 0 0,1 1 0,-20 50 0,28-56 0,0 0 0,2 0 0,0 0 0,2 0 0,0 1 0,1 0 0,1 0 0,1-1 0,1 1 0,6 33 0,0-23 0,1-1 0,2 1 0,1-1 0,1-1 0,2 0 0,1-1 0,1 0 0,28 36 0,119 139 0,-115-151 0,91 77 0,32-3 19,-130-101-98,2-2 0,59 25-1,-33-23-102,0-4 0,2-3-1,0-3 1,1-2 0,121 5 0,-139-17 156,-1-2 1,58-8-1,-78 3-2,1-1-1,-1-1 1,0-2-1,42-17 1,-64 21 20,0 0-1,0-1 1,0-1 0,0 0 0,-1 0-1,-1-1 1,17-16 0,-20 17 29,0 0 1,0-1 0,-1 0-1,0 0 1,0 0 0,-1 0-1,0-1 1,0 0 0,-1 0-1,3-15 1,-4 10-102,0 0 0,0-22 1,-3 12-6514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3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1297 1 24575,'1'11'0,"0"0"0,0 1 0,6 18 0,-2-9 0,154 557-1235,-79-366 1235,45 140 0,-78-172 151,-39-138-101,-1 0 0,1 57 1,-8-79-51,0-19 13,0-1 1,0 0 0,0 1-1,0-1 1,0 0-1,0 1 1,0-1 0,0 0-1,0 1 1,-1-1-1,1 0 1,0 1 0,0-1-1,0 0 1,0 1 0,-1-1-1,1 0 1,0 1-1,0-1 1,0 0 0,-1 1-1,-5-3 343,-7-15-6,10 14-422,-85-123 72,-35-47 0,80 121 0,-65-63 0,76 86 0,-1 2 0,0 1 0,-48-28 0,70 48 0,-1 0 0,0 0 0,0 1 0,-20-5 0,24 8 0,0 1 0,0-1 0,0 2 0,0-1 0,0 1 0,0 1 0,-1-1 0,-12 4 0,2 1 0,0 1 0,-35 15 0,-35 25 0,74-37 0,-181 112 0,7 14 0,174-125 0,-206 160 0,154-118 0,50-38 0,0 0 0,0 0 0,-26 33 0,39-42 0,0 1 0,0 0 0,0 0 0,1 1 0,0-1 0,0 1 0,1-1 0,0 1 0,0 0 0,0 0 0,1 0 0,0 0 0,0 0 0,1 0 0,0 1 0,1 7 0,0-7 0,1 0 0,0 1 0,0-1 0,0 0 0,1 0 0,1 0 0,6 12 0,-3-9 0,1-1 0,-1 1 0,2-1 0,13 13 0,1-4 0,1-1 0,0 0 0,48 25 0,-23-19 11,0-2 1,78 23-1,111 14-479,-110-35-334,0-6-1,1-5 1,218-7 0,-316-7 768,-1-2 0,39-8 0,-60 9 80,1-1 0,-1 0 1,1 0-1,-1-1 1,0-1-1,-1 0 1,1 0-1,-1 0 1,0-1-1,14-13 1,-10 7 341,-2-1 0,1-1 0,-2 0 0,0 0 0,0 0 0,-1-1 0,8-23 0,29-114-262,-41 139-122,9-43 36,-3-1 0,7-107 0,-16 118-337,-2 0 0,-2 1 0,-2-1 0,-13-48 0,13 72-6529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1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1368 19 24575,'-4'0'0,"-1"0"0,1-1 0,0 0 0,-7-2 0,-12-3 0,-37 1 0,-71 3 0,75 2 0,-982 0-2411,1006 0-3369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5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1793 158 24575,'-6'-6'0,"0"0"0,0 1 0,-1 0 0,0 0 0,0 0 0,0 0 0,0 1 0,-10-3 0,-7-2 0,-36-8 0,46 14 0,-103-23-340,-1 6 1,-167-7-1,-248 19-825,479 8 1150,-353 3-984,296-3-3994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5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300 35 24575,'-3'0'0,"-5"0"0,-7 0 0,-1-3 0,-1-2 0,-5 1 0,-7-3 0,-17 1 0,-25 0 0,-1 2-8191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6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 8 24575,'-6'0'0,"-6"0"0,-11-3 0,-1-1-8191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6.6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1274 1 24575,'-6'0'0,"-13"0"0,-5 0 0,-6 0 0,-1 0 0,-2 0 0,2 0 0,3 0 0,-1 0 0,1 0 0,0 0 0,-6 0 0,-7 3 0,4 2-8191</inkml:trace>
  <inkml:trace contextRef="#ctx0" brushRef="#br0" timeOffset="1">43 97 24575,'-3'0'0,"-5"0"0,-7 0 0,-1 0-8191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7.0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0 24575,'-4'0'0,"-3"0"0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7.4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1090 0 24575,'-1056'0'-1365,"1023"0"-5461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38.7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313 1 24575,'-45'41'0,"3"2"0,-59 76 0,79-89 0,1 1 0,-27 54 0,42-72 0,1 0 0,0 1 0,0 0 0,1 0 0,1 0 0,1 0 0,0 1 0,1-1 0,0 26 0,1-38 0,0 0 0,1 0 0,-1 0 0,0 0 0,1 0 0,-1 0 0,1 0 0,0-1 0,-1 1 0,1 0 0,0 0 0,0-1 0,0 1 0,0 0 0,1-1 0,-1 1 0,0-1 0,1 0 0,-1 1 0,1-1 0,-1 0 0,1 0 0,0 0 0,-1 0 0,1 0 0,3 1 0,2 0 0,0 0 0,1-1 0,-1 0 0,1 0 0,12-1 0,3 1 0,1 2 0,0 2 0,-1 0 0,1 2 0,23 9 0,-32-10 0,0 1 0,25 15 0,-32-17 0,0 1 0,0 0 0,-1 0 0,0 1 0,-1-1 0,8 11 0,17 30 0,45 89 0,-69-121 0,0 0-682,8 21-1,-9-15-6143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3.7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666 0 13536,'-57'34'245,"50"-30"1986,9-3-1632,8-3-575,-10 2 20,0 0 0,-1 0 0,1 0 0,0 0 0,0 0 0,0 0 0,0 0 0,0 0 0,-1 0 0,1 0 0,0 0 0,0 0 0,0 0 0,0 0 0,0 0 0,-1 0 0,1-1 0,0 1-1,0 0 1,0 0 0,0 0 0,0 0 0,0 0 0,0 0 0,-1 0 0,1-1 0,0 1 0,0 0 0,0 0 0,0 0 0,0 0 0,0 0 0,0-1 0,0 1 0,0 0 0,0 0-1,0 0 1,0 0 0,0 0 0,0-1 0,0 1 0,0 0 0,0 0 0,0 0 0,0 0 0,0-1 0,0 1 0,0 0 0,0 0 0,-20 9 354,-15 6-318,-11 8-80,-9 10 0,-6 9 0,-6 8 0,-59 49-1,104-81-6,21-17 7,-102 94-16,49-41 14,47-45 30,4-4-16,1 1-1,0-1 1,1 1 0,-1-1 0,1 1 0,-1 9-1,2-15 1,0 1 0,0-1-1,0 1 1,0-1-1,0 1 1,1 0-1,-1-1 1,0 1 0,0-1-1,0 1 1,0-1-1,1 1 1,-1-1-1,0 1 1,1-1 0,-1 1-1,0-1 1,1 1-1,9 11 59,1-1-1,-1 0 0,18 13 1,102 63 112,-101-68-42,151 106 72,-142-98 8,139 111 68,-145-112-168,-30-24-110,135 134 270,-136-134-273,12 12 59,11 17 1,-21-27-82,0 0 0,-1 0 1,1 1-1,-1-1 0,0 1 1,0 0-1,-1-1 0,1 1 1,-1 0-1,1 9 0,-2-12-82,0 0-1,-1 0 1,0-1-1,0 1 0,1 0 1,-1 0-1,0 0 1,0 0-1,0-1 1,-1 1-1,1 0 1,-2 1-1,-3 2-107,11-11-1050,17-20-1206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6.6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24575,'2'0'0,"-1"0"0,0 1 0,1-1 0,-1 0 0,0 1 0,0-1 0,1 1 0,-1 0 0,0-1 0,0 1 0,0 0 0,0 0 0,1 0 0,-1 0 0,-1 0 0,1 0 0,0 0 0,0 0 0,0 0 0,0 2 0,4 5 0,-1 0 0,3 9 0,-3-10 0,21 55 0,29 111 0,0 71 0,-44-195 0,38 262 0,-37-219 0,8 4 0,-11-63 0,6 57 0,-15-69 0,1-21 0,0 0 0,0 0 0,0-1 0,0 1 0,0 0 0,0 0 0,0 0 0,0 0 0,0 0 0,0 0 0,0 0 0,-1 0 0,1 0 0,0 0 0,0 0 0,0-1 0,0 1 0,0 0 0,0 0 0,0 0 0,0 0 0,-1 0 0,1 0 0,0 0 0,0 0 0,0 0 0,0 0 0,0 0 0,0 0 0,-1 0 0,1 0 0,0 0 0,0 0 0,0 0 0,0 0 0,0 1 0,0-1 0,0 0 0,0 0 0,-1 0 0,1 0 0,0 0 0,0 0 0,0 0 0,0 0 0,0 0 0,0 0 0,0 0 0,0 1 0,0-1 0,0 0 0,0 0 0,0 0 0,0 0 0,-1 0 0,1 0 0,0 1 0,-6-15 0,6 13 0,-13-32-1365,-3-6-5461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27.5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0 329 24575,'20'-1'0,"-2"-1"0,1-1 0,31-8 0,-22 4 0,-3 1 0,-1-1 0,0-1 0,0-2 0,-1 0 0,0-1 0,-1-1 0,-1-2 0,0 0 0,0-1 0,33-32 0,-34 27 0,25-24 0,-38 39 0,-1 0 0,2 0 0,-1 0 0,0 1 0,10-4 0,15-4 0,1 2 0,0 1 0,0 2 0,68-6 0,137 9 0,-162 5 0,111 10 96,-85-3-1557,-73-6-5365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3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242 349 24575,'6'0'0,"0"0"0,0 0 0,-1 1 0,1-1 0,0 1 0,0 1 0,-1-1 0,1 1 0,-1 0 0,1 0 0,-1 1 0,0-1 0,0 1 0,6 4 0,-4-1 0,0-1 0,0 1 0,0 0 0,-1 0 0,0 1 0,0 0 0,-1 0 0,0 0 0,0 1 0,-1 0 0,0 0 0,0 0 0,-1 0 0,0 1 0,2 9 0,31 190 0,-18-89 0,38 281 0,-48-318 0,25 114 0,-31-190 0,-1 1 0,1-1 0,0 0 0,0 1 0,1-1 0,5 8 0,-6-11 0,0 0 0,1-1 0,-1 1 0,1-1 0,0 1 0,0-1 0,0 0 0,0 0 0,0 0 0,0-1 0,0 1 0,1-1 0,-1 0 0,6 2 0,10 1 0,0-1 0,19 2 0,84 1 0,48-4-546,40-3-1674,331-1 424,868-3-899,-560 56 1587,-152 34 1108,-462-54-210,207 20-344,61-3 3148,-486-45-2036,-3-1 116,0 0 0,1-1-1,25-1 1,-38-1-594,0 1 1,0 0-1,0 0 0,0-1 0,-1 1 0,1-1 0,0 0 0,-1 1 0,1-1 0,0 0 0,-1 0 0,1 0 0,-1 0 0,1 0 1,-1 0-1,0-1 0,1 1 0,-1 0 0,0-1 0,0 1 0,0-1 0,0 1 0,0-1 0,0 1 0,0-1 0,-1 0 1,1 0-1,0-3 0,0-3 54,0 1 1,-1-1-1,0 0 1,0 0 0,-2-11-1,0 4-53,-26-435-11,18 236-69,4 103-1,-16-199 0,8 172 0,4-145 0,11 279 0,-1 0 0,0 0 0,-1 0 0,1 0 0,-1 0 0,0 0 0,0-1 0,0 1 0,0 1 0,-1-1 0,0 0 0,0 0 0,0 1 0,0-1 0,0 1 0,-1-1 0,1 1 0,-1 0 0,0 0 0,0 0 0,0 0 0,0 1 0,-1-1 0,1 1 0,-1 0 0,0 0 0,-5-2 0,-19-6 0,-1 2 0,-47-8 0,27 7 0,-83-20 0,-72-14 0,131 28 0,-45-5 0,-253 6-89,314 14-58,-597 1-1027,259 0 765,292 0 484,-146 20 1,88-1 457,-213-2 0,-370-19-542,299 0-100,-289 1 208,595-10 521,4-1-619,117 11-1,-99 1 0,88 1 0,0 1 0,-29 7 0,-14 9 0,-100 41 0,159-56 0,0 2 0,0-1 0,0 2 0,1 0 0,-21 16 0,32-22 0,-1 0 0,1 0 0,0 0 0,0 0 0,0 0 0,0 1 0,1-1 0,-1 0 0,0 1 0,0-1 0,1 1 0,-1-1 0,1 1 0,0-1 0,-1 1 0,1-1 0,0 4 0,0-3 0,0 1 0,0 0 0,1-1 0,-1 0 0,1 1 0,0-1 0,0 1 0,0-1 0,0 0 0,2 3 0,3 4 0,0 0 0,1-1 0,1 0 0,8 8 0,-13-13 0,16 15 0,0 2 0,-2 0 0,20 30 0,50 66 0,-70-92-1365,-2-2-5461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3.9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24575,'1'3'0,"-1"-1"0,1 1 0,0-1 0,0 1 0,0-1 0,0 0 0,0 1 0,0-1 0,3 3 0,3 6 0,10 26 0,-2 0 0,-2 1 0,-1 0 0,8 45 0,-10-23 0,-3 1 0,-1 63 0,14 102 60,-8-120-1485,-9-74-5401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4.8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24575,'705'0'-1365,"-674"0"-5461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7:45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24575,'96'-1'0,"167"6"0,-177 5 0,125 32 0,-181-35 0,-13-3 10,-1 2-1,21 8 1,-8-2-1404,-20-8-5432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28.0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2609 24575,'29'-10'0,"1"1"0,51-9 0,-69 16 0,106-20-546,586-88-4641,6 48 5775,-532 49-444,-145 9 246,0-3-1,0 0 1,40-16 0,65-33 913,204-116 1,-150 51-1304,-145 86 0,81-78 0,-103 85 204,25-35 1,9-12 221,149-164-426,-48 39 0,-128 152 0,-2-1 0,37-79 0,-54 94 0,-1 0 0,-2-1 0,-1 0 0,8-67 0,-8-148 0,-8 226 0,0 0 0,2 0 0,6-26 0,23-68 0,-16 71 0,-8 24 0,10-42 0,2-44-1365,-17 88-5461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29.2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0 368 24575,'172'-8'0,"-74"1"0,-73 6 0,0-2 0,-1 0 0,43-12 0,-56 12 0,-1-1 0,0 0 0,1-1 0,-2 0 0,1 0 0,0-1 0,-1-1 0,-1 0 0,1 0 0,11-12 0,-11 10 0,-2-1 0,1 1 0,-1-1 0,0 0 0,-1-1 0,8-19 0,14-38 0,-4 11 0,-23 56 0,-1-2 0,1 0 0,0 0 0,0 0 0,1 0 0,-1 0 0,1 1 0,-1-1 0,1 0 0,0 1 0,0 0 0,0-1 0,0 1 0,0 0 0,1 0 0,2-2 0,-5 4 0,1 0 0,0 0 0,-1-1 0,1 1 0,0 0 0,0 0 0,-1 0 0,1 0 0,0 0 0,-1 0 0,1 0 0,0 1 0,-1-1 0,1 0 0,0 0 0,-1 0 0,1 1 0,-1-1 0,1 0 0,0 1 0,-1-1 0,1 0 0,-1 1 0,1-1 0,-1 1 0,1-1 0,-1 1 0,1-1 0,-1 1 0,0-1 0,1 1 0,-1 0 0,1 0 0,1 3 0,0 1 0,0-1 0,2 9 0,2 10 0,-2 0 0,-1 0 0,0 39 0,5 35 0,0-49 0,1-2 0,4 73 0,-14 29 0,-2-126-1365,-1-5-5461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0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2168 70 24575,'-101'0'-37,"-476"-10"-1560,-70-25-700,-3 21 491,646 14 1808,-50 0 313,-53-6 0,80 2-3401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1.2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1634 22 24575,'0'1'0,"-1"-1"0,1 0 0,0 1 0,0-1 0,0 1 0,0-1 0,-1 0 0,1 1 0,0-1 0,0 0 0,0 1 0,-1-1 0,1 0 0,0 0 0,-1 1 0,1-1 0,0 0 0,-1 0 0,1 1 0,0-1 0,-1 0 0,1 0 0,0 0 0,-1 1 0,-11 2 0,11-3 0,-12 2 0,0-1 0,1-1 0,-1 0 0,0-1 0,-18-3 0,15 2 0,-59-7 0,-105-9 0,-397 17-1967,320 2-91,40-1 964,21 0-1978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5.7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407 1295 13360,'0'5'1408,"-4"60"152,2-41-799,-14 164 249,12-135-550,-6 111 0,-23 484-256,21-329-52,-16 315 460,11-125-308,2-23 84,-6-186-77,17-236-156,-8 127 3,-3 20-90,8-120 112,-10 154 0,-2 14-78,11-153 226,-36 431 116,35-430-216,-34 425 84,36-431-144,-22 397 61,16-301-138,11-169-90,-14 284 163,17-280-131,9 145 9,-7-144-36,13 111 6,-11-120 8,-1-6-14,2 0-1,0 0 1,13 24-1,-16-35-5,1-1-1,-1 0 1,2 0-1,-1 0 1,0 0 0,1-1-1,0 0 1,1 0 0,-1 0-1,1-1 1,0 1-1,0-1 1,0-1 0,8 4-1,2-1-1,1-1-1,17 3 1,-5-1 0,4 0-22,67 5 0,36-7-48,33 2-65,106 28-12,96 8 31,205-19-162,-314-27 247,-150 0 19,335-21-70,-235 9 50,-78 6-3,303-12-40,-318 19 64,213-1-14,-210 5 26,-65-1 14,110 1 1,14-2 31,-100 2 168,138 6 1,14 2-136,-134-5 102,433 13 48,-420-13-166,473 25 42,-467-22 24,474 43 49,-475-39-82,459 48 69,-462-48 62,447 47 70,-450-48-176,441 32 72,-447-37 48,386 7 88,-398-13-128,346-17 83,-354 12-68,327-32 57,-332 29-224,310-41 30,-318 39 2,243-38 20,-258 40-78,203-29 11,-213 30-18,58-10 3,6-2-14,-15 4-4,-16 2 0,35-18-2,-109 29-2,0 0 0,-1 0 1,1 0-1,9-6 0,-5 3 3,14-10-14,-23 14 10,-1 1 1,1 0 0,-1-1-1,1 1 1,-1 0 0,1-1-1,-1 1 1,1 0 0,-1-1-1,0 1 1,1-1 0,-1 1-1,0-1 1,1 0 0,1-4-20,0-1 1,-1 1 0,0 0 0,0-1 0,0 1-1,-1 0 1,1-1 0,-1 1 0,0-1 0,-1 1 0,0-1-1,-2-8 1,-8-37-203,-10-51 7,17 72 134,-4-70 3,3-17 29,5 68-134,16-217-53,-10 207 160,34-259-30,-30 249 38,44-299-16,-43 290 56,48-333-11,-47 324-4,52-365-10,-51 361 52,53-361 1,-52 361-10,19-137 1,9-46 10,41-245 1,-68 424-10,64-381 1,-64 381 4,59-378-2,-60 379 2,45-383-2,-50 381 4,31-390-1,-33 389-14,17-380-6,-20 384 12,13-343-8,-14 356-12,3-100 1,-2 13 9,-3 107-61,2-201-33,-4 218 18,0 18 50,0-13-15,-1 1-1,-11-54 1,8 69 13,-2-1 0,-11-26 0,18 48 41,-1 0 1,1 0 0,-1 1 0,1-1 0,-1 0-1,1 0 1,-1 0 0,0 0 0,1 1 0,-1-1-1,0 0 1,0 1 0,0-1 0,0 0 0,0 1-1,-1-1 1,2 1 10,-12-8-86,-26-12-1,19 13 61,-23-6 0,38 12 12,1 0-1,-1 0 1,0 1 0,0-1 0,-5 1 0,-152 4-109,124 0-2,-173 26-33,162-22 100,-218 43-21,207-38 14,-268 67-10,256-63 68,-121 20 1,-55 5 4,-266 20 5,508-61-3,-99 8 13,-170 10 1,-13-2 6,169-11 66,-492 5 49,484-11 20,-522-11 53,514 7-120,-565-8 46,557 10-12,-574 2 60,573 1-20,-560 1 40,564 0-182,-559 13 22,562-11 44,-515 25 38,524-23-22,-492 28 44,500-27-46,-454 27 42,466-28-34,-384 19 38,398-20-86,-352 13 24,361-14-22,-299 11 20,313-11-60,-239 21-48,256-20-254,-168 29-257,216-33 336,-1 0 0,0 0 0,1 1 0,-7 2 0,12-4 201,-67 29-1002,50-19 832,-19 14 0,28-19-880,0 0-1,-10 5 0,-54 28-9456,168-89 7915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1.6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1536 49 24575,'-7'-3'0,"-5"-1"0,-10 0 0,-18 1 0,-22 1 0,-24 0 0,-15 1 0,-15 1-926,-13 0 926,15 0-7265</inkml:trace>
  <inkml:trace contextRef="#ctx0" brushRef="#br0" timeOffset="1">246 31 24575,'-3'0'0,"-8"0"0,-5 0 0,-6 0 0,-3 0 0,-7-7 0,-8-1 0,-10 0 0,3 1-8191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2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2806 270 24575,'-4'0'0,"-3"0"0,-8 0 0,-5 0 0,-14-4 0,-29 0 0,-26-1 0,2 2-8191</inkml:trace>
  <inkml:trace contextRef="#ctx0" brushRef="#br0" timeOffset="1">1575 211 24575,'-7'0'0,"-5"-3"0,-11-1 0,-27-7 0,-51-7 0,-55-11 0,0-1-8191</inkml:trace>
  <inkml:trace contextRef="#ctx0" brushRef="#br0" timeOffset="2">111 0 24575,'-3'0'0,"-11"0"0,-29 4 0,-8 0-8191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2.4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781 41 24575,'-7'0'0,"-2"-4"0,-2 0 0,-10-1 0,-1 2-8191</inkml:trace>
  <inkml:trace contextRef="#ctx0" brushRef="#br0" timeOffset="1">49 1 24575,'-4'3'0,"0"8"0,-6 2 0,-2 2 0,2 2 0,2-3-8191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33.6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589 0 24575,'-2'0'0,"0"1"0,0-1 0,0 0 0,0 1 0,0-1 0,0 1 0,0 0 0,0 0 0,1 0 0,-1 0 0,0 0 0,1 0 0,-1 0 0,1 0 0,-3 3 0,-2 3 0,0-1 0,-6 10 0,6-7 0,-26 34 0,-77 108 0,87-116 0,1 0 0,-25 61 0,16-21 0,-58 104 0,67-147 0,-1-2 0,-39 41 0,51-60 0,1-2 0,0 0 0,-19 13 0,25-19 0,1-2 0,0 0 0,1 1 0,-1-1 0,0 1 0,-2 3 0,3-4 0,1-1 0,-1 1 0,1 0 0,0-1 0,-1 1 0,1 0 0,0 0 0,0 0 0,0-1 0,-1 1 0,1 0 0,0 0 0,0 0 0,0-1 0,0 1 0,1 0 0,-1 0 0,0 0 0,0-1 0,0 1 0,1 0 0,-1 0 0,2 3 0,-1-1 0,1 0 0,0 0 0,0 0 0,1 0 0,-1 0 0,4 4 0,25 18 0,-26-21 0,98 75 0,129 107 0,-61-25 0,-164-155-17,-7-6 18,0 0-1,0 0 1,0 0 0,0 0-1,0 0 1,0 0-1,0 0 1,0 0-1,0 0 1,0 0 0,0 0-1,0 0 1,0 0-1,0 0 1,0 0-1,0 0 1,1 0 0,-1 0-1,0 0 1,0 0-1,0 0 1,0 0 0,0 0-1,0 0 1,0 0-1,0-1 1,0 1-1,0 0 1,0 0 0,0 0-1,0 0 1,0 0-1,0 0 1,0 0-1,0 0 1,0 0 0,0 0-1,0 0 1,0 0-1,0 0 1,0 0-1,0 0 1,0 0 0,0 0-1,0 0 1,0 0-1,0 0 1,0 0 0,0 1-1,0-1 1,0 0-1,-7-11-960,6 9 542,-15-20-6408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49.0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24575,'0'0'-8191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8:49.5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24575,'0'0'-8191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1.0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3180 411 24575,'0'-3'0,"-1"0"0,0 0 0,0 0 0,0 0 0,0 0 0,-1 0 0,1 0 0,-1 0 0,-2-3 0,-1-2 0,-4-7 0,0 0 0,-1 1 0,-1 1 0,0-1 0,0 2 0,-2 0 0,1 0 0,-2 1 0,1 1 0,-22-13 0,23 16 0,0-1 0,-1 2 0,0-1 0,0 2 0,0 0 0,-1 0 0,-22-3 0,-43 1-12,-111 4 0,121 4-112,-1405 2 272,1428-3-148,0 2 0,0 2 0,0 2 0,1 2 0,-72 22 0,-18 19 0,-53 17 0,79-34 0,-83 29 0,184-58 0,1 0 0,-1 0 0,1 1 0,0 0 0,0 0 0,-10 9 0,13-10 0,1 1 0,0 0 0,0-1 0,0 1 0,0 0 0,0 0 0,1 1 0,0-1 0,0 1 0,0-1 0,0 1 0,0 5 0,-2 5 0,2 1 0,0 0 0,1 16 0,3 49 0,-1-65 0,1 15 0,2 0 0,1-1 0,2 1 0,21 57 0,60 112 0,-60-144 0,3-1 0,2-1 0,2-2 0,73 82 0,-90-116 0,0-1 0,1-1 0,1-1 0,30 18 0,93 41 0,-73-44-110,0-3 0,2-3 0,1-4 0,81 13 0,-17-13-767,185 3-1,159-34-63,-363 6 848,-61 2 546,0-2-1,0-3 0,0-2 1,-1-3-1,59-21 0,-64 14-389,0-3-1,-2-1 1,-1-3-1,-1-2 1,-2-1-1,0-3 1,-3-2-1,0-1 1,58-68-1,-81 81-62,0 0 0,-2-1 0,-1-1 0,-1 0 0,-1-1 0,-1-1 0,11-32 0,-12 20-32,-2-1-1,-2-1 1,-1 0 0,-2 0-1,-2 0 1,-2 0 0,-1 0-1,-2-1 1,-2 1-1,-2 0 1,-2 1 0,-1-1-1,-3 2 1,-1-1-1,-1 2 1,-2 0 0,-2 0-1,-2 2 1,-26-37 0,-1 9 32,-69-69 0,104 122-118,-1 0 0,0 1 0,0 0 0,-1 1 0,0 1 0,-30-13 0,23 11-6600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2.1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1730 2438 24575,'13'-1'0,"-1"1"0,0-2 0,23-4 0,31-17 0,-46 16 0,35-14-44,-1-3 1,-1-2-1,-1-2 0,-2-2 0,-1-3 0,-1-1 1,67-64-1,-87 69-4,-1-1-1,-1-1 1,-1-2 0,38-67 0,-48 71 32,-2 0 1,0-1-1,-2-1 0,-2 0 1,0-1-1,6-55 0,-10 7 235,-6-113-1,-1 128-71,1 27-117,-2 1-1,-1-1 0,-15-61 0,-4 21-29,-33-76 0,34 104 0,-3 1 0,-43-67 0,-83-92 0,120 172 0,-2 0 0,-1 3 0,-51-41 0,65 60 4,0 1 0,0 1-1,-1 0 1,-1 2 0,-35-12-1,18 11-103,1 1 0,-66-7 0,-215-5-1887,-6 19 571,-46-1 1324,307 2 64,-390-28-376,418 25 158,-1-2 1,-56-18 0,68 16-3005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3.6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0 24575,'-15'1'0,"1"1"0,-1 0 0,1 1 0,0 1 0,-16 5 0,10-2 0,3-3 0,1 2 0,0 0 0,0 1 0,1 1 0,-21 13 0,30-16 0,0-1 0,0 1 0,1 0 0,0 0 0,0 0 0,0 1 0,1 0 0,0 0 0,0 0 0,1 0 0,-1 1 0,1 0 0,1-1 0,-1 1 0,-2 11 0,2 6 0,1-1 0,1 1 0,3 38 0,-1-28 0,-1-23 0,1 0 0,0 0 0,4 14 0,-3-19 0,-1-1 0,1 0 0,1 1 0,-1-1 0,1 0 0,0 0 0,0 0 0,4 4 0,14 15 0,38 33 0,29 17 0,-79-67 0,335 254 0,-149-114 0,-97-75-1365,-72-54-5461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05.2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778 1 24575,'-18'1'0,"-1"0"0,1 2 0,0 0 0,0 1 0,-34 12 0,-83 44 0,74-31 0,-139 56 0,184-79 0,3-1 0,-1 1 0,1 0 0,-14 10 0,23-13 0,0 0 0,0 0 0,1 0 0,-1 1 0,1-1 0,0 1 0,0 0 0,0 0 0,1 0 0,-1 0 0,1 0 0,-4 9 0,1 3 0,2-6 0,0 0 0,-1 0 0,-8 13 0,-5 9 0,10-19 0,0 0 0,-1 0 0,-10 11 0,15-19 0,-1-1 0,1 1 0,0 0 0,0 0 0,-5 9 0,7-11 0,1 0 0,-1 0 0,0-1 0,1 1 0,-1 0 0,1 0 0,0 0 0,0 0 0,0 0 0,0 0 0,1 0 0,-1 0 0,3 5 0,4 9 0,0 0 0,19 29 0,-21-39 0,46 72 0,113 131 0,3 0 0,-166-208 0,93 102-13,-58-65-1339,-19-21-5474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6.3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190 0 12640,'-16'189'214,"11"-136"860,-11 113-1,-3 27-709,11-102 384,-16 172 4,-1 29-514,15-166 202,-11 211 0,1 21-302,14-210 108,-6 232 1,5 14-126,6-230 239,6 258 0,4 13-222,-4-257 188,34 736 117,-30-734-190,38 677 89,-37-694-156,34 611 97,-35-634 12,13 176 3,-2-24-194,-13-187 118,8 126 3,-3-25-178,-9-132-41,4 91 1,-1-21-68,-5-95-253,0-17 109,-3 144-956,2-164 838,0-4 182,-1 0 0,1 0 0,-1 0 0,-3 9 0,18-36-286,11-31-1949,12-16-9290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47.4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5185 1 24575,'0'13'0,"-1"20"0,1-31 0,0 0 0,-1 0 0,1 1 0,-1-1 0,0 0 0,0 0 0,0 0 0,0 0 0,0 0 0,0 0 0,0-1 0,-3 4 0,-1-1 0,0 0 0,0 0 0,-1 0 0,1 0 0,-1-1 0,0 0 0,-11 3 0,-5 4 0,-74 32 0,-61 16-546,-66 8-1809,-58 6 1128,-54 1 510,-1238 141-7057,1191-189 7711,32-4 63,41-3-259,47-4-775,43-3 775,75-3 480,-195 10 1450,6 14 93,243-19 623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47.9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3184 0 24575,'-328'16'0,"150"7"-546,-44 8-1697,-393 66 1369,3 36 908,230-25-501,51-13-266,-6-17 306,298-71 338,-65 16-484,68-12-1700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2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1593 1 24575,'-3'0'0,"-17"0"0,-29 0 0,-41 3 0,-52 8 0,-57 12 0,-41 8-3276,-12-1 762,11-5 2514,36-1 0,54-4-2401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2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24575,'76'0'0,"273"13"-515,-142-3-1841,893-1 1109,-101-22-560,-568 12 6698,-387 1-4546,0 2-1,71 12 1,-107-12-433,54 8-1189,-41-9-5549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4.8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4581 764 24575,'-4'-2'0,"0"-1"0,1 0 0,0 0 0,0 0 0,0 0 0,0-1 0,0 1 0,0-1 0,-2-4 0,-6-9 0,7 12 0,-13-16 0,0 1 0,-2 0 0,-34-28 0,5 14-72,-87-47-1,-64-15-1438,-25 0-957,-307-87 1,419 152 2224,-1 6 0,-161-16 0,180 34 226,0 4 0,1 4 1,-137 20-1,92 2 17,-384 83-196,0 19 1,-191 86 1305,674-197-759,0 2 0,-44 26 0,70-35-252,1 2-1,0-1 1,0 1 0,1 1-1,0 0 1,1 1 0,0 0-1,1 0 1,-14 22-1,11-10-82,1 0-1,2 1 1,0 0-1,2 0 1,-8 43-1,-5 73-15,11-22-163,4 1 0,6-1 0,17 137 0,1-127 140,5-1-1,59 183 1,-54-226-188,4-2-1,3-2 0,4-1 1,79 118-1,-78-141 197,3-2-1,3-1 1,1-3 0,3-2-1,1-2 1,3-3 0,1-1-1,3-4 1,0-2 0,3-2-1,1-4 1,105 37 0,87-1-532,52-16-1716,48-20 1402,32-17 236,-24-19-1162,486-70 0,-512 18 1639,-69-8 148,-203 46 87,62-29 1,-103 38 86,0-1 0,-1-1 1,30-22-1,-44 27-155,1-1 0,-1 1-1,0-1 1,0-1 0,-1 1 0,-1-2-1,0 1 1,0-1 0,8-17 0,-9 14-21,-1-1 0,-1 0 1,0-1-1,-1 1 0,0-1 1,-1 1-1,-1-18 0,-9-169 1596,0 57-960,6-70 514,-5-123 1109,3 285-2257,-2 0 0,-16-62 0,13 83 0,-1 1 0,-1 1 0,-1 0 0,-2 0 0,-18-28 0,10 24 0,-2 2 0,-51-56 0,33 48 40,-1 0 1,-60-41-1,29 32 203,-116-59 1,-147-37-669,-66 23-1951,-272-2-436,-10 67 1113,276 54 585,50 29 1010,59 22 806,60 19-527,183-46-175,-71 39 0,89-39 195,2 1 1,1 2-1,1 1 0,1 2 1,-48 50-1,63-57 4,1 2 0,1 0 0,0 1 0,2 1 0,1 1 0,1 0 1,1 0-1,1 1 0,-12 42 0,-2 52 3190,18-74-3233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6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1794 4394 24575,'2'0'0,"-1"0"0,1 0 0,-1-1 0,0 1 0,1 0 0,-1-1 0,0 1 0,1-1 0,-1 1 0,2-2 0,6-2 0,147-60 0,5 0-546,57-29-1950,50-34 703,-60 16 457,-5-8-1,271-209 1,-377 249 591,148-155-1,-186 168 259,-3-3-1,-3-2 0,51-92 1,-65 91 310,-3-2 1,-4-1-1,-2-1 1,-4-2-1,-4-1 0,-3 0 1,-4-2-1,9-123 1,-22 130 228,-2-1-1,-4 1 1,-23-129 0,13 138-69,-3 1 0,-3 0 1,-3 2-1,-43-87 1,27 79 16,-3 1 0,-3 2 0,-3 2 0,-2 3 0,-4 1 0,-68-60 0,51 59 0,-2 4 0,-3 3 0,-3 3 0,-1 4 0,-88-38 0,54 38-30,-1 5 1,-2 6-1,-1 4 1,-141-19 0,43 23-47,-323-1 1,-85 61 2,15 65 1127,442-60-400,43-8 1027,-88 16 1053,177-38-2927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9:19:57.8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534 0 24575,'-24'25'-41,"2"1"0,1 0 0,-19 33 0,-45 92-1968,72-125 1450,-127 247-129,22 13 821,101-233 15,2 2 0,2-1 0,3 2-1,3-1 1,-2 63 0,9-118-148,1 52 322,-1-46-293,1 0 0,0 0 0,0 0 0,1 0 0,3 9-1,-5-13-12,0-1-1,1 0 1,-1 0-1,1 0 1,0 0-1,-1 0 1,1 0-1,0 0 1,0 0-1,0 0 1,0 0-1,-1 0 0,1 0 1,0-1-1,1 1 1,-1 0-1,0-1 1,0 1-1,0-1 1,0 1-1,0-1 1,1 1-1,-1-1 1,0 0-1,0 0 0,0 0 1,1 0-1,-1 1 1,0-2-1,0 1 1,3 0-1,1-1 138,1-1 1,-1 0-1,0 0 0,0 0 0,8-5 1,-13 7-154,19-10 203,5-4-107,1 1 0,47-17-1,-30 19-90,1 1-1,0 2 1,48-2-1,133 2-212,-215 8 181,983 1-3130,-946 0 3143,214 6-407,-187-1 250,111 22 0,-175-26 24,2 0 476,18 7 0,-26-8-349,-1 0 0,1 0 0,-1 0 0,0 0 0,1 1 0,-1-1 0,0 1 0,0 0 0,0-1 0,0 1 1,0 0-1,2 3 0,2 9-4272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09.2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2973 24575,'-4'-83'-3276,"9"-204"-1,59-253 0,78-194 0,24 6 1262,-17 127 8946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3.1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1,'2'140,"7"1,45 238,-22-205,-7-35,-22-126,0 0,1-1,10 23,-11-29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4.0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0,'1'1,"1"-1,-1 0,1 1,0-1,-1 1,1-1,-1 1,1-1,-1 1,0 0,1 0,-1 0,2 1,14 16,-11-9,-1-1,0 0,-1 1,1 0,-2 0,4 12,12 60,-18-77,47 325,-31-198,-1 42,-7-69,-9-97,0-6,0 0,0 0,0 0,0 0,0 0,0 0,1 0,-1 0,0 0,1 1,0-2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6.8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252 44 16495,'1'-2'8,"3"-4"581,1 0 1,-1 0-1,1 1 0,0 0 1,9-8-1,-13 13-283,1 3 108,6 16 42,6 26-1,-10-22-220,19 144-1,-19-115-494,8 124 0,-1 31 174,-8-114-88,4 158 1,-2 22 114,-4-153-61,0 208 0,-2 24 100,-1-206 40,-12 616 75,10-605 260,-28 631 166,23-631-68,-45 619 162,43-623-260,-41 601 137,40-610-184,-51 529 108,51-550-210,-13 159 1,3-16-146,15-169 39,-8 121 0,1 11-80,2-38-20,5-56-26,5-91-106,-11 114-143,12-137-332,-1 45-306,4-68 648,-1 0 0,1 0 1,-1-1-1,1 1 0,-1 0 0,1-4 1,4-10 223,11-28-2836,-3 8-7062,-33 84 7467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5.3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25,'200'-9,"-162"3,-11 2,-1 1,47 1,-69 2,1 1,0 1,-1-1,1 0,-1 1,0 0,1 0,-1 0,0 1,0 0,4 3,6 6,18 20,-29-30,135 135,-119-122,-12-10,-1 1,7 6,-11-9,0-1,0 0,0 1,-1 0,1-1,-1 1,1 0,-1 0,1 5,0 2,-1 0,0 0,0 0,-1 0,-1 11,-9 50,6-51,0 1,-1 0,-1-1,-1 0,-1-1,-16 31,17-38,4-7,0 1,-1-2,1 1,-1 0,0 0,0-1,-6 6,5-7,1-1,0 1,-1 0,0-1,1 0,-1 0,0-1,0 1,-5 0,-4 0,1-1,-17 0,-219-3,235 2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6.2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1,'1'5,"-1"0,1 0,0 1,0-1,1 0,2 7,1 0,42 124,56 180,-72-197,18 69,-45-175,-1-5,-1 0,0 1,0-1,-1 0,0 10,-2-13,-1-8,-3-8,5 10,-5-14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6.7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8.4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9,'1'0,"-1"-1,0 1,0 0,0-1,0 1,1-1,-1 1,0-1,1 1,-1-1,0 1,1 0,-1-1,0 1,1 0,-1-1,0 1,1 0,-1-1,1 1,-1 0,1 0,-1 0,1-1,-1 1,1 0,-1 0,1 0,-1 0,1 0,0 0,19 0,-18 0,96 8,-95-8,1 1,-1 0,0-1,0 1,1 0,-1 1,0-1,0 0,0 1,0 0,-1 0,1 0,0 0,-1 0,1 0,-1 1,0-1,1 1,2 4,-2-1,0 0,0 1,-1-1,0 1,0-1,0 1,-1 0,1 11,-1 122,-3-66,2-65,-1 0,0 0,-1 0,0 0,0 0,-1 0,0 0,-1-1,0 0,0 0,-7 10,9-16,0 1,0-1,0 0,-1 0,1 0,-1-1,0 1,1 0,-1-1,0 0,0 0,0 1,-4 0,-3 0,0-1,-18 1,18-1,10-1,0 0,0 0,0 0,0 0,0 0,0 0,0 0,0 0,0 0,0 1,-1-1,1 0,0 0,0 0,0 0,0 0,0 0,0 0,0 0,0 0,0 0,0 0,0 0,0 0,0 0,0 0,0 0,0 0,0 0,0 0,0 0,-1 1,1-1,0 0,0 0,0 0,0 0,0 0,0 0,0 0,0 0,0 0,0 0,0 0,0 0,0 0,0 1,1-1,-1 0,1 1,0-1,1 1,-1 0,1-1,0 1,-1-1,1 1,-1-1,3 0,167 16,-30-6,-60 1,97 25,-162-31,0 0,0 1,-1 0,0 1,0 1,-1 1,0 0,0 0,-1 1,12 13,-7-7,8 9,-26-25,1 1,-1-1,0 0,0 0,1 1,-1-1,0 0,0 1,0-1,0 0,0 0,1 1,-1-1,0 0,0 1,0-1,0 0,0 1,0-1,0 0,0 1,0-1,0 0,0 1,0-1,0 0,0 1,0-1,-1 1,-9 6,-40 18,-1-2,-59 19,18-9,-79 27,139-50,13-3,0-2,0 0,-40 4,52-8,-28 1,-60-3,91 0,-1 0,1 0,0 0,0 0,0-1,0 0,0 0,0 0,0 0,-5-4,-1-3,0 0,-9-10,13 12,-4-3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39.9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1,'2'0,"0"1,0-1,0 1,0 0,0-1,0 1,0 0,0 0,0 1,0-1,-1 0,1 1,2 2,4 2,552 400,-329-235,-23-16,-83-67,-112-78,-5-1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0.8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 1,'0'6,"0"9,-2 14,-1 17,-3 24,-2 22,-3 11,0 4,2-6,2-12,3-15,2-17,1-15,0-12,2-16,-1-9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3.1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194 115,'0'-1,"0"0,0 0,0 0,1 0,-1 0,0 0,1 0,-1 1,1-1,-1 0,1 0,0 0,-1 1,2-2,13-11,-9 8,0 0,0 0,0 1,0 0,1 0,0 1,-1 0,15-5,1 2,30-4,-38 8,77-11,155-2,-238 15,0 0,0 1,-1-1,1 2,0-1,14 6,-19-6,0 1,1-1,-1 1,0 0,0 0,0 1,0-1,0 1,0-1,-1 1,1 0,-1 0,0 0,0 0,0 0,1 4,41 92,-34-77,6 14,-2 0,-1 0,9 40,-21-71,0 0,-1 0,0 0,1 0,-1 0,-1 7,0-10,0 1,1-1,-1 0,0 1,0-1,0 0,0 1,-1-1,1 0,0 0,-1 0,0 0,1 0,-3 1,-3 2,0 0,0 0,0-1,-1 0,-13 6,-42 10,39-13,-95 32,112-36,0 0,-11 7,13-7,-1 0,1 0,-9 3,11-5,1-1,0 1,-1-1,1 1,-1-1,1 0,-1 0,1 0,-1-1,1 1,-1-1,-2 0,-9-4,1-1,-23-13,14 7,2 0,14 8,0 1,0-1,0 1,-1 0,1 1,-1-1,0 2,0-1,-9-1,9 3,-1-1,1 2,-1-1,-7 2,14-2,-1 0,1 1,0-1,0 1,0-1,0 0,0 1,-1 0,1-1,0 1,0 0,1-1,-1 1,-1 1,1-1,1 0,0 0,-1-1,1 1,0 0,0 0,0 0,-1-1,1 1,0 0,0 0,0 0,0 0,1-1,-1 1,0 0,0 0,0 0,1-1,-1 1,0 0,1 0,-1-1,1 2,2 2,0 1,1-1,-1 1,1-1,0 0,0 0,0-1,5 4,41 24,-46-29,195 93,-47-25,-150-69,2 1,1 0,-1 1,1-1,-1 1,0 0,4 4,-7-6,0 0,0 0,-1 0,1 1,-1-1,1 0,0 0,-1 0,0 0,1 0,-1 1,0-1,1 0,-1 0,0 1,0-1,0 0,0 0,0 1,-1-1,1 0,0 0,0 0,-1 1,1-1,-1 0,1 0,-1 0,1 0,-3 2,-1 3,-1-1,1 0,-2 0,1 0,0 0,-1-1,-8 5,-1 1,-11 8,-52 25,-33 7,71-33,-33 14,-1-3,-1-4,-146 27,217-51,-1 1,1-1,-1 0,1 0,-5-1,8 1,0 0,1 0,-1 0,0 0,1 0,-1 0,1 0,-1 0,0-1,1 1,-1 0,1 0,-1-1,1 1,-1-1,1 1,-1 0,1-1,-1 1,1-1,-1 1,1-1,0 1,-1-1,1 1,0-1,-1 1,1-1,0 0,0 1,0-1,0 0,-1 1,1-1,0 1,0-1,0 0,0 1,0-1,0 0,1 1,-1-1,0 1,0-1,0 0,1 0,11-17,5-2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4.7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0,'0'202,"1"225,3-351,3 0,20 87,-27-162,2 7,0 1,0 0,5 11,1-6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8:59:46.3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0,'37'2,"0"2,55 12,2 1,-29-10,-21-3,49 12,-77-12,41 9,-2 2,61 26,-108-37,0 0,0 1,0-1,-1 1,0 1,0 0,0 0,-1 0,0 1,0-1,6 11,-6-8,-1 0,-1 1,1-1,-1 1,-1 0,0 0,-1 0,0 0,2 15,-3-1,-1 0,-1 0,-1 0,-9 41,-32 91,25-99,12-35,4-13,0-1,-6 14,7-19,0 0,-1-1,1 1,-1-1,0 0,0 1,0-1,0 0,0 0,0 0,0 0,-3 1,-83 41,7-4,63-31,0-1,-1 0,1-2,-25 5,-4 3,33-11,1 1,0-1,-1-1,-25 1,32-3,0-1,-1 1,1-1,0 0,0-1,0 0,1 0,-1 0,0-1,1 0,-8-5,-3-4,-25-13,37 22,0 1,0 0,-1 0,1 0,-1 1,-8-2,-1 2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04:26.1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14251 1,'0'2,"0"1,0 0,1 0,-1 0,1 0,0-1,1 5,2 4,184 558,-177-532,261 914,73 469,-314-1289,44 200,52 136,-83-321,84 369,-80-257,-38-175,-1 98,2 59,-2-59,-5 505,-5-390,27 74,-13-254,0 134,-14 0,-1-89,2 836,11-751,13 0,-14-152,1 0,10 159,-51 177,22-374,-30 107,-37 48,39-117,-34 83,45-121,-37 59,-373 533,346-533,-173 173,-396 309,568-528,-2-3,-4-5,-2-5,-2-3,-146 53,75-43,-2-9,-3-7,-241 33,-110-34,-419-62,1-54,317 36,0 30,368 4,-301 4,252 15,0 13,-101 7,-467 6,0-65,540-20,5-17,169 28,157 28,-365-48,-183 43,377 8,-177 16,-57 40,334-44,0-3,-1-4,-88-2,116-8,0-3,-62-15,18 3,-17 4,0 4,-114 5,224 5,-6 0,1-1,-1 2,1-1,-1 1,1 0,-1 1,1-1,0 1,-10 5,-115 75,38-21,21-18,-113 48,81-55,70-26,19-6,1 0,-1-1,-30 1,-47-4,42-2,39 2,0-2,0 0,1 0,-1-1,-16-6,14 4,-1 1,-19-4,24 7,0-1,-9-2,3-2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0T17:59:25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566 132 10584,'-13'-13'135,"7"6"338,-1 0-1,-14-10 1,-37-27 1311,44 35-656,-75-23 350,87 31-1403,0 1 0,0-1 0,0 1 0,0-1 0,0 1 0,0 0 0,-4 0 0,-9 0 19,-1 1-1,0 1 0,1 0 1,-1 1-1,1 0 0,0 1 1,0 1-1,-26 13 0,29-12-75,1 1 0,0 1 0,1 0 0,0 0 0,0 1 0,1 1 0,-10 11 0,-12 22 10,30-41-25,-1 1 0,1-1 0,-1 1 0,1-1 0,0 1 0,-1 3-1,-35 120 21,36-122-24,0-1 0,0 0 0,1 1 1,-1-1-1,1 8 0,1 24 1,1 0 0,10 52 0,0-42 2,2-1 1,28 64 0,-33-90 10,0 0 0,1-1 0,0 0 0,17 20 0,-16-25 37,0-1-1,0 0 1,1 0-1,1-2 1,20 14-1,-18-14 46,0 0-1,1-1 0,0-1 1,0 0-1,1-1 0,0-1 1,33 6-1,-42-10-1,-1 0-1,1-1 1,0 0 0,15-1 0,-19 0-69,0 0 0,0 0 0,0 0 1,-1-1-1,1 1 0,0-1 0,-1 0 1,1 0-1,-1 0 0,0-1 0,4-3 1,2-3 90,-1 0 0,14-21 0,-20 28-102,5-12 347,23-90 131,-27 80-198,-2-14-166,-1 0 1,-2-1-1,-2 1 0,-2 0 0,-16-58 0,20 88-122,-1 1 0,0 0 1,0 0-1,-1 0 0,1 1 0,-10-12 1,10 14-29,-1 0 0,1 0 0,-1 1 0,0-1 0,0 1 0,-1 0 1,1 0-1,-1 0 0,-8-3 0,13 6-5,0 0-1,0-1 1,-1 1 0,1 0-1,0 0 1,0 0 0,-1 0-1,1 0 1,0 0 0,0 0-1,0 0 1,-1 0 0,1 0-1,0 0 1,0 0 0,-1 0-1,1 0 1,0 0 0,0 0-1,0 0 1,-1 0 0,1 0-1,0 1 1,0-1 0,-1 0-1,1 0 1,0 0 0,0 0-1,0 0 1,0 1 0,-1-1-1,-6 6-216,0 0 0,1 0 0,0 1 0,-7 8 0,2-1-2559,-12 10-6352,53-56 6902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7.3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283 0 18103,'-1'66'1336,"-6"79"114,4-95-882,-5 134 4,-4 41-446,8-122-64,-4 184 3,-1 85-54,-1 591-31,10-751 25,0-108 30,-3 221 3,-1 34 38,2-203 264,-10 264 0,-5 99-217,2-91 96,2-79-110,1-60 110,2-89-102,5-107 196,-11 194 1,-4 76-196,2-52 106,2-49-112,4-42 112,-17 412-14,26-504-196,-1-2 6,-4 228-422,10-171-757,-2-182 1157,0-1 0,0 0 1,0 0-1,0 1 0,0-1 0,0 0 0,0 1 1,0-1-1,0 0 0,0 0 0,0 1 1,0-1-1,0 0 0,0 0 0,0 1 0,0-1 1,0 0-1,-1 0 0,1 1 0,0-1 1,0 0-1,0 0 0,0 0 0,-1 1 0,1-1 1,0 0-1,0 0 0,-1 0 0,1 0 1,0 0-1,0 1 0,-1-1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05:16.8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3081 413,'-4'-4,"0"0,-1 0,0 1,1 0,-1 0,0 0,-10-3,-3 0,-23-4,-42-5,-46 4,-50 2,-538 16,536 7,-348 73,341-34,35 3,115-39,1 1,2 2,0 2,1 1,1 1,1 2,1 1,-43 50,32-26,3 2,-63 111,54-69,-39 108,52-104,5 1,5 1,4 1,4 1,5 1,4 0,8 155,3-219,13 73,-15-107,0 0,1 0,0-1,0 1,1 0,4 6,-4-8,0 0,0-1,0 1,0-1,1 0,0 0,-1 0,1 0,7 3,6 2,0-1,1-1,19 5,117 22,74 4,64 2,467 34,921-28,-1146-69,-9-39,-329 23,-38-4,-129 34,1-1,-1-2,29-17,-48 24,0-1,0-1,0 1,-1-2,0 1,0-1,-1-1,0 1,-1-1,10-17,-10 13,-1 0,-1-1,0 0,-1 0,3-15,5-85,-9-52,-8 43,-35-208,21 240,-3 2,-68-171,54 180,-3 2,-4 2,-4 2,-3 2,-2 2,-4 2,-119-112,115 128,-2 3,-2 3,-2 2,-2 4,-2 2,-2 3,0 4,-151-45,127 55,-181-20,-105 26,-439 59,10 63,664-82,44-7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05:32.4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23337 0,'2'2,"-1"-1,1 1,-1-1,1 1,-1-1,0 1,0 0,0 0,1-1,-2 1,1 0,0 0,0 0,-1 0,1 4,2 2,8 27,10 67,-3 39,11 297,-45 2,-60 132,32-271,-31 475,66-573,-12 185,-19-3,29-319,-2-1,-24 68,21-89,-2 0,-1-1,-45 69,40-74,-3-2,-1-1,-1-1,-2-1,-2-2,-46 35,30-31,-2-1,-94 44,107-61,-1-2,0-1,-1-3,-78 14,30-18,-142-6,11-2,-310 33,224-11,101-10,-383 33,539-38,-74 20,104-21,-1 2,1 0,1 0,-1 2,2 0,-32 23,-2 9,-47 34,-324 180,345-212,-377 200,386-208,-85 41,-286 98,110-77,-6-11,-57 15,6 19,336-101,-71 39,-37 35,84-48,-128 77,-270 158,212-156,192-98,-1-3,-73 13,42-17,-173 8,-102-34,2-34,5-18,-158-39,380 63,-220-83,117 9,-3 0,71 43,-82-35,235 89,2-1,0-2,0 0,2-2,0-1,-38-37,-105-120,-103-99,185 200,-77-75,147 133,-324-325,314 320,-184-157,-13 17,170 132,-1 2,-1 3,-2 2,0 2,-73-16,-293-38,373 68,-629-79,-8 41,669 43,-25 1,-45 4,73-3,0 1,0 1,0 0,0 1,1 0,0 1,-18 10,-56 35,-105 59,185-106,-149 90,134-78,1 0,1 2,0 0,1 1,-18 23,26-25,-1 1,2 1,0 0,2 0,-7 21,-19 43,15-47,-1-1,-29 40,-135 148,38-48,14 11,9 2,91-146,-1-1,-51 48,-170 132,-73 72,273-240,-1-3,-67 47,-121 58,-12-20,228-121,6-3,-23 14,40-22,0 0,0 1,0-1,1 1,-1 0,1-1,0 1,-3 6,-12 27,12-23,-130 360,59-85,-23 69,74-286,-4-2,-3-1,-50 80,72-133,-6 9,0 1,2 1,0 0,-11 34,-16 46,32-87,-1-1,0 0,-20 24,8-15,-2-2,0 0,-50 37,61-52,0 1,1 1,0 0,1 0,1 1,0 0,-13 23,16-20,1 0,1 0,-7 32,2-4,-41 119,21-70,-75 228,49-152,-21 118,71-259,-8 26,-2 1,-3-2,-2-1,-2 0,-2-2,-3 0,-38 51,31-55,-3-1,-1-2,-2-2,-70 55,45-48,-2-3,-120 60,172-96,-501 262,313-150,-10 19,130-76,64-48,1 1,1 1,-21 25,17-18,-30 27,-43 22,55-44,0 2,-44 47,29-17,-38 40,63-72,-44 33,-5 1,-45 32,-2 6,79-60,-66 42,101-76,-1 1,-1-1,-15 7,20-11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6.48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1 24575,'0'0'0,"2"0"0,1 4 0,2 4 0,3 2 0,-2 7 0,5 3 0,0 6 0,5 4 0,2 6 0,1-2 0,1 0 0,-1-1 0,-3-5 0,0 1 0,-1-3 0,-4-2 0,3-1 0,-4 3 0,1-3 0,-1-3 0,-1 1 0,-3-2 0,3 0 0,1-1 0,-2 1 0,4-4 0,-2-1 0,-9-15 0,-1 2 0,0-1 0,1 0 0,-1 1 0,0-1 0,1 0 0,-1 0 0,1 1 0,-1-1 0,0 0 0,1 0 0,-1 0 0,1 1 0,-1-1 0,1 0 0,-1 0 0,2 0 0,3-1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7.39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27.1911"/>
      <inkml:brushProperty name="anchorY" value="-1086.52869"/>
      <inkml:brushProperty name="scaleFactor" value="0.5"/>
    </inkml:brush>
  </inkml:definitions>
  <inkml:trace contextRef="#ctx0" brushRef="#br0">0 1 24575,'0'0'0,"0"4"0,5 4 0,3 7 0,4 10 0,2 0 0,4 5 0,-3 0 0,0-2 0,-4-2 0,2-6 0,-3-3 0,1-3 0,-4 0 0,-1 1 0,0 1 0,3 0 0,0 5 0,1 1 0,-2 0 0,3 3 0,-2 1 0,-2-2 0,1-3 0,-2 0 0,-1-3 0,-2 2 0,-2-3 0,0 0 0,-1-7 0,0-11 0,0 2 0,-1-1 0,1 0 0,0 0 0,0 0 0,0 0 0,0 0 0,0 0 0,0 1 0,0-1 0,0 0 0,0 0 0,0 0 0,0 0 0,-1 0 0,1 0 0,0 0 0,0 0 0,0 0 0,0 0 0,0 0 0,0 1 0,-1-1 0,1 0 0,0 0 0,0 0 0,0 0 0,0 0 0,0 0 0,0 0 0,-1 0 0,1 0 0,0 0 0,0 0 0,0 0 0,0 0 0,0 0 0,-1-1 0,1 1 0,0 0 0,0 0 0,-6-2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8.33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62.12756"/>
      <inkml:brushProperty name="anchorY" value="-2160.76099"/>
      <inkml:brushProperty name="scaleFactor" value="0.5"/>
    </inkml:brush>
  </inkml:definitions>
  <inkml:trace contextRef="#ctx0" brushRef="#br0">387 0 24575,'0'0'0,"-4"0"0,-4 0 0,0 5 0,-4 0 0,0 3 0,-4 1 0,2 5 0,0 0 0,1 3 0,-2-2 0,0-1 0,-2 0 0,0 1 0,1 0 0,-2-3 0,3 2 0,2-3 0,-3 0 0,2 3 0,-3-3 0,3 0 0,1-2 0,3 0 0,0-2 0,-2-2 0,2 3 0,-1-2 0,-2 3 0,2 2 0,2-1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9.24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67.46967"/>
      <inkml:brushProperty name="anchorY" value="-1955.98083"/>
      <inkml:brushProperty name="scaleFactor" value="0.5"/>
    </inkml:brush>
  </inkml:definitions>
  <inkml:trace contextRef="#ctx0" brushRef="#br0">1 1 24575,'0'0'0,"2"2"0,3 11 0,5 7 0,5 14 0,7 7 0,2 2 0,-2 4 0,0-6 0,-3-1 0,1-5 0,-4-6 0,-4-3 0,-2-7 0,-3-4 0,0-4 0,-2-3 0,-2 3 0,0-4 0,-2-3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19.92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00.83508"/>
      <inkml:brushProperty name="anchorY" value="-2910.49487"/>
      <inkml:brushProperty name="scaleFactor" value="0.5"/>
    </inkml:brush>
  </inkml:definitions>
  <inkml:trace contextRef="#ctx0" brushRef="#br0">1 0 24575,'0'0'0,"4"2"0,4 4 0,5 6 0,1 6 0,4 6 0,4 5 0,3 6 0,4 4 0,5 3 0,1 6 0,1-3 0,-2-1 0,-2 0 0,-4-1 0,-3 1 0,-1-7 0,-6-3 0,-2-7 0,-5-5 0,-2-6 0,-2-2 0,-3-6 0,-1-3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20.87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57.80762"/>
      <inkml:brushProperty name="anchorY" value="-4056.30933"/>
      <inkml:brushProperty name="scaleFactor" value="0.5"/>
    </inkml:brush>
  </inkml:definitions>
  <inkml:trace contextRef="#ctx0" brushRef="#br0">0 0 24575,'0'0'0,"0"2"0,0 6 0,3 2 0,4 7 0,9 4 0,4 8 0,3-1 0,0 3 0,6 5 0,-2 1 0,0 9 0,4 1 0,-3-1 0,5 7 0,-1 0 0,-2 2 0,-3-6 0,-1-7 0,-7-9 0,-3-9 0,-5-9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9:06:24.03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93.30933"/>
      <inkml:brushProperty name="anchorY" value="-5245.72852"/>
      <inkml:brushProperty name="scaleFactor" value="0.5"/>
    </inkml:brush>
  </inkml:definitions>
  <inkml:trace contextRef="#ctx0" brushRef="#br0">1 875 24575,'0'0'0,"0"-2"0,5-6 0,7-2 0,4-5 0,3-1 0,5 2 0,0 1 0,3-2 0,1 0 0,-3-2 0,-1 3 0,-2 1 0,-3 2 0,0 4 0,-2-3 0,1 3 0,-1-1 0,1 1 0,0-3 0,-1 2 0,-5-2 0,3 2 0,-2 0 0,3-4 0,-1 0 0,1-4 0,1 0 0,0-3 0,1 4 0,-3 0 0,-1 2 0,-3-2 0,1 0 0,-2-2 0,-3 0 0,0 1 0,-1-2 0,-2 1 0,1 4 0,-1-2 0,4 1 0,-1-2 0,2 2 0,-2 1 0,4 3 0,1 3 0,-2 1 0,3 1 0,0 1 0,-2-3 0,0 1 0,2 0 0,1 2 0,2-1 0,1 1 0,-1 0 0,2-3 0,-1-2 0,-4-4 0,2-7 0,-3 0 0,-3-3 0,-3 2 0,0 4 0,-2 2 0,4 4 0,-1-1 0,-1 1 0,1-3 0,4 1 0,-2 1 0,1 2 0,2 4 0,1 1 0,2 3 0,2 1 0,-2 6 0,-1 3 0,-4 5 0,2-1 0,-2 1 0,0 0 0,-2 3 0,-3-1 0,2-2 0,-3 1 0,0 0 0,-2 3 0,4-4 0,0 0 0,-1 0 0,-1 1 0,-1 1 0,-4 2 0,-1-1 0,0 3 0,-3-4 0,-1 0 0,-1-2 0,-3 2 0,-2 0 0,2 2 0,-3-1 0,-1-2 0,3-1 0,-3-4 0,3 3 0,0-3 0,3 0 0,2 3 0,2 1 0,0-1 0,0 1 0,1 1 0,2 0 0,-5-3 0,0 2 0,1-2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3.8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11038 194 18375,'-159'10'324,"67"-9"1296,-234-5 0,-72-4-1082,212 1 528,-344-19 1,-61-7-763,343 19 151,-391-24 3,568 34-435,-656-36 48,-61 16-66,136 18 36,405 9 159,-327 20 0,28 11-98,339-17 204,-284 28 1,22 5-191,292-30 157,-243 26 0,22 0-170,248-31 137,-202 10 0,19-6-172,212-15 33,-146-1 5,28-5-148,158-2-271,-83-16 0,31-7 110,49 11-3606,-94-13-9328,415 68 9888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7.8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572 1 16408,'-26'291'341,"13"-158"1365,-28 261 1,-5 56-1114,27-269 669,-83 690 399,80-703-946,-33 231 3,-2-12-559,35-242-86,-27 188 1,4-20-56,31-202 2,-11 126 0,7-31-33,13-135-72,-3 83 3,5-23-19,3-89-326,-1-21 204,1 18-342,6 58 1,-2-73-136,-4-24 658,4 6 21,-2-5-204,2-8-753,22-94-198,-18 67-1403,8-27-6915,-37 142 7134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6.2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848 41 14704,'-13'4'-249,"12"-4"403,0 1-1,0-1 0,0 0 0,0 1 1,-1-1-1,1 0 0,0 0 1,0 1-1,0-1 0,-1 0 0,1 0 1,0-1-1,0 1 0,-1 0 1,1 0-1,0 0 0,0-1 0,0 1 1,0-1-1,0 1 0,-1-1 1,1 1-1,0-1 0,-1-1 0,-14-7 470,-1 1 0,-23-9 0,27 13-644,3 1 63,-45 3 56,44 3 124,-7 6-75,-19 12 0,26-12-25,-38 53 76,40-46 44,-39 93 79,38-84-188,-45 112 51,43-109-62,-58 119 35,53-112-124,-89 178 11,85-172-22,-79 162 24,84-172-37,-29 58 70,42-84-23,1 0 6,-1-1-1,1 1 1,0 0-1,0 0 1,1 1-1,0-1 1,-1 8-1,1-12-21,2 0-48,4 1 294,55 4 50,-5-3 222,28 3-196,23 9-42,-85-11-152,20 7 34,0 2 1,75 34 0,-28 1-1386,-87-47 1103,-1-1 0,1 1 0,0-1 0,-1 0 0,1 0 0,0 1 1,-1-1-1,1 0 0,0 0 0,-1 0 0,1 0 0,0 0 0,0 0 0,-1 0 0,1 0 0,0 0 0,0 0 1,-1 0-1,1 0 0,0 0 0,1-1 0,0 0-129,1 0-3,-1 0 1,1 0-1,0-1 0,-1 1 0,1 0 0,-1-1 0,0 0 0,1 0 1,-1 0-1,0 0 0,0 0 0,2-3 0,6-5-1834,2-2-7523,-28 28 7191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6.5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539 51 15416,'0'0'0,"-28"2"0,-20 1 0,-3 0 1983,-9-2-1983,4-2 1992,1-5-1752,-2-3 0,-6-8-240,-57-10-14487,240 54 14487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7.0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1 110 14072,'8'77'157,"-5"-40"1006,2 73 44,-5 87 355,1-180-1537,0-10-17,0-9-6,0-7 0,-1 0-1,1-19-9,12-56-12,-6 43-78,17-67-72,-9 59 57,4-4 90,-11 35 57,17-30-1,-24 46 5,0 0-1,0 1 1,0-1-1,0 0 1,1 1-1,-1 0 1,1-1-1,-1 1 1,1 0-1,-1 0 1,1-1-1,0 1 1,0 1 0,0-1-1,-1 0 1,1 0-1,0 1 1,0-1-1,0 1 1,3-1-1,-4 1-17,-1 0-8,1 0 0,-1 0 0,0 0 0,0 0 1,1 0-1,-1 0 0,0 0 0,0 0 0,1 0 0,-1 0 0,0 0 0,0 0 0,1 0 0,-1 0 0,0 0 0,0 0 1,1 1-1,-1-1 0,0 0 0,0 0 0,1 0 0,-1 0 0,0 1 0,0-1 0,0 0 0,1 0 0,-1 0 0,0 1 1,0-1-1,0 0 0,13 16 242,17 24 0,-23-26 12,7 24 206,12 58-1,-20-51-270,0-5-31,-6-39-157,0 0 0,0 0 0,1-1 0,-1 1 0,0 0-1,0 0 1,0-1 0,1 1 0,-1 0 0,0-1 0,1 1 0,-1 0 0,1-1 0,-1 1 0,0-1 0,1 1 0,0 0 0,-1-1 0,1 1 0,-1-1 0,2 1 0,-2-1-6,3-3 19,1-4-15,0-1-1,5-11 1,2-8-25,29-65-12,-38 88 11,12-28-73,34-59 1,-40 77 79,1-2 26,0 1 0,1 0 0,1 0 0,12-14 0,-23 29-11,1 0-1,-1 0 0,0 0 0,0 0 1,0-1-1,0 1 0,1 0 1,-1 0-1,0 0 0,0 0 0,0 0 1,1 0-1,-1 0 0,0 0 1,0 0-1,0 0 0,1 0 0,-1-1 1,0 1-1,0 0 0,1 0 1,-1 1-1,0-1 0,0 0 0,0 0 1,1 0-1,-1 0 0,0 0 1,0 0-1,0 0 0,1 0 0,-1 0 1,0 0-1,1 1 0,4 1 24,0 0 0,0 0 0,0 1 0,0 0 0,0 0 0,-1 0 0,1 0 0,5 7 0,-2-2 3,0 1-1,-1 0 1,11 16-1,-7-4 18,0 0 0,-1 0 0,9 28 0,1 26 379,-17-62-402,-1-5 1,0 0 0,-1 0 0,0 0 1,0 0-1,-1 13 0,-1-1-27,-1 16-127,2-35 84,0-1 1,0 0-1,0 1 0,0-1 0,0 0 0,0 1 0,0-1 0,0 0 0,0 1 0,0-1 0,0 0 1,0 0-1,0 1 0,-1-1 0,1 0 0,0 1 0,0-1 0,0 0 0,0 0 0,0 1 0,-1-1 1,1 0-1,0 0 0,0 0 0,-1 1 0,1-1 0,0 0 0,0 0 0,-1 0 0,1 0 1,0 1-1,0-1 0,-1 0 0,1 0 0,0 0 0,-1 0 0,1 0 0,0 0 0,0 0 0,-1 0 1,1 0-1,0 0 0,-1 0 0,1 0 0,0 0 0,-1 0 0,1 0 0,0 0 0,0 0 0,-1 0 1,1 0-1,0-1 0,-1 1 0,1 0 0,0 0 0,0 0 0,-1 0 0,1-1 0,0 1 0,0 0 1,0 0-1,-1-1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7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167 489 15416,'-5'75'264,"-7"79"3607,5-31-2819,7-100-630,0 84 194,2-88-474,-9-103-115,5 59-54,-15-127-65,14 113-206,-3-79 3,2-15 184,4 121-18,1-26 0,29-175-190,-29 207 302,1 0 1,-1 0-1,5-10 0,21-50-49,-18 51 62,15-22 1,-24 37 3,0-1 2,0 1-1,1-1 1,0 0-1,-1 0 1,1 0-1,-1 1 1,1-1-1,0 0 1,0 1-1,-1-1 1,1 0-1,0 1 1,0-1-1,0 1 1,0-1-1,-1 1 1,1 0-1,0-1 1,0 1-1,0 0 1,2-1-1,7-1 8,1-1-1,-1 1 0,21-1 1,-13 3 23,38 7 1,-56-7-33,4 0 42,-1 1 0,1-1 0,0 1 0,-1 0 0,1 1-1,3 1 1,-7-3-42,19 8 147,27 16 0,-25-10-85,21 17 1,-42-31-63,2 2 37,0 0 0,0 0 0,1 0 0,-1 0 0,0 0 0,-1 1 0,1-1 0,2 4 0,33 56 297,-8 8-202,-29-70-132,1 3 32,0-1 1,0 0 0,0 1-1,-1-1 1,1 0 0,-1 1-1,0-1 1,0 1 0,0 4-1,0 16 132,-4 25-1,-12 25-32,16-73-131,0 2 21,0 0 1,-1-1 0,1 1 0,-1 0 0,1-1-1,-1 1 1,0-1 0,0 1 0,0-1-1,0 1 1,0-1 0,0 1 0,0-1 0,-2 2-1,3-3-21,-12 12 109,0 0 0,-17 13 0,11-13-75,-31 16 0,49-28-34,-3 2 2,0-1 0,0 1-1,0-1 1,0 0 0,0 0 0,0 0 0,-6 1 0,-14 2 7,-35 2 0,-31-10-23,89 4 14,-5 0-16,0-1 1,0 0 0,1 1-1,-1-2 1,-5-1 0,-64-24-73,4-10-96,68 36 91,0 0 0,0 0 1,-1-1-1,1 1 1,0-1-1,0 1 0,1-1 1,-4-3-1,-3-5-184,0 1-1,-10-17 0,14 17 227,0 1 1,1-1-1,-4-13 0,3 4-129,4 9 135,0 1 0,0-1 0,2-7 0,13-41-2503,2-33-10011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7.9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0 15512,'-7'80'288,"6"-58"1151,-3 127 479,5-108-972,3 87 1,2 17-627,-4-86 333,12 235 146,-12-241-726,4 193-135,-6-216-114,4 88-2170,-4-117 2306,-1-1-1,1 1 1,0 0-1,0 0 1,1-1-1,-1 1 1,0 0-1,0-1 1,0 1-1,0 0 1,1 0-1,-1-1 1,0 1-1,1-1 1,-1 1-1,0 0 1,1-1-1,-1 1 1,1-1-1,-1 1 1,1-1-1,-1 1 1,1-1-1,-1 1 1,1-1-1,-1 1 1,1-1-1,0 0 1,-1 1-1,1-1 1,0 0-1,-1 0 1,1 1-1,0-1 1,0 0-1,-1 0 1,1 0-1,0 0 1,-1 0-1,1 0 1,0 0-1,0 0 1,0-1-1,4 2-1249,15 2-10509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8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262 2 15328,'-50'-1'246,"38"2"989,-58 20 409,69-20-1573,0-1 1,0 1-1,-1-1 1,1 1-1,0-1 1,0 1-1,0 0 1,0 0-1,0-1 1,-2 3-1,-66 69 992,68-71-997,0 1 0,-1-1 0,1 1 0,0 0 0,0-1 0,0 1 1,0 0-1,-1 3 0,-32 105 716,34-107-736,-1-1 0,1 1 0,-1 0 0,1-1 0,0 1 0,0 4 0,14 105 420,-13-109-402,-1 0-1,1-1 1,0 1 0,0 0-1,1 3 1,9 17 194,23 33 0,-33-55-236,-1 0 0,1 0 1,0 0-1,0 0 0,0-1 1,0 1-1,-1 0 0,1 0 1,0 0-1,0-1 0,2 2 1,-3-2-23,6 3 68,1 1 0,-1-1 0,11 4 0,-8-5-41,0 0 0,15 1 0,-23-3-19,-1 0 0,1 0-1,0 0 1,0 0 0,0 0 0,0 0 0,0 0 0,0 0 0,0 0-1,-1 0 1,1-1 0,0 1 0,0 0 0,0-1 0,0 1-1,1-1 1,-2 1-8,7-4 34,0 0-1,0 0 0,7-6 1,-5 2-13,15-17 0,-24 25-21,2-1 7,-1-1 0,0 1 0,-1 0-1,1 0 1,0-1 0,0 1 0,0 0-1,-1-1 1,1 1 0,-1-1 0,1-1 0,5-14 35,4-21 1,-2-29-24,-8 67-19,1-4 1,-1 0 0,0 0 1,0 0-1,-1-7 0,-6-31-7,-12-43-1,18 82-11,0-1 1,0 1-1,0 0 1,-1 1-1,-2-6 1,-5-7-34,-11-15 0,9 17-27,-15-14-1,26 27 79,-1-1-62,0 0-1,0 0 1,0 0-1,0 0 1,-1 0-1,1 0 1,0 0 0,-1 0-1,1 1 1,-3-2-1,-5-2-166,0 1 1,-15-4-1,14 5 130,-1 1 0,-13 1 1,23-1 51,0 1 0,0 0 1,1 0-1,-1 0 1,0 0-1,0 0 1,0 0-1,1 0 0,-1 1 1,0-1-1,0 0 1,1 0-1,-1 1 0,0-1 1,1 0-1,-2 1 1,-1 1-20,1 0 1,0 0-1,-1 0 1,1 0-1,0 0 1,0 1-1,0-1 1,1 1-1,-1-1 1,1 1-1,-1 0 1,1-1-1,0 1 1,-2 6-1,3-8-169,0 0 1,-1 0-1,1 1 0,-1-1 1,1 0-1,-1 0 0,0 0 1,1 0-1,-1 0 0,-1 1 1,-14 23-9531,38-58 7333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8.7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578 49 15152,'-20'17'281,"20"-16"-173,-1-1 0,1 1 0,-1-1 1,1 1-1,-1-1 0,1 1 0,0-1 0,-1 1 1,1-1-1,0 1 0,-1 0 0,0 0 0,-19 53 1772,-9 48 207,21-72-1916,0-2 515,-33 138 197,32-123-590,-19 89 1,-3 18-182,19-92 156,-40 213 113,42-224-106,2 4-93,-22 104 4,25-133-199,-12 30 0,15-48-123,0-4-48,2 0 164,-1 0 0,0-1 0,0 1 0,1-1 0,-1 1 0,0-1 0,1 1 0,-1-1 0,0 1 0,1-1 0,-1 0 0,1 1 0,-1-1 0,1 0 0,-1 0 0,-11-27-238,11 25 119,0 1 0,1 0 0,-1-1 0,1 1 0,0-1 0,-1-3 1,-5-74-830,2-22 724,1 44-2466,-3-51-7367,14 254 7571</inkml:trace>
  <inkml:trace contextRef="#ctx0" brushRef="#br0" timeOffset="1">1 1 15864,'35'68'309,"-26"-47"1237,54 123 492,-47-108-1130,84 174 273,-82-171-746,63 123 19,-54-109-647,-44-95-2062,-6-25 1291,15 46-1470,-6-18-6645,33 91 6821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9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0 174 15240,'10'2'328,"0"0"0,-1 1 0,1 0 0,13 7 0,40 23 2532,-25-14-1779,-24-11-991,-7-4 19,1-1 1,15 6-1,52 17 222,-74-25-317,0-1 1,0 1-1,0-1 1,0 0-1,1 0 1,-1 1-1,0-1 1,0 0-1,0 0 0,0 0 1,2-1-1,35-3 160,-31 3-167,0 0 0,-1-1-1,1 0 1,11-5 0,-12 3-8,0 0 0,0-1 0,-1 1 0,1-1-1,-1 0 1,0-1 0,-1 0 0,1 1 0,5-11-1,-10 15 1,1 0-5,-1 0 0,1 0 0,0 0 0,-1 0 0,1 0 0,-1 0 0,1 0 0,-1-1 1,0 1-1,1-2 0,2-22-44,0-34 1,-5 42-76,-3 2 74,-1 0 0,-13-22 1,19 36 47,-1 0 1,1 0 0,-1 0 0,1 1-1,-1-1 1,1 0 0,-1 1-1,0-1 1,1 1 0,-1-1 0,0 0-1,0 1 1,-1-1 0,-11-6-9,0 1 0,-24-8 1,36 14 10,0 0 0,0 0 1,1 0-1,-1-1 0,0 1 1,0 0-1,0 0 0,1 0 1,-1 0-1,0 0 1,0 0-1,1 1 0,-1-1 1,0 0-1,0 0 0,1 0 1,-1 1-1,0-1 0,-17 8 14,1 1 0,0 0-1,-16 13 1,31-21 12,0 1 0,0-1 0,0 1 0,1-1 0,-1 1 0,1 0 1,-1-1-1,-1 4 0,-71 116 316,72-118-295,0 1 0,1 0-1,-1-1 1,1 1 0,-2 5-1,-15 62 234,8 5-162,10-73-75,0 1 1,0 0 0,0 0 0,0 0 0,0-1-1,2 7 1,-2-10-44,17 88 307,13 2-206,-30-90-101,1 4 25,1 0 0,-1 0 0,1-1 0,0 1 0,-1-1 0,2 0 0,1 4 0,-4-7-25,15 20 100,20 22 0,-17-24-80,23 17-1,-41-35-19,2 2-1,0 0 1,0-1-1,0 1 0,1-1 1,-1 1-1,0-1 0,1 0 1,-1 0-1,4 1 0,-6-2 1,17 6-3,33 7 0,-29-9-30,31-1 0,-52-3 33,5 0-79,1 1-1,0-2 0,7 0 1,-13 1 79,76-12-315,2-9 170,-78 21 145,25-7-412,-3-1-98,-1 0 0,32-17 0,10-16-2290,-57 37 1660,14-10-10599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19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60 152 13360,'-1'0'93,"1"0"0,-1 1 0,1-1 0,0 0 0,-1 0 0,1 0 0,0 1 0,-1-1 0,1 0 1,0 0-1,-1 1 0,1-1 0,0 0 0,0 1 0,-1-1 0,1 0 0,0 1 0,0-1 0,0 0 1,0 1-1,-1-1 0,1 1 0,0-1 0,0 0 0,0 1 0,0 0 0,0-1-10,0 0-1,0 0 0,0 1 1,0-1-1,1 0 1,-1 0-1,0 1 0,0-1 1,0 0-1,0 0 1,0 1-1,1-1 1,-1 0-1,0 0 0,0 0 1,0 0-1,1 1 1,-1-1-1,0 0 0,0 0 1,1 0-1,-1 0 1,0 0-1,0 0 0,1 0 1,-1 1-1,0-1 1,0 0-1,1 0 1,-1 0-1,0 0 0,1 0 1,0 0 35,1 0 1,-1 0 0,1 0-1,-1 0 1,1 1-1,-1-1 1,1 1 0,-1-1-1,3 2 1,4 1 68,3 0-86,14 5 393,-7-2-91,1-1 1,37 6-1,-22-8-333,-34-3-70,1 0 0,0 0 1,0 0-1,-1 0 1,1 0-1,0 0 1,0 0-1,-1 0 0,1 0 1,0 0-1,-1-1 1,1 1-1,0 0 0,0 0 1,0-1-1,10-6 2,1 1 0,16-15 0,-27 20-3,-1 1 0,1 0 0,0-1 1,-1 1-1,1-1 0,-1 0 0,0 1 1,1-1-1,-1 1 0,1-1 0,-1 0 1,0 1-1,0-1 0,1 0 0,-1 0 1,3-9-4,-1 1 1,-1-1-1,1 0 1,-1-14-1,-1 23 1,0 0 0,0 1-1,0-1 1,0 0 0,0 0-1,-1 0 1,1 0 0,0 0-1,-1 0 1,1 0 0,-1-1-1,-7-13-31,-19-25 0,27 39 26,-1 0 0,0 0 1,1 1-1,-1-1 0,0 0 0,0 1 1,1-1-1,-1 0 0,0 1 0,0-1 1,0 1-1,-1-1 0,-11-5-23,-1 1-1,1 1 0,-18-4 1,30 8 34,0 0 0,-1 0 0,1 0 1,0 0-1,0 0 0,-1 0 0,1 0 0,0 0 1,0 0-1,-1 0 0,0 1 0,-21 6 29,1 1-1,-22 12 0,42-19-3,1 0-1,-1 0 1,1-1 0,0 1-1,-1 0 1,1 0 0,0 1-1,-1-1 1,1 0 0,-1 2-1,-8 8 37,1 0 0,1 1-1,0 0 1,1 0 0,0 1-1,0-1 1,2 2 0,-1-1-1,2 1 1,0-1 0,-3 22-1,4-6 97,2-1 0,1 0-1,7 49 1,-7-76-128,1 1 0,-1-1 0,0 0 0,1 0 1,-1 1-1,1-1 0,-1 0 0,1 0 0,0 0 0,-1 1 0,2 0 0,20 27 224,30 33 0,-33-44 51,91 49 60,-107-65-368,0-1 1,0 0-1,0 1 1,0-1-1,0 0 1,0-1-1,5 1 1,-8-1 1,86 15-8,13-8-132,-42-2-3296,53 9-8228,-257-32 8783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0.6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17479,'5'14'200,"-3"-9"120,0 0 1,-1 0-1,0 1 0,2 8 1,9 74 1700,-10-52-946,-2 107 3,0 36-766,-1-92 168,-2 167 0,-3 34-372,4-146-46,-5 286 3,-3 56-18,7-271 121,-4 358 4,0 39-82,5-357 190,-4 390 0,0 20-193,2-402 68,-28 1001 74,24-1026-36,-15 309 1,0-28-138,13-324 32,-17 257 4,0-29-59,18-270 40,-8 184 1,5-34-37,9-197 76,1 112 0,3-36-86,1-122-6,7 61 5,7-15-21,-14-96-48,0 4-35,0 0-1,2 0 0,0 0 1,0 0-1,1-1 0,0 0 1,1 0-1,9 13 1,-12-19-58,0-1 1,0 0 0,1 0 0,0 0 0,0 0 0,6 4 0,2-5-863,103 5-250,-78-7-1754,31 4-8183,-159-11 8403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8.4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13192 222 13448,'-30'2'190,"28"-1"-110,1-1-1,0 0 1,0 0-1,0 0 1,0 0 0,0-1-1,0 1 1,0 0-1,0 0 1,0-1-1,-1 0 1,-95-31 1192,72 25-664,-138-25 193,150 30-634,-19-1-1,-109-6 168,-24 2-269,92 6-70,-124 4 3,-64 4 2,-298 15 24,442-18 96,-203 5 0,-24 0-44,199-7 186,-235 1 3,-18-2-146,234-2 207,-256-3 1,-12-2-214,255 3 127,-736-13 110,725 11-44,-777-25 100,772 24-220,-754-32 84,757 31-42,-764-29 108,765 30-48,-738-20 94,750 23-220,-243 2 3,16 4-84,253 1 159,-193 12 0,22 6-188,206-13-32,-143 16 0,27 2-37,151-17-88,-88 11 3,28-2-84,95-14-646,-115 12-304,143-17 422,17 0 654,-13-3-514,11 0 388,8-3 102,-5 6 45,0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5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449 1 13536,'-30'25'1472,"-25"19"193,41-32-697,-68 68 330,79-76-1133,-1 0 0,1 0 0,-5 6 0,-90 133 703,94-138-792,0 1 0,1-1 0,0 1 0,-3 10 0,-42 103 304,2 15-216,43-125-75,0 0-1,1 0 0,0 0 0,-1 11 1,-14 124 356,10 6-256,7-150-189,-1 12 167,1 1 1,3 20-1,16 103 338,13-3-337,-17-85 167,22 53 3,2-12-224,-25-60 114,35 61 52,-42-80-274,-5-8-9,-1-1 0,1 1 0,0-1-1,0 1 1,0-1 0,0 0 0,0 0 0,0 0-1,0 0 1,0 0 0,0 0 0,1 0 0,-1-1-1,4 1 1,1-3-277,2-6-102,0 0-1,0-1 1,-1 0 0,0 0-1,9-15 1,18-29-2649,-28 38 57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5.7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7 208 12192,'0'16'944,"2"0"0,4 25 1,-4-30-464,0 1 1,-1-1-1,-1 20 1,0-11-326,-10 201 1818,6-174-1830,2-31-29,-1 40 250,3-54-313,0 17 127,0-18-173,0 0 0,0 0 0,0 0 0,0 0 0,0 0 0,0 0 0,0-1 0,0 1 0,1 0 0,-1 0 1,0 0-1,1-1 0,-1 1 0,1 0 0,-1 0 0,1-1 0,-1 1 0,1 0 0,-1-1 0,2 2 0,-2-2-5,0 0 0,1 0 0,-1 0 0,0 0-1,0 0 1,0 0 0,0 0 0,1 0 0,-1 0-1,0 0 1,0 0 0,0 0 0,0 0-1,0 0 1,1 0 0,-1-1 0,0 1 0,0 0-1,0 0 1,0 0 0,0 0 0,0 0 0,1 0-1,-1 0 1,0-1 0,0 1 0,0 0 0,0 0-1,0 0 1,0 0 0,0 0 0,0-1 0,0 1-1,0 0 1,0 0 0,0 0 0,0 0 0,0-1-1,0 1 1,0 0 0,0 0 0,2-11 31,0 0 0,0-13 1,-2 17-17,1-83 270,-1 67-275,-3-148 99,2 127-69,6-140 8,-3 167-41,3-19 20,-4 34-14,0-1 0,0 0 0,0 1 0,0-1 0,0 1 0,0-1 0,1 1 0,0-1 0,-1 1 0,4-3 0,2-3 131,-4 10-50,7 12-25,9 16 0,-12-16-10,0 0 0,-1 0-1,5 18 1,-6-16-37,13 40 184,-6-15-56,13 41 122,-23-95-320,-1-21 13,25-175 0,-18 173 34,-5 25 7,0 0 0,7-17-1,-8 23 16,1 1 0,-1-1 0,1 1 0,0-1 0,1 1 0,-1 0 0,7-6 0,3-6 162,-12 16-90,2 3 34,43 48 158,-35-37-206,41 73 34,-23-30 59,-25-46-162,1-1 1,-1 1 1,3 11 0,9 34-35,-16-54-21,1 0 1,-1 0-1,1-1 0,-1 1 1,0 0-1,0 0 1,0 0-1,0 0 1,0 0-1,0 0 1,-1-1-1,1 1 0,-1 0 1,1 0-1,-1 0 1,0-1-1,-1 3 1,2-3 5,0-1-169,-1 1 1,1-1-1,-1 1 0,1-1 1,-1 0-1,1 1 0,-1-1 0,0 0 1,1 1-1,-1-1 0,1 0 1,-1 0-1,0 0 0,1 0 1,-1 1-1,1-1 0,-1 0 1,0 0-1,1 0 0,-1 0 0,0 0 1,1-1-1,-1 1 0,0 0 1,1 0-1,-1 0 0,1-1 1,-1 1-1,-1-1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6.2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74 11120,'1'4'1032,"2"12"-16,4 33 0,-2 0-104,10 118 1007,-15-155-1614,0 1 0,-1-1-1,0 1 1,-4 13-1,5-22 32,-2-28 462,-2 0-599,-7-56-4,1-18 90,9 79-271,1 1 14,10-64 20,-6 68 0,22-40 57,-20 47 110,-3 4-170,1 1 0,0-1 0,-1 1 0,1 0-1,0 0 1,8-2 0,-12 4-31,0 0 0,1 0-1,-1 0 1,1 0 0,-1 0-1,1 0 1,-1 0 0,0 0 0,1 0-1,-1 0 1,1 0 0,-1 0-1,0 0 1,1 0 0,-1 1-1,1-1 1,-1 0 0,1 1-1,8 4 76,1 0 0,-1 1 0,13 11 0,-17-12-35,0 0 0,-1 0 0,0 0 0,0 1 0,0-1-1,0 1 1,-1 0 0,5 12 0,-5-11-27,-1-4-7,-1 0-1,1 0 0,-1 0 1,0 0-1,0 0 0,0 0 1,-1 0-1,1 4 1,0 4 5,4 22-5,-5-23-52,0 0 0,0 0-1,-3 10 1,3-19 5,0 0 0,0-1-1,0 1 1,0-1 0,0 1 0,0-1 0,0 1-1,-1-1 1,1 1 0,0-1 0,0 1 0,-1-1-1,1 1 1,0-1 0,0 1 0,-1-1 0,1 1-1,0-1 1,-1 0 0,1 1 0,-1-1 0,1 0-1,-1 1 1,1-1 0,0 0 0,-1 1 0,1-1-1,-1 0 1,1 0 0,-1 0 0,0 1 0,1-1-1,-1 0 1,1 0 0,-1 0 0,1 0 0,-1 0-1,1 0 1,-1 0 0,1 0 0,-1 0-1,0 0 1,1 0 0,-2-1 0,-12 1-3181,1 4-6422,30-9 7254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6.6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527 113 14616,'-4'-1'1496,"-54"-17"158,43 12-861,-78-47 226,75 44-684,-56-15 70,74 24-405,-1 0 0,1 0-1,-1-1 1,1 1 0,-1 0-1,1 0 1,-1 0 0,1 0 0,-1 0-1,1 0 1,-1 0 0,1 0 0,-1 0-1,1 0 1,-1 0 0,0 0 0,1 0-1,-1 1 1,0-1 0,-2 2 2,0-1 1,1 1-1,-1-1 1,0 1-1,1 0 0,-1 0 1,1 0-1,0 1 1,0-1-1,0 0 1,0 1-1,-3 3 1,5-5 7,0-1-1,0 1 1,-1-1 0,1 1 0,0-1 0,0 1 0,0-1 0,-1 1 0,1-1 0,0 1-1,0 0 1,0-1 0,0 1 0,0-1 0,0 1 0,0 0 0,3 14 143,0-1-1,0 0 1,1 0 0,1 0 0,6 14 0,-7-20-96,-2-3 20,0-1 0,0-1 0,1 1-1,3 5 1,16 21 309,-22-30-384,1 0 0,-1 1 0,0-1 0,0 0 1,1 0-1,-1 0 0,0 0 0,0 0 0,1 0 1,-1 1-1,0-1 0,1 0 0,-1 0 0,0 0 1,0 0-1,1 0 0,-1 0 0,0 0 0,1 0 1,-1 0-1,0 0 0,1-1 0,-1 1 0,0 0 1,0 0-1,1 0 0,-1 0 0,0 0 0,0 0 1,1-1-1,-1 1 0,0 0 0,0 0 0,1 0 0,-1-1 1,0 1-1,0 0 0,0 0 0,1-1 0,-1 1 4,1-1-3,0 0 0,0-1-1,0 1 1,0 0 0,-1 0 0,1 0-1,0-1 1,-1 1 0,1-1 0,-1 1 0,1 0-1,-1-1 1,0 1 0,1-1 0,-1-1 0,-3-24 10,0 5 34,0-3 3,-2-15 170,5 39-158,4 3 24,49 42 115,-51-42-188,0-1 1,0 1 0,-1 0-1,1 0 1,-1 0-1,3 4 1,70 116 140,-60-92 26,49 129 63,-60-151-199,-1 0 1,3 11-1,28 166 163,-32-182-181,0 0 0,-1 0 0,0 0 0,1 0 0,-1 0-1,0 0 1,-1 0 0,0 4 0,1-7-26,-2 14 78,-1-1 0,-5 16 0,4-20-63,0-1 1,0 0 0,-8 12-1,12-20-15,-1 1 6,1 0 0,-1 0-1,0 0 1,0 0 0,1 0 0,-1-1-1,0 1 1,0 0 0,0 0-1,0-1 1,0 1 0,0 0 0,-2 0-1,-7 5 22,1-2 0,-18 7-1,18-8-22,-1-1-1,0 0 1,0-1-1,-19 0 1,-8-3-36,0-2 1,-64-16 0,71 12-469,-1-2-60,0-2 0,-34-18 0,6-3-570,59 33 1123,0 0 1,0 0 0,-1 0-1,1 0 1,0 0 0,0 0 0,0 0-1,-1 0 1,1 0 0,0-1-1,0 1 1,0 0 0,0 0-1,0 0 1,-1 0 0,1 0 0,0 0-1,0-1 1,0 1 0,0 0-1,0 0 1,0 0 0,-1 0-1,1-1 1,0 1 0,0 0 0,0 0-1,0 0 1,0 0 0,0-1-1,0 1 1,0 0 0,0 0-1,0 0 1,0-1 0,0 1 0,0 0-1,0 0 1,0-1 0,1 0-46,-1-1 1,1 0 0,0 0 0,0 1-1,-1-1 1,1 1 0,0-1 0,1 1-1,-1-1 1,0 1 0,0 0-1,1-1 1,-1 1 0,0 0 0,1 0-1,1-1 1,9-8-1888,19-22-10627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7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411 978 16312,'-7'-3'592,"1"0"1,-1 0 0,1-1 0,-7-5-1,6 4-38,-3-3 232,-65-71 230,57 58-656,-28-39 0,-14-24-288,-34-99-64,91 176 3,0 0-1,0 0 0,-2-9 1,-40-182 65,45 195-69,-1 1 1,1 0 0,-1 0 0,1-1-1,0 1 1,0 0 0,0 0-1,0-1 1,0 1 0,0 0 0,1 0-1,-1-1 1,1-2 0,-1 5-8,5-15 37,0-1 0,9-18 1,-7 21-27,0 1 1,15-19-1,-21 29-6,1 1 0,-1-1-1,0 1 1,0 0-1,0-1 1,1 1 0,-1 0-1,1 0 1,-1 0-1,1 0 1,-1 0 0,3-1-1,12-6 26,31-12 0,28 2-18,-68 17-12,15-4-29,1 2-1,23-2 0,-46 5 17,1 0 0,-1 0 0,0 1-1,0-1 1,1 0 0,-1 0 0,0 0 0,0 0 0,0 0 0,1 0-1,-1 0 1,0 0 0,0 0 0,1 0 0,-1 0 0,0 0 0,0 0 0,0 0-1,1-1 1,-1 1 0,0 0 0,0 0 0,0 0 0,1 0 0,-1 0-1,0 0 1,0 0 0,0-1 0,0 1 0,1 0 0,-1 0 0,0 0-1,0-1 1,0 0-10,1 0 0,-1 0-1,0 1 1,0-1-1,0 0 1,0 0 0,0 0-1,0 0 1,0 0 0,0 0-1,0 0 1,-1 0-1,1 0 1,0 0 0,-1 1-1,1-1 1,-1 0-1,1 0 1,0 0 0,-1 1-1,0-1 1,1 0 0,-1 0-1,1 1 1,-1-1-1,0 1 1,-1-2 0,-2-5-2964,0-7-7179,10 33 7654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7.6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14704,'165'132'296,"-119"-93"1183,96 88 1,22 22-933,-151-138-233,0 1-1,-1 1 1,15 19 0,-27-32-314,148 188 1258,-1 18-832,-147-206-426,8 11 173,-1 0 0,1 1 1,-2 0-1,10 23 0,57 153 694,-26-4-635,-47-184-232,2 5 27,-1 0-1,0 1 1,0-1 0,0 0-1,-1 1 1,0-1 0,0 0-1,0 1 1,-1-1 0,-1 9-1,2-14-26,-5 34 98,-2-1 0,-16 46 0,11-49-86,-2-1 0,-27 44 0,38-69-23,1 1 1,-1-1 0,0 0-1,0 0 1,0-1 0,-1 1-1,1 0 1,-1-1 0,0 0 0,-8 5-1,12-8 11,-45 33-56,-62 33-1,-80 19-96,187-85 153,-30 13-1640,-47 27 0,-127 70-9520,475-257 8403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6:29.2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5871 394 16583,'-222'-21'307,"111"10"1228,-239-22 3,-61-5-1006,236 22 590,-276-25 3,-23-2-773,288 27 281,-690-58 175,710 61-568,-230-14 0,13 4-188,241 15-32,-183-6 0,22 1-89,197 11-298,-120 8 1,32 8 156,194-14 210,-121 7-3338,-132 5-7977,590-28 8521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0.6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297 439 11744,'68'-49'2217,"-43"31"-401,-7 3 882,26-15 0,-43 30-2406,-4 5-62,-45 68 276,36-51-178,-23 43 4,-171 393 262,167-360-500,25-61 132,-46 135 89,51-145-100,7-19-141,-5 14 54,1 0-1,1 0 1,-2 25 0,7-46-125,0-1 0,0 1-1,0 0 1,0 0 0,0 0 0,0 0 0,1 0-1,-1 0 1,0 0 0,0-1 0,1 2 0,-1-2-3,0 1 1,0-1 0,0 0 0,1 0 0,-1 0 0,0 0-1,0 1 1,0-1 0,0 0 0,1 0 0,-1 0-1,0 0 1,0 0 0,0 0 0,1 1 0,-1-1-1,0 0 1,0 0 0,0 0 0,1 0 0,-1 0-1,0 0 1,0 0 0,1 0 0,-1 0 0,0 0-1,0 0 1,1 0 0,0-1 0,0 1 0,0-1 0,0 0 0,0 1 1,0-1-1,0 0 0,0 0 0,0 0 0,0 0 0,0 0 0,0 0 0,-1 0 0,1 0 1,0 0-1,-1 0 0,2-3 0,11-29 16,10-42-1,-18 59-17,5-23-4,22-87 3,4-24-32,-19 86-140,84-277-38,-95 320 202,11-23 0,44-100-10,15-11 16,-57 122 4,36-46 0,3 13 20,-47 55 23,1 9 16,-6 1-44,1 1 0,0-1 0,-1 2 0,1-1 0,0 1 0,9 2 0,-7 0 0,0 1 0,-1 0 1,1 1-1,12 8 0,-21-13-15,2 2 25,0-1 0,0 0 0,0 1 0,0-1 0,0 1 0,0 0 0,-1 0 0,1 0 0,-1 0 0,2 3 0,-3-5-25,49 76 278,-4 21-192,-45-97-86,5 11 49,-1 0 0,3 12 1,-7-23-50,35 128 152,-6 14-96,-17-83 72,53 260 42,-51-258-108,63 210 6,-63-227-120,32 114-142,-42-141-486,-4-16 654,0-1 0,0 1 1,0-1-1,0 1 0,0-1 0,0 1 0,0-1 0,0 1 0,0 0 1,0-1-1,0 1 0,0-1 0,0 1 0,0-1 0,-1 1 0,1-1 0,0 1 1,0-1-1,-1 0 0,1 1 0,0-1 0,-1 1 0,1-1 0,0 0 1,-1 1-1,0-1 5,0 0 0,0 0 0,0 0 0,1 0 1,-1-1-1,0 1 0,0 0 0,1-1 0,-1 1 0,0 0 1,0-1-1,1 1 0,-1-1 0,0 1 0,1-1 0,-2 0 1,2 0-89,0 1 0,0 0 1,0 0-1,0 0 1,0-1-1,-1 1 1,1 0-1,0 0 1,0 0-1,0 0 0,-1 0 1,1-1-1,0 1 1,0 0-1,0 0 1,-1 0-1,1 0 0,0 0 1,0 0-1,-1 0 1,1 0-1,0 0 1,0 0-1,-1 0 1,1 0-1,0 0 0,0 0 1,-1 0-1,1 0 1,0 0-1,0 0 1,-1 1-1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1.0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599 77 21295,'-1'-4'-3,"1"-1"-37,-1 1 0,-1-1-1,1 0 1,-1 1-1,1-1 1,-1 1-1,-1 0 1,1 0-1,-1-1 1,-5-5-1,7 8 29,0 1 0,0 0 0,0 0 0,0-1 0,0 1 0,0 0 0,0 0 0,0 0 0,-1 1 0,1-1 0,0 0 0,-1 0 0,1 1 0,0-1 0,-1 1 0,1-1-1,-1 1 1,1-1 0,-1 1 0,1 0 0,-1 0 0,0 0 0,1 0 0,-3 0 0,-7 2 41,-1 1 0,1 0 0,-1 1 0,1 0 0,-19 10 0,-13 5 81,17-9-91,-25 10 60,0-3 1,-97 20-1,100-29-248,20-3-2895,-28 4-6652,130-22 7330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1.4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72 17031,'-13'48'1666,"-5"21"188,-3 35 139,18-89-1868,0 6 303,-1 9-109,-1 2-239,2-1 0,1 1-1,3 50 1,3-42 10,-4-40-90,0 0 0,0 0 0,0 0 0,0 0 0,0 0 0,0 0 0,0 0 0,0 0 1,0 0-1,0-1 0,0 1 0,1 0 0,-1 0 0,0 0 0,0 0 0,0 0 0,0 0 0,0 0 1,0 0-1,0 0 0,0 0 0,0 0 0,0 0 0,0 0 0,1 0 0,-1 0 0,0 1 0,0-1 1,0 0-1,0 0 0,0 0 0,0 0 0,0 0 0,0 0 0,0 0 0,0 0 0,0 0 0,0 0 1,0 0-1,0 0 0,0 0 0,0 0 0,1 0 0,-1 0 0,0 0 0,0 1 0,0-1 0,0 0 1,0 0-1,0 0 0,0 0 0,0 0 0,0 0 0,0 0 0,0 0 0,0 0 0,0 0 0,0 0 1,0 0-1,0 1 0,0-1 0,0 0 0,0 0 0,0 0 0,-1 0 0,5-2 1,-1-1 0,0 1 0,0-1-1,0 0 1,0 0 0,0 0 0,0 0-1,1-4 1,-3 6-1,7-12-7,34-82-14,-32 72-44,40-98-22,-39 95 20,53-98-18,-50 103 58,20-25 1,-25 36 24,-1 0 0,17-14 0,-19 20 3,0-1 0,1 1 0,0 1 0,0-1 0,0 1 0,0 0 0,0 1 0,1 0 0,8-2 0,-16 4 1,1 0 1,-1 0-1,1 0 0,0 0 1,-1 0-1,1 0 1,0 0-1,-1 0 1,1 0-1,0 0 1,-1 0-1,1 0 1,0 0-1,-1 0 0,1 1 1,0-1-1,-1 0 1,2 1-1,7 4 11,0 1 0,-1-1 0,1 2 0,-1-1 0,8 9 0,-7-2 95,2 10-24,11 36 0,-18-40 84,10 98 65,-9-49 34,-2-11-33,1-3-7,-4-53-224,0-1 1,0 0-1,0 0 0,0 1 1,0-1-1,0 0 1,0 0-1,0 1 0,0-1 1,0 0-1,0 0 0,0 0 1,0 1-1,0-1 0,0 0 1,0 0-1,0 1 1,0-1-1,1 0 0,-1 0 1,0 0-1,0 1 0,0-1 1,0 0-1,0 0 1,1 0-1,-1 0 0,0 1 1,0-1-1,0 0 0,1 0 1,-1 0-1,0 0 1,0 0-1,0 0 0,1 0 1,-1 0-1,0 0 0,0 1 1,1-1-1,-1 0 0,0 0 1,0 0-1,1 0 1,-1 0-1,0 0 0,0-1 1,1 1-1,-1 0 0,0 0 1,0 0-1,0 0 1,1 0-1,-1 0 0,0 0 5,2-1 1,1-1 0,4-10 3,25-60 4,-21 47-4,1 0 1,17-26 0,-20 36 5,64-94 350,-73 109-365,0 0 0,0-1 0,0 1 0,0 0 0,0 0 0,0 0 0,1 0 0,-1-1 0,0 1 0,0 0 0,0 0 0,0 0 0,1 0 0,-1 0 0,0 0 0,0-1 0,0 1 0,1 0 0,-1 0 0,0 0 0,0 0 0,1 0 0,-1 0 0,0 0 0,0 0 0,0 0 1,1 0-1,-1 0 0,4 0 13,0 1 1,-1 0 0,1 0 0,0 0 0,-1 0 0,1 0-1,4 3 1,-7-4-10,-1 1 0,0-1 0,1 0 0,-1 0 1,1 1-1,-1-1 0,0 0 0,1 1 0,-1-1 0,0 1 0,1-1 0,-1 0 0,0 1 0,1-1 0,-1 1 0,0 0 0,7 14 45,-2-1-1,7 25 1,-9-21 3,2 31 3,-2 15-46,10 46-61,-12-107 38,-1 4-94,1 0 0,1 0 0,0 1 1,2 6-1,1-1 29,0 2 175,1-2-662,2 11-2879,5 18-8398,-31-98 8927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9.1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12531 16 14792,'-16'-4'177,"-20"-2"1159,27 4-568,4 1-497,0 0 0,0 1-1,0-1 1,0 1-1,-11 0 1,-74 9 679,52-5-588,-112 13 3,-36 5-293,104-11-77,-136 18 3,-18 2-3,133-19-20,-177 18 3,-20 0 25,173-20 32,-207 10 3,-16-4 30,206-12 234,-226 3 3,-11-5-186,224-4 169,-648-28 125,642 22-100,-659-29 119,656 29-150,-679-30 75,672 31-284,-713-23 58,709 25 84,-699-19 53,707 21-240,-631-6 22,647 9 10,-578 9 23,595-6-28,-181 7 3,19 1-42,188-5 6,-142 10 3,18 2-28,150-11-37,-98 11 0,22 1-60,107-10-358,-49 13 3,24 2 216,78-24 239,-22 8-738,17-6 582,1-1 101,1 1 1,0-1-1,-1 1 1,1-1-1,0 1 1,0 0-1,0 0 1,0 1-1,1-1 1,-1 1-1,0-1 1,1 1-1,-3 3 1,4-5-169,1 0-1,-1 0 1,0 0 0,1 0-1,-1-1 1,0 1 0,0 0-1,0 0 1,0-1 0,0 1-1,-1 0 1,-27 19-9937,67-47 7630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1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1 17479,'2'30'1802,"-4"51"182,2-56-1096,-4 168 278,3-147-686,-1 72 0,0 37-384,10 172-105,-6-274-38,-1-6-4,5 130-618,-4-152 333,0 14-66,1 8-2945,1 6-7197,-9-123 7950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2.1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991 25 18199,'-87'3'343,"49"-3"1372,-181-10 555,170 7-1230,-225-11 159,221 14-1446,-176 13-231,210-10 90,11 2-136,8-5 524,-1 1-54,0 0 1,-1 0-1,1 1 1,0-1 0,0 0-1,0 1 1,0-1-1,0 1 1,0-1 0,1 1-1,-1 0 1,0-1-1,1 1 1,-1 0-1,1-1 1,-1 4 0,2-2 32,0 0 0,0-1 0,0 1 0,0 0 0,1 0 1,-1-1-1,1 1 0,0-1 0,-1 1 0,5 3 0,-5-5-111,-1-1 0,1 1 0,0 0 0,-1 0 0,1 0 0,-1-1-1,1 1 1,-1 0 0,0 0 0,1 0 0,-1 0 0,0 0 0,1 0 0,-1 0-1,0 0 1,0-1 0,0 1 0,0 0 0,0 0 0,0 2 0,2 34-10247,-5-87 7797</inkml:trace>
  <inkml:trace contextRef="#ctx0" brushRef="#br0" timeOffset="1">1425 889 17031,'0'0'0,"-3"-2"0,-2-1 1752,-19 2 8,-16-5-1400,-26 0-16087,132 12 15727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3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16495,'19'31'312,"-14"-19"1250,11 45 504,-13-40-1126,2 94 286,-5-80-740,-1 177 93,0-148-604,2 133 3,0 32 8,1-119-38,7 195 4,2 34 50,-5-176 60,15 302 3,4 50 16,-14-290 261,15 366 3,0 38-201,-15-370 231,14 390 3,0 15-227,-16-391 224,35 1105 139,-34-1101-212,50 1055 92,-48-1079-254,16 329 0,-1-31-96,-21-348 37,-3 243 5,-6-45-173,3-361-172,-8 58 0,8-94 258,-36 251-513,-14-62 335,50-189 179,-11 41-540,-6 40-2330,-35 184-9633,121-618 9397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58.4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0 8968,'-48'52'2398,"48"-52"-2340,1-1-1,-1 1 0,0 0 1,1-1-1,-1 1 0,1 0 0,-1 0 1,1 0-1,-1-1 0,1 1 1,-1 0-1,1 0 0,-1 0 0,1 0 1,-1 0-1,1 0 0,-1 0 1,1 0-1,-1 0 0,1 0 1,-1 0-1,1 0 0,-1 0 0,1 0 1,0 1-1,1-1 127,11 2 141,-13-2-291,0 0 0,0 0 1,1 0-1,-1 0 0,0 1 0,0-1 0,1 0 1,-1 0-1,0 0 0,0 0 0,1 0 0,-1 0 1,0 1-1,0-1 0,0 0 0,1 0 0,-1 0 1,0 1-1,0-1 0,0 0 0,0 0 0,1 1 1,6 9 489,12 22 0,-14-18-3,15 55-30,-3 0 1,11 106-1,-28-168-497,0-1-1,1 0 0,0 1 0,3 8 0,0-2 1,-2 0-28,7 20-822,5 9-52,-10-62 648,-3-29-1564,0-17-7169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58.8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11480,'0'0'0,"8"12"0,1 9 664,-2 0 8,-2 6-672,-1-6-728,1-4 808,5 22-8656,-20-78 8576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59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12552,'27'59'1232,"3"9"148,-26-60-1124,-1 0 1,0 0 0,-1 0 0,0 0 0,2 14-1,4 18 527,18 57 623,-26-97-1384,0 0 1,0 1-1,0-1 1,0 0-1,0 1 1,1-1-1,-1 0 1,0 0-1,0 1 1,0-1 0,0 0-1,1 1 1,-1-1-1,0 0 1,0 0-1,0 0 1,1 1-1,-1-1 1,0 0-1,0 0 1,1 0-1,-1 1 1,1-1-1,-1 0-16,0 0-1,1-1 0,-1 1 0,0 0 1,0 0-1,1 0 0,-1-1 0,0 1 1,0 0-1,0 0 0,1-1 0,-1 1 1,0 0-1,0 0 0,0-1 1,0 1-1,1 0 0,-1-1 0,0 1 1,0 0-1,0-1 0,0 1 0,0 0 1,0 0-1,0-1 0,0 0 0,13-65 107,-5 32-92,6-9-14,11-26-1,-19 58-10,31-32-3,-36 43 6,-1-1-1,1 1 1,-1-1 0,1 1 0,-1 0 0,1-1 0,-1 1 0,1 0 0,-1-1-1,1 1 1,0 0 0,-1 0 0,1-1 0,1 1 0,25-6-26,-21 6 27,0 0 0,0 0 0,0 1-1,7 1 1,-3 1 3,0 0-1,0 1 0,0 0 1,17 10-1,-16-6 34,39 44 23,-45-47-42,-1 1-1,0 0 0,0 0 0,0 0 0,-1 0 0,0 1 0,2 7 0,-1-6-24,-1 3-255,1-1 0,-1 0 0,-1 1 1,0 0-1,1 10 0,-2-10-178,-3-13-1507,2 1 1933,-1 1-1,1-1 1,0 1 0,-1-1-1,1 1 1,0-1 0,-1 0-1,1 1 1,0-1 0,0 1-1,-1-1 1,1 0 0,0 1-1,0-1 1,0-1 0,-8-46-2110,1 4-6980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59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 0 12104,'17'89'1320,"6"13"184,-17-80-584,34 96 309,-31-93-603,41 101 162,-40-100-608,32 102 32,-35-105-230,22 91-1040,-14-58-162,-13-52 110,0-4 728,-1-3 81,0-2 170,-2 3 102,1 1-1,0-1 1,0 1-1,1-1 1,-1 1-1,0-1 1,0 1-1,1-1 1,-1 1-1,1-1 1,-1 1-1,2-2 1,34-107-1957,-3 7-6260</inkml:trace>
  <inkml:trace contextRef="#ctx0" brushRef="#br0" timeOffset="1">393 324 11832,'-18'22'266,"11"-17"1069,-105 35 1334,77-29-2717,13-3-657,-37 18 0,34-14 437,-35 17-1670,5-3-6428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00.0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11568,'53'50'246,"-40"-34"989,71 110 474,-63-91-594,42 71 3,8 17-782,-66-115-223,0 0-1,-1 1 0,0-1 1,3 12-1,-7-20-112,45 139 565,-30-84-508,8 67-1,-18-82-56,-2 0 0,-3 49 0,-13 47-169,10-110-1206,0 30 1,-4 109-7083,16-385 6385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00.4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13000,'-6'28'310,"5"-7"1244,1 64-1,0 22-1040,0-93-175,0 1 1,4 13-1,18 149 680,8 28-727,-15-124 144,83 294 19,-94-362-544,0 0 0,0 0 0,9 16 0,63 122-270,8-13 138,-78-129 33,-1 0 1,2-1 0,11 13-1,-18-21 189,91 91-753,3-17 564,-94-74 189,16 12-1096,24 23 0,70 64-7092,-257-231 6151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5.9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123 227 15600,'3'19'188,"-1"-9"298,-1-1 1,1 18-1,1 62 1334,-1-60-1228,-2 0-1,0 0 0,-6 30 0,5-56-534,-4 42 388,-1 1-356,-7 11-87,13-57-2,0 0 0,0 0 0,0 0 0,0 0 0,0 0 0,0 0 0,0 0 1,0 1-1,0-1 0,0 0 0,0 0 0,0 0 0,0 0 0,0 0 0,0 0 0,0 0 1,0 0-1,0 1 0,0-1 0,0 0 0,0 0 0,0 0 0,-1 0 0,1 0 0,0 0 1,0 0-1,0 0 0,0 0 0,0 1 0,0-1 0,0 0 0,0 0 0,0 0 0,0 0 1,0 0-1,-1 0 0,1 0 0,0 0 0,0 0 0,0 0 0,0 0 0,0 0 0,0 0 1,0 0-1,-1 0 0,1 0 0,0 0 0,0 0 0,0 0 0,0 0 0,0 0 0,0 0 1,0 0-1,0 0 0,-1 0 0,1 0 0,0 0 0,0 0 0,0 0 0,-2-1 1,0-1 0,0 1-1,0 0 1,0 0-1,0-1 1,1 1 0,-1-1-1,0 1 1,1-1 0,0 0-1,-1 0 1,1 0-1,0 0 1,-2-2 0,-1-6 1,-7-20-1,9 22 1,-38-147 26,37 135 67,-8-97 55,9 93 12,2 15-108,-1-28 102,4-50 0,8 7 47,-7 67-30,4 2-102,-1 0 0,13-14-1,-19 24-68,-1 1-1,1-1 1,-1 1-1,1-1 0,0 1 1,-1-1-1,1 1 1,0 0-1,-1-1 1,1 1-1,0 0 0,-1-1 1,1 1-1,1 0 1,14-4 8,0 1 1,25-1 0,-24 3-4,26 3 1,-8 1-23,-17-2-467,35 6 0,-52-7 389,-1 1 0,1-1 0,-1 0 0,1 0 0,-1 0 0,1 0 0,-1 1 0,1-1 1,-1 0-1,0 1 0,1-1 0,-1 0 0,1 1 0,-1-1 0,0 0 0,1 1 0,-1-1 0,0 1 0,1-1 1,2 6-3101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19.8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12683 330 14520,'-172'2'270,"125"-1"1084,-98-2-1,-24-1-905,95 1 438,-125-3 1,-16-2-622,121 3 175,-163-5 0,-18-1-345,159 5-62,-189-7 1,-17-1 24,189 8 202,-558-18 107,547 17-94,-596-25 101,588 22-146,-621-46 96,616 44-98,-648-23 76,643 26-154,-641-35 81,642 35 6,-649-23 67,650 25-220,-629-9 47,639 14 4,-204 2 1,14 5-97,210-3 18,-483 22 27,501-21-20,-150 5 3,16 0-50,152-7-9,-351 11-34,363-13-152,-290-7-146,305 4-228,-221-3-258,204 3-2449,-89-1-7564,404 8 8156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6.3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96 113 13176,'-34'-7'886,"23"5"-197,8 2-407,4 1-86,8 1-56,19 5 620,126 45 1229,-69-28-1472,-84-23-515,0-1 0,0 0-1,0 1 1,0-1 0,0 0-1,0 0 1,0 0 0,-1 0-1,1 0 1,0 0 0,2 0-1,8-2 5,0 0 0,0-1-1,12-4 1,-23 7-6,1 0 0,-1 0-1,0 0 1,1-1 0,-1 1 0,0 0-1,1 0 1,-1 0 0,1-1 0,-1 1 0,0 0-1,0 0 1,1-1 0,-1 1 0,0 0-1,1 0 1,-1-1 0,0 1 0,0-1-1,0 1 1,1 0 0,-1-1 0,2-3-1,-1-1 1,0 1-1,0 0 1,0 0-1,-1-1 1,1 1-1,-1-1 0,0 1 1,-1-6-1,-2-1-17,-7-7 15,-15-22 0,16 30 65,-9-4 7,-22-11 0,39 24-45,0 1-1,0-1 0,1 1 0,-1 0 0,0-1 0,0 1 1,0 0-1,0-1 0,0 1 0,0 0 0,0 0 1,-2 0-1,-17 0 186,-36 5 0,55-5-191,0 0-1,0 0 0,0 1 1,0-1-1,0 0 0,0 1 1,0-1-1,0 1 0,0-1 1,0 1-1,0-1 0,0 1 1,0 0-1,0 0 0,-76 72 365,63-54-36,-54 103 142,66-118-398,0 0 0,0 1 0,-2 8 0,-23 117 393,27-126-441,0-1 1,-1 1-1,1-1 1,0 0-1,1 6 1,4 21 124,16 52 0,-20-80-156,-1 0 0,1-1 0,0 1 0,-1-1 0,1 1 1,0-1-1,0 1 0,0-1 0,0 0 0,2 3 0,5 4 30,0 1 1,13 9 0,-11-11-57,1 0 0,12 5 0,-21-11-21,1 0 1,-1 0 0,0 0-1,0 0 1,0-1 0,0 1-1,1-1 1,-1 1 0,3-1-1,74 7-317,11-8 156,-84 1 38,1 0 1,0-1 0,8-2-1,148-41-749,-137 35 168,-1-2-58,1-2 0,-2 0 0,29-21 1,-48 30-888,0 0 1,0 1-1,9-5 1,-9 4-1158,-36 25 974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6.8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342 1 16224,'0'0'1671,"-7"1"-277,-1-1-1185,4 0-89,1 0-1,-1 0 1,1 0 0,-1 1-1,1 0 1,-1 0 0,-5 2-1,-79 27 847,68-21-580,-73 56 58,90-63-460,1 0-1,-1 0 0,1 0 1,0 0-1,-3 4 0,-28 38-83,26-34 96,1 0-1,0 0 0,-6 17 1,9-17 8,1 1 0,0-1 1,0 1-1,1-1 0,1 1 1,0-1-1,2 21 0,-2-30 10,0 1 0,0-1 0,1 1 0,-1-1 0,0 1 0,1-1 0,-1 1 0,1-1 0,1 4 0,9 12 60,0 1-1,23 27 0,-33-44-47,1 0 0,-1 1 0,0-1 0,1 0 0,-1 0 0,0 0 0,1 0 0,-1 0 0,4 1 0,17 8 89,2-1-1,26 7 0,-48-15-95,0-1 1,0 1-1,0-1 0,0 0 1,0 0-1,0 0 0,5 0 1,22-4 82,48-13 0,-75 16-95,0 0 1,0 1-1,0-1 1,0 0-1,0 0 1,-1 0 0,1 0-1,2-2 1,8-6 28,17-15 0,-18 12-25,13-17 0,-24 29-11,2-2 7,0-1 0,0 1-1,-1-1 1,1 1 0,1-4-1,4-9 12,-1-1-1,0 0 1,-1 0-1,0 0 1,1-17 0,1-30 74,-7 63-88,0 0 1,0 0 0,0-1-1,0 1 1,0 0 0,0 0-1,0 0 1,0 0 0,0-1-1,0 1 1,0 0 0,0 0-1,0 0 1,0-1 0,0 1 0,0 0-1,0 0 1,-1 0 0,1 0-1,0-1 1,0 1 0,0 0-1,0 0 1,0 0 0,0 0-1,0 0 1,-1 0 0,1-1-1,0 1 1,0 0 0,0 0-1,0 0 1,0 0 0,-1 0 0,1 0-1,0 0 1,0 0 0,0 0-1,0 0 1,-1 0 0,1 0-1,0 0 1,0 0 0,0 0-1,0 0 1,-1 0 0,1 0-1,0 0 1,0 0 0,0 0-1,-1 0 1,-6 4 43,7-4-46,-15 16 43,7-5 37,-34 79 44,33-65-6,-33 128 44,39-144-130,1 0-1,-1 11 0,-24 209 122,26-221-112,0 1 1,1-1-1,0 13 0,24 178 192,-23-194-213,0 0 0,0-1 1,0 1-1,1 0 0,2 6 0,33 66 112,9-9-106,-44-64-27,1 0 1,0-1-1,0 0 1,6 6 0,46 35 10,-36-32-32,21 10 1,-38-21-4,0 0 0,0 0 0,0 0 0,0-1 0,0 1 0,0 0 0,0-1 0,4 1 0,4 1-46,-1-1 0,20-1 1,-21-1 25,0 0 0,1-1 0,10-3 0,-1-2-611,0-3 324,0-2 1,26-20-1,-30 18-697,2-8 383,24-41-1,-38 59 568,63-133-2931,-12 25-9265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7.2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44 15064,'1'62'301,"-1"-59"-22,0 1 1,0-1-1,0 0 1,0 0-1,-1 0 1,1 0-1,-1 0 1,0 1-1,0-1 1,-1 3-1,0-1 65,0 0 1,0 1-1,-1 6 1,-9 56 899,11-53-698,11 65 121,-5-64-612,32 63 38,-36-77-82,0-1 1,0 1-1,-1-1 0,1 0 1,0 0-1,0 1 0,0-1 1,1 0-1,0 1 0,19 15 67,29 19 0,-49-36-71,0 1 0,0-1 0,-1 1-1,1-1 1,0 1 0,0-1 0,0 0-1,0 1 1,0-1 0,0 0 0,0 0-1,-1 0 1,1 0 0,2 0 0,10 0 26,0-1 0,-1-1 0,20-5 0,-31 7-32,0 0 1,0 0 0,0-1 0,-1 1 0,1 0 0,0-1 0,0 1 0,0-1-1,-1 1 1,1-1 0,0 1 0,0-1 0,-1 0 0,2 0 0,5-7 14,12-15 0,-13 14-15,0-1 1,-1 0 0,5-11-1,1-10-2,-2 1 1,6-39-1,-11 43-13,6-119-24,-8 101 23,1 2 14,-2 28 7,0 13 28,1 18 40,-1-7-72,-1 4 7,5 27 66,1 37 5,-6-73-78,0 0-1,0 0 1,1-1 0,0 1 0,2 8 0,0 0 0,4 21-53,-7-33 30,0 0-1,1 0 0,-1 0 1,0 0-1,0-1 0,1 1 1,-1 0-1,1 0 0,-1 0 1,1 0-1,0 0 0,7 10-129,1-1 0,13 12 0,-12-16-554,-1-3 558,1 0 1,0 0 0,-1-1 0,1-1-1,0 1 1,11-1 0,73-3-1183,-75 1-1,86-1-11076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7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123 252 14792,'2'38'274,"-2"-38"-234,0 0 1,0 0-1,1 0 0,-1 0 1,0 1-1,0-1 0,0 0 0,0 0 1,0 0-1,0 0 0,0 1 1,0-1-1,0 0 0,0 0 0,0 0 1,0 0-1,0 1 0,0-1 0,0 0 1,0 0-1,0 0 0,0 0 1,-1 1-1,1-1 0,0 0 0,0 0 1,0 0-1,0 0 0,0 0 1,0 0-1,0 1 0,0-1 0,-1 0 1,1 0-1,0 0 0,0 0 0,0 0 1,0 0-1,0 0 0,-1 0 1,1 0-1,0 1 0,0-1 0,0 0 1,0 0-1,0 0 0,-1 0 0,1 0 1,0 0-1,0 0 0,0 0 1,0 0-1,-1 0 0,1 0 0,0 0 1,0 0-1,0-1 0,0 1 1,-1 0-1,1 0 0,0 0 0,0 0 1,0 0-1,0 0 0,0 0 0,-1-1 55,-2-1 167,1-1 0,-1 1-1,0-1 1,1 0 0,0 0-1,-1 0 1,1 0 0,1-1-1,-1 1 1,0-1 0,-1-4-1,3 8-262,0 0-1,0 0 0,0 0 1,0 0-1,0-1 1,0 1-1,0 0 0,1 0 1,-1 0-1,0 0 0,0 0 1,0 0-1,0 0 1,0 0-1,0 0 0,0 0 1,0 0-1,0 0 0,0-1 1,0 1-1,0 0 0,1 0 1,-1 0-1,0 0 1,0 0-1,0 0 0,0 0 1,0 0-1,0 0 0,0 0 1,0 0-1,1 0 0,-1 0 1,0 0-1,0 0 1,0 0-1,0 0 0,0 0 1,0 0-1,0 0 0,0 0 1,1 0-1,-1 0 1,0 0-1,0 1 0,0-1 1,0 0-1,0 0 0,67 1-190,21-1 94,-23-1 78,-11-4 20,-45 3 2,1-1 0,-1 0-1,1 0 1,-1-1 0,0 0 0,14-9 0,-22 13 1,0-1 0,0 1-1,-1-1 1,1 1 0,0-1 0,0 0-1,-1 0 1,1 1 0,0-1 0,-1 0 0,2-1-1,2-6 6,0 0-1,-1 1 0,0-1 0,0-1 1,0 1-1,1-11 0,-4 18-1,0 0-1,0 0 0,0-1 1,0 1-1,0 0 1,0 0-1,0-1 1,0 1-1,-1-2 1,-3-10 19,0 1 0,-1 0 1,-12-20-1,17 31-12,-1 0 0,0 0 0,1 0 0,-1 0-1,0 0 1,0 0 0,0 0 0,0 0 0,0 0 0,0 1 0,-1-2 0,-16-8 69,0 0 0,-27-10 0,43 19-54,0 1 1,1-1-1,-1 1 0,0-1 0,1 1 0,-1 0 0,0 0 0,0 0 1,-2 0-1,-25 2 164,-48 9 1,75-10-169,-1-1-1,1 1 1,0 0 0,0 0 0,0 0-1,0 0 1,0 0 0,-3 1-1,-101 76 285,103-75-256,0-1 0,0 1 0,1 0 0,-6 5 0,-60 98 306,66-104-333,1 0 0,0 0 0,0 0 0,0 0 1,1 0-1,-1 1 0,0-1 0,0 3 0,-2 12 89,-2 19-1,5-19-81,1 19 0,-1-34-24,0-1 0,0 1 0,0-1 0,1 1-1,-1-1 1,0 1 0,1-1 0,-1 0 0,1 1 0,-1-1 0,2 3 0,-2-4-8,7 13 49,12 18 0,-13-22-43,1-1-1,0 0 0,16 14 1,-9-12-8,0-1 1,1 0 0,0-1-1,0-1 1,24 8 0,-17-9-71,8-2-16,46 0 1,-57-6-378,-14 1 308,3 0 10,-1-1 0,1 0 0,-1 0 1,1 0-1,-1-1 0,0 0 1,0-1-1,0 1 0,10-8 1,-12 7-4,0 0 1,-1 0-1,1 0 1,-1 0-1,0-1 1,0 0-1,0 0 1,5-10-1,15-33-2512,-2 4-9251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7.9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417 1 15416,'-7'2'278,"0"0"1,0 0 0,0 0 0,0-1 0,-9 1 0,-54 3 1541,63-5-1574,1 0 1,0 1 0,0-1-1,-11 4 1,1-1-60,-17 5-69,0 1 1,1 2-1,0 1 0,-47 24 1,77-34-125,0-1 0,0 0 0,0 1 0,0 0 0,0-1 0,0 1 0,1 0 0,-1 0 0,1 0 0,-1 0 0,1 0 0,0 0 0,0 0 0,0 1 0,0-1 1,0 0-1,0 1 0,1-1 0,-1 1 0,1-1 0,0 0 0,-1 1 0,1-1 0,0 1 0,1 3 0,0 3-9,0 0 0,1-1 0,0 1 0,0 0-1,6 12 1,-8-21 17,0 1-1,0-1 0,0 0 0,1 1 0,-1-1 0,0 0 1,0 1-1,1-1 0,-1 0 0,0 1 0,1-1 1,-1 0-1,0 0 0,1 1 0,-1-1 0,1 0 1,0 0-1,59 36 81,-44-29 180,85 25 106,25 8 282,-105-33-486,45 18 180,-55-21-279,-1 2 1,1-1 0,-1 1 0,14 11-1,-24-17-60,1 0 0,-1 0-1,0 1 1,0-1-1,1 0 1,-1 0 0,0 1-1,0-1 1,0 0-1,1 0 1,-1 1 0,0-1-1,0 0 1,0 0 0,0 1-1,1-1 1,-1 0-1,0 1 1,0-1 0,0 0-1,0 1 1,0-1-1,0 0 1,0 1 0,0-1-1,0 5 15,-1 0 0,1-1-1,-1 1 1,0-1 0,0 1-1,-1-1 1,0 0 0,-2 7-1,-4-1 102,-5 1-68,0-1-1,-23 14 1,20-16 3,-75 25 10,72-28-90,-72 1-59,75-7-210,2-3 120,0-1 0,-20-9 0,33 14 129,1 0 0,-1-1 0,1 1 0,-1 0 0,1 0 1,-1-1-1,1 1 0,-1 0 0,1-1 0,0 1 0,-1-1 1,1 1-1,-1-1 0,1 1 0,0 0 0,0-1 0,-1 1 1,1-2-1,-3-4-127,1 0 0,0 0 1,0-1-1,1 1 1,0-1-1,-1-10 0,4 4-748,22-68-233,-16 57-1191,7-24-6292,-35 112 6490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8.4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607 1 13088,'2'87'214,"0"-59"861,1 68 4,4 39-863,21 101-360,-27-231 109,0 5-411,6 19 0,47 133-681,-53-159 1083,0 0 1,0 0-1,1 0 0,-1 0 0,1 0 0,2 2 1,1 3-60,1 0 1,14 12 0,26 11-1465,25 28-5959</inkml:trace>
  <inkml:trace contextRef="#ctx0" brushRef="#br0" timeOffset="1">1081 610 10584,'-15'-92'312,"15"90"-117,-1 0 0,1-1 0,-1 1 0,1 0 0,-1 0 0,0-1 0,-1-2 0,-57-109 1890,57 110-1872,-1 0 1,1 0 0,-1 1-1,-3-5 1,-91-91 1187,94 97-1319,0 0 0,0-1 0,0 1 1,0 0-1,0 0 0,-6-2 0,-167-73 626,170 75-695,0 0 0,0 0 1,-1 0-1,-8 0 0,15 2-13,-105-16 67,-6 8-103,67 7-209,-158 19-185,141-12-2129,-60 6-5581,283-27 6140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38.8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5460 205 17391,'-194'7'314,"135"-7"1254,-140-9 4,-39-4-1040,122 7 554,-232-11 1,-48-5-764,230 14 203,-259-9 1,-20 0-419,274 11-95,-227-7 1,14-1 14,243 9 100,-176-5 4,26 0-48,188 6 204,-122-6 4,27-1-204,128 7 58,-86-4 1,19 2-134,93 5-93,-106 5-201,132-2-644,-9 4 3,20-3 969,-7 2-3650,-8 3-7528,52-18 8379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3.9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197 0 17303,'2'88'304,"-3"-65"1218,-10 125 471,6-110-1180,-40 196 146,34-188-1044,-44 150-210,46-165-692,-33 93-2825,22-65-5686,46-137 7137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4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 94 14880,'2'9'537,"1"-15"673,2-12 828,7-24 228,-12 42-2227,0 0 0,0-1 0,0 1 0,0-1-1,0 1 1,1 0 0,-1-1 0,0 1 0,0-1 0,1 1-1,-1 0 1,0-1 0,0 1 0,1 0 0,-1 0 0,1-1-1,37-27 805,-38 28-831,1 0 0,-1-1 0,1 1 0,-1 0 0,1 0 0,-1-1 0,1 1 0,-1 0 1,1 0-1,-1 0 0,1 0 0,-1 0 0,1 0 0,0 0 0,-1 0 0,1 0 0,-1 0 0,1 0 0,-1 0 0,2 0 0,94 20 351,-72-11-68,108 55 141,-127-62-340,0 1 1,-1 0 0,9 6-1,113 103 450,-123-109-496,0 0 1,0 0 0,0 0 0,-1 0 0,1 1 0,-1-1-1,3 7 1,50 98 356,-2 20-264,-50-119-66,1 0 0,-1 1 0,2 13 0,15 96 235,-14 2-207,-5-116-81,-1-1 0,0 0-1,-1 0 1,1 0 0,-1 1 0,1-1 0,-1 0 0,-3 6 0,-4 16 85,-20 43 0,16-46-86,-30 38 0,41-58-23,-1-1 1,1 0-1,-1 0 1,0 0-1,0 0 1,0 0-1,0 0 1,0 0-1,0-1 1,0 1-1,-1-1 1,-2 2-1,-16 9 2,0-1 1,-24 8-1,16-10-27,-44 8 1,69-16-8,0 0 1,0-1-1,-1 1 1,1-1-1,0 0 1,0 0-1,-6-1 1,-16-1-93,-38-9 0,35 3 29,-32-14 0,56 20-79,-1-1-1,1 1 0,-7-5 1,12 7 174,-12-7-232,1 0 0,-13-12 1,18 13 189,0-1-1,1 1 1,-9-13 0,14 19 42,-2-4-437,0 1 1,-1 1-1,1-1 1,-1 0 0,0 0-1,-3-2 1,-41-38-11322,110 101 8826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4.7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110 235 15600,'70'36'1871,"45"15"2149,-86-43-3742,-18-8 130,7-3-171,27-10 0,-44 13-241,-1 0 0,1-1-1,-1 1 1,1 0 0,-1 0 0,1 0-1,-1-1 1,1 1 0,-1 0-1,1-1 1,-1 1 0,1 0 0,-1-1-1,0 1 1,1-1 0,-1 1-1,0-1 1,1 1 0,-1-1 0,0 1-1,1-1 1,-1 0 0,7-15-50,-1 0 0,9-30 0,-15 44 20,1 0 0,-1 0 0,0 0 0,0 0 0,0-1 0,0-2 0,-2-21-109,-11-42 0,13 66 141,-1 0-1,1 0 0,-1 0 1,0 0-1,0 0 0,-2-3 1,-43-64-10,45 68 14,1 0 0,-1 0 0,1 1 0,-1-1 0,0 0 0,0 0 0,1 1 0,-1-1 0,0 1 0,0-1 0,0 1 0,-2-2 0,-7-2 18,0 1-1,0-1 1,-1 2-1,-16-3 1,26 4-3,0 1 0,0 0 0,1 0 1,-1 0-1,0 0 0,0 0 1,0 1-1,1-1 0,-1 0 0,0 0 1,0 0-1,0 1 0,1-1 0,-1 0 1,0 1-1,1-1 0,-1 1 0,-1 0 1,-20 14 211,-39 33 0,43-29 73,-68 95 120,71-89-142,-44 96 112,58-118-357,0-1 0,0 0 0,0 1 0,0 0 0,1-1 0,-1 1 0,0 3 0,-1 12 105,0 18 0,3-19-94,2 19-1,-2-34-32,-1-1 1,0 0-1,0 1 0,0-1 1,1 1-1,-1-1 0,1 0 1,-1 0-1,1 1 0,-1-1 1,1 0-1,1 2 0,-2-3-13,8 12 87,14 16 0,-10-15-69,15 12 0,-26-24-18,1 1 1,0-1 0,-1 0-1,1 0 1,0 0 0,-1 0 0,1 0-1,0 0 1,0-1 0,3 2 0,-5-2-1,72 22 12,15-5-66,-52-13-224,-35-4 278,89 2-275,4-8 124,-93 6 151,31-3-480,72-15-244,-102 18 632,1-1 0,0 1-1,-1-1 1,1 1 0,0-1-1,-1 0 1,3-1 0,10-7-261,0-1 1,-1 0 0,-1 0 0,15-16-1,-8 4-336,26-40 0,-22 23-1679,14-20-9245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0.8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401 1 10584,'0'0'4872,"5"6"-4386,14 19-326,-12-12 154,17 54 123,-20-50-131,4 77 24,-4-1-1,-11 124 0,5-189-149,-50 407 178,29-209-213,19-182 48,-28 213 77,24-201-84,-20 89 1,-134 587 390,156-706-555,-4 24 184,-50 251 53,48-236-206,-13 105 1,1 40-44,12-50-47,7 0 0,28 273-1,-5-304-26,0-37-60,-11-56-416,33 144-281,-34-148-46,-3 96-221,-2-91-1093,1 40-5824,-5-180 6016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5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553 0 15600,'-23'6'1188,"1"-2"0,-36 3 1,-15 0 772,47-4-1837,6 0 331,-32 8 3,-14 7-366,-42 26-91,105-43 0,-14 8 7,-4 5 10,-21 17 0,41-30-9,1-1 1,-1 1 0,0 0 0,0 0 0,1-1 0,-1 1-1,1 0 1,-1 0 0,0 0 0,1 1 0,-3 4 17,0 1 1,1-1-1,0 1 1,0 0-1,0 10 1,2-17-20,0 1 0,0-1 0,0 1 1,0-1-1,0 1 0,0 0 0,0-1 0,0 1 0,0-1 0,0 1 1,0-1-1,1 1 0,-1-1 0,0 1 0,0-1 0,1 1 0,-1-1 1,1 1-1,6 9 50,1-1 1,0 0 0,15 13-1,-8-10 66,0-1 1,1-1-1,32 14 0,-41-20-89,14 5 205,98 43 99,-95-41-84,88 54 101,-92-50-130,62 61 66,-81-75-281,0 1 0,1-1 1,-1 1-1,0-1 0,0 1 0,0-1 0,0 1 0,1 2 0,7 18 58,11 44 0,-20-65-63,0 0 0,1 0 0,-1 0 0,0 0 1,0 1-1,0-1 0,0 0 0,0 0 0,0 0 0,0 0 1,0 0-1,-1 0 0,1 2 0,-2 4 16,-1 1 0,1-1-1,-5 8 1,1-5-15,0-1 1,-7 9 0,13-18-8,-1 1 2,0 0 0,1 0 0,-1 0 0,0 0 0,0-1 0,0 1 0,0 0 0,0 0 0,0 0 0,0-1 0,0 1 0,-1 0 0,-6 3 5,0 0 0,0-1-1,-9 3 1,4-3-6,-23 2 1,33-5-4,0 1 0,1-1 0,-1 0 1,1 0-1,-1-1 0,-2 1 1,-27-7-66,-46-17 0,56 14-553,-6-9 178,-34-29 0,50 34-256,6 6 523,1 0 0,0 0 1,0-1-1,-4-13 0,1 5-2645,-10-17-7859,42 80 8019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5.5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512 0 17567,'-34'33'287,"19"-20"1148,-85 66 482,76-61-962,-111 75 293,108-75-762,-87 75 126,112-91-594,0-1-1,0 1 1,1 0-1,-1 0 1,0 0-1,0 0 1,-1 4-1,-7 10 53,-7 16 0,11-18-34,-5 21 0,11-35-26,-1 1 0,1 0 0,0 0 0,-1-1 0,1 1 0,0 0 0,0 0 0,0 0 0,0-1 0,0 1 0,0 0 0,0 0 0,0 0 0,0-1 0,0 1 0,1 0 0,-1 0 0,0 0 0,0-1 0,1 1 0,0 1 0,1 4 34,2 1 0,-1-1 0,1 1 0,6 7 0,-2-4-39,1-1-1,0 0 1,0-1-1,1 0 0,19 11 1,-9-7 0,1-1 0,30 10 0,-1-4-90,78 15 0,-93-27-615,158 13-304,-152-16 184,160 4-206,-141-4-1690,60 2-7508,-280-9 7679</inkml:trace>
  <inkml:trace contextRef="#ctx0" brushRef="#br0" timeOffset="1">1158 870 16583,'0'0'0,"-6"0"0,-9 1 1664,6-1 0,-1 0-1208,-10 0-15783,40 0 15327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8.2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1013 0 15600,'-12'3'212,"9"-2"-3,0 0 0,0-1 0,0 1-1,0-1 1,-6 0 0,-51 0 1420,-46 5 80,82-3-1598,-1 1 264,-113 19 78,111-16-458,-36 12 3,-9 6 2,59-19 16,1 0-1,1 0 0,-1 1 1,1 1-1,0 0 0,0 0 1,-11 11-1,19-15-7,0 0-1,0 0 1,1 0-1,-1 0 1,1 1-1,0-1 1,0 1-1,0-1 1,0 1-1,1 0 1,-1-1-1,1 1 1,0 0-1,0 0 1,0 0-1,1 0 1,-1 0-1,1 0 1,0 0-1,0 0 1,1 0-1,-1 0 1,1 0-1,0 0 1,0 0-1,3 8 1,0-2 52,1-1 0,1 1 0,0-1 0,0 0 0,0 0 0,11 11 0,53 45 311,-4-4 92,-54-48-217,1 0 0,16 10-1,-17-13-178,0 2 215,42 62 108,-53-72-363,0-1 0,0 1-1,0-1 1,-1 1 0,1 0-1,0 0 1,-1-1 0,2 4-1,18 101 282,-20-104-293,0 1-1,0-1 1,1 1-1,-2 0 1,1-1-1,-1 5 1,-25 108 114,26-113-128,-1 0 1,0 0-1,1 0 1,-1 0-1,0 0 1,0 0-1,0 0 1,-1 0-1,0 1 1,2-3-2,-11 15 9,-15 15 0,-21 12-13,46-41 1,0 0 1,-1 0-1,1 0 0,0 0 0,-1 0 1,1-1-1,-1 1 0,1 0 0,0-1 1,-1 1-1,0-1 0,1 1 0,-4-1 1,-14 5-16,-27 1 1,-29-6-96,72 0 53,0-1 1,0 1 0,0 0 0,0-1-1,0 0 1,-1 0 0,1 0 0,-5-2-1,8 3 60,-91-39-533,-9-16 268,100 55 265,-59-31-3350,-55-25-7667,266 131 8303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8.6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18199,'11'49'276,"-8"-29"1104,6 90 455,-8-82-942,-4 147 229,3-132-874,-4 207 20,4-197-440,10 203-99,-7-211-76,-1-20 153,17 156-804,-3-98 25,-15-82 858,-1 1 1,0-1-1,1 0 0,-1 1 0,1-1 1,-1 0-1,1 0 0,-1 0 0,1 1 1,0-1-1,0 0 0,0 0 1,0 0-1,-1 0 0,1 0 0,2 1 1,-3-2 98,1 0 1,0 1 0,0-1-1,-1 0 1,1 0 0,0 0-1,-1 0 1,1 0 0,0 1-1,0-1 1,-1 0 0,1-1-1,0 1 1,0 0-1,-1 0 1,1 0 0,0-1-1,0 1 3,-1 0 0,1 0 0,-1 0-1,0-1 1,1 1 0,-1 0 0,1 0-1,-1-1 1,0 1 0,1 0-1,-1-1 1,0 1 0,0 0 0,1-1-1,-1 1 1,0 0 0,0-1 0,0 1-1,1-1 1,-1 0 0,41-76-811,-25 44-892,38-70-9337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9.0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1141 0 14344,'-7'26'234,"-7"22"1492,14-47-1213,0 0-426,0 0-1,0 0 0,0-1 0,0 1 1,-1 0-1,1 0 0,0 0 1,-1-1-1,1 1 0,0 0 1,-1-1-1,1 1 0,-1 0 0,1-1 1,-1 1-1,1-1 0,-1 1 1,1 0-1,-1-1 0,0 1 1,1-1-1,-1 0 0,0 1 0,0-1 1,1 0-1,-1 1 0,0-1 1,0 0-1,1 0 0,-1 1 0,0-1 1,0 0-1,-1 0 0,-78 6 1548,58-5-908,-130-6 181,111 3-734,-86-2 1,-20-1-197,92 3-264,-190-4-181,207 7-150,15 1 359,0 1-1,-35 9 1,31-6-2405,-36 5-7391,146-25 7551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9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368 540 15512,'0'0'4961,"-5"2"-4425,-31 10-123,-83 32-353,99-34-19,0 0 1,0 2-1,1 1 0,0 0 1,-17 16-1,26-19 21,0-1-1,1 1 1,0 1-1,1 0 1,-10 17-1,16-25-38,1-1 0,0 1 1,-1 0-1,1 0 0,1 0 0,-2 5 0,2-7-12,-1 0 1,1 0-1,0 0 0,0 0 1,0 0-1,0 1 1,1-1-1,-1 0 0,0 0 1,0 0-1,1 0 0,-1 0 1,1 0-1,-1 0 1,1 0-1,-1 1 0,1-2 1,-1 1-1,3 2 1,-2-2 5,1 0 0,0-1 0,-1 1 1,1-1-1,0 1 0,-1-1 0,1 0 1,0 0-1,0 0 0,-1 1 0,1-2 1,0 1-1,0 0 0,-1 0 0,3-1 1,-1 1-10,11-3 19,0 1-1,0-2 1,-1 0 0,0 0 0,0-2 0,0 1 0,0-2 0,-1 1 0,0-2 0,16-12 0,-19 12 2,-1 0 0,0-1 1,-1 0-1,9-12 1,-9 11-11,48-61 323,-34 41-212,-21 30-125,1-1 0,-1 1 0,0-1 0,1 1 0,-1-1 0,0 1 0,1-1 0,-1 1 0,1 0 0,-1-1 0,1 1 0,-1-1 0,1 1 0,-1 0 0,1 0 0,-1-1 0,1 1 0,0 0 0,-1 0 0,1 0 0,-1 0 0,1 0-1,0 0 1,-1 0 0,1 0 0,-1 0 0,1 0 0,1 0 0,-1 5 57,-1 67 27,0-53-36,8 85 13,-5-84-60,27 70-22,-30-89 10,0 0-1,1 0 0,-1 0 1,0 0-1,1-1 0,-1 1 1,1 0-1,-1 0 0,1-1 1,-1 1-1,1 0 0,0-1 1,-1 1-1,1 0 0,0-1 1,-1 1-1,3 0 0,5 5-24,1-1-1,-1 0 0,1 0 1,18 5-1,-20-7-9,0-1 1,0-1-1,0 1 0,0-1 1,1-1-1,-1 1 1,0-1-1,15-2 0,65-18-415,-60 14 302,-26 6 133,0-1 0,-1 1 1,1 0-1,0 0 0,-1-1 0,1 1 1,0 0-1,-1-1 0,1 1 1,-1 0-1,1-1 0,0 1 1,-1-1-1,1 1 0,-1-1 0,1 0 1,-1 1-1,1-2 0,68-98-549,-56 74 76,43-121-216,-53 139 512,-1-1 1,3-12 0,36-226-595,-34 200 358,-5 30 314,18-177-310,-16 118 411,-4 76 21,0 0 0,0-1 0,0 1 0,0 0 0,0-1 0,0 1 0,0 0 0,0-1 1,0 1-1,0 0 0,0-1 0,-1 1 0,1 0 0,0-1 0,0 1 0,0 0 0,0-1 0,0 1 0,-1 0 0,1-1 0,0 1 0,0 0 0,0 0 0,-1-1 0,1 1 0,-1 0 0,-3 1 9,4-1-10,-2 1 16,0 1 1,0 0-1,0 0 1,0 0 0,1 0-1,-1 0 1,1 1-1,-1-1 1,1 0-1,0 1 1,0-1-1,-2 5 1,-10 38 228,11-33-236,-18 81 399,-3 37 323,-4 22-455,-12 149 182,37-270-444,10 122-89,-4-128-404,0-7 238,1-1 1,12 29-1,-8-23-2557,6 26-6152,-35-115 6749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49.8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519 49 13176,'-5'-3'16,"-1"-1"288,0 1 0,0-1 0,-1 1 0,1 0 0,-12-3 0,-49-14 1746,50 18-995,-78 2 326,75 2-826,-90 15 33,90-11-1000,-23 13 226,-7 6-2934,7-5-6015,100-47 6879</inkml:trace>
  <inkml:trace contextRef="#ctx0" brushRef="#br0" timeOffset="1">1082 680 16759,'23'-34'274,"-21"32"-79,-1 0 0,0 0 1,0 0-1,0 0 0,0 0 0,1-3 0,30-110 1619,-28 89-946,-7-106 254,1 108-742,-4-25 0,4 34-342,-6-21 0,6 31-38,1 0 0,-1 1 0,0 0 0,-1-1 0,-4-6 0,6 10 0,0-1 0,0 1 0,0 0 0,0-1 0,0 1 0,-1 0 0,1 0 0,-1 0 0,1 0 0,-1 0 0,1 0 0,-4-1 0,4 2 0,0 0 0,0 0 0,0 0 1,0 0-1,0 0 0,0 0 0,1 0 0,-1 1 0,0-1 0,0 0 0,0 0 0,0 1 0,0-1 0,0 0 0,0 1 0,0-1 0,0 1 0,1 0 1,-1-1-1,0 1 0,0-1 0,1 1 0,-2 1 0,-10 16-5,10-16 2,2-1 0,-1 0 1,1-1 0,0 1-1,-1 0 1,1 0 0,0-1 0,-1 1-1,1 0 1,0 0 0,0 0-1,0 0 1,-1 0 0,1 1 0,-2 89-82,2-89 61,0 0 0,0 0 0,0-1 0,0 1 0,1 0 0,-1-1 0,0 1 0,1 0 0,-1-1 1,2 3-1,44 91-344,-45-93 317,0 0 1,1 0-1,-1 0 1,0 0-1,1 0 1,3 3-1,16 13-235,40 28 0,-41-37-487,86 24-175,-76-29 822,67 5 3,56 1-2240,78 7-9331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7:50.1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1007 1 14792,'-42'8'1737,"-32"0"196,56-5-978,-86 24 281,83-19-810,-75 42 84,95-49-512,-1 0 1,0 0-1,1 0 1,-1 0-1,1 0 1,-1 0-1,1 1 1,-2 1-1,-7 10-2,0-1 0,2 2-1,-9 15 1,17-29 4,-1 1 0,1 0-1,0-1 1,-1 1 0,1 0-1,0-1 1,0 1 0,0 0 0,-1-1-1,1 1 1,0 0 0,0 0 0,0-1-1,0 1 1,0 0 0,0-1 0,1 1-1,-1 0 1,0 0 0,0 0 0,5 14 1,0-1 0,1 1 1,13 22-1,-17-34 4,-1-1 0,1 0-1,-1 0 1,1 0 0,-1-1 0,3 3-1,21 17 50,40 26 0,-44-36 286,92 40 143,-91-43-110,74 36 157,-80-34-124,44 37 145,-60-47-537,1 1-1,-1-1 1,1 0-1,-1 1 1,0-1 0,1 0-1,-1 1 1,1-1 0,-1 1-1,0-1 1,0 1-1,1-1 1,-1 0 0,0 1-1,0-1 1,0 1 0,1-1-1,-1 1 1,0-1-1,0 1 1,0-1 0,0 2-1,0 5 38,0 0 0,0 0-1,-1 0 1,0-1 0,0 1-1,-1 0 1,-2 6 0,4-12-42,0 0 0,-1 0 0,1 0 0,-1 0 0,1-1 1,-1 1-1,1 0 0,-1 0 0,1-1 0,-1 1 0,0 0 1,1-1-1,-1 1 0,0-1 0,-1 2 0,-9 6 65,-20 13-1,17-14-65,1 0-1,-1-1 1,-24 6 0,-89 14-1,12-12-66,101-12 25,-4 0-196,-22 0 0,-115 0-230,-9-8 250,67 4-3085,-94 0-8103,446 5 8578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4.1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 21 10488,'-1'45'1275,"0"-33"-146,2-27-429,0-2 609,0 14-1091,-1-1 1,1 0-1,-1 1 1,0-1-1,0 0 1,-1 1 0,1-1-1,-1 0 1,0 1-1,-2-7 1,3 10-211,0 0 1,0 0-1,0 0 1,0 0-1,0 0 1,0 0-1,0 0 1,0 0-1,0 0 1,0 1-1,0-1 1,0 0-1,0 0 1,-1 0-1,1 0 1,0 0-1,0 0 1,0 0-1,0 0 1,0 0-1,0 0 1,0 0-1,0 0 1,0 0-1,0 0 1,0 0-1,0 0 1,0 0-1,0 0 1,0 0-1,0 0 1,0 0-1,0 0 1,0 0-1,0 0 1,-1 0-1,1 0 1,0 0-1,0 0 1,0 0-1,0 0 1,0 0-1,0 0 1,0 0-1,0 0 1,0 0-1,0 0 1,0 0-1,0 0 0,0 0 1,0 0-1,0-1 1,0 1-1,0 0 1,0 0-1,0 0 1,0 0-1,0 0 1,0 0-1,0 0 1,0 0-1,-20 29 720,15-18-248,-17 74 186,18-63-218,-10 110 166,13-103-252,14 122 128,-8-121-228,39 106 111,-43-132-318,1 0-1,0 0 1,-1 0 0,5 5-1,68 88 326,-74-95-361,1-1 0,0 0-1,0 0 1,0 0 0,0 0-1,1 0 1,-1 0 0,0-1-1,0 1 1,0 0 0,1-1-1,-1 1 1,3 0 0,7 4 69,0-1 1,19 3-1,-16-5-45,30 0 1,-43-2-31,1 0-1,0 0 1,0 0 0,-1 0 0,1 0 0,0 0 0,0-1 0,-1 1 0,1-1 0,-1 0 0,1 1 0,3-3 0,-5 3-13,21-10 86,24-15 0,25-27-28,-70 52-58,2-2 11,1 0 0,-1 0 0,0 0 0,1 0 0,-1-1 0,0 1 0,-1 0 0,1-1-1,0 0 1,1-2 0,13-22 49,13-33 0,7-44-22,-36 104-38,11-40 66,16-144 37,-24 155 10,3-50 34,-4 70-56,-2 9-90,0 0 0,0 0-1,0 0 1,0 0 0,0 0-1,0 0 1,0 0 0,1 0-1,-1 0 1,0 0 0,0 0-1,0 0 1,0 0 0,0 0-1,0 0 1,0 0 0,1 0 0,-1 0-1,0 0 1,0 0 0,0 0-1,0 0 1,0 0 0,0 0-1,0 0 1,0 0 0,0 0-1,1 0 1,-1 0 0,0 0-1,0 0 1,0 0 0,0 0-1,0 0 1,0 1 0,0-1 0,0 0-1,0 0 1,6 9 11,-6-9-5,3 13 95,18 114 28,-15-91-108,9 71 3,0 16-74,-11-77-225,-2 159-194,-2-144-2908,2 62-8027,-4-288 8587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6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204 0 14704,'0'0'2497,"-4"9"-1563,-46 102 5,38-81-564,-51 142 82,60-162-452,-1 2-1,-1 11 0,-23 116 10,0 19 24,26-146 7,0 0 0,1 0 0,0 13 0,2 116 135,10-4-88,-11-137-92,1 11 71,1-1-1,0 1 0,3 11 1,34 108 214,12-3-182,-48-121-66,0 1 1,0-1 0,0 0 0,1 0 0,7 9-1,68 86 190,12-10-194,-91-91-33,7 7-20,1 0 0,13 9 0,68 43-40,-2-13-134,-87-46 194,30 14-914,-5-4 348,50 14-1,-47-16-1826,32 12-6620,-140-47 6769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4.8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12640,'0'0'1465,"2"7"-240,9 33 4,6 38-158,-11-42-538,15 103-55,-1 13-394,-16-120 24,10 129 30,-12-127-116,13 141-38,-13-145-218,3 65-244,-5-93 289,1 0 0,-1 1 0,0-1 0,-1 0 1,1 0-1,0 1 0,-1-1 0,1 0 0,-2 3 0,2-4 176,-1-1 0,1 0 0,0 1 0,-1-1 0,1 1-1,0-1 1,-1 0 0,1 1 0,0-1 0,-1 0 0,1 1 0,0-1-1,-1 0 1,1 0 0,-1 1 0,1-1 0,-1 0 0,1 0-1,-1 0 1,1 0 0,-1 0 0,1 0 0,-1 0 0,0 0 0,-1 0-72,1-5-30,-8-93-1987,0 6-7204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6.6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12192,'-7'79'213,"7"-77"-32,0-1 0,0 0 0,0 0 0,0 0 0,0 0 0,0 1 0,0-1 0,0 0 1,1 2-1,-1-3-169,0 0 1,0 0 0,0 1 0,0-1-1,1 0 1,-1 0 0,0 0 0,0 0-1,0 0 1,0 0 0,0 0 0,0 0-1,0 0 1,0 0 0,1 0 0,-1 1 0,0-1-1,0 0 1,0 0 0,0 0 0,0 0-1,0 0 1,1 0 0,-1 0 0,0 0-1,0 0 1,0 0 0,0 0 0,0 0-1,0 0 1,1 0 0,-1 0 0,0-1 0,0 1-1,0 0 1,0 0 0,0 0 0,0 0-1,0 0 1,1 0 0,6-8 146,-7 9-147,0-1-1,0 0 0,0 0 1,0 0-1,0 0 1,0 0-1,0 0 0,0 0 1,0 0-1,0 0 0,0 0 1,0 0-1,0 1 1,0-1-1,0 0 0,0 0 1,0 0-1,0 0 1,0 0-1,0 0 0,0 0 1,0 0-1,0 0 1,0 0-1,0 0 0,0 0 1,1 0-1,-1 0 0,0 0 1,0 0-1,0 0 1,0 0-1,0 0 0,0 0 1,0 0-1,0 0 1,0 0-1,0 0 0,0 0 1,0 0-1,1 0 0,-1 0 1,0 0-1,0 0 1,0 0-1,0 0 0,0 0 1,0 0-1,0 0 1,0 0-1,0 0 0,0 0 1,0 0-1,0 0 1,0 0-1,1 0 0,-1 0 1,0 0-1,0 0 0,0 0 1,5 10 521,-2-4-326,0 1 0,0-1 0,-1 1 0,3 11 0,18 72 621,-17-66-360,30 137 190,-26-118-198,22 91 0,6 19-286,-23-90 234,62 254 158,-64-258-206,-7-25-193,37 213 450,-40-221-448,2 2-17,-2 0 0,-1 0 0,-1 36 1,-4-48-113,3-16-40,0 0 0,0-1 0,-1 1 0,1 0 0,0 0 0,0 0 0,0 0 0,0 0 1,0 0-1,0 0 0,0 0 0,0 0 0,0 0 0,0 0 0,0 0 0,0 0 0,0 0 1,0 0-1,0 0 0,0 0 0,0 0 0,0 0 0,0 0 0,-1 0 0,1 0 0,0 0 1,0 0-1,0 0 0,0 0 0,0 0 0,0 0 0,0 0 0,0 0 0,0 0 0,0 0 0,0 0 1,0 0-1,0 0 0,0 0 0,0 0 0,-1 0 0,1 0 0,0 0 0,0 0 0,0 0 1,0 0-1,0 0 0,0 0 0,0 0 0,0 0 0,0 0 0,0 0 0,0 0 0,0 0 1,0 0-1,0 1 0,0-1 0,0 0 0,0 0 0,0 0 0,0 0 0,-4-5 1,0 1 1,0-1-1,1 0 0,-1-1 0,-2-5 0,3 6-1,2 3-1,1 1 1,-1-1-1,0 1 1,1-1-1,-1 1 0,1-1 1,-1 0-1,1-2 1,-16-120-6,15 120 3,1 0 0,0 0-1,0 0 1,0-1 0,2-5-1,12-76-16,8-11 6,-21 93 6,-1 0 0,2 0 1,-1 0-1,0 0 1,1 1-1,3-8 0,35-54-45,8 9 22,-47 54 24,0 1-1,0 0 0,0-1 1,1 1-1,-1 0 0,0 0 0,1 0 1,-1 0-1,1 0 0,-1 0 1,1 0-1,2 0 0,5-3-17,1 0 0,0 1 0,11-3 0,-11 5 20,-1 0 0,1 1-1,13 1 1,-23-1 5,3 0-1,0 1 0,-1-1 0,1 0 1,-1 1-1,1 0 0,-1-1 0,5 3 0,-7-3 1,75 33-6,-55-22 5,-1 0 1,-1 1 0,20 17-1,-24-15 1,0 0 0,-1 0 0,0 2 0,11 17 0,24 50 2,-47-81-2,1 0 1,-1 1 0,0-1 0,0 1-1,0-1 1,0 1 0,0 0-1,0-1 1,-1 1 0,1 5 0,0 7 3,0 0 0,-2 28 0,-1-29-3,-1-1 0,-1 1 1,-4 14-1,7-27 0,1 1 0,-1-1-1,1 0 1,-1 1 0,1-1 0,-1 0-1,0 1 1,0-1 0,1 0 0,-1 1 0,0-1-1,0 0 1,0 0 0,0 0 0,-1 0 0,0 1-1,2-2 0,-11 9 4,0-1-1,0 0 0,-14 7 1,6-6-32,-37 12 1,56-21 27,-6 2-71,0 0-1,1-1 1,-10 2 0,-67 6-211,-4-8 70,59-2-568,4 1 300,-34-6 0,35 4-2001,-26-2-7084,112 9 7180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7.0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405 139 9592,'-43'-35'174,"28"23"701,-61-33 386,58 37-227,-78-26 371,78 30-577,-7 3-271,-30 3 1,54-2-531,0 0 1,1 0-1,-1 0 1,0 1 0,1-1-1,-1 0 1,0 0-1,1 0 1,-1 0 0,1 1-1,-1-1 1,0 0 0,1 1-1,-1-1 1,1 0-1,-1 1 1,1-1 0,-1 1-1,1-1 1,-1 2-1,-6 6 108,0 1 0,1 0-1,0 1 1,0 0 0,-5 14-1,11-23-96,-1 0-1,1 0 0,-1 1 1,1-1-1,0 0 0,-1 0 1,1 1-1,0-1 0,0 0 1,0 1-1,0-1 0,0 0 1,1 0-1,-1 2 0,7 37 354,15 45 0,-21-82-323,0 0 0,0 0 1,0 0-1,0 0 0,1-1 1,-1 1-1,3 3 0,93 114 687,-73-97-260,116 80 186,-116-89-268,-12-8-301,0-1 0,0 0 0,0-1-1,14 3 1,-26-7-104,0 0-1,1 0 1,-1 0 0,0 0-1,0 0 1,1 0 0,-1 0-1,0 0 1,1 0 0,-1 0-1,0 0 1,0 0 0,1 0-1,-1 0 1,0 0 0,0 0-1,1 0 1,-1 0 0,0 0-1,0-1 1,1 1 0,-1 0-1,0 0 1,0 0 0,1 0-1,-1-1 1,0 1 0,0 0 0,0 0-1,0 0 1,1-1 0,-1 1-1,0 0 1,0 0 0,0-1-1,0 1 1,0 0 0,0 0-1,1-1 1,-1 1 0,3-9 41,0 1 0,0-1 0,0 0 0,-1 1 0,0-1 0,-1 0 0,0-14 0,0 20-43,-1 0 1,0 0 0,0 1 0,-1-1 0,1 0 0,-2-4 0,-13-57 45,7 38-46,-16-34 0,1 17-35,-56-80 0,76 119-34,1 0-1,-1 1 0,0-1 0,-6-5 1,-9-6-136,0 1 0,-25-14 1,43 27 154,-1 1 0,1 0 0,0 0 1,-1-1-1,1 1 0,0 0 1,-1 0-1,1-1 0,-1 1 0,1 0 1,-1 0-1,1 0 0,-1 0 0,1 0 1,0 0-1,-1 0 0,1 0 0,-1 0 1,1 0-1,-1 0 0,1 0 1,-1 0-1,1 0 0,-1 0 0,-1 1-28,0 0 1,0 0-1,0 1 0,0-1 0,0 1 0,0-1 0,1 1 0,-1-1 1,0 1-1,1 0 0,-1 0 0,1 0 0,0 0 0,0 0 0,0 0 1,0 0-1,0 0 0,-1 5 0,1-6 53,1 0 0,0 0 0,0 0 0,-1 0 0,1 0 0,0 0 0,0 0 0,0 0 0,0 0 0,0 0 0,0 0 0,1 0-1,-1 2 1,28 138-2374,-27-137 2152,27 132-11332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7.4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397 148 11568,'-15'-3'117,"11"2"58,0 0 1,0 0-1,0 0 1,0-1-1,0 1 1,-7-5-1,-35-21 1334,35 22-714,-62-14 289,72 19-1014,0-1-1,-1 1 1,1 0 0,-1 0 0,1-1-1,-1 1 1,1 0 0,-3 1 0,-6 0 3,0 1 0,0 0 0,0 0 1,1 1-1,-1 0 0,1 1 0,0 0 0,0 0 0,0 1 1,0 0-1,1 1 0,0 0 0,0 0 0,1 1 0,0 0 1,-7 8-1,5-2 37,0 2 0,1-1 1,-8 22-1,15-35-57,1 1-1,-1-1 1,1 1-1,-1-1 1,1 1 0,0-1-1,-1 1 1,1 2-1,1 88 618,0-90-614,-1 0 1,0 0-1,0 0 0,1 0 1,-1-1-1,1 1 1,0 0-1,0 2 1,49 91 647,-48-93-655,-1 0 1,0 0 0,0 0 0,1 0 0,-1-1-1,1 1 1,0 0 0,2 1 0,45 35 402,8-5-303,-54-31-90,1 0-1,0 0 1,0-1 0,5 2-1,-9-3-58,64 16 294,2-8-193,-66-8-101,3 0 27,0 1-1,-1-1 1,1 0 0,0 0-1,-1-1 1,1 1 0,2-1-1,-5 1-26,14-3 107,23-7 0,-26 5-90,0 0 0,11-7 1,-22 12-18,1 0 2,0-1 0,0 1 0,-1 0 1,1-1-1,0 1 0,0-1 1,-1 1-1,1-1 0,-1 0 0,1 1 1,-1-1-1,1 1 0,-1-1 1,1 0-1,-1 1 0,1-1 0,-1 0 1,0 0-1,1 1 0,-1-3 1,4-6 10,-1 0 0,0-1 0,1-10 0,-2 3-13,0-26 1,-2 41-5,0 0 0,0 0 1,0 0-1,0 0 0,-1-1 0,1 1 1,-1 0-1,1 0 0,-1 0 0,0 0 0,-1-2 1,2 4 3,-36-77-42,-16-10-64,52 87 106,-2-4-71,0 0 1,-1 0 0,0 0-1,0 0 1,0 1 0,-5-5 0,-61-53-418,-9 5 233,78 56 255,-27-16-787,4 4 301,-49-15-1,46 18-1998,-31-14-7016,132 53 7133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7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14616,'7'15'66,"36"64"1414,-26-51-888,-2 2-1,-2 0 0,19 60 1,-28-79-591,9 30 1005,27 89 1,6 23-702,-29-92 215,51 234-6,-58-241-1066,29 166-263,-28-155-2134,11 68-6488,-52-311 7117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8:48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137 1 15776,'143'124'337,"-135"-117"225,1 1 1,10 14 0,86 99 1129,14 21-1100,-109-131-275,-1 1 0,0 0 0,9 19 0,88 154 955,-4 21-898,-97-195-274,1 0 0,-1 0 0,-1 1 0,0-1 0,2 14 0,34 168 500,-23 0-485,-16-188-117,-1 0 0,1 0 0,-1 0 0,0 0 0,-1 0 0,1 0 0,-1 0 0,0 0 0,0-1 0,-1 1 0,1 0 1,-4 7-1,-11 27-6,-1 0 1,-25 40 0,16-40-94,-57 64 0,83-103 101,-6 7-166,0 0 1,-1 0 0,0-1-1,0 1 1,-14 8 0,21-15 165,-154 99-988,-23-19 746,177-80 242,-28 11-1369,-47 29 0,-123 67-8926,462-250 7733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09.3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431 11 13720,'-57'28'233,"56"-28"-96,0 0 0,1 1 1,-1-1-1,1 0 0,-1 1 0,0-1 1,1 0-1,-1 0 0,1 0 0,-1 1 1,0-1-1,1 0 0,-1 0 1,0 0-1,1 0 0,-2 0 0,5-6 56,0 1 689,-3 4-807,0 0 1,0 1-1,0-1 1,0 0-1,0 0 1,0 0-1,0 0 1,0 0-1,0 0 1,-1 0-1,1 1 1,0-1-1,-1 0 1,1 0-1,-2-1 1,1 1-46,0 0 0,-1 0 0,1 0-1,-1 1 1,1-1 0,-1 0 0,1 1 0,-1-1 0,-1 0-1,-23-5 30,14 5-64,-20 2 11,-45 6 1,66-5-6,6-1 1,0 0 0,0 1-1,0-1 1,-7 4-1,-28 14 29,35-14 78,1 1-46,1 1 0,-5 12 0,8-19-52,0 1-1,-1-1 0,1 0 1,0 0-1,0 1 0,0-1 0,0 0 1,0 1-1,0-1 0,0 0 1,0 0-1,0 1 0,0-1 0,0 0 1,0 1-1,0-1 0,1 0 1,-1 0-1,0 1 0,0-1 0,0 0 1,0 0-1,0 1 0,0-1 1,1 0-1,-1 0 0,0 1 0,4 4 32,-1 0 0,1-1 0,0 1 0,0 0-1,0-1 1,1 0 0,-1 0 0,1-1 0,8 6-1,96 50 526,-97-53-537,13 5 266,-19-7-178,3 1-49,-1 0 0,0 0 0,13 11 1,-20-15-54,1 1 1,-1-1 0,0 0 0,1 1-1,-1-1 1,0 1 0,0-1 0,0 1 0,0 0-1,0-1 1,0 1 0,0 0 0,0 0 0,-1 0-1,1 0 1,-1-1 0,0 1 0,1 0-1,-1 0 1,0 0 0,0 0 0,0 0 0,0 0-1,-1 0 1,1 0 0,-1 2 0,-4 7 19,0-1 1,-1 0-1,0 0 1,0-1-1,-1 0 1,0 0-1,-1 0 1,0-1-1,0 0 1,-1-1-1,0 0 1,-11 7-1,16-12-33,1 0 1,-1 0-1,0-1 0,0 1 0,0-1 1,0 0-1,-7 2 0,-32 0-8,24-2 3,-6 1-98,13-3-406,-52-19-258,45 13-2214,-19-5-6575,89 28 7205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09.7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15240,'8'59'1519,"0"15"159,-4 0-32,-3-18-1066,2-3-166,1 13-330,10 82-500,-4-37-182,-8-89-300,18 77-229,-20-98 1103,0 0 0,1 1 0,-1-1 0,1 0 0,-1 1-1,1-1 1,-1 0 0,1 1 0,0-1 0,0 1 0,8 9-580,1 0 1,0 0 0,20 15 0,23 25-9897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0.0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630 21 15864,'-79'0'309,"-14"-2"2938,6-2-2450,-64-1-281,124 4-1170,-104-4-2643,69 2-5743,144 7 6794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0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199 454 12824,'-17'-36'269,"17"35"-134,-1 0 1,1 1 0,0-1-1,0 0 1,-1 1-1,1-1 1,0 1-1,-1-1 1,1 1-1,-1-1 1,1 1-1,-1-1 1,1 1 0,-1-1-1,1 1 1,-1-1-1,0 1 1,-3 3 266,0 0 838,-1-5-634,2 1-500,1 1 0,-1-1 0,1-1-1,-1 1 1,1 0 0,0-1 0,0 1-1,0-1 1,0 1 0,-4-5 0,-41-45 558,37 38-618,-34-60 34,37 58 42,-16-60 47,22 60-74,11-49 75,-5 54 92,1 0-171,1 1 1,0 1 0,9-9-1,-15 15-52,1 1 0,-1-1-1,1 1 1,0 0-1,-1 0 1,1-1-1,0 1 1,0 0 0,0 1-1,4-3 1,2 1 23,0-2-24,-5 3-13,-1-1-1,1 1 1,0 0-1,0 0 1,0 0 0,1 1-1,2-1 1,9-1-35,-1 1 1,1 0 0,0 1-1,0 0 1,-1 2 0,21 3-1,-29-2-1028,6 10 411,0-1 1,18 25-1,-11-12-1558,13 15-9055</inkml:trace>
  <inkml:trace contextRef="#ctx0" brushRef="#br0" timeOffset="1">502 221 15512,'-16'57'1727,"-3"3"762,4-15-4060,14-40 1323,3-6-68,7-9-9,-8 9 336,18-24-2130,10-12-8161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0.8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9416,'0'0'0,"8"12"0,2 7 0,-1 2-1616,-1 5 1960,8 22-5856,-32-96 5512</inkml:trace>
  <inkml:trace contextRef="#ctx0" brushRef="#br0" timeOffset="1">176 486 13624,'5'24'385,"4"13"1247,28 86 2421,-33-109-3917,3 23 385,-1-5-127,1 1-316,-4-22-78,8 18-1,-11-28 1,0-1 0,0 1-1,0-1 1,0 0 0,0 1 0,1-1 0,-1 0-1,0 1 1,0-1 0,0 0 0,1 0 0,-1 1-1,0-1 1,1 0 0,-1 0 0,0 1 0,0-1 0,1 0-1,-1 0 1,0 0 0,1 0 0,-1 1 0,1-1-1,-1 0 1,0 0 0,1 0 0,-1 0 0,0 0-1,1 0 1,-1 0 0,1 0 0,-1 0 0,0 0-1,1 0 1,-1 0 0,1 0 0,8-6 0,-9 5-1,3-5-6,2-12 0,5-33 0,4-37 4,-3 26-4,-1 14 7,8-19 8,-18 66-6,0 1 0,0 0 0,0-1-1,0 1 1,0 0 0,0-1-1,0 1 1,0 0 0,0-1 0,1 1-1,-1 0 1,0-1 0,0 1-1,0 0 1,1 0 0,-1-1 0,0 1-1,0 0 1,1 0 0,-1 0 0,0-1-1,0 1 1,1 0 0,0-1 2,1 1 0,-1-1-1,1 1 1,-1-1 0,1 1 0,-1 0 0,0-1 0,1 1 0,-1 0 0,1 0 0,-1 0 0,1 1 0,-1-1 0,1 0 0,-1 0 0,1 1 0,-1-1-1,3 2 1,-3-2 3,-1 0-1,1 0 0,-1 1 1,0-1-1,1 0 0,-1 1 1,1-1-1,-1 0 0,0 1 1,1-1-1,-1 0 0,0 1 1,1-1-1,-1 1 0,1 0 1,32 55 131,-24-40-85,-1 1-1,-1 0 0,0 0 0,4 20 1,13 81-131,-24-107-1798,0-11 1855,0 0 0,-1 0 1,1 0-1,0 0 0,0 0 0,0 0 0,0 0 1,0 0-1,0 0 0,0 0 0,0 0 1,0 0-1,0 0 0,0 0 0,0 0 1,0 0-1,0 0 0,0 0 0,0 0 1,0 0-1,0 0 0,0 0 0,0 0 1,0 0-1,0 0 0,0 0 0,-1 0 1,1 0-1,3-8-2279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5.3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1120 1 14168,'-4'1'288,"0"0"-1,0 0 1,0 0 0,0-1 0,0 1 0,0-1 0,-6 0 0,1-1 143,-1 1-241,-23 1 887,-69 8 28,78-6-690,-37 7 3,-19 5-334,-6 4-84,-6 4 0,-76 18-4,139-33-16,5-2-6,-108 30-212,32-6-116,83-24-220,9-3 322,-5 2-78,0 1-1,0 1 0,-16 10 1,-5 8-594,34-24 897,-1-1 0,1 1 0,-1-1 0,1 1 0,0-1 0,-1 1 0,1 0 0,0-1 0,-1 1 1,1-1-1,0 1 0,0 0 0,0-1 0,-1 1 0,1 0 0,0-1 0,0 1 0,0 0 0,0-1 0,0 1 0,0 0 0,0-1 0,0 1 0,1 0 1,-1-1-1,0 1 0,0 0 0,0-1 0,1 1 0,-1-1 0,0 1 0,1 0 0,-1-1 0,1 1 0,1 4-1410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1.2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313 112 14704,'-52'-11'273,"42"8"1094,-61-51 2083,63 47-3324,6 5-46,-1 0 0,0 0 0,1 0 0,-1 1 0,0-1 1,0 0-1,-5-1 0,-2-1 35,-1 0 1,0 1 0,0 0 0,0 1 0,-18-2-1,6 6-73,21-1-17,-1-1-1,1 1 1,0 0 0,-1 0 0,1 0 0,0 0 0,0 0 0,0 0 0,0 1-1,0-1 1,0 1 0,0-1 0,1 1 0,-3 2 0,2-1 3,1-3-22,1 0 1,0 0-1,0 0 0,0 1 1,-1-1-1,1 0 0,0 0 1,0 1-1,0-1 1,0 0-1,-1 0 0,1 1 1,0-1-1,0 0 0,0 1 1,0-1-1,0 0 0,0 0 1,0 1-1,0 0 0,-1 8 63,1 0 0,2 15 0,2-14 164,29 37 73,-23-39-178,6 1-30,28 10 1,-31-16 94,6-2-110,-1-1 0,0-1 0,0-1 0,25-5 0,-2-6 22,-40 13-113,10-4 142,0 1 0,0 0 0,1 0 1,13 0-1,-24 3-131,-1 0 0,0 0 0,0 0 1,0 0-1,0 0 0,1 0 0,-1 0 0,0 0 0,0 0 0,0 0 1,0 0-1,1 0 0,-1 0 0,0 0 0,0 1 0,0-1 0,0 0 1,0 0-1,1 0 0,-1 0 0,0 0 0,0 0 0,0 1 0,0-1 1,0 0-1,0 0 0,0 0 0,0 0 0,0 1 0,0-1 1,0 0-1,0 0 0,0 0 0,0 0 0,0 1 0,8 18 77,4 21 0,-9-23 42,7 97 42,-8-88-98,-2 103 20,-2-105-58,-21 83 8,23-106-37,0 0 0,-1 1 0,1-1 0,0 0 0,-1 0 0,1 0 0,-1 0 0,1 0 0,-1 1 0,0-1 0,0 0 0,-1 1 1,-7 8-21,-1-1 1,0 0 0,-23 15-1,32-24-1,0 1-1,0-1 1,1 1-1,-1-1 1,0 0-1,0 1 1,0-1-1,0 0 1,0 0-1,0 0 1,1 1-1,-1-1 1,0 0-1,0 0 1,-2 0-1,-12-2-120,0 0-1,0-1 0,-27-8 1,23 3-571,-67-53-262,61 42-2076,-27-17-7355,121 84 7835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1.6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1 15064,'16'6'188,"-8"-2"293,0-1 0,10 7 0,35 22 1349,-52-31-1721,0-1 1,1 1 0,-1 0-1,0 0 1,0 0 0,0 0-1,0 0 1,1 2-1,58 77 1206,-48-58-662,46 121 159,-54-131-742,3 18 0,23 105 70,0 22-64,-21-94 164,10 249 46,-18-301-289,-1 0 0,-1-1 0,-2 18 0,-22 112-5,-13-7-180,37-126 54,-1-1 1,0 0 0,-1 0 0,0-1 0,0 1 0,-4 6 0,7-12 133,-68 99-928,44-71 759,-31 28 0,43-45-812,1 1-1,-13 17 0,-65 81-8519,208-257 7164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2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343 1 17031,'-68'129'286,"50"-95"1140,-39 66 1,-10 13-986,62-104-246,0 0 0,0 0 0,-4 14 0,-43 112 585,5 11-557,45-141-186,0 0 0,1 1 0,-1-1 0,1 1 0,0-1 0,1 1 0,0-1 0,0 9 0,6 120 297,20-4-361,-26-130 27,2 7-78,-1-1 1,1 1-1,1-1 1,-1 1-1,7 10 1,59 104-385,17-4 205,-85-117 257,48 71-3145,43 71-6956,-212-331 7617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39:18.1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101 447 11032,'-44'-13'1424,"26"4"397,10 1-462,8 8-1305,-1 0 1,1-1-1,0 1 0,0 0 0,0-1 0,0 1 0,0 0 1,0-1-1,0 1 0,0 0 0,0-1 0,0 1 0,0 0 1,0-1-1,1 1 0,-1 0 0,0 0 0,0-1 0,0 1 1,0 0-1,0-1 0,1 1 0,-1 0 0,0 0 0,0 0 1,0-1-1,1 1 0,-1 0 0,0 0 0,1-1 0,5-3 126,0 0 0,0 0 0,11-4-1,-9 4 18,0 0-1,11-8 0,-18 12-184,5-5 154,1 0 1,-1 0 0,0 0 0,0-1-1,-1 1 1,0-1 0,6-8 0,-11 12-130,1-1 1,0 1-1,-1 0 0,1-1 1,-1 1-1,0-1 1,1 0-1,-1 1 1,0-1-1,-1 1 0,1-1 1,0 1-1,-1-1 1,0 1-1,1 0 1,-2-3-1,1 2 7,-3-9 46,0 0 0,-1 0 0,0 1 0,-8-14 0,8 15-54,-45-78 344,47 81-335,0 1-1,-1 0 1,-4-5 0,0 1-17,-11-18-7,-4-3-38,26 42-150,0-4 137,-2-5-64,0 0-1,1 0 1,-2 0-1,1 1 1,0-1 0,0 0-1,-1 1 1,1-1-1,-1 4 1,14 78-890,-10-58-1443,5 24-6819,-20-117 6942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1.7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14344,'0'0'5471,"0"4"-4415,0 49 27,5 104-191,-5-122-577,3 160 97,-3-152-266,4 190 69,-3-190-22,8 230 39,-8-269-239,-1-1-1,0 1 0,0-1 0,0 0 1,-1 1-1,1-1 0,-1 0 0,1 1 1,-3 4-1,-2 5-545,4-3-3385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2.6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72 13448,'2'4'332,"2"7"1651,-4-11-1942,1 0 1,-1 0-1,0 0 0,0 0 0,0 0 0,0 1 0,0-1 0,0 0 0,0 0 1,0 0-1,0 0 0,0 1 0,0-1 0,0 0 0,0 0 0,0 0 1,0 0-1,0 0 0,0 1 0,0-1 0,0 0 0,0 0 0,0 0 0,0 0 1,0 1-1,0-1 0,0 0 0,0 0 0,0 0 0,0 0 0,-1 0 1,1 1-1,0-1 0,0 0 0,0 0 0,0 0 0,0 0 0,0 0 1,-1 0-1,1 0 0,0 0 0,0 1 0,0-1 0,0 0 0,-1 0 0,1 0 7,0 0-1,0 0 0,0 0 1,0 0-1,0-1 0,0 1 0,0 0 1,0 0-1,-1 0 0,1 0 0,0 0 1,0 0-1,0 0 0,0 0 1,0 0-1,0 0 0,0-1 0,0 1 1,0 0-1,0 0 0,0 0 1,0 0-1,0 0 0,0 0 0,0 0 1,0 0-1,0-1 0,0 1 0,0 0 1,0 0-1,0 0 0,0 0 1,0 0-1,0 0 0,0 0 0,0 0 1,0-1-1,0 1 0,0 0 0,0 0 1,0 0-1,0 0 0,0 0 1,0 0-1,1 0 0,-1 0 0,0 0 1,0 0-1,0-1 0,0 1 1,0 0-1,4-5 798,-1 3-677,0 0 0,1 0 0,-1 0-1,1 0 1,-1 1 0,1-1-1,4 0 1,-3 0-198,7-3 108,22-6 414,49-6 26,-47 11-100,26-6-266,19-3-363,-86 16-1049,-16 7 75,-29 18 110,34-17-1482,-14 6-6932,70-35 7129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3.0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47 14616,'0'0'33,"0"0"1,-1-1 0,1 1 0,0-1 0,0 1 0,-1 0 0,1-1 0,0 1 0,0-1 0,0 1 0,0-1 0,0 1 0,0-1 0,-1 1 0,1-1-1,0 1 1,0 0 0,0-1 0,1 1 0,-1-1 0,0 1 0,0-1 0,0 1 0,0-1 0,0 1 0,0-1 0,1 1 0,-1 0 0,0-1 0,0 1-1,1-1 1,-1 1 0,0 0 0,1-1 0,-1 1 0,0 0 0,1-1 0,-1 1 0,0 0 0,1-1 0,16-9 1935,-16 9-1791,10-3 757,79-9 297,-68 12-704,99 11 112,-97-6-634,81 23-78,-88-20-328,-6-1 251,-1 1 0,1 0 0,12 11 0,-23-18 126,0 0 0,1 0 0,-1 1 0,0-1 0,0 0 0,1 0-1,-1 0 1,0 1 0,0-1 0,1 0 0,-1 0 0,0 1-1,0-1 1,0 0 0,0 0 0,0 1 0,1-1 0,-1 0 0,0 1-1,0-1 1,0 0 0,0 1 0,0-1 0,0 1 0,0 0-4,0 0 1,-1 0-1,1 0 1,0 0-1,-1 0 1,1 0-1,0 0 1,-1 0-1,1 0 1,-1 0-1,0-1 1,1 1-1,-1 0 0,0 0 1,1 0-1,-1-1 1,0 1-1,0 0 1,0-1-1,0 1 1,0-1-1,1 1 1,-1-1-1,0 1 1,0-1-1,-2 1 1,3-1-113,-1 0-1,1 0 1,-1 1 0,1-1 0,-1 0-1,1 1 1,-1-1 0,1 0 0,0 1 0,-1-1-1,1 0 1,-1 1 0,1-1 0,0 1 0,-1-1-1,1 1 1,-11 12-8927,25-31 6806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3.3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14704,'4'30'1457,"-1"26"201,0 11 335,1 16-982,9 66-96,-9-117-580,16 130 114,-16-127-234,23 158 53,-23-160-240,-2-21-102,23 166-1816,-22-183 201,2-9 1351,-2 3 213,7-19-233,7-23-2141,-1 5-8441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3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170 1 13808,'-32'49'249,"26"-44"2396,6-10-2548,0 4 51,1 0-1,-1 0 0,0 0 1,0 1-1,0-1 0,0 0 1,0 0-1,0 0 0,-1 0 1,1 0-1,-1-1 0,1 2-109,-1-1 0,1 1 0,-1-1 0,1 1 0,-1-1 0,0 1 0,1-1 0,-1 1 0,0 0-1,1 0 1,-1-1 0,0 1 0,0 0 0,1 0 0,-1 0 0,0 0 0,1 0 0,-1 0 0,0 0-1,0 0 1,1 0 0,-1 0 0,0 0 0,0 0 0,1 0 0,-1 1 0,0-1 0,-19 10 132,16-8-131,-4 4 234,-37 42 127,44-46-360,0-1 0,1 0 0,-1 0 0,0 0 0,0 0 0,0 1 0,1-1 0,-2 2 0,-23 70 472,25-72-461,-1 1-1,1 0 0,0-1 0,0 1 0,0 0 0,-1 0 0,2 2 1,1 21 219,11 43 1,-6-49 4,48 78 130,-42-78-50,54 74 125,-21-38 13,-5-5-474,-1 0-231,-39-49 67,0 0-1,-1 0 1,1 0 0,0 0 0,-1 0 0,1 0 0,-1 0 0,1 0 0,-1 1 0,1 1 0,-3 5 56,1-6-299,0-1 0,1 0-1,-1 1 1,1-1 0,-1 1 0,1-1 0,0 0-1,-1 4 1,0 9-9782,2-33 7658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4.7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 16671,'0'0'2032,"6"0"-338,33-5-146,78-4 722,-68 7-2430,2 2-278,-50 0 357,0 0 0,0 0 0,0 0 0,0 0 1,0 0-1,-1 0 0,1 0 0,0 0 0,0 0 1,0 1-1,0-1 0,0 0 0,-1 1 0,1-1 1,0 0-1,0 1 0,-1-1 0,1 1 0,1 1 0,0 0-129,-1-2 122,-1 0 1,1 0-1,-1 1 1,1-1-1,0 1 0,-1-1 1,1 1-1,-1-1 1,0 0-1,1 1 1,-1 0-1,1-1 0,-1 1 1,0-1-1,1 1 1,-1-1-1,0 1 0,1 0 1,-1-1-1,0 1 1,0 0-1,0-1 1,0 1-1,0 0 0,0-1 1,0 1-1,0 0 1,0-1-1,0 2 0,0 3-1808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5.7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953 0 13984,'-21'10'212,"-24"12"1361,-41 23 433,65-36-924,-99 39 347,94-39-794,-118 34 169,114-36-618,-123 17 49,125-21-180,-115 10-7,125-11-79,-52 6-482,56-7 43,-9 1 13,12-1-4111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5.6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516 36 7624,'-59'8'169,"52"-7"870,6-2-674,4-1-76,54-18 4805,-57 20-5070,-1 0 0,1 0 0,0 0 0,0 0 0,0-1 1,0 1-1,0 0 0,0 0 0,0 0 0,0 0 1,0 0-1,0 0 0,0 0 0,0 0 0,0 0 0,0 0 1,0 0-1,0 0 0,0 0 0,0 0 0,0 0 0,0 0 1,0 0-1,0 0 0,0 0 0,0 0 0,0 0 1,0 0-1,0 0 0,-1 0 0,1-1 0,0 1 0,0 0 1,0 0-1,0 0 0,0 0 0,0 0 0,1 0 1,-1 0-1,0 0 0,0 0 0,0 0 0,0 0 0,0 0 1,0 0-1,0 0 0,0 0 0,0 0 0,0 0 1,0 0-1,0 0 0,0-1 0,0 1 0,0 0 0,0 0 1,0 0-1,0 0 0,0 0 0,0 0 0,0 0 0,0 0 1,0 0-1,0 0 0,0 0 0,1 0 0,-10-1 704,-58-4 408,-19 0-641,-27-2 58,95 6-391,-67 9 48,70-4-150,4 0-26,0 1-1,-1 1 0,-11 8 1,19-12-10,0 1 1,0 1 0,1-1 0,-1 0-1,0 1 1,1 0 0,0 0-1,0 0 1,0 0 0,1 1 0,-1-1-1,-2 7 1,2 1 30,0-1-1,0 0 1,1 1 0,1 0-1,0 0 1,1-1-1,1 16 1,16 90 332,-14-101-296,15 68 143,-11-49-40,3 40 0,-7-48-168,4 62 154,-9 160 0,0-216-30,2 35 264,0-67-381,0 1 1,1-1 0,0 1 0,-1-1-1,1 1 1,0-1 0,0 0-1,0 1 1,0-1 0,0 0 0,0 0-1,0 1 1,0-1 0,2 1 0,-1-1 12,-2 0-21,1 0 0,0-1 0,-1 1 0,1-1 0,0 0 0,0 1 0,-1-1 0,1 1 0,0-1 0,0 0 1,-1 0-1,1 1 0,0-1 0,0 0 0,0 0 0,0 0 0,-1 0 0,2 0 0,2 0 39,10 1 58,0-1 0,0-1 0,16-2 0,11 0 168,-28 2-262,27 2-34,97 13-848,-120-11 921,-2-1-570,12 1-2659,17 3-7635,-103-14 8141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6.4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0 14432,'-5'39'1344,"-4"32"174,7-48-580,2 34 0,1-36-789,-1-3 226,1-1 0,6 30 0,-4-32-298,-1-2 104,0-1 1,8 22 0,-8-28-147,6 13 225,-4-14-220,3 6-13,-3-10-21,-1-6-11,-3 5 7,2-4-6,-1 3-2,0 0 1,-1-1-1,1 1 0,0-1 0,-1 1 0,1 0 0,-1-1 1,0 1-1,1-1 0,-1 1 0,0-1 0,0-2 0,4-83-98,-3 68-16,7-69-37,-5 72 92,18-53-11,-21 68 75,1 1 0,-1-1 1,0 1-1,0-1 1,0 1-1,1-1 0,-1 0 1,0 1-1,1-1 0,-1 1 1,0 0-1,1-1 0,-1 1 1,0-1-1,1 1 1,-1 0-1,1-1 0,0 0 1,4-2 0,0 1 0,0-1 1,0 1-1,0 0 0,1 0 1,-1 1-1,12-2 0,-17 2 4,1 1 0,0 0 0,0 0 0,-1 0 0,1 0 0,0 0 0,0 0 0,-1 1 0,1-1 0,0 0 0,0 0 0,-1 0 0,1 1 0,1 0 0,12 6 33,0 1-1,21 17 1,-22-13 149,42 64 66,-50-68-170,-1-1-1,7 15 0,-6-10-45,13 29 272,-12-29-158,-1-1 0,-1 2-1,4 14 1,-2-48-77,-3-17-65,0 16-18,1-1-1,10-32 0,-9 37-11,1-1-1,2 2 0,15-31 1,-6 28 18,-17 19 4,0 1 0,1-1 1,-1 1-1,0 0 1,0-1-1,1 1 1,-1 0-1,1-1 0,-1 1 1,0 0-1,1 0 1,-1-1-1,1 1 1,-1 0-1,1 0 0,-1 0 1,1-1-1,0 1 1,3-1 4,1 1 0,0-1 0,0 1 0,0 0 0,0 0 0,-1 0 0,9 2 0,-13-2 1,1 0 0,-1 1 1,1-1-1,-1 0 1,1 0-1,-1 0 0,1 1 1,-1-1-1,1 0 1,-1 0-1,1 1 0,-1-1 1,0 0-1,1 1 1,-1-1-1,0 0 0,1 1 1,-1-1-1,1 1 1,12 17 75,14 26 0,-21-31-71,1 1 1,-2 0-1,0 0 1,4 20 0,-5-21-8,1 7 31,3 23-1,0 2-283,-5-34 332,12 72-2060,-15-82 1815,1 1 0,-1-1-1,0 1 1,0-1 0,1 1 0,-1-1 0,1 0 0,-1 1 0,1-1 0,0 0 0,-1 1 0,1-1 0,0 0-1,0 0 1,0 1 0,0-1 0,0 0 0,0 0 0,0 0 0,0 0 0,1-1 0,-1 1 0,0 0 0,1 0-1,-1-1 1,0 1 0,3 0 0,13 7-11004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6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212 336 13624,'13'57'1345,"1"17"203,13 86 1414,-23-139-2711,21 153 1128,-22-149-1086,-4-20-267,-1-7-21,-6-21-2,-4-22 0,7 26-4,0-5-6,-22-119-49,23 106-184,-3-192-88,7 218 262,0 1-1,2-14 0,11-71-133,-7 67 180,14-44 0,-18 66 22,1-1-1,-1 1 0,1-1 0,1 1 1,-1 0-1,1 0 0,0 1 0,0-1 1,1 1-1,0 0 0,-1 0 0,2 0 0,7-5 1,-12 10 3,-1-1-1,1 1 1,-1-1 0,1 1 0,0 0 0,-1-1-1,1 1 1,0 0 0,-1 0 0,1-1 0,0 1-1,-1 0 1,1 0 0,0 0 0,-1 0 0,1 0 0,1 0-1,3 0 11,0 0-1,0 1 1,-1-1-1,1 1 1,6 2-1,-4 0 5,0 0 1,-1 0-1,10 7 0,-14-9 24,0 0 0,0 0 1,-1 1-1,1-1 0,-1 0 0,3 3 0,13 18 173,21 33 1,-30-38 118,18 65 121,-25-81-442,-1 0 1,0 0-1,0 0 1,0-1 0,1 1-1,-1 0 1,0 0-1,0 0 1,0 0 0,0-1-1,0 1 1,-1 0-1,1 0 1,0 0-1,0 0 1,-1 0 0,-3 10 55,-1 0-1,0-1 1,0 0 0,-10 12 0,15-21-57,-1 0 0,1-1 0,-1 1 0,1 0 0,-1-1 0,0 1 0,1 0 0,-1-1 0,0 1 0,1-1 0,-1 0 0,0 1-1,0-1 1,0 1 0,0-1 0,1 0 0,-3 1 0,-9 3 104,-26 5 0,-25-2-72,36-7-52,-108-11-133,111 7-520,-21-4 308,-26-5-3185,17 3-6471,126 23 7538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7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1 14256,'-5'12'469,"-10"23"1807,14-30-1350,1 49 329,1-28-482,7 47 1,-5-55-669,0 7 268,17 114 135,-15-110-206,21 110 107,-20-113-194,24 108 55,4-15-1091,-42-138-498,-3-2-1991,3 4-6031,19 40 7045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7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580 0 12280,'0'0'9095,"-10"6"-8781,-28 16-209,20-14 108,-75 22 63,18-9-68,-1 1-202,-24 9-65,82-24-226,-56 29-163,61-28-106,-35 36-274,42-35 8,4-3 649,0 0-1,0 0 0,0 0 0,1 1 1,0 6-1,1-13 162,0 1-1,0-1 1,0 1 0,0-1 0,0 0 0,0 1 0,0-1 0,0 1-1,0-1 1,0 1 0,1-1 0,-1 0 0,0 1 0,0-1 0,0 0-1,1 1 1,-1-1 0,0 0 0,0 1 0,1-1 0,-1 0 0,1 1-1,13 13-650,28 23 0,-31-28-450,53 46-9655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8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720 0 15328,'-80'14'1841,"-17"2"175,75-12-1170,-104 16 193,99-17-926,-104 11-39,107-11-388,6-1 132,-80 7-506,38-5 1,58-4 564,0 0-1,0 0 1,0 0-1,0 0 1,0 0 0,0 0-1,0 0 1,1 0-1,-1-1 1,0 1 0,0-1-1,0 1 1,0-1-1,1 0 1,-1 0 0,0 0-1,-1-1 1,2 1 15,4-1-36,47-22-705,-31 16-585,48-21-8492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8.4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15152,'7'34'959,"-4"-16"-277,10 72 1155,-11-65-884,13 134 306,-12-123-686,10 147 110,-12-145-708,-4 164-86,2-166-316,-3 12 128,-3 62-872,6-106 1755,0 25-2895,-1 3-8305,4-60 8390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2:58.9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301 34 12192,'0'0'3617,"-9"-3"-2665,-27-10-615,20 9 396,-66-9 214,81 13-905,-1-1-1,0 1 1,0 0 0,0 0-1,1 0 1,-1 0 0,-2 1-1,-71 11 427,74-12-439,0 1-1,0-1 0,0 0 1,0 0-1,0 1 0,0-1 1,0 0-1,0 1 0,0-1 1,0 1-1,-1 0 0,-7 6 94,1 1 0,-1 0 0,-11 14 0,19-21-93,1 0 0,-1 0-1,1-1 1,-1 1 0,1 0-1,-1 0 1,1-1 0,0 1-1,-1 0 1,1 0 0,0 0-1,0 0 1,0 1 0,-2 10 113,1 1 0,1 0 0,3 21 0,-3-33-111,0 1 0,0-1 1,0 0-1,1 0 1,-1 1-1,0-1 0,1 0 1,0 0-1,-1 0 1,1 0-1,-1 0 0,2 2 1,66 84 509,-67-84-508,1-1 1,0 0-1,1 0 0,-1 0 1,0 0-1,4 1 0,44 30 201,12-1-188,-43-24-91,0-1 1,33 7-1,-52-14 27,0 1 1,0-1 0,1 0 0,-1 0-1,0 0 1,0 0 0,1 0 0,-1 0-1,0 1 1,0-1 0,1 0-1,-1 0 1,0 0 0,0 0 0,1 0-1,-1 0 1,0 0 0,1 0 0,-1 0-1,0 0 1,0-1 0,1 1 0,-1 0-1,0 0 1,0 0 0,1 0-1,-1 0 1,0 0 0,0-1 0,1 1-1,-1 0 1,0 0 0,0 0 0,0 0-1,1-1 1,-1 1 0,0 0 0,0-1-1,2-1-50,-1 0 0,0 0 0,0-1 0,0 1-1,0 0 1,-1-1 0,1 1 0,-1-1 0,1 1 0,-1-5-1,-1-20-23,1 25-239,-1-1 1,1 1-1,0 0 1,0 0-1,0 0 1,1 0-1,0-3 1,4-30-9726,-12 82 7551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04.5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59 14968,'0'0'5761,"2"-4"-4636,6-12-964,-8 16-173,0 0-1,0-1 0,1 1 0,-1 0 0,0-1 1,0 1-1,0 0 0,1-1 0,-1 1 0,0 0 1,0 0-1,1-1 0,-1 1 0,0 0 0,0 0 1,1 0-1,-1-1 0,0 1 0,1 0 0,-1 0 1,0 0-1,1 0 0,-1 0 0,1-1 0,56-16-492,-38 12-2427,16-6-6976,-82 25 7462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06.7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539 1 11384,'-7'4'526,"-1"0"0,1 0 1,1 1-1,-1 0 0,1 1 1,0-1-1,-10 13 0,-40 40 1091,36-39-1375,4-5 14,1 0 0,-2-2 1,-30 19-1,36-26 137,9-5-378,-124 37 1293,72-29-869,40-6-259,-1 1 61,-31 7 0,12 3 101,34-13-338,0 0 1,0 0-1,0 0 0,0 0 1,-1 0-1,1 0 1,0 0-1,0 0 1,0 0-1,0 0 1,0 0-1,0 0 0,0 0 1,0 0-1,0 0 1,-1 0-1,1 1 1,0-1-1,0 0 1,0 0-1,0 0 0,0 0 1,0 0-1,0 0 1,0 0-1,0 0 1,0 0-1,0 1 1,0-1-1,0 0 0,0 0 1,0 0-1,0 0 1,0 0-1,0 0 1,0 0-1,0 0 1,0 1-1,0-1 0,0 0 1,0 0-1,0 0 1,0 0-1,0 0 1,0 0-1,0 0 1,0 1-1,0-1 0,0 0 1,0 0-1,2 4 49,0 1-1,0-1 1,1 1-1,-1-1 1,7 8-1,0-3 161,65 46 73,-55-42-140,92 71 54,-88-64-80,85 89 48,-90-88-48,63 76-8,-58-70 141,3 5-3930,-3-5-7357,-53-63 8309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7T19:05:26.4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 1130 12280,'0'0'5087,"-2"-6"-4573,0-1-444,0 3-52,1 0-1,0 0 1,0-1 0,0 1-1,0-7 1,-5-56 108,6 50 116,28-318 388,-22 242-381,-4 33-90,5-120 0,-7 164-156,3-24 67,17-86 481,-19 125-546,-1 0 0,0 1 1,0-1-1,0 0 0,0 1 0,0-1 0,0 0 1,1 1-1,-1-1 0,0 0 0,1 1 0,-1-1 1,1 0-1,-1 0-4,1 1 1,-1 0 0,1 0-1,-1 0 1,1 0 0,-1 0-1,1 0 1,-1 0-1,0 0 1,1-1 0,-1 2-1,1-1 1,-1 0-1,1 0 1,-1 0 0,1 0-1,-1 0 1,1 0 0,-1 0-1,1 1 1,-1-1-1,0 0 1,1 0 0,-1 1-1,1-1 1,-1 0 0,0 0-1,1 1 1,0 0-1,13 11-34,0 1 0,16 19 0,30 37-120,-48-54 129,-2-3 16,38 44-76,64 98-1,-58-47-16,-27-50 62,34 69 34,21 17 107,-54-101 28,-22-33-88,1-1 0,0 0 0,0 0 0,1 0 0,0-1 0,12 8 0,-15-14 120,3-3-106,-1 0 0,0-1 1,8-3-1,-15 6-49,1 0 1,-1-1-1,1 1 1,-1 0-1,1 0 0,-1-1 1,0 1-1,1 0 1,-1-1-1,1 1 1,-1-1-1,0 1 0,1-1 1,-1 1-1,0 0 1,0-1-1,1 0 0,8-17 47,-1 1 0,0-1 0,5-20 0,12-64 41,-20 72 15,0-1-1,-1-41 1,-4 72-110,3-116 243,-2 92-110,-5-98 41,3 97-108,-1-19-14,-3-117 156,6 143-198,0-3 62,-1 0 1,0 1 0,-8-42-1,-2 3 83,9 53-527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07.1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7448,'0'0'5632,"2"8"-4692,6 24-635,-5-14 282,7 103 193,-8-90-399,8 138-4,-7-117-2639,3 49-5509,-14-236 5850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4:27.1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1 106 11656,'1'-88'5187,"-1"87"-5205,0 0 0,0 1 0,0-1-1,0 0 1,0 1 0,0-1 0,1 0-1,-1 1 1,0-1 0,0 0 0,0 1-1,1-1 1,-1 0 0,0 1 0,1-1-1,-1 1 1,0-1 0,1 1 0,-1-1 0,1 1-1,-1-1 1,1 1 0,0-1-1,0 0-77,0 1 0,0-1 0,1 1 0,-1 0-1,0 0 1,0 0 0,0-1 0,0 1-1,0 0 1,0 0 0,0 1 0,0-1 0,2 0-1,1 1-306,1 1-1,-1-1 1,0 1-1,0 0 1,5 2-1,49 31-1809,-23-15-4707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6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433 845 16224,'0'4'1625,"0"52"173,0 124 132,1-131-1562,4 109 4,0 70-298,16 283-63,-16-398 44,10 209 3,2 33 6,-11-201 198,8 264 3,-3 28-170,-9-264 111,-7 278 1,-7 10-136,5-287 77,7-183-148,-26 439 152,-8-10-98,34-429-54,-16 170 122,-79 680 42,76-688-98,-25 222 1,0-15-52,29-231-7,-16 180 4,1 31-10,12-40-2,10-47 0,8-69 0,22 110-1,-22-300 0,0 1 0,1-1 0,0 0 0,0 1 0,1 2 1,18 47-2,-16-42 2,1 0 0,1-1 0,7 12 0,-10-18-1,0 0-1,1 0 0,-1-1 1,1 1-1,0-1 1,0 0-1,0 0 0,0 0 1,0 0-1,1-1 1,-1 0-1,1 0 0,0 0 1,-1 0-1,1-1 1,0 0-1,0 0 0,0 0 1,0-1-1,0 1 1,0-1-1,0 0 0,0-1 1,9-1-1,5-3-8,-1-1 1,-1 0-1,1-2 0,-1 0 0,21-13 0,-12 6 8,190-100-45,-183 97 37,1 1 0,2 2 0,-1 2 0,1 1 0,52-9 0,-18 10-2,0 4-1,1 3 1,102 7-1,212 39-25,81 23 45,-332-46 38,-71-12 175,121 3 0,17-3-138,-173-6 11,31-3 0,174-16 94,12-11-98,-144 17 173,411-49 100,-411 49-140,373-36 67,-388 40-194,297-24 51,-314 28-6,248-1 30,-261 6-164,193 9 13,-207-9 36,51 0 3,3-3-44,-9-9-9,-72 8-5,-1-1 1,1 0-1,19-9 0,-22 7 0,0-1 0,-1 0 0,0-1 0,0 0 0,-1-1 0,0-1 0,-1 1 0,1-1 0,-2-1 0,0 0 0,0 0 0,9-18 0,-7 10 0,-1 0 0,-1-1 0,-1 1 0,-1-2 0,-1 1 0,-1 0 0,3-33 0,-4-25-4,-4 40-16,-14-199-18,11 180-36,-5-108 1,-1-15 53,7 99-7,0-143 1,0-17 3,4 129-64,9-210 1,6-93 63,1 44 2,1 40 11,-3 43-6,-3 78 3,-6 108-32,13-217 3,1-34 33,-12 206 4,14-229 3,8-92 2,6-3 0,-2 75 10,-18 249 36,27-180 1,2 22-6,-26 192 121,27-147 3,0 20-122,-28 149 3,59-344 17,-65 358-30,8-95 1,-10 15-24,-9 141 0,-2-26 0,-9-92 10,-10 11-14,20 118-5,-1 0 0,0 0 0,-1 1 0,1-1 0,-1 0 0,0 1 0,-3-6 0,5 10-1,-14-29 6,-24-36 0,27 51-6,0-1 0,-1 2 1,0 0-1,-1 0 1,-18-14-1,3 8 0,0 2 0,-1 0 0,-33-13 0,-66-21-2,116 46-1,-1 1 0,0 0 0,-15-1 0,-165-31-5,-22 8 4,215 28 4,-98-8-12,98 8 12,-277-10-8,-28 7 0,170 7-26,135-4 34,-365 22-33,-108 18 26,-436 59 15,742-80 34,-644 71 24,658-79-6,153-11-60,-352 7 60,17-14-58,296 6-29,-47-7 0,86 8 27,-289-44-53,19-16-72,270 60 125,-96-29-572,-115-47 4,24-9 317,72 35-3278,-122-46-8528,554 224 9077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7.3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0 292 15416,'0'0'4863,"9"-4"-4549,28-12-258,-34 15-62,-1 0 1,1 0-1,0 0 0,-1 0 1,5 0-1,109-22-4,-86 19 158,159-14 101,-139 15 86,106-5 3,21-1-192,-102 3 242,320-30 150,-312 27-196,350-48 139,-340 46-148,418-47 125,-403 49-172,-108 9-286,276-11 287,8 7-167,-167 8 193,181 20 1,9 10-213,-185-16 92,181 36 1,2 11-110,-192-40 142,144 35 1,-18 0-164,-154-40 25,279 49 20,-332-64-111,10 3-1,0-3-1,45 1 1,-77-6 5,-1 0 0,12-2 1,-18 1-21,-1 0 0,1 1 0,0-1 0,0 0 1,0-1-1,0 1 0,-1 0 0,6-4 0,-8 5-5,0-1 1,1 1-1,-1 0 0,0 0 0,0 0 1,1-1-1,-1 1 0,0 0 0,0 0 1,0-1-1,0 1 0,1 0 0,-1 0 1,0-1-1,0 1 0,0 0 0,0 0 1,0-1-1,0 1 0,0 0 0,0-1 1,0 1-1,0 0 0,0-1 0,0 1 1,0 0-1,0 0 0,0-1 0,0 1 1,0 0-1,0-1 0,-2-10-150,0 0 1,-1 0-1,0 1 0,0-1 0,-8-14 1,2-1-3241,-5-22-8279,33 112 8803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8.3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470 619 14520,'0'3'349,"0"0"1,0 1 0,-1-1-1,1 0 1,-1 0 0,0 0 0,-1 3-1,0 1-6,0-1 0,1 1 0,-2 9 0,-11 91 755,11-81-676,-12 106 87,13-104-516,-4 40 1,-3 8 4,1 65 141,8-137-127,0-9-11,0-18-9,-7-266-205,3 216 192,1 36 9,-8-75 4,-19-300-11,27 308 14,3 21 3,1 67 3,1 1-1,1-1 0,1 1 0,5-18 1,-9 32-1,1 1 0,-1-1 1,0 1-1,0-1 0,0 1 1,1-1-1,-1 1 0,0-1 1,0 1-1,1-1 1,-1 1-1,0-1 0,1 1 1,-1 0-1,0-1 0,1 1 1,-1-1-1,1 1 0,-1 0 1,1 0-1,-1-1 0,2 1 1,7-4 1,0 0 1,0 0 0,1 2-1,-1-1 1,17-2 0,-24 5-3,-1 0 1,1 0-1,0 0 1,-1 0 0,1 1-1,-1-1 1,1 0-1,0 1 1,-1-1-1,1 1 1,-1-1 0,1 1-1,1 1 1,79 33 11,16 15 4,-91-46 0,1 0 1,-1 0 0,10 9-1,169 142 138,-176-146 30,13 15 0,42 51 188,-11-1-231,-52-72-104,-1 1 0,1-1 1,0 1-1,-1-1 0,0 1 0,1 0 0,-1 0 0,1 3 1,-2-6-38,4 15 113,0 0-1,2 17 1,-5-21-85,0-1 0,-2 0-1,-1 15 1,2-24-21,0-1 0,0 1 0,0 0 1,0 0-1,0 0 0,0-1 0,0 1 0,0 0 0,-1-1 1,1 1-1,0 0 0,-1 0 0,1-1 0,0 1 0,-1-1 0,1 1 1,-1 0-1,1-1 0,-1 1 0,1-1 0,-1 1 0,0-1 1,1 1-1,-1-1 0,0 0 0,1 1 0,-1-1 0,0 0 1,0 1-1,-11 6 47,0 0 1,0-1 0,-19 7-1,0-4-37,-34 5 0,65-14-17,-5 2-8,-1-1 1,0-1-1,1 1 1,-1-1-1,0 0 1,-6-1 0,-121-9-41,-18-14-131,151 24 179,-58-12-845,-198-66-198,180 54-1541,-79-23-7252,361 110 7386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8.7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17479,'35'49'279,"-26"-34"1114,49 97 437,-45-86-1042,61 119 214,-58-112-742,73 149-30,-74-152-642,43 64-264,-57-93 582,-1 0 1,1 0 0,0 0-1,-1 0 1,1 0 0,0 0-1,0 0 1,0 0 0,1 0-1,0 0-97,-1 0 158,-1 0-1,1 0 0,0 0 0,0-1 0,0 1 1,0 0-1,0-1 0,0 1 0,0-1 1,0 1-1,0-1 0,1 0 0,-1 1 1,0-1-1,0 0 0,0 0 0,0 0 1,0 0-1,1 0 0,-1 0 0,0 0 0,0 0 1,0 0-1,0-1 0,0 1 0,1 0 1,-1-1-1,0 1 0,0-1 0,0 1 1,0-1-1,0 0 0,0 1 0,0-1 1,1-1-1,3-4-181,-1-1 0,0 1 1,6-12-1,-3 4-1561,22-33-9990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9.1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1 171 14256,'1'0'122,"0"0"1,0 0-1,0 0 0,0 0 1,1 0-1,-1 0 1,0 0-1,0 0 1,0 1-1,0-1 1,0 1-1,0-1 1,0 0-1,0 1 1,0 0-1,0-1 1,0 1-1,0 0 1,0-1-1,0 1 1,1 2-1,9 7 881,4 1-705,1 0 1,0-1-1,0-1 1,1 0-1,30 10 0,-35-15-284,-5-3 14,-1 1 1,0-1 0,0 0-1,1 0 1,6-1 0,10 1 77,31-5 0,-53 4-92,1-1 1,-1 1 0,0 0-1,0 0 1,1-1 0,-1 1-1,0-1 1,0 1 0,2-2-1,8-5 36,0-1-1,-1 0 0,13-13 1,-22 21-42,0-1 0,-1 0 1,1 1-1,-1-1 0,1 0 1,-1 0-1,1 1 0,-1-1 0,1 0 1,-1 0-1,1 0 0,-1-1 1,3-10 20,-1 1 1,-1-1-1,0 0 1,0-13 0,-4 10 36,-1 4-7,0 0 0,0 0 0,-2 0 0,1 1 0,-9-12 0,6 11 110,-17-18 0,25 29-158,0-1-1,0 1 1,0 0-1,-1 0 0,1-1 1,0 1-1,-1 0 0,1 0 1,0 0-1,-1-1 1,1 1-1,0 0 0,-1 0 1,1 0-1,0 0 1,-1 0-1,1 0 0,0 0 1,-1 0-1,1 0 1,0 0-1,-1 0 0,1 0 1,0 0-1,-1 0 0,1 0 1,0 0-1,-1 1 1,-16 2 131,1 1 1,-25 10 0,40-14-120,0 1 1,-1-1-1,1 1 1,0 0 0,0-1-1,0 1 1,-1 0-1,1 0 1,0 0 0,0 0-1,0 0 1,-1 1-1,2-2-23,-11 12 154,-13 18-1,-11 24-44,35-54-109,-11 24 242,-25 99 99,32-99-108,7 88 45,-3-110-280,0 0 0,1 1 0,-1-1 1,1 0-1,-1 0 0,2 4 1,6 10-34,-1-1 0,20 28 1,-27-42 6,1-1 0,-1 1 0,1 0 0,-1-1 0,1 1 1,-1-1-1,1 1 0,0 0 0,-1-1 0,1 0 0,0 1 0,0-1 1,-1 1-1,1-1 0,0 0 0,1 1 0,12 3-107,0-1-1,0 0 0,0-1 0,15 0 1,-9-3-417,83-15-132,46-15-2172,-32 6-9997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19.6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446 367 12728,'-8'-36'193,"4"25"775,-38-65 323,30 59-671,-62-71 219,59 71-359,13 15-436,-19-18 182,0 0-1,-24-17 0,-9-2-18,54 38-195,-1 1 0,1 0 0,0 0 0,-1-1 0,1 1 0,0 0 0,-1 0 1,1 0-1,-1-1 0,1 1 0,-1 0 0,1 0 0,0 0 0,-1 0 0,1 0 0,-1 0 0,1 0 0,-1 0 0,1 0 0,0 0 0,-1 0 0,1 0 0,-1 0 0,1 0 0,-1 1 0,-14 3 129,0 1-1,-25 12 1,39-16-124,0-1 1,0 1-1,0-1 1,0 1-1,0-1 1,0 1 0,0 0-1,0 0 1,0 0-1,0-1 1,1 1-1,-2 2 1,-11 16 89,1 1 1,-9 22-1,20-40-79,0 0 0,0 0-1,1 0 1,-1 0 0,0 1-1,1-1 1,-1 2 0,0 20 82,0-1-1,3 24 1,2-29 183,33 68 113,-36-85-373,-1 1 0,1 0 1,0-1-1,1 1 0,-1-1 1,0 1-1,2 1 0,7 6 56,0-1 0,1 1-1,21 11 1,-30-19-73,-1-1 0,0 1-1,0-1 1,0 1 0,1-1 0,-1 0-1,0 1 1,0-1 0,1 0 0,0 0-1,17 1 57,-1-2-1,24-2 1,-41 2-69,1 1 0,-1 0-1,0 0 1,0-1 0,0 1 0,0 0-1,0-1 1,0 1 0,0-1 0,0 1 0,2-2-1,17-14 22,26-26-1,-34 27 10,-10 11-24,9-13 11,-1-1 0,-1 0 0,10-28 1,-16 38 4,1 0-7,-1-1 0,0 1 0,-1-1 0,0 1 0,-1-1 1,1-9-1,-2 17-15,0 1 0,0 0 0,0 0 0,0-1 0,0 1 0,0 0 0,0 0 0,0-1 0,0 1 0,0 0 0,0 0 0,0-1 0,0 1 0,-1 0 0,1 0 0,0 0 0,0-1 0,0 1 0,0 0 0,-1 0 0,1 0 0,0-1 0,-1 2 12,1-1 1,-1 1 0,0 0 0,1-1-1,-1 1 1,1 0 0,0 0 0,-1-1-1,1 1 1,0 0 0,-1 0 0,1-1-1,0 1 1,0 0 0,-1 0-1,1 0 1,0-1 0,0 3 0,-20 87 289,15-65-132,-25 132 57,24-118-122,-24 207 33,28-231-124,0 18 1,9 174 16,-7-202-43,0 0-1,1 0 0,0 0 0,0 0 0,2 5 1,4 13-19,13 27 1,-12-35-27,1 0 0,11 14-1,-20-28 8,1 0-1,0 1 1,0-1-1,0 0 1,0 0-1,0 0 1,0 0-1,0 0 1,0 0-1,0 0 1,0-1-1,0 1 1,1 0-1,-1 0 1,2 0-1,6 3-142,0 0 0,0-1 0,16 5 0,-12-7 93,-1 1 1,23-2-1,-32 0-2,0 0 0,-1 0 0,1 0 0,-1 0-1,1-1 1,3 0 0,-6 1 99,11-4-231,0 1 0,12-6 0,-14 4 174,1-1 0,10-8 0,-19 13 40,1 0-1,-1 0 1,1 0-1,-1 0 0,1-1 1,-1 1-1,0-1 0,1-1 1,27-40-138,7-27-2208,24-35-9296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0.0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36 13176,'-1'0'170,"0"-1"1,0 0-1,0 1 1,0-1-1,0 1 1,0 0-1,0-1 1,0 1-1,0 0 1,0 0-1,0-1 1,0 1-1,0 0 1,-1 0 0,1 0-1,0 0 1,0 0-1,0 1 1,0-1-1,0 0 1,0 0-1,0 1 1,0-1-1,0 1 1,0-1-1,0 1 1,0-1-1,0 1 1,-1 0-1,-6 8 102,5-1 188,-9 65 112,11-55-470,6 77 100,-1-76 180,21 77 156,-19-79-158,31 57 130,-28-63-244,-4-7-211,0 0 0,1 0-1,-1-1 1,1 1 0,11 3-1,-17-7-53,0 0 0,0 1 1,0-1-1,1 0 0,-1 0 0,0 0 0,0 0 0,1 0 0,-1 0 0,0 0 0,0 0 0,1 0 0,-1 0 0,0 0 1,0 0-1,1 0 0,-1 0 0,0 0 0,0 0 0,1 0 0,-1-1 0,0 1 0,0 0 0,0 0 0,1 0 0,-1 0 1,0 0-1,0 0 0,0-1 0,1 1 0,-1 0 0,0 0 0,0 0 0,0-1 0,0 1 0,1 0 0,-1 0-1,3-4 8,0 1 0,0-1 0,0 1 0,2-6 0,-1 2-6,-1-1 0,0 1 0,4-15 0,1-15-16,3-53-1,-8 65-132,4-93-30,-5 97 170,17-63 15,-19 82 3,0 1 0,1-1 0,-1 0 0,1 0 0,-1 0 0,1 1-1,0-1 1,-1 0 0,1 0 0,0 1 0,0-1 0,3-2 0,-1 0 7,8-5 34,-11 9-48,0 0 1,0 0-1,1 0 0,-1 0 0,0 0 0,0 0 0,0 0 0,0 0 0,0 0 0,1 0 0,-1 0 0,0 0 1,0 0-1,0 0 0,0 0 0,0 0 0,1 0 0,-1 0 0,0 0 0,0 0 0,0 0 0,0 0 0,1 0 1,-1 0-1,0 0 0,0 0 0,0 0 0,0 0 0,0 0 0,0 1 0,1-1 0,-1 0 0,0 0 0,0 0 1,0 0-1,0 0 0,0 0 0,0 1 0,0-1 0,0 0 0,0 0 0,0 0 0,1 0 0,7 10 75,-1 0 0,13 21-1,-13-15 22,30 89 19,-29-83-124,26 82-98,-28-86-404,27 46-229,-33-63 696,0-1 0,0 1 0,1-1 0,-1 1 0,1-1 0,-1 1 0,0-1 0,1 1 0,-1-1 0,1 1 0,-1-1 0,1 0 0,-1 1 0,1-1 0,0 1 0,2 0-21,1 1-1,-1-1 0,0 0 1,0 0-1,1 0 1,-1-1-1,0 1 0,1-1 1,-1 0-1,1 0 0,-1 0 1,5-1-1,-7 1-166,0 0 1,0 0-1,1 0 1,-1 0-1,0 0 0,0 0 1,0 0-1,1 0 0,-1 0 1,2 1-1,26 4-9288,-68-12 7146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5T17:43:20.4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1 273 13720,'6'-2'394,"1"0"0,0 1 0,0-1 1,0 1-1,0 1 0,0-1 0,0 1 1,0 0-1,8 2 0,-6 0-298,15 1 313,11-1-95,-21-2-283,18-2 0,-9-1-29,32-11 0,-47 11 5,6-2 48,-1-4-27,-1 0 0,19-17 0,-23 14 38,-3 2-37,-1-2-1,-1 1 0,4-19 1,-7 29-15,0 0 0,1 0 0,-1 0 0,0 0 0,0 0 0,0 0 0,-1 0 0,1 0 0,0 0 0,0 0 0,-1-1 0,-3-11 138,-1 0-1,-1 1 1,0 0 0,-1 0 0,-14-19-1,3 14-5,18 17-126,0-1 1,-1 1-1,1 0 0,0-1 1,-1 1-1,1 0 1,-1 0-1,1-1 0,0 1 1,-1 0-1,1 0 1,-1 0-1,1 0 0,-1 0 1,1 0-1,-1-1 1,1 1-1,-1 0 0,0 0 1,-13 0 166,0 1 1,-23 4-1,36-5-160,0 0-1,0 0 0,0 0 0,0 1 0,0-1 0,0 0 0,0 1 1,0-1-1,0 1 0,1-1 0,-1 1 0,-1 1 0,-63 54 436,63-55-429,1 1 0,-1-1 1,1 1-1,-1 0 0,1 0 1,0-1-1,-1 3 0,-13 26 146,-11 36 0,25-64-153,0 1 1,0-1 0,1 1-1,-1-1 1,1 1 0,0 3-1,2 105 200,-2-108-225,1 0 0,-1 0 0,1 0 0,-1-1 0,3 5 0,6 17-37,24 40 0,-32-63 3,0 1 0,-1-1-1,1 0 1,0 0 0,0 0-1,0 0 1,0 0 0,0 0-1,0 0 1,0 0 0,2 1-1,17 9-177,0-1 0,30 13 0,-48-23 126,0 1 0,0-1 0,-1 1 0,1-1 0,0 0 0,0 1 0,-1-1 0,5 0 0,15-2-284,1 0 1,28-8-1,-48 10 296,-1-1-1,0 1 0,1-1 0,-1 1 0,0-1 0,1 1 0,-1-1 1,0 0-1,0 1 0,0-1 0,0 0 0,2-2 0,9-7-406,15-17 0,8-20 231,-23 28-38,51-95-2104,-6 9-7849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6CCD-AB82-E7B1-B8BD-17E3FD7DA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439BF-94EB-F6B3-7770-6C22775DB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3949C-B9DA-ABE0-F9AE-381B5691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FD9BF-BDF8-1BBB-E63A-961A21B8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08E73-0154-DF60-72D3-2542A4DF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8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884E-26EF-26C1-B156-27588712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6D06C-0566-4D1D-66F1-58FB6F77D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47EF2-FCA3-693E-CDEF-D72F23BA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F3428-90D7-2279-F05E-6F606D5A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D525A-2A43-E38F-ED58-B22FA1F9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2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28D47-5446-701B-7F13-11F3CF6A0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35BAA-58A2-F30B-6C73-BED33E5D4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38FDD-E345-236E-8A63-6F62363C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84592-8720-6D6D-F9C8-C3A70E67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27693-6DFD-2828-CC21-30F62427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F864-B050-3724-7886-A7B93D33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24979-09C9-C3F9-6D61-09B3DB521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1900E-F66C-06AC-824B-55F6344C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629AA-4512-6B64-2708-ACAAB9CB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206CA-BCF1-7DF9-6EEC-257982D7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7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7BE2-63BB-310C-DEE0-287A3A98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FC9FF-72F3-2FBC-BEE9-5719170E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DADC9-E2CB-1409-710C-C73B567D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7A779-1A43-ACC7-46EE-FC7340A3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AD7A8-EBC1-EF17-A9BC-2DD8DA0F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8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E504-7F5C-679F-FF0B-032EFDEB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B3058-A2E6-F380-F811-694B8F202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7293A-E435-E313-D435-C2AE77324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5410D-9AA6-F881-F41F-0831908E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C9ABC-984B-6C2A-1DAA-08EC9E8E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07ED7-6D9C-8463-8BD2-06921AC6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1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00C7-235E-8DE3-700F-0E83C61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F0A02-625F-7D69-DC5D-D65499C4B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52E8D-3A53-3D9E-498B-CB01AC694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76365-0D65-3F3F-1D5A-DE5E0C31B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FCADE-E091-1501-B461-FEB90E99B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B2916-4490-2B46-7A26-EED6427E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57720-7E71-8DBB-A2D1-EA676A72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4C06D-4C64-259E-7DFF-57615389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4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6EA1-C627-79FF-F169-2F40D652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438E0-F799-773C-58FE-76736C24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88C5E-5BEF-BAF7-354B-759CE978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00CAA-8BED-06BA-B778-25414130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1462C-6DE7-5CC1-F7FD-A1648137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A1F97-275A-0D13-D8EC-3B4AFC25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B8CC4-219B-7C78-87F6-F7F58242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4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08A7-8FE7-D522-1DDE-98B793095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125EE-EE08-4979-501A-FE93D3B19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3D8A1-A922-FF2B-5AE2-B1B780201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2DE0E-B580-CC67-725E-51E8AAA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DA43E-659B-15C8-DDD9-822C29AE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B99C6-C631-0383-EA7C-B5A19950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1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F6A5-2159-AF16-77A4-E989F7C34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CF125-C732-51ED-FC81-264B3A18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DFFE4-5DEF-0512-9FAD-A8B985613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79DA4-D23F-7687-87A1-F6F34DAF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B7D3-8679-45B1-95C7-B5CD651E1E0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3B187-078E-62FF-7D3D-EB2AC9EC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F3935-228E-37CD-55AF-4728438D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2B33C5-0AFC-0C58-FE5C-65B01816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34A81-64CB-CDE8-5863-E9E35C08F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1627-F9FD-CBD1-A989-5FA5E862D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5B7D3-8679-45B1-95C7-B5CD651E1E0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28352-0F5D-D131-AC3D-4519C2A19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08071-B2D5-7924-B157-71DB4669D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77E21-61BF-468B-B16E-98DF5E32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3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6.png"/><Relationship Id="rId21" Type="http://schemas.openxmlformats.org/officeDocument/2006/relationships/image" Target="../media/image538.png"/><Relationship Id="rId42" Type="http://schemas.openxmlformats.org/officeDocument/2006/relationships/customXml" Target="../ink/ink556.xml"/><Relationship Id="rId63" Type="http://schemas.openxmlformats.org/officeDocument/2006/relationships/image" Target="../media/image559.png"/><Relationship Id="rId84" Type="http://schemas.openxmlformats.org/officeDocument/2006/relationships/customXml" Target="../ink/ink577.xml"/><Relationship Id="rId138" Type="http://schemas.openxmlformats.org/officeDocument/2006/relationships/customXml" Target="../ink/ink604.xml"/><Relationship Id="rId159" Type="http://schemas.openxmlformats.org/officeDocument/2006/relationships/image" Target="../media/image607.png"/><Relationship Id="rId107" Type="http://schemas.openxmlformats.org/officeDocument/2006/relationships/image" Target="../media/image581.png"/><Relationship Id="rId11" Type="http://schemas.openxmlformats.org/officeDocument/2006/relationships/image" Target="../media/image533.png"/><Relationship Id="rId32" Type="http://schemas.openxmlformats.org/officeDocument/2006/relationships/customXml" Target="../ink/ink551.xml"/><Relationship Id="rId53" Type="http://schemas.openxmlformats.org/officeDocument/2006/relationships/image" Target="../media/image554.png"/><Relationship Id="rId74" Type="http://schemas.openxmlformats.org/officeDocument/2006/relationships/customXml" Target="../ink/ink572.xml"/><Relationship Id="rId128" Type="http://schemas.openxmlformats.org/officeDocument/2006/relationships/customXml" Target="../ink/ink599.xml"/><Relationship Id="rId149" Type="http://schemas.openxmlformats.org/officeDocument/2006/relationships/image" Target="../media/image602.png"/><Relationship Id="rId5" Type="http://schemas.openxmlformats.org/officeDocument/2006/relationships/image" Target="../media/image530.png"/><Relationship Id="rId95" Type="http://schemas.openxmlformats.org/officeDocument/2006/relationships/image" Target="../media/image575.png"/><Relationship Id="rId22" Type="http://schemas.openxmlformats.org/officeDocument/2006/relationships/customXml" Target="../ink/ink546.xml"/><Relationship Id="rId43" Type="http://schemas.openxmlformats.org/officeDocument/2006/relationships/image" Target="../media/image549.png"/><Relationship Id="rId64" Type="http://schemas.openxmlformats.org/officeDocument/2006/relationships/customXml" Target="../ink/ink567.xml"/><Relationship Id="rId118" Type="http://schemas.openxmlformats.org/officeDocument/2006/relationships/customXml" Target="../ink/ink594.xml"/><Relationship Id="rId139" Type="http://schemas.openxmlformats.org/officeDocument/2006/relationships/image" Target="../media/image597.png"/><Relationship Id="rId80" Type="http://schemas.openxmlformats.org/officeDocument/2006/relationships/customXml" Target="../ink/ink575.xml"/><Relationship Id="rId85" Type="http://schemas.openxmlformats.org/officeDocument/2006/relationships/image" Target="../media/image570.png"/><Relationship Id="rId150" Type="http://schemas.openxmlformats.org/officeDocument/2006/relationships/customXml" Target="../ink/ink610.xml"/><Relationship Id="rId155" Type="http://schemas.openxmlformats.org/officeDocument/2006/relationships/image" Target="../media/image605.png"/><Relationship Id="rId12" Type="http://schemas.openxmlformats.org/officeDocument/2006/relationships/customXml" Target="../ink/ink541.xml"/><Relationship Id="rId17" Type="http://schemas.openxmlformats.org/officeDocument/2006/relationships/image" Target="../media/image536.png"/><Relationship Id="rId33" Type="http://schemas.openxmlformats.org/officeDocument/2006/relationships/image" Target="../media/image544.png"/><Relationship Id="rId38" Type="http://schemas.openxmlformats.org/officeDocument/2006/relationships/customXml" Target="../ink/ink554.xml"/><Relationship Id="rId59" Type="http://schemas.openxmlformats.org/officeDocument/2006/relationships/image" Target="../media/image557.png"/><Relationship Id="rId103" Type="http://schemas.openxmlformats.org/officeDocument/2006/relationships/image" Target="../media/image579.png"/><Relationship Id="rId108" Type="http://schemas.openxmlformats.org/officeDocument/2006/relationships/customXml" Target="../ink/ink589.xml"/><Relationship Id="rId124" Type="http://schemas.openxmlformats.org/officeDocument/2006/relationships/customXml" Target="../ink/ink597.xml"/><Relationship Id="rId129" Type="http://schemas.openxmlformats.org/officeDocument/2006/relationships/image" Target="../media/image592.png"/><Relationship Id="rId54" Type="http://schemas.openxmlformats.org/officeDocument/2006/relationships/customXml" Target="../ink/ink562.xml"/><Relationship Id="rId70" Type="http://schemas.openxmlformats.org/officeDocument/2006/relationships/customXml" Target="../ink/ink570.xml"/><Relationship Id="rId75" Type="http://schemas.openxmlformats.org/officeDocument/2006/relationships/image" Target="../media/image565.png"/><Relationship Id="rId91" Type="http://schemas.openxmlformats.org/officeDocument/2006/relationships/image" Target="../media/image573.png"/><Relationship Id="rId96" Type="http://schemas.openxmlformats.org/officeDocument/2006/relationships/customXml" Target="../ink/ink583.xml"/><Relationship Id="rId140" Type="http://schemas.openxmlformats.org/officeDocument/2006/relationships/customXml" Target="../ink/ink605.xml"/><Relationship Id="rId145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8.xml"/><Relationship Id="rId23" Type="http://schemas.openxmlformats.org/officeDocument/2006/relationships/image" Target="../media/image539.png"/><Relationship Id="rId28" Type="http://schemas.openxmlformats.org/officeDocument/2006/relationships/customXml" Target="../ink/ink549.xml"/><Relationship Id="rId49" Type="http://schemas.openxmlformats.org/officeDocument/2006/relationships/image" Target="../media/image552.png"/><Relationship Id="rId114" Type="http://schemas.openxmlformats.org/officeDocument/2006/relationships/customXml" Target="../ink/ink592.xml"/><Relationship Id="rId119" Type="http://schemas.openxmlformats.org/officeDocument/2006/relationships/image" Target="../media/image587.png"/><Relationship Id="rId44" Type="http://schemas.openxmlformats.org/officeDocument/2006/relationships/customXml" Target="../ink/ink557.xml"/><Relationship Id="rId60" Type="http://schemas.openxmlformats.org/officeDocument/2006/relationships/customXml" Target="../ink/ink565.xml"/><Relationship Id="rId65" Type="http://schemas.openxmlformats.org/officeDocument/2006/relationships/image" Target="../media/image560.png"/><Relationship Id="rId81" Type="http://schemas.openxmlformats.org/officeDocument/2006/relationships/image" Target="../media/image568.png"/><Relationship Id="rId86" Type="http://schemas.openxmlformats.org/officeDocument/2006/relationships/customXml" Target="../ink/ink578.xml"/><Relationship Id="rId130" Type="http://schemas.openxmlformats.org/officeDocument/2006/relationships/customXml" Target="../ink/ink600.xml"/><Relationship Id="rId135" Type="http://schemas.openxmlformats.org/officeDocument/2006/relationships/image" Target="../media/image595.png"/><Relationship Id="rId151" Type="http://schemas.openxmlformats.org/officeDocument/2006/relationships/image" Target="../media/image603.png"/><Relationship Id="rId156" Type="http://schemas.openxmlformats.org/officeDocument/2006/relationships/customXml" Target="../ink/ink613.xml"/><Relationship Id="rId13" Type="http://schemas.openxmlformats.org/officeDocument/2006/relationships/image" Target="../media/image534.png"/><Relationship Id="rId18" Type="http://schemas.openxmlformats.org/officeDocument/2006/relationships/customXml" Target="../ink/ink544.xml"/><Relationship Id="rId39" Type="http://schemas.openxmlformats.org/officeDocument/2006/relationships/image" Target="../media/image547.png"/><Relationship Id="rId109" Type="http://schemas.openxmlformats.org/officeDocument/2006/relationships/image" Target="../media/image582.png"/><Relationship Id="rId34" Type="http://schemas.openxmlformats.org/officeDocument/2006/relationships/customXml" Target="../ink/ink552.xml"/><Relationship Id="rId50" Type="http://schemas.openxmlformats.org/officeDocument/2006/relationships/customXml" Target="../ink/ink560.xml"/><Relationship Id="rId55" Type="http://schemas.openxmlformats.org/officeDocument/2006/relationships/image" Target="../media/image555.png"/><Relationship Id="rId76" Type="http://schemas.openxmlformats.org/officeDocument/2006/relationships/customXml" Target="../ink/ink573.xml"/><Relationship Id="rId97" Type="http://schemas.openxmlformats.org/officeDocument/2006/relationships/image" Target="../media/image576.png"/><Relationship Id="rId104" Type="http://schemas.openxmlformats.org/officeDocument/2006/relationships/customXml" Target="../ink/ink587.xml"/><Relationship Id="rId120" Type="http://schemas.openxmlformats.org/officeDocument/2006/relationships/customXml" Target="../ink/ink595.xml"/><Relationship Id="rId125" Type="http://schemas.openxmlformats.org/officeDocument/2006/relationships/image" Target="../media/image590.png"/><Relationship Id="rId141" Type="http://schemas.openxmlformats.org/officeDocument/2006/relationships/image" Target="../media/image598.png"/><Relationship Id="rId146" Type="http://schemas.openxmlformats.org/officeDocument/2006/relationships/customXml" Target="../ink/ink608.xml"/><Relationship Id="rId7" Type="http://schemas.openxmlformats.org/officeDocument/2006/relationships/image" Target="../media/image531.png"/><Relationship Id="rId71" Type="http://schemas.openxmlformats.org/officeDocument/2006/relationships/image" Target="../media/image563.png"/><Relationship Id="rId92" Type="http://schemas.openxmlformats.org/officeDocument/2006/relationships/customXml" Target="../ink/ink581.xml"/><Relationship Id="rId2" Type="http://schemas.openxmlformats.org/officeDocument/2006/relationships/customXml" Target="../ink/ink536.xml"/><Relationship Id="rId29" Type="http://schemas.openxmlformats.org/officeDocument/2006/relationships/image" Target="../media/image542.png"/><Relationship Id="rId24" Type="http://schemas.openxmlformats.org/officeDocument/2006/relationships/customXml" Target="../ink/ink547.xml"/><Relationship Id="rId40" Type="http://schemas.openxmlformats.org/officeDocument/2006/relationships/customXml" Target="../ink/ink555.xml"/><Relationship Id="rId45" Type="http://schemas.openxmlformats.org/officeDocument/2006/relationships/image" Target="../media/image550.png"/><Relationship Id="rId66" Type="http://schemas.openxmlformats.org/officeDocument/2006/relationships/customXml" Target="../ink/ink568.xml"/><Relationship Id="rId87" Type="http://schemas.openxmlformats.org/officeDocument/2006/relationships/image" Target="../media/image571.png"/><Relationship Id="rId110" Type="http://schemas.openxmlformats.org/officeDocument/2006/relationships/customXml" Target="../ink/ink590.xml"/><Relationship Id="rId115" Type="http://schemas.openxmlformats.org/officeDocument/2006/relationships/image" Target="../media/image585.png"/><Relationship Id="rId131" Type="http://schemas.openxmlformats.org/officeDocument/2006/relationships/image" Target="../media/image593.png"/><Relationship Id="rId136" Type="http://schemas.openxmlformats.org/officeDocument/2006/relationships/customXml" Target="../ink/ink603.xml"/><Relationship Id="rId157" Type="http://schemas.openxmlformats.org/officeDocument/2006/relationships/image" Target="../media/image606.png"/><Relationship Id="rId61" Type="http://schemas.openxmlformats.org/officeDocument/2006/relationships/image" Target="../media/image558.png"/><Relationship Id="rId82" Type="http://schemas.openxmlformats.org/officeDocument/2006/relationships/customXml" Target="../ink/ink576.xml"/><Relationship Id="rId152" Type="http://schemas.openxmlformats.org/officeDocument/2006/relationships/customXml" Target="../ink/ink611.xml"/><Relationship Id="rId19" Type="http://schemas.openxmlformats.org/officeDocument/2006/relationships/image" Target="../media/image537.png"/><Relationship Id="rId14" Type="http://schemas.openxmlformats.org/officeDocument/2006/relationships/customXml" Target="../ink/ink542.xml"/><Relationship Id="rId30" Type="http://schemas.openxmlformats.org/officeDocument/2006/relationships/customXml" Target="../ink/ink550.xml"/><Relationship Id="rId35" Type="http://schemas.openxmlformats.org/officeDocument/2006/relationships/image" Target="../media/image545.png"/><Relationship Id="rId56" Type="http://schemas.openxmlformats.org/officeDocument/2006/relationships/customXml" Target="../ink/ink563.xml"/><Relationship Id="rId77" Type="http://schemas.openxmlformats.org/officeDocument/2006/relationships/image" Target="../media/image566.png"/><Relationship Id="rId100" Type="http://schemas.openxmlformats.org/officeDocument/2006/relationships/customXml" Target="../ink/ink585.xml"/><Relationship Id="rId105" Type="http://schemas.openxmlformats.org/officeDocument/2006/relationships/image" Target="../media/image580.png"/><Relationship Id="rId126" Type="http://schemas.openxmlformats.org/officeDocument/2006/relationships/customXml" Target="../ink/ink598.xml"/><Relationship Id="rId147" Type="http://schemas.openxmlformats.org/officeDocument/2006/relationships/image" Target="../media/image601.png"/><Relationship Id="rId8" Type="http://schemas.openxmlformats.org/officeDocument/2006/relationships/customXml" Target="../ink/ink539.xml"/><Relationship Id="rId51" Type="http://schemas.openxmlformats.org/officeDocument/2006/relationships/image" Target="../media/image553.png"/><Relationship Id="rId72" Type="http://schemas.openxmlformats.org/officeDocument/2006/relationships/customXml" Target="../ink/ink571.xml"/><Relationship Id="rId93" Type="http://schemas.openxmlformats.org/officeDocument/2006/relationships/image" Target="../media/image574.png"/><Relationship Id="rId98" Type="http://schemas.openxmlformats.org/officeDocument/2006/relationships/customXml" Target="../ink/ink584.xml"/><Relationship Id="rId121" Type="http://schemas.openxmlformats.org/officeDocument/2006/relationships/image" Target="../media/image588.png"/><Relationship Id="rId142" Type="http://schemas.openxmlformats.org/officeDocument/2006/relationships/customXml" Target="../ink/ink606.xml"/><Relationship Id="rId3" Type="http://schemas.openxmlformats.org/officeDocument/2006/relationships/image" Target="../media/image529.png"/><Relationship Id="rId25" Type="http://schemas.openxmlformats.org/officeDocument/2006/relationships/image" Target="../media/image540.png"/><Relationship Id="rId46" Type="http://schemas.openxmlformats.org/officeDocument/2006/relationships/customXml" Target="../ink/ink558.xml"/><Relationship Id="rId67" Type="http://schemas.openxmlformats.org/officeDocument/2006/relationships/image" Target="../media/image561.png"/><Relationship Id="rId116" Type="http://schemas.openxmlformats.org/officeDocument/2006/relationships/customXml" Target="../ink/ink593.xml"/><Relationship Id="rId137" Type="http://schemas.openxmlformats.org/officeDocument/2006/relationships/image" Target="../media/image596.png"/><Relationship Id="rId158" Type="http://schemas.openxmlformats.org/officeDocument/2006/relationships/customXml" Target="../ink/ink614.xml"/><Relationship Id="rId20" Type="http://schemas.openxmlformats.org/officeDocument/2006/relationships/customXml" Target="../ink/ink545.xml"/><Relationship Id="rId41" Type="http://schemas.openxmlformats.org/officeDocument/2006/relationships/image" Target="../media/image548.png"/><Relationship Id="rId62" Type="http://schemas.openxmlformats.org/officeDocument/2006/relationships/customXml" Target="../ink/ink566.xml"/><Relationship Id="rId83" Type="http://schemas.openxmlformats.org/officeDocument/2006/relationships/image" Target="../media/image569.png"/><Relationship Id="rId88" Type="http://schemas.openxmlformats.org/officeDocument/2006/relationships/customXml" Target="../ink/ink579.xml"/><Relationship Id="rId111" Type="http://schemas.openxmlformats.org/officeDocument/2006/relationships/image" Target="../media/image583.png"/><Relationship Id="rId132" Type="http://schemas.openxmlformats.org/officeDocument/2006/relationships/customXml" Target="../ink/ink601.xml"/><Relationship Id="rId153" Type="http://schemas.openxmlformats.org/officeDocument/2006/relationships/image" Target="../media/image604.png"/><Relationship Id="rId15" Type="http://schemas.openxmlformats.org/officeDocument/2006/relationships/image" Target="../media/image535.png"/><Relationship Id="rId36" Type="http://schemas.openxmlformats.org/officeDocument/2006/relationships/customXml" Target="../ink/ink553.xml"/><Relationship Id="rId57" Type="http://schemas.openxmlformats.org/officeDocument/2006/relationships/image" Target="../media/image556.png"/><Relationship Id="rId106" Type="http://schemas.openxmlformats.org/officeDocument/2006/relationships/customXml" Target="../ink/ink588.xml"/><Relationship Id="rId127" Type="http://schemas.openxmlformats.org/officeDocument/2006/relationships/image" Target="../media/image591.png"/><Relationship Id="rId10" Type="http://schemas.openxmlformats.org/officeDocument/2006/relationships/customXml" Target="../ink/ink540.xml"/><Relationship Id="rId31" Type="http://schemas.openxmlformats.org/officeDocument/2006/relationships/image" Target="../media/image543.png"/><Relationship Id="rId52" Type="http://schemas.openxmlformats.org/officeDocument/2006/relationships/customXml" Target="../ink/ink561.xml"/><Relationship Id="rId73" Type="http://schemas.openxmlformats.org/officeDocument/2006/relationships/image" Target="../media/image564.png"/><Relationship Id="rId78" Type="http://schemas.openxmlformats.org/officeDocument/2006/relationships/customXml" Target="../ink/ink574.xml"/><Relationship Id="rId94" Type="http://schemas.openxmlformats.org/officeDocument/2006/relationships/customXml" Target="../ink/ink582.xml"/><Relationship Id="rId99" Type="http://schemas.openxmlformats.org/officeDocument/2006/relationships/image" Target="../media/image577.png"/><Relationship Id="rId101" Type="http://schemas.openxmlformats.org/officeDocument/2006/relationships/image" Target="../media/image578.png"/><Relationship Id="rId122" Type="http://schemas.openxmlformats.org/officeDocument/2006/relationships/customXml" Target="../ink/ink596.xml"/><Relationship Id="rId143" Type="http://schemas.openxmlformats.org/officeDocument/2006/relationships/image" Target="../media/image599.png"/><Relationship Id="rId148" Type="http://schemas.openxmlformats.org/officeDocument/2006/relationships/customXml" Target="../ink/ink609.xml"/><Relationship Id="rId4" Type="http://schemas.openxmlformats.org/officeDocument/2006/relationships/customXml" Target="../ink/ink537.xml"/><Relationship Id="rId9" Type="http://schemas.openxmlformats.org/officeDocument/2006/relationships/image" Target="../media/image532.png"/><Relationship Id="rId26" Type="http://schemas.openxmlformats.org/officeDocument/2006/relationships/customXml" Target="../ink/ink548.xml"/><Relationship Id="rId47" Type="http://schemas.openxmlformats.org/officeDocument/2006/relationships/image" Target="../media/image551.png"/><Relationship Id="rId68" Type="http://schemas.openxmlformats.org/officeDocument/2006/relationships/customXml" Target="../ink/ink569.xml"/><Relationship Id="rId89" Type="http://schemas.openxmlformats.org/officeDocument/2006/relationships/image" Target="../media/image572.png"/><Relationship Id="rId112" Type="http://schemas.openxmlformats.org/officeDocument/2006/relationships/customXml" Target="../ink/ink591.xml"/><Relationship Id="rId133" Type="http://schemas.openxmlformats.org/officeDocument/2006/relationships/image" Target="../media/image594.png"/><Relationship Id="rId154" Type="http://schemas.openxmlformats.org/officeDocument/2006/relationships/customXml" Target="../ink/ink612.xml"/><Relationship Id="rId16" Type="http://schemas.openxmlformats.org/officeDocument/2006/relationships/customXml" Target="../ink/ink543.xml"/><Relationship Id="rId37" Type="http://schemas.openxmlformats.org/officeDocument/2006/relationships/image" Target="../media/image546.png"/><Relationship Id="rId58" Type="http://schemas.openxmlformats.org/officeDocument/2006/relationships/customXml" Target="../ink/ink564.xml"/><Relationship Id="rId79" Type="http://schemas.openxmlformats.org/officeDocument/2006/relationships/image" Target="../media/image567.png"/><Relationship Id="rId102" Type="http://schemas.openxmlformats.org/officeDocument/2006/relationships/customXml" Target="../ink/ink586.xml"/><Relationship Id="rId123" Type="http://schemas.openxmlformats.org/officeDocument/2006/relationships/image" Target="../media/image589.png"/><Relationship Id="rId144" Type="http://schemas.openxmlformats.org/officeDocument/2006/relationships/customXml" Target="../ink/ink607.xml"/><Relationship Id="rId90" Type="http://schemas.openxmlformats.org/officeDocument/2006/relationships/customXml" Target="../ink/ink580.xml"/><Relationship Id="rId27" Type="http://schemas.openxmlformats.org/officeDocument/2006/relationships/image" Target="../media/image541.png"/><Relationship Id="rId48" Type="http://schemas.openxmlformats.org/officeDocument/2006/relationships/customXml" Target="../ink/ink559.xml"/><Relationship Id="rId69" Type="http://schemas.openxmlformats.org/officeDocument/2006/relationships/image" Target="../media/image562.png"/><Relationship Id="rId113" Type="http://schemas.openxmlformats.org/officeDocument/2006/relationships/image" Target="../media/image584.png"/><Relationship Id="rId134" Type="http://schemas.openxmlformats.org/officeDocument/2006/relationships/customXml" Target="../ink/ink60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4.png"/><Relationship Id="rId21" Type="http://schemas.openxmlformats.org/officeDocument/2006/relationships/image" Target="../media/image617.png"/><Relationship Id="rId42" Type="http://schemas.openxmlformats.org/officeDocument/2006/relationships/customXml" Target="../ink/ink635.xml"/><Relationship Id="rId63" Type="http://schemas.openxmlformats.org/officeDocument/2006/relationships/image" Target="../media/image638.png"/><Relationship Id="rId84" Type="http://schemas.openxmlformats.org/officeDocument/2006/relationships/customXml" Target="../ink/ink656.xml"/><Relationship Id="rId138" Type="http://schemas.openxmlformats.org/officeDocument/2006/relationships/customXml" Target="../ink/ink683.xml"/><Relationship Id="rId159" Type="http://schemas.openxmlformats.org/officeDocument/2006/relationships/image" Target="../media/image685.png"/><Relationship Id="rId170" Type="http://schemas.openxmlformats.org/officeDocument/2006/relationships/customXml" Target="../ink/ink699.xml"/><Relationship Id="rId191" Type="http://schemas.openxmlformats.org/officeDocument/2006/relationships/image" Target="../media/image701.png"/><Relationship Id="rId205" Type="http://schemas.openxmlformats.org/officeDocument/2006/relationships/image" Target="../media/image708.png"/><Relationship Id="rId107" Type="http://schemas.openxmlformats.org/officeDocument/2006/relationships/image" Target="../media/image659.png"/><Relationship Id="rId11" Type="http://schemas.openxmlformats.org/officeDocument/2006/relationships/image" Target="../media/image612.png"/><Relationship Id="rId32" Type="http://schemas.openxmlformats.org/officeDocument/2006/relationships/customXml" Target="../ink/ink630.xml"/><Relationship Id="rId53" Type="http://schemas.openxmlformats.org/officeDocument/2006/relationships/image" Target="../media/image633.png"/><Relationship Id="rId74" Type="http://schemas.openxmlformats.org/officeDocument/2006/relationships/customXml" Target="../ink/ink651.xml"/><Relationship Id="rId128" Type="http://schemas.openxmlformats.org/officeDocument/2006/relationships/customXml" Target="../ink/ink678.xml"/><Relationship Id="rId149" Type="http://schemas.openxmlformats.org/officeDocument/2006/relationships/image" Target="../media/image680.png"/><Relationship Id="rId5" Type="http://schemas.openxmlformats.org/officeDocument/2006/relationships/image" Target="../media/image609.png"/><Relationship Id="rId95" Type="http://schemas.openxmlformats.org/officeDocument/2006/relationships/image" Target="../media/image654.png"/><Relationship Id="rId160" Type="http://schemas.openxmlformats.org/officeDocument/2006/relationships/customXml" Target="../ink/ink694.xml"/><Relationship Id="rId181" Type="http://schemas.openxmlformats.org/officeDocument/2006/relationships/image" Target="../media/image696.png"/><Relationship Id="rId22" Type="http://schemas.openxmlformats.org/officeDocument/2006/relationships/customXml" Target="../ink/ink625.xml"/><Relationship Id="rId43" Type="http://schemas.openxmlformats.org/officeDocument/2006/relationships/image" Target="../media/image628.png"/><Relationship Id="rId64" Type="http://schemas.openxmlformats.org/officeDocument/2006/relationships/customXml" Target="../ink/ink646.xml"/><Relationship Id="rId118" Type="http://schemas.openxmlformats.org/officeDocument/2006/relationships/customXml" Target="../ink/ink673.xml"/><Relationship Id="rId139" Type="http://schemas.openxmlformats.org/officeDocument/2006/relationships/image" Target="../media/image675.png"/><Relationship Id="rId85" Type="http://schemas.openxmlformats.org/officeDocument/2006/relationships/image" Target="../media/image649.png"/><Relationship Id="rId150" Type="http://schemas.openxmlformats.org/officeDocument/2006/relationships/customXml" Target="../ink/ink689.xml"/><Relationship Id="rId171" Type="http://schemas.openxmlformats.org/officeDocument/2006/relationships/image" Target="../media/image691.png"/><Relationship Id="rId192" Type="http://schemas.openxmlformats.org/officeDocument/2006/relationships/customXml" Target="../ink/ink710.xml"/><Relationship Id="rId206" Type="http://schemas.openxmlformats.org/officeDocument/2006/relationships/customXml" Target="../ink/ink717.xml"/><Relationship Id="rId12" Type="http://schemas.openxmlformats.org/officeDocument/2006/relationships/customXml" Target="../ink/ink620.xml"/><Relationship Id="rId33" Type="http://schemas.openxmlformats.org/officeDocument/2006/relationships/image" Target="../media/image623.png"/><Relationship Id="rId108" Type="http://schemas.openxmlformats.org/officeDocument/2006/relationships/customXml" Target="../ink/ink668.xml"/><Relationship Id="rId129" Type="http://schemas.openxmlformats.org/officeDocument/2006/relationships/image" Target="../media/image670.png"/><Relationship Id="rId54" Type="http://schemas.openxmlformats.org/officeDocument/2006/relationships/customXml" Target="../ink/ink641.xml"/><Relationship Id="rId75" Type="http://schemas.openxmlformats.org/officeDocument/2006/relationships/image" Target="../media/image644.png"/><Relationship Id="rId96" Type="http://schemas.openxmlformats.org/officeDocument/2006/relationships/customXml" Target="../ink/ink662.xml"/><Relationship Id="rId140" Type="http://schemas.openxmlformats.org/officeDocument/2006/relationships/customXml" Target="../ink/ink684.xml"/><Relationship Id="rId161" Type="http://schemas.openxmlformats.org/officeDocument/2006/relationships/image" Target="../media/image686.png"/><Relationship Id="rId182" Type="http://schemas.openxmlformats.org/officeDocument/2006/relationships/customXml" Target="../ink/ink705.xml"/><Relationship Id="rId6" Type="http://schemas.openxmlformats.org/officeDocument/2006/relationships/customXml" Target="../ink/ink617.xml"/><Relationship Id="rId23" Type="http://schemas.openxmlformats.org/officeDocument/2006/relationships/image" Target="../media/image618.png"/><Relationship Id="rId119" Type="http://schemas.openxmlformats.org/officeDocument/2006/relationships/image" Target="../media/image665.png"/><Relationship Id="rId44" Type="http://schemas.openxmlformats.org/officeDocument/2006/relationships/customXml" Target="../ink/ink636.xml"/><Relationship Id="rId65" Type="http://schemas.openxmlformats.org/officeDocument/2006/relationships/image" Target="../media/image639.png"/><Relationship Id="rId86" Type="http://schemas.openxmlformats.org/officeDocument/2006/relationships/customXml" Target="../ink/ink657.xml"/><Relationship Id="rId130" Type="http://schemas.openxmlformats.org/officeDocument/2006/relationships/customXml" Target="../ink/ink679.xml"/><Relationship Id="rId151" Type="http://schemas.openxmlformats.org/officeDocument/2006/relationships/image" Target="../media/image681.png"/><Relationship Id="rId172" Type="http://schemas.openxmlformats.org/officeDocument/2006/relationships/customXml" Target="../ink/ink700.xml"/><Relationship Id="rId193" Type="http://schemas.openxmlformats.org/officeDocument/2006/relationships/image" Target="../media/image702.png"/><Relationship Id="rId207" Type="http://schemas.openxmlformats.org/officeDocument/2006/relationships/image" Target="../media/image709.png"/><Relationship Id="rId13" Type="http://schemas.openxmlformats.org/officeDocument/2006/relationships/image" Target="../media/image613.png"/><Relationship Id="rId109" Type="http://schemas.openxmlformats.org/officeDocument/2006/relationships/image" Target="../media/image660.png"/><Relationship Id="rId34" Type="http://schemas.openxmlformats.org/officeDocument/2006/relationships/customXml" Target="../ink/ink631.xml"/><Relationship Id="rId55" Type="http://schemas.openxmlformats.org/officeDocument/2006/relationships/image" Target="../media/image634.png"/><Relationship Id="rId76" Type="http://schemas.openxmlformats.org/officeDocument/2006/relationships/customXml" Target="../ink/ink652.xml"/><Relationship Id="rId97" Type="http://schemas.openxmlformats.org/officeDocument/2006/relationships/image" Target="../media/image283.png"/><Relationship Id="rId120" Type="http://schemas.openxmlformats.org/officeDocument/2006/relationships/customXml" Target="../ink/ink674.xml"/><Relationship Id="rId141" Type="http://schemas.openxmlformats.org/officeDocument/2006/relationships/image" Target="../media/image676.png"/><Relationship Id="rId7" Type="http://schemas.openxmlformats.org/officeDocument/2006/relationships/image" Target="../media/image610.png"/><Relationship Id="rId162" Type="http://schemas.openxmlformats.org/officeDocument/2006/relationships/customXml" Target="../ink/ink695.xml"/><Relationship Id="rId183" Type="http://schemas.openxmlformats.org/officeDocument/2006/relationships/image" Target="../media/image697.png"/><Relationship Id="rId24" Type="http://schemas.openxmlformats.org/officeDocument/2006/relationships/customXml" Target="../ink/ink626.xml"/><Relationship Id="rId45" Type="http://schemas.openxmlformats.org/officeDocument/2006/relationships/image" Target="../media/image629.png"/><Relationship Id="rId66" Type="http://schemas.openxmlformats.org/officeDocument/2006/relationships/customXml" Target="../ink/ink647.xml"/><Relationship Id="rId87" Type="http://schemas.openxmlformats.org/officeDocument/2006/relationships/image" Target="../media/image650.png"/><Relationship Id="rId110" Type="http://schemas.openxmlformats.org/officeDocument/2006/relationships/customXml" Target="../ink/ink669.xml"/><Relationship Id="rId131" Type="http://schemas.openxmlformats.org/officeDocument/2006/relationships/image" Target="../media/image671.png"/><Relationship Id="rId61" Type="http://schemas.openxmlformats.org/officeDocument/2006/relationships/image" Target="../media/image637.png"/><Relationship Id="rId82" Type="http://schemas.openxmlformats.org/officeDocument/2006/relationships/customXml" Target="../ink/ink655.xml"/><Relationship Id="rId152" Type="http://schemas.openxmlformats.org/officeDocument/2006/relationships/customXml" Target="../ink/ink690.xml"/><Relationship Id="rId173" Type="http://schemas.openxmlformats.org/officeDocument/2006/relationships/image" Target="../media/image692.png"/><Relationship Id="rId194" Type="http://schemas.openxmlformats.org/officeDocument/2006/relationships/customXml" Target="../ink/ink711.xml"/><Relationship Id="rId199" Type="http://schemas.openxmlformats.org/officeDocument/2006/relationships/image" Target="../media/image705.png"/><Relationship Id="rId203" Type="http://schemas.openxmlformats.org/officeDocument/2006/relationships/image" Target="../media/image707.png"/><Relationship Id="rId208" Type="http://schemas.openxmlformats.org/officeDocument/2006/relationships/customXml" Target="../ink/ink718.xml"/><Relationship Id="rId19" Type="http://schemas.openxmlformats.org/officeDocument/2006/relationships/image" Target="../media/image616.png"/><Relationship Id="rId14" Type="http://schemas.openxmlformats.org/officeDocument/2006/relationships/customXml" Target="../ink/ink621.xml"/><Relationship Id="rId30" Type="http://schemas.openxmlformats.org/officeDocument/2006/relationships/customXml" Target="../ink/ink629.xml"/><Relationship Id="rId35" Type="http://schemas.openxmlformats.org/officeDocument/2006/relationships/image" Target="../media/image624.png"/><Relationship Id="rId56" Type="http://schemas.openxmlformats.org/officeDocument/2006/relationships/customXml" Target="../ink/ink642.xml"/><Relationship Id="rId77" Type="http://schemas.openxmlformats.org/officeDocument/2006/relationships/image" Target="../media/image645.png"/><Relationship Id="rId100" Type="http://schemas.openxmlformats.org/officeDocument/2006/relationships/customXml" Target="../ink/ink664.xml"/><Relationship Id="rId105" Type="http://schemas.openxmlformats.org/officeDocument/2006/relationships/image" Target="../media/image658.png"/><Relationship Id="rId126" Type="http://schemas.openxmlformats.org/officeDocument/2006/relationships/customXml" Target="../ink/ink677.xml"/><Relationship Id="rId147" Type="http://schemas.openxmlformats.org/officeDocument/2006/relationships/image" Target="../media/image679.png"/><Relationship Id="rId168" Type="http://schemas.openxmlformats.org/officeDocument/2006/relationships/customXml" Target="../ink/ink698.xml"/><Relationship Id="rId8" Type="http://schemas.openxmlformats.org/officeDocument/2006/relationships/customXml" Target="../ink/ink618.xml"/><Relationship Id="rId51" Type="http://schemas.openxmlformats.org/officeDocument/2006/relationships/image" Target="../media/image632.png"/><Relationship Id="rId72" Type="http://schemas.openxmlformats.org/officeDocument/2006/relationships/customXml" Target="../ink/ink650.xml"/><Relationship Id="rId93" Type="http://schemas.openxmlformats.org/officeDocument/2006/relationships/image" Target="../media/image653.png"/><Relationship Id="rId98" Type="http://schemas.openxmlformats.org/officeDocument/2006/relationships/customXml" Target="../ink/ink663.xml"/><Relationship Id="rId121" Type="http://schemas.openxmlformats.org/officeDocument/2006/relationships/image" Target="../media/image666.png"/><Relationship Id="rId142" Type="http://schemas.openxmlformats.org/officeDocument/2006/relationships/customXml" Target="../ink/ink685.xml"/><Relationship Id="rId163" Type="http://schemas.openxmlformats.org/officeDocument/2006/relationships/image" Target="../media/image687.png"/><Relationship Id="rId184" Type="http://schemas.openxmlformats.org/officeDocument/2006/relationships/customXml" Target="../ink/ink706.xml"/><Relationship Id="rId189" Type="http://schemas.openxmlformats.org/officeDocument/2006/relationships/image" Target="../media/image700.png"/><Relationship Id="rId3" Type="http://schemas.openxmlformats.org/officeDocument/2006/relationships/image" Target="../media/image608.png"/><Relationship Id="rId25" Type="http://schemas.openxmlformats.org/officeDocument/2006/relationships/image" Target="../media/image619.png"/><Relationship Id="rId46" Type="http://schemas.openxmlformats.org/officeDocument/2006/relationships/customXml" Target="../ink/ink637.xml"/><Relationship Id="rId67" Type="http://schemas.openxmlformats.org/officeDocument/2006/relationships/image" Target="../media/image640.png"/><Relationship Id="rId116" Type="http://schemas.openxmlformats.org/officeDocument/2006/relationships/customXml" Target="../ink/ink672.xml"/><Relationship Id="rId137" Type="http://schemas.openxmlformats.org/officeDocument/2006/relationships/image" Target="../media/image674.png"/><Relationship Id="rId158" Type="http://schemas.openxmlformats.org/officeDocument/2006/relationships/customXml" Target="../ink/ink693.xml"/><Relationship Id="rId20" Type="http://schemas.openxmlformats.org/officeDocument/2006/relationships/customXml" Target="../ink/ink624.xml"/><Relationship Id="rId41" Type="http://schemas.openxmlformats.org/officeDocument/2006/relationships/image" Target="../media/image627.png"/><Relationship Id="rId62" Type="http://schemas.openxmlformats.org/officeDocument/2006/relationships/customXml" Target="../ink/ink645.xml"/><Relationship Id="rId83" Type="http://schemas.openxmlformats.org/officeDocument/2006/relationships/image" Target="../media/image648.png"/><Relationship Id="rId88" Type="http://schemas.openxmlformats.org/officeDocument/2006/relationships/customXml" Target="../ink/ink658.xml"/><Relationship Id="rId111" Type="http://schemas.openxmlformats.org/officeDocument/2006/relationships/image" Target="../media/image661.png"/><Relationship Id="rId132" Type="http://schemas.openxmlformats.org/officeDocument/2006/relationships/customXml" Target="../ink/ink680.xml"/><Relationship Id="rId153" Type="http://schemas.openxmlformats.org/officeDocument/2006/relationships/image" Target="../media/image682.png"/><Relationship Id="rId174" Type="http://schemas.openxmlformats.org/officeDocument/2006/relationships/customXml" Target="../ink/ink701.xml"/><Relationship Id="rId179" Type="http://schemas.openxmlformats.org/officeDocument/2006/relationships/image" Target="../media/image695.png"/><Relationship Id="rId195" Type="http://schemas.openxmlformats.org/officeDocument/2006/relationships/image" Target="../media/image703.png"/><Relationship Id="rId209" Type="http://schemas.openxmlformats.org/officeDocument/2006/relationships/image" Target="../media/image710.png"/><Relationship Id="rId190" Type="http://schemas.openxmlformats.org/officeDocument/2006/relationships/customXml" Target="../ink/ink709.xml"/><Relationship Id="rId204" Type="http://schemas.openxmlformats.org/officeDocument/2006/relationships/customXml" Target="../ink/ink716.xml"/><Relationship Id="rId15" Type="http://schemas.openxmlformats.org/officeDocument/2006/relationships/image" Target="../media/image614.png"/><Relationship Id="rId36" Type="http://schemas.openxmlformats.org/officeDocument/2006/relationships/customXml" Target="../ink/ink632.xml"/><Relationship Id="rId57" Type="http://schemas.openxmlformats.org/officeDocument/2006/relationships/image" Target="../media/image635.png"/><Relationship Id="rId106" Type="http://schemas.openxmlformats.org/officeDocument/2006/relationships/customXml" Target="../ink/ink667.xml"/><Relationship Id="rId127" Type="http://schemas.openxmlformats.org/officeDocument/2006/relationships/image" Target="../media/image669.png"/><Relationship Id="rId10" Type="http://schemas.openxmlformats.org/officeDocument/2006/relationships/customXml" Target="../ink/ink619.xml"/><Relationship Id="rId31" Type="http://schemas.openxmlformats.org/officeDocument/2006/relationships/image" Target="../media/image622.png"/><Relationship Id="rId52" Type="http://schemas.openxmlformats.org/officeDocument/2006/relationships/customXml" Target="../ink/ink640.xml"/><Relationship Id="rId73" Type="http://schemas.openxmlformats.org/officeDocument/2006/relationships/image" Target="../media/image643.png"/><Relationship Id="rId78" Type="http://schemas.openxmlformats.org/officeDocument/2006/relationships/customXml" Target="../ink/ink653.xml"/><Relationship Id="rId94" Type="http://schemas.openxmlformats.org/officeDocument/2006/relationships/customXml" Target="../ink/ink661.xml"/><Relationship Id="rId99" Type="http://schemas.openxmlformats.org/officeDocument/2006/relationships/image" Target="../media/image655.png"/><Relationship Id="rId101" Type="http://schemas.openxmlformats.org/officeDocument/2006/relationships/image" Target="../media/image656.png"/><Relationship Id="rId122" Type="http://schemas.openxmlformats.org/officeDocument/2006/relationships/customXml" Target="../ink/ink675.xml"/><Relationship Id="rId143" Type="http://schemas.openxmlformats.org/officeDocument/2006/relationships/image" Target="../media/image677.png"/><Relationship Id="rId148" Type="http://schemas.openxmlformats.org/officeDocument/2006/relationships/customXml" Target="../ink/ink688.xml"/><Relationship Id="rId164" Type="http://schemas.openxmlformats.org/officeDocument/2006/relationships/customXml" Target="../ink/ink696.xml"/><Relationship Id="rId169" Type="http://schemas.openxmlformats.org/officeDocument/2006/relationships/image" Target="../media/image690.png"/><Relationship Id="rId185" Type="http://schemas.openxmlformats.org/officeDocument/2006/relationships/image" Target="../media/image698.png"/><Relationship Id="rId4" Type="http://schemas.openxmlformats.org/officeDocument/2006/relationships/customXml" Target="../ink/ink616.xml"/><Relationship Id="rId9" Type="http://schemas.openxmlformats.org/officeDocument/2006/relationships/image" Target="../media/image611.png"/><Relationship Id="rId180" Type="http://schemas.openxmlformats.org/officeDocument/2006/relationships/customXml" Target="../ink/ink704.xml"/><Relationship Id="rId210" Type="http://schemas.openxmlformats.org/officeDocument/2006/relationships/customXml" Target="../ink/ink719.xml"/><Relationship Id="rId26" Type="http://schemas.openxmlformats.org/officeDocument/2006/relationships/customXml" Target="../ink/ink627.xml"/><Relationship Id="rId47" Type="http://schemas.openxmlformats.org/officeDocument/2006/relationships/image" Target="../media/image630.png"/><Relationship Id="rId68" Type="http://schemas.openxmlformats.org/officeDocument/2006/relationships/customXml" Target="../ink/ink648.xml"/><Relationship Id="rId89" Type="http://schemas.openxmlformats.org/officeDocument/2006/relationships/image" Target="../media/image651.png"/><Relationship Id="rId112" Type="http://schemas.openxmlformats.org/officeDocument/2006/relationships/customXml" Target="../ink/ink670.xml"/><Relationship Id="rId133" Type="http://schemas.openxmlformats.org/officeDocument/2006/relationships/image" Target="../media/image672.png"/><Relationship Id="rId154" Type="http://schemas.openxmlformats.org/officeDocument/2006/relationships/customXml" Target="../ink/ink691.xml"/><Relationship Id="rId175" Type="http://schemas.openxmlformats.org/officeDocument/2006/relationships/image" Target="../media/image693.png"/><Relationship Id="rId196" Type="http://schemas.openxmlformats.org/officeDocument/2006/relationships/customXml" Target="../ink/ink712.xml"/><Relationship Id="rId200" Type="http://schemas.openxmlformats.org/officeDocument/2006/relationships/customXml" Target="../ink/ink714.xml"/><Relationship Id="rId16" Type="http://schemas.openxmlformats.org/officeDocument/2006/relationships/customXml" Target="../ink/ink622.xml"/><Relationship Id="rId37" Type="http://schemas.openxmlformats.org/officeDocument/2006/relationships/image" Target="../media/image625.png"/><Relationship Id="rId58" Type="http://schemas.openxmlformats.org/officeDocument/2006/relationships/customXml" Target="../ink/ink643.xml"/><Relationship Id="rId79" Type="http://schemas.openxmlformats.org/officeDocument/2006/relationships/image" Target="../media/image646.png"/><Relationship Id="rId102" Type="http://schemas.openxmlformats.org/officeDocument/2006/relationships/customXml" Target="../ink/ink665.xml"/><Relationship Id="rId123" Type="http://schemas.openxmlformats.org/officeDocument/2006/relationships/image" Target="../media/image667.png"/><Relationship Id="rId144" Type="http://schemas.openxmlformats.org/officeDocument/2006/relationships/customXml" Target="../ink/ink686.xml"/><Relationship Id="rId90" Type="http://schemas.openxmlformats.org/officeDocument/2006/relationships/customXml" Target="../ink/ink659.xml"/><Relationship Id="rId165" Type="http://schemas.openxmlformats.org/officeDocument/2006/relationships/image" Target="../media/image688.png"/><Relationship Id="rId186" Type="http://schemas.openxmlformats.org/officeDocument/2006/relationships/customXml" Target="../ink/ink707.xml"/><Relationship Id="rId211" Type="http://schemas.openxmlformats.org/officeDocument/2006/relationships/image" Target="../media/image711.png"/><Relationship Id="rId27" Type="http://schemas.openxmlformats.org/officeDocument/2006/relationships/image" Target="../media/image620.png"/><Relationship Id="rId48" Type="http://schemas.openxmlformats.org/officeDocument/2006/relationships/customXml" Target="../ink/ink638.xml"/><Relationship Id="rId69" Type="http://schemas.openxmlformats.org/officeDocument/2006/relationships/image" Target="../media/image641.png"/><Relationship Id="rId113" Type="http://schemas.openxmlformats.org/officeDocument/2006/relationships/image" Target="../media/image662.png"/><Relationship Id="rId134" Type="http://schemas.openxmlformats.org/officeDocument/2006/relationships/customXml" Target="../ink/ink681.xml"/><Relationship Id="rId80" Type="http://schemas.openxmlformats.org/officeDocument/2006/relationships/customXml" Target="../ink/ink654.xml"/><Relationship Id="rId155" Type="http://schemas.openxmlformats.org/officeDocument/2006/relationships/image" Target="../media/image683.png"/><Relationship Id="rId176" Type="http://schemas.openxmlformats.org/officeDocument/2006/relationships/customXml" Target="../ink/ink702.xml"/><Relationship Id="rId197" Type="http://schemas.openxmlformats.org/officeDocument/2006/relationships/image" Target="../media/image704.png"/><Relationship Id="rId201" Type="http://schemas.openxmlformats.org/officeDocument/2006/relationships/image" Target="../media/image706.png"/><Relationship Id="rId17" Type="http://schemas.openxmlformats.org/officeDocument/2006/relationships/image" Target="../media/image615.png"/><Relationship Id="rId38" Type="http://schemas.openxmlformats.org/officeDocument/2006/relationships/customXml" Target="../ink/ink633.xml"/><Relationship Id="rId59" Type="http://schemas.openxmlformats.org/officeDocument/2006/relationships/image" Target="../media/image636.png"/><Relationship Id="rId103" Type="http://schemas.openxmlformats.org/officeDocument/2006/relationships/image" Target="../media/image657.png"/><Relationship Id="rId124" Type="http://schemas.openxmlformats.org/officeDocument/2006/relationships/customXml" Target="../ink/ink676.xml"/><Relationship Id="rId70" Type="http://schemas.openxmlformats.org/officeDocument/2006/relationships/customXml" Target="../ink/ink649.xml"/><Relationship Id="rId91" Type="http://schemas.openxmlformats.org/officeDocument/2006/relationships/image" Target="../media/image652.png"/><Relationship Id="rId145" Type="http://schemas.openxmlformats.org/officeDocument/2006/relationships/image" Target="../media/image678.png"/><Relationship Id="rId166" Type="http://schemas.openxmlformats.org/officeDocument/2006/relationships/customXml" Target="../ink/ink697.xml"/><Relationship Id="rId187" Type="http://schemas.openxmlformats.org/officeDocument/2006/relationships/image" Target="../media/image699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628.xml"/><Relationship Id="rId49" Type="http://schemas.openxmlformats.org/officeDocument/2006/relationships/image" Target="../media/image631.png"/><Relationship Id="rId114" Type="http://schemas.openxmlformats.org/officeDocument/2006/relationships/customXml" Target="../ink/ink671.xml"/><Relationship Id="rId60" Type="http://schemas.openxmlformats.org/officeDocument/2006/relationships/customXml" Target="../ink/ink644.xml"/><Relationship Id="rId81" Type="http://schemas.openxmlformats.org/officeDocument/2006/relationships/image" Target="../media/image647.png"/><Relationship Id="rId135" Type="http://schemas.openxmlformats.org/officeDocument/2006/relationships/image" Target="../media/image673.png"/><Relationship Id="rId156" Type="http://schemas.openxmlformats.org/officeDocument/2006/relationships/customXml" Target="../ink/ink692.xml"/><Relationship Id="rId177" Type="http://schemas.openxmlformats.org/officeDocument/2006/relationships/image" Target="../media/image694.png"/><Relationship Id="rId198" Type="http://schemas.openxmlformats.org/officeDocument/2006/relationships/customXml" Target="../ink/ink713.xml"/><Relationship Id="rId202" Type="http://schemas.openxmlformats.org/officeDocument/2006/relationships/customXml" Target="../ink/ink715.xml"/><Relationship Id="rId18" Type="http://schemas.openxmlformats.org/officeDocument/2006/relationships/customXml" Target="../ink/ink623.xml"/><Relationship Id="rId39" Type="http://schemas.openxmlformats.org/officeDocument/2006/relationships/image" Target="../media/image626.png"/><Relationship Id="rId50" Type="http://schemas.openxmlformats.org/officeDocument/2006/relationships/customXml" Target="../ink/ink639.xml"/><Relationship Id="rId104" Type="http://schemas.openxmlformats.org/officeDocument/2006/relationships/customXml" Target="../ink/ink666.xml"/><Relationship Id="rId125" Type="http://schemas.openxmlformats.org/officeDocument/2006/relationships/image" Target="../media/image668.png"/><Relationship Id="rId146" Type="http://schemas.openxmlformats.org/officeDocument/2006/relationships/customXml" Target="../ink/ink687.xml"/><Relationship Id="rId167" Type="http://schemas.openxmlformats.org/officeDocument/2006/relationships/image" Target="../media/image689.png"/><Relationship Id="rId188" Type="http://schemas.openxmlformats.org/officeDocument/2006/relationships/customXml" Target="../ink/ink708.xml"/><Relationship Id="rId71" Type="http://schemas.openxmlformats.org/officeDocument/2006/relationships/image" Target="../media/image642.png"/><Relationship Id="rId92" Type="http://schemas.openxmlformats.org/officeDocument/2006/relationships/customXml" Target="../ink/ink660.xml"/><Relationship Id="rId2" Type="http://schemas.openxmlformats.org/officeDocument/2006/relationships/customXml" Target="../ink/ink615.xml"/><Relationship Id="rId29" Type="http://schemas.openxmlformats.org/officeDocument/2006/relationships/image" Target="../media/image621.png"/><Relationship Id="rId40" Type="http://schemas.openxmlformats.org/officeDocument/2006/relationships/customXml" Target="../ink/ink634.xml"/><Relationship Id="rId115" Type="http://schemas.openxmlformats.org/officeDocument/2006/relationships/image" Target="../media/image663.png"/><Relationship Id="rId136" Type="http://schemas.openxmlformats.org/officeDocument/2006/relationships/customXml" Target="../ink/ink682.xml"/><Relationship Id="rId157" Type="http://schemas.openxmlformats.org/officeDocument/2006/relationships/image" Target="../media/image684.png"/><Relationship Id="rId178" Type="http://schemas.openxmlformats.org/officeDocument/2006/relationships/customXml" Target="../ink/ink703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0.png"/><Relationship Id="rId21" Type="http://schemas.openxmlformats.org/officeDocument/2006/relationships/image" Target="../media/image622.png"/><Relationship Id="rId42" Type="http://schemas.openxmlformats.org/officeDocument/2006/relationships/customXml" Target="../ink/ink740.xml"/><Relationship Id="rId63" Type="http://schemas.openxmlformats.org/officeDocument/2006/relationships/image" Target="../media/image650.png"/><Relationship Id="rId84" Type="http://schemas.openxmlformats.org/officeDocument/2006/relationships/customXml" Target="../ink/ink761.xml"/><Relationship Id="rId138" Type="http://schemas.openxmlformats.org/officeDocument/2006/relationships/customXml" Target="../ink/ink788.xml"/><Relationship Id="rId159" Type="http://schemas.openxmlformats.org/officeDocument/2006/relationships/image" Target="../media/image701.png"/><Relationship Id="rId170" Type="http://schemas.openxmlformats.org/officeDocument/2006/relationships/customXml" Target="../ink/ink804.xml"/><Relationship Id="rId191" Type="http://schemas.openxmlformats.org/officeDocument/2006/relationships/image" Target="../media/image721.png"/><Relationship Id="rId205" Type="http://schemas.openxmlformats.org/officeDocument/2006/relationships/image" Target="../media/image728.png"/><Relationship Id="rId107" Type="http://schemas.openxmlformats.org/officeDocument/2006/relationships/image" Target="../media/image675.png"/><Relationship Id="rId11" Type="http://schemas.openxmlformats.org/officeDocument/2006/relationships/image" Target="../media/image614.png"/><Relationship Id="rId32" Type="http://schemas.openxmlformats.org/officeDocument/2006/relationships/customXml" Target="../ink/ink735.xml"/><Relationship Id="rId53" Type="http://schemas.openxmlformats.org/officeDocument/2006/relationships/image" Target="../media/image638.png"/><Relationship Id="rId74" Type="http://schemas.openxmlformats.org/officeDocument/2006/relationships/customXml" Target="../ink/ink756.xml"/><Relationship Id="rId128" Type="http://schemas.openxmlformats.org/officeDocument/2006/relationships/customXml" Target="../ink/ink783.xml"/><Relationship Id="rId149" Type="http://schemas.openxmlformats.org/officeDocument/2006/relationships/image" Target="../media/image696.png"/><Relationship Id="rId5" Type="http://schemas.openxmlformats.org/officeDocument/2006/relationships/image" Target="../media/image609.png"/><Relationship Id="rId95" Type="http://schemas.openxmlformats.org/officeDocument/2006/relationships/image" Target="../media/image669.png"/><Relationship Id="rId160" Type="http://schemas.openxmlformats.org/officeDocument/2006/relationships/customXml" Target="../ink/ink799.xml"/><Relationship Id="rId181" Type="http://schemas.openxmlformats.org/officeDocument/2006/relationships/image" Target="../media/image716.png"/><Relationship Id="rId22" Type="http://schemas.openxmlformats.org/officeDocument/2006/relationships/customXml" Target="../ink/ink730.xml"/><Relationship Id="rId43" Type="http://schemas.openxmlformats.org/officeDocument/2006/relationships/image" Target="../media/image633.png"/><Relationship Id="rId64" Type="http://schemas.openxmlformats.org/officeDocument/2006/relationships/customXml" Target="../ink/ink751.xml"/><Relationship Id="rId118" Type="http://schemas.openxmlformats.org/officeDocument/2006/relationships/customXml" Target="../ink/ink778.xml"/><Relationship Id="rId139" Type="http://schemas.openxmlformats.org/officeDocument/2006/relationships/image" Target="../media/image691.png"/><Relationship Id="rId85" Type="http://schemas.openxmlformats.org/officeDocument/2006/relationships/image" Target="../media/image664.png"/><Relationship Id="rId150" Type="http://schemas.openxmlformats.org/officeDocument/2006/relationships/customXml" Target="../ink/ink794.xml"/><Relationship Id="rId171" Type="http://schemas.openxmlformats.org/officeDocument/2006/relationships/image" Target="../media/image708.png"/><Relationship Id="rId192" Type="http://schemas.openxmlformats.org/officeDocument/2006/relationships/customXml" Target="../ink/ink815.xml"/><Relationship Id="rId206" Type="http://schemas.openxmlformats.org/officeDocument/2006/relationships/customXml" Target="../ink/ink822.xml"/><Relationship Id="rId12" Type="http://schemas.openxmlformats.org/officeDocument/2006/relationships/customXml" Target="../ink/ink725.xml"/><Relationship Id="rId33" Type="http://schemas.openxmlformats.org/officeDocument/2006/relationships/image" Target="../media/image628.png"/><Relationship Id="rId108" Type="http://schemas.openxmlformats.org/officeDocument/2006/relationships/customXml" Target="../ink/ink773.xml"/><Relationship Id="rId129" Type="http://schemas.openxmlformats.org/officeDocument/2006/relationships/image" Target="../media/image686.png"/><Relationship Id="rId54" Type="http://schemas.openxmlformats.org/officeDocument/2006/relationships/customXml" Target="../ink/ink746.xml"/><Relationship Id="rId75" Type="http://schemas.openxmlformats.org/officeDocument/2006/relationships/image" Target="../media/image659.png"/><Relationship Id="rId96" Type="http://schemas.openxmlformats.org/officeDocument/2006/relationships/customXml" Target="../ink/ink767.xml"/><Relationship Id="rId140" Type="http://schemas.openxmlformats.org/officeDocument/2006/relationships/customXml" Target="../ink/ink789.xml"/><Relationship Id="rId161" Type="http://schemas.openxmlformats.org/officeDocument/2006/relationships/image" Target="../media/image702.png"/><Relationship Id="rId182" Type="http://schemas.openxmlformats.org/officeDocument/2006/relationships/customXml" Target="../ink/ink810.xml"/><Relationship Id="rId6" Type="http://schemas.openxmlformats.org/officeDocument/2006/relationships/customXml" Target="../ink/ink722.xml"/><Relationship Id="rId23" Type="http://schemas.openxmlformats.org/officeDocument/2006/relationships/image" Target="../media/image623.png"/><Relationship Id="rId119" Type="http://schemas.openxmlformats.org/officeDocument/2006/relationships/image" Target="../media/image681.png"/><Relationship Id="rId44" Type="http://schemas.openxmlformats.org/officeDocument/2006/relationships/customXml" Target="../ink/ink741.xml"/><Relationship Id="rId65" Type="http://schemas.openxmlformats.org/officeDocument/2006/relationships/image" Target="../media/image651.png"/><Relationship Id="rId86" Type="http://schemas.openxmlformats.org/officeDocument/2006/relationships/customXml" Target="../ink/ink762.xml"/><Relationship Id="rId130" Type="http://schemas.openxmlformats.org/officeDocument/2006/relationships/customXml" Target="../ink/ink784.xml"/><Relationship Id="rId151" Type="http://schemas.openxmlformats.org/officeDocument/2006/relationships/image" Target="../media/image697.png"/><Relationship Id="rId172" Type="http://schemas.openxmlformats.org/officeDocument/2006/relationships/customXml" Target="../ink/ink805.xml"/><Relationship Id="rId193" Type="http://schemas.openxmlformats.org/officeDocument/2006/relationships/image" Target="../media/image722.png"/><Relationship Id="rId207" Type="http://schemas.openxmlformats.org/officeDocument/2006/relationships/image" Target="../media/image729.png"/><Relationship Id="rId13" Type="http://schemas.openxmlformats.org/officeDocument/2006/relationships/image" Target="../media/image615.png"/><Relationship Id="rId109" Type="http://schemas.openxmlformats.org/officeDocument/2006/relationships/image" Target="../media/image676.png"/><Relationship Id="rId34" Type="http://schemas.openxmlformats.org/officeDocument/2006/relationships/customXml" Target="../ink/ink736.xml"/><Relationship Id="rId55" Type="http://schemas.openxmlformats.org/officeDocument/2006/relationships/image" Target="../media/image646.png"/><Relationship Id="rId76" Type="http://schemas.openxmlformats.org/officeDocument/2006/relationships/customXml" Target="../ink/ink757.xml"/><Relationship Id="rId97" Type="http://schemas.openxmlformats.org/officeDocument/2006/relationships/image" Target="../media/image670.png"/><Relationship Id="rId120" Type="http://schemas.openxmlformats.org/officeDocument/2006/relationships/customXml" Target="../ink/ink779.xml"/><Relationship Id="rId141" Type="http://schemas.openxmlformats.org/officeDocument/2006/relationships/image" Target="../media/image692.png"/><Relationship Id="rId7" Type="http://schemas.openxmlformats.org/officeDocument/2006/relationships/image" Target="../media/image612.png"/><Relationship Id="rId162" Type="http://schemas.openxmlformats.org/officeDocument/2006/relationships/customXml" Target="../ink/ink800.xml"/><Relationship Id="rId183" Type="http://schemas.openxmlformats.org/officeDocument/2006/relationships/image" Target="../media/image717.png"/><Relationship Id="rId24" Type="http://schemas.openxmlformats.org/officeDocument/2006/relationships/customXml" Target="../ink/ink731.xml"/><Relationship Id="rId45" Type="http://schemas.openxmlformats.org/officeDocument/2006/relationships/image" Target="../media/image634.png"/><Relationship Id="rId66" Type="http://schemas.openxmlformats.org/officeDocument/2006/relationships/customXml" Target="../ink/ink752.xml"/><Relationship Id="rId87" Type="http://schemas.openxmlformats.org/officeDocument/2006/relationships/image" Target="../media/image665.png"/><Relationship Id="rId110" Type="http://schemas.openxmlformats.org/officeDocument/2006/relationships/customXml" Target="../ink/ink774.xml"/><Relationship Id="rId131" Type="http://schemas.openxmlformats.org/officeDocument/2006/relationships/image" Target="../media/image687.png"/><Relationship Id="rId61" Type="http://schemas.openxmlformats.org/officeDocument/2006/relationships/image" Target="../media/image649.png"/><Relationship Id="rId82" Type="http://schemas.openxmlformats.org/officeDocument/2006/relationships/customXml" Target="../ink/ink760.xml"/><Relationship Id="rId152" Type="http://schemas.openxmlformats.org/officeDocument/2006/relationships/customXml" Target="../ink/ink795.xml"/><Relationship Id="rId173" Type="http://schemas.openxmlformats.org/officeDocument/2006/relationships/image" Target="../media/image712.png"/><Relationship Id="rId194" Type="http://schemas.openxmlformats.org/officeDocument/2006/relationships/customXml" Target="../ink/ink816.xml"/><Relationship Id="rId199" Type="http://schemas.openxmlformats.org/officeDocument/2006/relationships/image" Target="../media/image725.png"/><Relationship Id="rId203" Type="http://schemas.openxmlformats.org/officeDocument/2006/relationships/image" Target="../media/image727.png"/><Relationship Id="rId208" Type="http://schemas.openxmlformats.org/officeDocument/2006/relationships/customXml" Target="../ink/ink823.xml"/><Relationship Id="rId19" Type="http://schemas.openxmlformats.org/officeDocument/2006/relationships/image" Target="../media/image618.png"/><Relationship Id="rId14" Type="http://schemas.openxmlformats.org/officeDocument/2006/relationships/customXml" Target="../ink/ink726.xml"/><Relationship Id="rId30" Type="http://schemas.openxmlformats.org/officeDocument/2006/relationships/customXml" Target="../ink/ink734.xml"/><Relationship Id="rId35" Type="http://schemas.openxmlformats.org/officeDocument/2006/relationships/image" Target="../media/image629.png"/><Relationship Id="rId56" Type="http://schemas.openxmlformats.org/officeDocument/2006/relationships/customXml" Target="../ink/ink747.xml"/><Relationship Id="rId77" Type="http://schemas.openxmlformats.org/officeDocument/2006/relationships/image" Target="../media/image660.png"/><Relationship Id="rId100" Type="http://schemas.openxmlformats.org/officeDocument/2006/relationships/customXml" Target="../ink/ink769.xml"/><Relationship Id="rId105" Type="http://schemas.openxmlformats.org/officeDocument/2006/relationships/image" Target="../media/image674.png"/><Relationship Id="rId126" Type="http://schemas.openxmlformats.org/officeDocument/2006/relationships/customXml" Target="../ink/ink782.xml"/><Relationship Id="rId147" Type="http://schemas.openxmlformats.org/officeDocument/2006/relationships/image" Target="../media/image695.png"/><Relationship Id="rId168" Type="http://schemas.openxmlformats.org/officeDocument/2006/relationships/customXml" Target="../ink/ink803.xml"/><Relationship Id="rId8" Type="http://schemas.openxmlformats.org/officeDocument/2006/relationships/customXml" Target="../ink/ink723.xml"/><Relationship Id="rId51" Type="http://schemas.openxmlformats.org/officeDocument/2006/relationships/image" Target="../media/image637.png"/><Relationship Id="rId72" Type="http://schemas.openxmlformats.org/officeDocument/2006/relationships/customXml" Target="../ink/ink755.xml"/><Relationship Id="rId93" Type="http://schemas.openxmlformats.org/officeDocument/2006/relationships/image" Target="../media/image668.png"/><Relationship Id="rId98" Type="http://schemas.openxmlformats.org/officeDocument/2006/relationships/customXml" Target="../ink/ink768.xml"/><Relationship Id="rId121" Type="http://schemas.openxmlformats.org/officeDocument/2006/relationships/image" Target="../media/image682.png"/><Relationship Id="rId142" Type="http://schemas.openxmlformats.org/officeDocument/2006/relationships/customXml" Target="../ink/ink790.xml"/><Relationship Id="rId163" Type="http://schemas.openxmlformats.org/officeDocument/2006/relationships/image" Target="../media/image703.png"/><Relationship Id="rId184" Type="http://schemas.openxmlformats.org/officeDocument/2006/relationships/customXml" Target="../ink/ink811.xml"/><Relationship Id="rId189" Type="http://schemas.openxmlformats.org/officeDocument/2006/relationships/image" Target="../media/image720.png"/><Relationship Id="rId3" Type="http://schemas.openxmlformats.org/officeDocument/2006/relationships/image" Target="../media/image608.png"/><Relationship Id="rId25" Type="http://schemas.openxmlformats.org/officeDocument/2006/relationships/image" Target="../media/image624.png"/><Relationship Id="rId46" Type="http://schemas.openxmlformats.org/officeDocument/2006/relationships/customXml" Target="../ink/ink742.xml"/><Relationship Id="rId67" Type="http://schemas.openxmlformats.org/officeDocument/2006/relationships/image" Target="../media/image652.png"/><Relationship Id="rId116" Type="http://schemas.openxmlformats.org/officeDocument/2006/relationships/customXml" Target="../ink/ink777.xml"/><Relationship Id="rId137" Type="http://schemas.openxmlformats.org/officeDocument/2006/relationships/image" Target="../media/image690.png"/><Relationship Id="rId158" Type="http://schemas.openxmlformats.org/officeDocument/2006/relationships/customXml" Target="../ink/ink798.xml"/><Relationship Id="rId20" Type="http://schemas.openxmlformats.org/officeDocument/2006/relationships/customXml" Target="../ink/ink729.xml"/><Relationship Id="rId41" Type="http://schemas.openxmlformats.org/officeDocument/2006/relationships/image" Target="../media/image632.png"/><Relationship Id="rId62" Type="http://schemas.openxmlformats.org/officeDocument/2006/relationships/customXml" Target="../ink/ink750.xml"/><Relationship Id="rId83" Type="http://schemas.openxmlformats.org/officeDocument/2006/relationships/image" Target="../media/image663.png"/><Relationship Id="rId88" Type="http://schemas.openxmlformats.org/officeDocument/2006/relationships/customXml" Target="../ink/ink763.xml"/><Relationship Id="rId111" Type="http://schemas.openxmlformats.org/officeDocument/2006/relationships/image" Target="../media/image677.png"/><Relationship Id="rId132" Type="http://schemas.openxmlformats.org/officeDocument/2006/relationships/customXml" Target="../ink/ink785.xml"/><Relationship Id="rId153" Type="http://schemas.openxmlformats.org/officeDocument/2006/relationships/image" Target="../media/image698.png"/><Relationship Id="rId174" Type="http://schemas.openxmlformats.org/officeDocument/2006/relationships/customXml" Target="../ink/ink806.xml"/><Relationship Id="rId179" Type="http://schemas.openxmlformats.org/officeDocument/2006/relationships/image" Target="../media/image715.png"/><Relationship Id="rId195" Type="http://schemas.openxmlformats.org/officeDocument/2006/relationships/image" Target="../media/image723.png"/><Relationship Id="rId209" Type="http://schemas.openxmlformats.org/officeDocument/2006/relationships/image" Target="../media/image730.png"/><Relationship Id="rId190" Type="http://schemas.openxmlformats.org/officeDocument/2006/relationships/customXml" Target="../ink/ink814.xml"/><Relationship Id="rId204" Type="http://schemas.openxmlformats.org/officeDocument/2006/relationships/customXml" Target="../ink/ink821.xml"/><Relationship Id="rId15" Type="http://schemas.openxmlformats.org/officeDocument/2006/relationships/image" Target="../media/image616.png"/><Relationship Id="rId36" Type="http://schemas.openxmlformats.org/officeDocument/2006/relationships/customXml" Target="../ink/ink737.xml"/><Relationship Id="rId57" Type="http://schemas.openxmlformats.org/officeDocument/2006/relationships/image" Target="../media/image647.png"/><Relationship Id="rId106" Type="http://schemas.openxmlformats.org/officeDocument/2006/relationships/customXml" Target="../ink/ink772.xml"/><Relationship Id="rId127" Type="http://schemas.openxmlformats.org/officeDocument/2006/relationships/image" Target="../media/image685.png"/><Relationship Id="rId10" Type="http://schemas.openxmlformats.org/officeDocument/2006/relationships/customXml" Target="../ink/ink724.xml"/><Relationship Id="rId31" Type="http://schemas.openxmlformats.org/officeDocument/2006/relationships/image" Target="../media/image627.png"/><Relationship Id="rId52" Type="http://schemas.openxmlformats.org/officeDocument/2006/relationships/customXml" Target="../ink/ink745.xml"/><Relationship Id="rId73" Type="http://schemas.openxmlformats.org/officeDocument/2006/relationships/image" Target="../media/image658.png"/><Relationship Id="rId78" Type="http://schemas.openxmlformats.org/officeDocument/2006/relationships/customXml" Target="../ink/ink758.xml"/><Relationship Id="rId94" Type="http://schemas.openxmlformats.org/officeDocument/2006/relationships/customXml" Target="../ink/ink766.xml"/><Relationship Id="rId99" Type="http://schemas.openxmlformats.org/officeDocument/2006/relationships/image" Target="../media/image671.png"/><Relationship Id="rId101" Type="http://schemas.openxmlformats.org/officeDocument/2006/relationships/image" Target="../media/image672.png"/><Relationship Id="rId122" Type="http://schemas.openxmlformats.org/officeDocument/2006/relationships/customXml" Target="../ink/ink780.xml"/><Relationship Id="rId143" Type="http://schemas.openxmlformats.org/officeDocument/2006/relationships/image" Target="../media/image693.png"/><Relationship Id="rId148" Type="http://schemas.openxmlformats.org/officeDocument/2006/relationships/customXml" Target="../ink/ink793.xml"/><Relationship Id="rId164" Type="http://schemas.openxmlformats.org/officeDocument/2006/relationships/customXml" Target="../ink/ink801.xml"/><Relationship Id="rId169" Type="http://schemas.openxmlformats.org/officeDocument/2006/relationships/image" Target="../media/image706.png"/><Relationship Id="rId185" Type="http://schemas.openxmlformats.org/officeDocument/2006/relationships/image" Target="../media/image718.png"/><Relationship Id="rId4" Type="http://schemas.openxmlformats.org/officeDocument/2006/relationships/customXml" Target="../ink/ink721.xml"/><Relationship Id="rId9" Type="http://schemas.openxmlformats.org/officeDocument/2006/relationships/image" Target="../media/image613.png"/><Relationship Id="rId180" Type="http://schemas.openxmlformats.org/officeDocument/2006/relationships/customXml" Target="../ink/ink809.xml"/><Relationship Id="rId26" Type="http://schemas.openxmlformats.org/officeDocument/2006/relationships/customXml" Target="../ink/ink732.xml"/><Relationship Id="rId47" Type="http://schemas.openxmlformats.org/officeDocument/2006/relationships/image" Target="../media/image635.png"/><Relationship Id="rId68" Type="http://schemas.openxmlformats.org/officeDocument/2006/relationships/customXml" Target="../ink/ink753.xml"/><Relationship Id="rId89" Type="http://schemas.openxmlformats.org/officeDocument/2006/relationships/image" Target="../media/image666.png"/><Relationship Id="rId112" Type="http://schemas.openxmlformats.org/officeDocument/2006/relationships/customXml" Target="../ink/ink775.xml"/><Relationship Id="rId133" Type="http://schemas.openxmlformats.org/officeDocument/2006/relationships/image" Target="../media/image688.png"/><Relationship Id="rId154" Type="http://schemas.openxmlformats.org/officeDocument/2006/relationships/customXml" Target="../ink/ink796.xml"/><Relationship Id="rId175" Type="http://schemas.openxmlformats.org/officeDocument/2006/relationships/image" Target="../media/image713.png"/><Relationship Id="rId196" Type="http://schemas.openxmlformats.org/officeDocument/2006/relationships/customXml" Target="../ink/ink817.xml"/><Relationship Id="rId200" Type="http://schemas.openxmlformats.org/officeDocument/2006/relationships/customXml" Target="../ink/ink819.xml"/><Relationship Id="rId16" Type="http://schemas.openxmlformats.org/officeDocument/2006/relationships/customXml" Target="../ink/ink727.xml"/><Relationship Id="rId37" Type="http://schemas.openxmlformats.org/officeDocument/2006/relationships/image" Target="../media/image630.png"/><Relationship Id="rId58" Type="http://schemas.openxmlformats.org/officeDocument/2006/relationships/customXml" Target="../ink/ink748.xml"/><Relationship Id="rId79" Type="http://schemas.openxmlformats.org/officeDocument/2006/relationships/image" Target="../media/image661.png"/><Relationship Id="rId102" Type="http://schemas.openxmlformats.org/officeDocument/2006/relationships/customXml" Target="../ink/ink770.xml"/><Relationship Id="rId123" Type="http://schemas.openxmlformats.org/officeDocument/2006/relationships/image" Target="../media/image683.png"/><Relationship Id="rId144" Type="http://schemas.openxmlformats.org/officeDocument/2006/relationships/customXml" Target="../ink/ink791.xml"/><Relationship Id="rId90" Type="http://schemas.openxmlformats.org/officeDocument/2006/relationships/customXml" Target="../ink/ink764.xml"/><Relationship Id="rId165" Type="http://schemas.openxmlformats.org/officeDocument/2006/relationships/image" Target="../media/image704.png"/><Relationship Id="rId186" Type="http://schemas.openxmlformats.org/officeDocument/2006/relationships/customXml" Target="../ink/ink812.xml"/><Relationship Id="rId27" Type="http://schemas.openxmlformats.org/officeDocument/2006/relationships/image" Target="../media/image625.png"/><Relationship Id="rId48" Type="http://schemas.openxmlformats.org/officeDocument/2006/relationships/customXml" Target="../ink/ink743.xml"/><Relationship Id="rId69" Type="http://schemas.openxmlformats.org/officeDocument/2006/relationships/image" Target="../media/image283.png"/><Relationship Id="rId113" Type="http://schemas.openxmlformats.org/officeDocument/2006/relationships/image" Target="../media/image678.png"/><Relationship Id="rId134" Type="http://schemas.openxmlformats.org/officeDocument/2006/relationships/customXml" Target="../ink/ink786.xml"/><Relationship Id="rId80" Type="http://schemas.openxmlformats.org/officeDocument/2006/relationships/customXml" Target="../ink/ink759.xml"/><Relationship Id="rId155" Type="http://schemas.openxmlformats.org/officeDocument/2006/relationships/image" Target="../media/image699.png"/><Relationship Id="rId176" Type="http://schemas.openxmlformats.org/officeDocument/2006/relationships/customXml" Target="../ink/ink807.xml"/><Relationship Id="rId197" Type="http://schemas.openxmlformats.org/officeDocument/2006/relationships/image" Target="../media/image724.png"/><Relationship Id="rId201" Type="http://schemas.openxmlformats.org/officeDocument/2006/relationships/image" Target="../media/image726.png"/><Relationship Id="rId17" Type="http://schemas.openxmlformats.org/officeDocument/2006/relationships/image" Target="../media/image617.png"/><Relationship Id="rId38" Type="http://schemas.openxmlformats.org/officeDocument/2006/relationships/customXml" Target="../ink/ink738.xml"/><Relationship Id="rId59" Type="http://schemas.openxmlformats.org/officeDocument/2006/relationships/image" Target="../media/image648.png"/><Relationship Id="rId103" Type="http://schemas.openxmlformats.org/officeDocument/2006/relationships/image" Target="../media/image673.png"/><Relationship Id="rId124" Type="http://schemas.openxmlformats.org/officeDocument/2006/relationships/customXml" Target="../ink/ink781.xml"/><Relationship Id="rId70" Type="http://schemas.openxmlformats.org/officeDocument/2006/relationships/customXml" Target="../ink/ink754.xml"/><Relationship Id="rId91" Type="http://schemas.openxmlformats.org/officeDocument/2006/relationships/image" Target="../media/image667.png"/><Relationship Id="rId145" Type="http://schemas.openxmlformats.org/officeDocument/2006/relationships/image" Target="../media/image694.png"/><Relationship Id="rId166" Type="http://schemas.openxmlformats.org/officeDocument/2006/relationships/customXml" Target="../ink/ink802.xml"/><Relationship Id="rId187" Type="http://schemas.openxmlformats.org/officeDocument/2006/relationships/image" Target="../media/image719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733.xml"/><Relationship Id="rId49" Type="http://schemas.openxmlformats.org/officeDocument/2006/relationships/image" Target="../media/image636.png"/><Relationship Id="rId114" Type="http://schemas.openxmlformats.org/officeDocument/2006/relationships/customXml" Target="../ink/ink776.xml"/><Relationship Id="rId60" Type="http://schemas.openxmlformats.org/officeDocument/2006/relationships/customXml" Target="../ink/ink749.xml"/><Relationship Id="rId81" Type="http://schemas.openxmlformats.org/officeDocument/2006/relationships/image" Target="../media/image662.png"/><Relationship Id="rId135" Type="http://schemas.openxmlformats.org/officeDocument/2006/relationships/image" Target="../media/image689.png"/><Relationship Id="rId156" Type="http://schemas.openxmlformats.org/officeDocument/2006/relationships/customXml" Target="../ink/ink797.xml"/><Relationship Id="rId177" Type="http://schemas.openxmlformats.org/officeDocument/2006/relationships/image" Target="../media/image714.png"/><Relationship Id="rId198" Type="http://schemas.openxmlformats.org/officeDocument/2006/relationships/customXml" Target="../ink/ink818.xml"/><Relationship Id="rId202" Type="http://schemas.openxmlformats.org/officeDocument/2006/relationships/customXml" Target="../ink/ink820.xml"/><Relationship Id="rId18" Type="http://schemas.openxmlformats.org/officeDocument/2006/relationships/customXml" Target="../ink/ink728.xml"/><Relationship Id="rId39" Type="http://schemas.openxmlformats.org/officeDocument/2006/relationships/image" Target="../media/image631.png"/><Relationship Id="rId50" Type="http://schemas.openxmlformats.org/officeDocument/2006/relationships/customXml" Target="../ink/ink744.xml"/><Relationship Id="rId104" Type="http://schemas.openxmlformats.org/officeDocument/2006/relationships/customXml" Target="../ink/ink771.xml"/><Relationship Id="rId125" Type="http://schemas.openxmlformats.org/officeDocument/2006/relationships/image" Target="../media/image684.png"/><Relationship Id="rId146" Type="http://schemas.openxmlformats.org/officeDocument/2006/relationships/customXml" Target="../ink/ink792.xml"/><Relationship Id="rId167" Type="http://schemas.openxmlformats.org/officeDocument/2006/relationships/image" Target="../media/image705.png"/><Relationship Id="rId188" Type="http://schemas.openxmlformats.org/officeDocument/2006/relationships/customXml" Target="../ink/ink813.xml"/><Relationship Id="rId71" Type="http://schemas.openxmlformats.org/officeDocument/2006/relationships/image" Target="../media/image655.png"/><Relationship Id="rId92" Type="http://schemas.openxmlformats.org/officeDocument/2006/relationships/customXml" Target="../ink/ink765.xml"/><Relationship Id="rId2" Type="http://schemas.openxmlformats.org/officeDocument/2006/relationships/customXml" Target="../ink/ink720.xml"/><Relationship Id="rId29" Type="http://schemas.openxmlformats.org/officeDocument/2006/relationships/image" Target="../media/image626.png"/><Relationship Id="rId40" Type="http://schemas.openxmlformats.org/officeDocument/2006/relationships/customXml" Target="../ink/ink739.xml"/><Relationship Id="rId115" Type="http://schemas.openxmlformats.org/officeDocument/2006/relationships/image" Target="../media/image679.png"/><Relationship Id="rId136" Type="http://schemas.openxmlformats.org/officeDocument/2006/relationships/customXml" Target="../ink/ink787.xml"/><Relationship Id="rId157" Type="http://schemas.openxmlformats.org/officeDocument/2006/relationships/image" Target="../media/image700.png"/><Relationship Id="rId178" Type="http://schemas.openxmlformats.org/officeDocument/2006/relationships/customXml" Target="../ink/ink80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1.png"/><Relationship Id="rId2" Type="http://schemas.openxmlformats.org/officeDocument/2006/relationships/customXml" Target="../ink/ink8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2.png"/><Relationship Id="rId4" Type="http://schemas.openxmlformats.org/officeDocument/2006/relationships/customXml" Target="../ink/ink82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29.xml"/><Relationship Id="rId13" Type="http://schemas.openxmlformats.org/officeDocument/2006/relationships/image" Target="../media/image738.png"/><Relationship Id="rId18" Type="http://schemas.openxmlformats.org/officeDocument/2006/relationships/customXml" Target="../ink/ink834.xml"/><Relationship Id="rId3" Type="http://schemas.openxmlformats.org/officeDocument/2006/relationships/image" Target="../media/image733.png"/><Relationship Id="rId21" Type="http://schemas.openxmlformats.org/officeDocument/2006/relationships/image" Target="../media/image742.png"/><Relationship Id="rId7" Type="http://schemas.openxmlformats.org/officeDocument/2006/relationships/image" Target="../media/image735.png"/><Relationship Id="rId12" Type="http://schemas.openxmlformats.org/officeDocument/2006/relationships/customXml" Target="../ink/ink831.xml"/><Relationship Id="rId17" Type="http://schemas.openxmlformats.org/officeDocument/2006/relationships/image" Target="../media/image740.png"/><Relationship Id="rId2" Type="http://schemas.openxmlformats.org/officeDocument/2006/relationships/customXml" Target="../ink/ink826.xml"/><Relationship Id="rId16" Type="http://schemas.openxmlformats.org/officeDocument/2006/relationships/customXml" Target="../ink/ink833.xml"/><Relationship Id="rId20" Type="http://schemas.openxmlformats.org/officeDocument/2006/relationships/customXml" Target="../ink/ink8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28.xml"/><Relationship Id="rId11" Type="http://schemas.openxmlformats.org/officeDocument/2006/relationships/image" Target="../media/image737.png"/><Relationship Id="rId5" Type="http://schemas.openxmlformats.org/officeDocument/2006/relationships/image" Target="../media/image734.png"/><Relationship Id="rId15" Type="http://schemas.openxmlformats.org/officeDocument/2006/relationships/image" Target="../media/image739.png"/><Relationship Id="rId10" Type="http://schemas.openxmlformats.org/officeDocument/2006/relationships/customXml" Target="../ink/ink830.xml"/><Relationship Id="rId19" Type="http://schemas.openxmlformats.org/officeDocument/2006/relationships/image" Target="../media/image741.png"/><Relationship Id="rId4" Type="http://schemas.openxmlformats.org/officeDocument/2006/relationships/customXml" Target="../ink/ink827.xml"/><Relationship Id="rId9" Type="http://schemas.openxmlformats.org/officeDocument/2006/relationships/image" Target="../media/image736.png"/><Relationship Id="rId14" Type="http://schemas.openxmlformats.org/officeDocument/2006/relationships/customXml" Target="../ink/ink83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39.xml"/><Relationship Id="rId13" Type="http://schemas.openxmlformats.org/officeDocument/2006/relationships/image" Target="../media/image748.png"/><Relationship Id="rId3" Type="http://schemas.openxmlformats.org/officeDocument/2006/relationships/image" Target="../media/image743.png"/><Relationship Id="rId7" Type="http://schemas.openxmlformats.org/officeDocument/2006/relationships/image" Target="../media/image745.png"/><Relationship Id="rId12" Type="http://schemas.openxmlformats.org/officeDocument/2006/relationships/customXml" Target="../ink/ink841.xml"/><Relationship Id="rId2" Type="http://schemas.openxmlformats.org/officeDocument/2006/relationships/customXml" Target="../ink/ink8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38.xml"/><Relationship Id="rId11" Type="http://schemas.openxmlformats.org/officeDocument/2006/relationships/image" Target="../media/image747.png"/><Relationship Id="rId5" Type="http://schemas.openxmlformats.org/officeDocument/2006/relationships/image" Target="../media/image744.png"/><Relationship Id="rId10" Type="http://schemas.openxmlformats.org/officeDocument/2006/relationships/customXml" Target="../ink/ink840.xml"/><Relationship Id="rId4" Type="http://schemas.openxmlformats.org/officeDocument/2006/relationships/customXml" Target="../ink/ink837.xml"/><Relationship Id="rId9" Type="http://schemas.openxmlformats.org/officeDocument/2006/relationships/image" Target="../media/image74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55.xml"/><Relationship Id="rId21" Type="http://schemas.openxmlformats.org/officeDocument/2006/relationships/image" Target="../media/image757.png"/><Relationship Id="rId42" Type="http://schemas.openxmlformats.org/officeDocument/2006/relationships/customXml" Target="../ink/ink863.xml"/><Relationship Id="rId47" Type="http://schemas.openxmlformats.org/officeDocument/2006/relationships/image" Target="../media/image770.png"/><Relationship Id="rId63" Type="http://schemas.openxmlformats.org/officeDocument/2006/relationships/image" Target="../media/image778.png"/><Relationship Id="rId68" Type="http://schemas.openxmlformats.org/officeDocument/2006/relationships/customXml" Target="../ink/ink877.xml"/><Relationship Id="rId84" Type="http://schemas.openxmlformats.org/officeDocument/2006/relationships/customXml" Target="../ink/ink885.xml"/><Relationship Id="rId89" Type="http://schemas.openxmlformats.org/officeDocument/2006/relationships/image" Target="../media/image790.png"/><Relationship Id="rId16" Type="http://schemas.openxmlformats.org/officeDocument/2006/relationships/customXml" Target="../ink/ink850.xml"/><Relationship Id="rId11" Type="http://schemas.openxmlformats.org/officeDocument/2006/relationships/image" Target="../media/image752.png"/><Relationship Id="rId32" Type="http://schemas.openxmlformats.org/officeDocument/2006/relationships/customXml" Target="../ink/ink858.xml"/><Relationship Id="rId37" Type="http://schemas.openxmlformats.org/officeDocument/2006/relationships/image" Target="../media/image765.png"/><Relationship Id="rId53" Type="http://schemas.openxmlformats.org/officeDocument/2006/relationships/image" Target="../media/image773.png"/><Relationship Id="rId58" Type="http://schemas.openxmlformats.org/officeDocument/2006/relationships/customXml" Target="../ink/ink871.xml"/><Relationship Id="rId74" Type="http://schemas.openxmlformats.org/officeDocument/2006/relationships/customXml" Target="../ink/ink880.xml"/><Relationship Id="rId79" Type="http://schemas.openxmlformats.org/officeDocument/2006/relationships/image" Target="../media/image785.png"/><Relationship Id="rId5" Type="http://schemas.openxmlformats.org/officeDocument/2006/relationships/customXml" Target="../ink/ink844.xml"/><Relationship Id="rId14" Type="http://schemas.openxmlformats.org/officeDocument/2006/relationships/customXml" Target="../ink/ink849.xml"/><Relationship Id="rId22" Type="http://schemas.openxmlformats.org/officeDocument/2006/relationships/customXml" Target="../ink/ink853.xml"/><Relationship Id="rId27" Type="http://schemas.openxmlformats.org/officeDocument/2006/relationships/image" Target="../media/image760.png"/><Relationship Id="rId30" Type="http://schemas.openxmlformats.org/officeDocument/2006/relationships/customXml" Target="../ink/ink857.xml"/><Relationship Id="rId35" Type="http://schemas.openxmlformats.org/officeDocument/2006/relationships/image" Target="../media/image764.png"/><Relationship Id="rId43" Type="http://schemas.openxmlformats.org/officeDocument/2006/relationships/image" Target="../media/image768.png"/><Relationship Id="rId48" Type="http://schemas.openxmlformats.org/officeDocument/2006/relationships/customXml" Target="../ink/ink866.xml"/><Relationship Id="rId56" Type="http://schemas.openxmlformats.org/officeDocument/2006/relationships/customXml" Target="../ink/ink870.xml"/><Relationship Id="rId64" Type="http://schemas.openxmlformats.org/officeDocument/2006/relationships/customXml" Target="../ink/ink874.xml"/><Relationship Id="rId69" Type="http://schemas.openxmlformats.org/officeDocument/2006/relationships/image" Target="../media/image780.png"/><Relationship Id="rId77" Type="http://schemas.openxmlformats.org/officeDocument/2006/relationships/image" Target="../media/image784.png"/><Relationship Id="rId8" Type="http://schemas.openxmlformats.org/officeDocument/2006/relationships/customXml" Target="../ink/ink846.xml"/><Relationship Id="rId51" Type="http://schemas.openxmlformats.org/officeDocument/2006/relationships/image" Target="../media/image772.png"/><Relationship Id="rId72" Type="http://schemas.openxmlformats.org/officeDocument/2006/relationships/customXml" Target="../ink/ink879.xml"/><Relationship Id="rId80" Type="http://schemas.openxmlformats.org/officeDocument/2006/relationships/customXml" Target="../ink/ink883.xml"/><Relationship Id="rId85" Type="http://schemas.openxmlformats.org/officeDocument/2006/relationships/image" Target="../media/image788.png"/><Relationship Id="rId3" Type="http://schemas.openxmlformats.org/officeDocument/2006/relationships/image" Target="../media/image749.png"/><Relationship Id="rId12" Type="http://schemas.openxmlformats.org/officeDocument/2006/relationships/customXml" Target="../ink/ink848.xml"/><Relationship Id="rId17" Type="http://schemas.openxmlformats.org/officeDocument/2006/relationships/image" Target="../media/image755.png"/><Relationship Id="rId25" Type="http://schemas.openxmlformats.org/officeDocument/2006/relationships/image" Target="../media/image759.png"/><Relationship Id="rId33" Type="http://schemas.openxmlformats.org/officeDocument/2006/relationships/image" Target="../media/image763.png"/><Relationship Id="rId38" Type="http://schemas.openxmlformats.org/officeDocument/2006/relationships/customXml" Target="../ink/ink861.xml"/><Relationship Id="rId46" Type="http://schemas.openxmlformats.org/officeDocument/2006/relationships/customXml" Target="../ink/ink865.xml"/><Relationship Id="rId59" Type="http://schemas.openxmlformats.org/officeDocument/2006/relationships/image" Target="../media/image776.png"/><Relationship Id="rId67" Type="http://schemas.openxmlformats.org/officeDocument/2006/relationships/image" Target="../media/image779.png"/><Relationship Id="rId20" Type="http://schemas.openxmlformats.org/officeDocument/2006/relationships/customXml" Target="../ink/ink852.xml"/><Relationship Id="rId41" Type="http://schemas.openxmlformats.org/officeDocument/2006/relationships/image" Target="../media/image767.png"/><Relationship Id="rId54" Type="http://schemas.openxmlformats.org/officeDocument/2006/relationships/customXml" Target="../ink/ink869.xml"/><Relationship Id="rId62" Type="http://schemas.openxmlformats.org/officeDocument/2006/relationships/customXml" Target="../ink/ink873.xml"/><Relationship Id="rId70" Type="http://schemas.openxmlformats.org/officeDocument/2006/relationships/customXml" Target="../ink/ink878.xml"/><Relationship Id="rId75" Type="http://schemas.openxmlformats.org/officeDocument/2006/relationships/image" Target="../media/image783.png"/><Relationship Id="rId83" Type="http://schemas.openxmlformats.org/officeDocument/2006/relationships/image" Target="../media/image787.png"/><Relationship Id="rId88" Type="http://schemas.openxmlformats.org/officeDocument/2006/relationships/customXml" Target="../ink/ink88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5.xml"/><Relationship Id="rId15" Type="http://schemas.openxmlformats.org/officeDocument/2006/relationships/image" Target="../media/image754.png"/><Relationship Id="rId23" Type="http://schemas.openxmlformats.org/officeDocument/2006/relationships/image" Target="../media/image758.png"/><Relationship Id="rId28" Type="http://schemas.openxmlformats.org/officeDocument/2006/relationships/customXml" Target="../ink/ink856.xml"/><Relationship Id="rId36" Type="http://schemas.openxmlformats.org/officeDocument/2006/relationships/customXml" Target="../ink/ink860.xml"/><Relationship Id="rId49" Type="http://schemas.openxmlformats.org/officeDocument/2006/relationships/image" Target="../media/image771.png"/><Relationship Id="rId57" Type="http://schemas.openxmlformats.org/officeDocument/2006/relationships/image" Target="../media/image775.png"/><Relationship Id="rId10" Type="http://schemas.openxmlformats.org/officeDocument/2006/relationships/customXml" Target="../ink/ink847.xml"/><Relationship Id="rId31" Type="http://schemas.openxmlformats.org/officeDocument/2006/relationships/image" Target="../media/image762.png"/><Relationship Id="rId44" Type="http://schemas.openxmlformats.org/officeDocument/2006/relationships/customXml" Target="../ink/ink864.xml"/><Relationship Id="rId52" Type="http://schemas.openxmlformats.org/officeDocument/2006/relationships/customXml" Target="../ink/ink868.xml"/><Relationship Id="rId60" Type="http://schemas.openxmlformats.org/officeDocument/2006/relationships/customXml" Target="../ink/ink872.xml"/><Relationship Id="rId65" Type="http://schemas.openxmlformats.org/officeDocument/2006/relationships/customXml" Target="../ink/ink875.xml"/><Relationship Id="rId73" Type="http://schemas.openxmlformats.org/officeDocument/2006/relationships/image" Target="../media/image782.png"/><Relationship Id="rId78" Type="http://schemas.openxmlformats.org/officeDocument/2006/relationships/customXml" Target="../ink/ink882.xml"/><Relationship Id="rId81" Type="http://schemas.openxmlformats.org/officeDocument/2006/relationships/image" Target="../media/image786.png"/><Relationship Id="rId86" Type="http://schemas.openxmlformats.org/officeDocument/2006/relationships/customXml" Target="../ink/ink886.xml"/><Relationship Id="rId4" Type="http://schemas.openxmlformats.org/officeDocument/2006/relationships/customXml" Target="../ink/ink843.xml"/><Relationship Id="rId9" Type="http://schemas.openxmlformats.org/officeDocument/2006/relationships/image" Target="../media/image751.png"/><Relationship Id="rId13" Type="http://schemas.openxmlformats.org/officeDocument/2006/relationships/image" Target="../media/image753.png"/><Relationship Id="rId18" Type="http://schemas.openxmlformats.org/officeDocument/2006/relationships/customXml" Target="../ink/ink851.xml"/><Relationship Id="rId39" Type="http://schemas.openxmlformats.org/officeDocument/2006/relationships/image" Target="../media/image766.png"/><Relationship Id="rId34" Type="http://schemas.openxmlformats.org/officeDocument/2006/relationships/customXml" Target="../ink/ink859.xml"/><Relationship Id="rId50" Type="http://schemas.openxmlformats.org/officeDocument/2006/relationships/customXml" Target="../ink/ink867.xml"/><Relationship Id="rId55" Type="http://schemas.openxmlformats.org/officeDocument/2006/relationships/image" Target="../media/image774.png"/><Relationship Id="rId76" Type="http://schemas.openxmlformats.org/officeDocument/2006/relationships/customXml" Target="../ink/ink881.xml"/><Relationship Id="rId7" Type="http://schemas.openxmlformats.org/officeDocument/2006/relationships/image" Target="../media/image750.png"/><Relationship Id="rId71" Type="http://schemas.openxmlformats.org/officeDocument/2006/relationships/image" Target="../media/image781.png"/><Relationship Id="rId2" Type="http://schemas.openxmlformats.org/officeDocument/2006/relationships/customXml" Target="../ink/ink842.xml"/><Relationship Id="rId29" Type="http://schemas.openxmlformats.org/officeDocument/2006/relationships/image" Target="../media/image761.png"/><Relationship Id="rId24" Type="http://schemas.openxmlformats.org/officeDocument/2006/relationships/customXml" Target="../ink/ink854.xml"/><Relationship Id="rId40" Type="http://schemas.openxmlformats.org/officeDocument/2006/relationships/customXml" Target="../ink/ink862.xml"/><Relationship Id="rId45" Type="http://schemas.openxmlformats.org/officeDocument/2006/relationships/image" Target="../media/image769.png"/><Relationship Id="rId66" Type="http://schemas.openxmlformats.org/officeDocument/2006/relationships/customXml" Target="../ink/ink876.xml"/><Relationship Id="rId87" Type="http://schemas.openxmlformats.org/officeDocument/2006/relationships/image" Target="../media/image789.png"/><Relationship Id="rId61" Type="http://schemas.openxmlformats.org/officeDocument/2006/relationships/image" Target="../media/image777.png"/><Relationship Id="rId82" Type="http://schemas.openxmlformats.org/officeDocument/2006/relationships/customXml" Target="../ink/ink884.xml"/><Relationship Id="rId19" Type="http://schemas.openxmlformats.org/officeDocument/2006/relationships/image" Target="../media/image75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5.png"/><Relationship Id="rId18" Type="http://schemas.openxmlformats.org/officeDocument/2006/relationships/customXml" Target="../ink/ink896.xml"/><Relationship Id="rId26" Type="http://schemas.openxmlformats.org/officeDocument/2006/relationships/customXml" Target="../ink/ink900.xml"/><Relationship Id="rId39" Type="http://schemas.openxmlformats.org/officeDocument/2006/relationships/image" Target="../media/image808.png"/><Relationship Id="rId21" Type="http://schemas.openxmlformats.org/officeDocument/2006/relationships/image" Target="../media/image799.png"/><Relationship Id="rId34" Type="http://schemas.openxmlformats.org/officeDocument/2006/relationships/customXml" Target="../ink/ink904.xml"/><Relationship Id="rId42" Type="http://schemas.openxmlformats.org/officeDocument/2006/relationships/customXml" Target="../ink/ink908.xml"/><Relationship Id="rId7" Type="http://schemas.openxmlformats.org/officeDocument/2006/relationships/image" Target="../media/image792.png"/><Relationship Id="rId2" Type="http://schemas.openxmlformats.org/officeDocument/2006/relationships/customXml" Target="../ink/ink888.xml"/><Relationship Id="rId16" Type="http://schemas.openxmlformats.org/officeDocument/2006/relationships/customXml" Target="../ink/ink895.xml"/><Relationship Id="rId20" Type="http://schemas.openxmlformats.org/officeDocument/2006/relationships/customXml" Target="../ink/ink897.xml"/><Relationship Id="rId29" Type="http://schemas.openxmlformats.org/officeDocument/2006/relationships/image" Target="../media/image803.png"/><Relationship Id="rId41" Type="http://schemas.openxmlformats.org/officeDocument/2006/relationships/image" Target="../media/image80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90.xml"/><Relationship Id="rId11" Type="http://schemas.openxmlformats.org/officeDocument/2006/relationships/image" Target="../media/image794.png"/><Relationship Id="rId24" Type="http://schemas.openxmlformats.org/officeDocument/2006/relationships/customXml" Target="../ink/ink899.xml"/><Relationship Id="rId32" Type="http://schemas.openxmlformats.org/officeDocument/2006/relationships/customXml" Target="../ink/ink903.xml"/><Relationship Id="rId37" Type="http://schemas.openxmlformats.org/officeDocument/2006/relationships/image" Target="../media/image807.png"/><Relationship Id="rId40" Type="http://schemas.openxmlformats.org/officeDocument/2006/relationships/customXml" Target="../ink/ink907.xml"/><Relationship Id="rId5" Type="http://schemas.openxmlformats.org/officeDocument/2006/relationships/image" Target="../media/image791.png"/><Relationship Id="rId15" Type="http://schemas.openxmlformats.org/officeDocument/2006/relationships/image" Target="../media/image796.png"/><Relationship Id="rId23" Type="http://schemas.openxmlformats.org/officeDocument/2006/relationships/image" Target="../media/image800.png"/><Relationship Id="rId28" Type="http://schemas.openxmlformats.org/officeDocument/2006/relationships/customXml" Target="../ink/ink901.xml"/><Relationship Id="rId36" Type="http://schemas.openxmlformats.org/officeDocument/2006/relationships/customXml" Target="../ink/ink905.xml"/><Relationship Id="rId10" Type="http://schemas.openxmlformats.org/officeDocument/2006/relationships/customXml" Target="../ink/ink892.xml"/><Relationship Id="rId19" Type="http://schemas.openxmlformats.org/officeDocument/2006/relationships/image" Target="../media/image798.png"/><Relationship Id="rId31" Type="http://schemas.openxmlformats.org/officeDocument/2006/relationships/image" Target="../media/image804.png"/><Relationship Id="rId4" Type="http://schemas.openxmlformats.org/officeDocument/2006/relationships/customXml" Target="../ink/ink889.xml"/><Relationship Id="rId9" Type="http://schemas.openxmlformats.org/officeDocument/2006/relationships/image" Target="../media/image793.png"/><Relationship Id="rId14" Type="http://schemas.openxmlformats.org/officeDocument/2006/relationships/customXml" Target="../ink/ink894.xml"/><Relationship Id="rId22" Type="http://schemas.openxmlformats.org/officeDocument/2006/relationships/customXml" Target="../ink/ink898.xml"/><Relationship Id="rId27" Type="http://schemas.openxmlformats.org/officeDocument/2006/relationships/image" Target="../media/image802.png"/><Relationship Id="rId30" Type="http://schemas.openxmlformats.org/officeDocument/2006/relationships/customXml" Target="../ink/ink902.xml"/><Relationship Id="rId35" Type="http://schemas.openxmlformats.org/officeDocument/2006/relationships/image" Target="../media/image806.png"/><Relationship Id="rId43" Type="http://schemas.openxmlformats.org/officeDocument/2006/relationships/image" Target="../media/image810.png"/><Relationship Id="rId8" Type="http://schemas.openxmlformats.org/officeDocument/2006/relationships/customXml" Target="../ink/ink891.xml"/><Relationship Id="rId3" Type="http://schemas.openxmlformats.org/officeDocument/2006/relationships/image" Target="../media/image7900.png"/><Relationship Id="rId12" Type="http://schemas.openxmlformats.org/officeDocument/2006/relationships/customXml" Target="../ink/ink893.xml"/><Relationship Id="rId17" Type="http://schemas.openxmlformats.org/officeDocument/2006/relationships/image" Target="../media/image797.png"/><Relationship Id="rId25" Type="http://schemas.openxmlformats.org/officeDocument/2006/relationships/image" Target="../media/image801.png"/><Relationship Id="rId33" Type="http://schemas.openxmlformats.org/officeDocument/2006/relationships/image" Target="../media/image805.png"/><Relationship Id="rId38" Type="http://schemas.openxmlformats.org/officeDocument/2006/relationships/customXml" Target="../ink/ink906.xml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68.png"/><Relationship Id="rId21" Type="http://schemas.openxmlformats.org/officeDocument/2006/relationships/image" Target="../media/image820.png"/><Relationship Id="rId324" Type="http://schemas.openxmlformats.org/officeDocument/2006/relationships/customXml" Target="../ink/ink1065.xml"/><Relationship Id="rId531" Type="http://schemas.openxmlformats.org/officeDocument/2006/relationships/image" Target="../media/image1075.png"/><Relationship Id="rId170" Type="http://schemas.openxmlformats.org/officeDocument/2006/relationships/customXml" Target="../ink/ink993.xml"/><Relationship Id="rId268" Type="http://schemas.openxmlformats.org/officeDocument/2006/relationships/customXml" Target="../ink/ink1037.xml"/><Relationship Id="rId475" Type="http://schemas.openxmlformats.org/officeDocument/2006/relationships/image" Target="../media/image1047.png"/><Relationship Id="rId32" Type="http://schemas.openxmlformats.org/officeDocument/2006/relationships/customXml" Target="../ink/ink924.xml"/><Relationship Id="rId128" Type="http://schemas.openxmlformats.org/officeDocument/2006/relationships/customXml" Target="../ink/ink972.xml"/><Relationship Id="rId335" Type="http://schemas.openxmlformats.org/officeDocument/2006/relationships/image" Target="../media/image977.png"/><Relationship Id="rId542" Type="http://schemas.openxmlformats.org/officeDocument/2006/relationships/customXml" Target="../ink/ink1174.xml"/><Relationship Id="rId181" Type="http://schemas.openxmlformats.org/officeDocument/2006/relationships/image" Target="../media/image900.png"/><Relationship Id="rId402" Type="http://schemas.openxmlformats.org/officeDocument/2006/relationships/customXml" Target="../ink/ink1104.xml"/><Relationship Id="rId279" Type="http://schemas.openxmlformats.org/officeDocument/2006/relationships/image" Target="../media/image949.png"/><Relationship Id="rId486" Type="http://schemas.openxmlformats.org/officeDocument/2006/relationships/customXml" Target="../ink/ink1146.xml"/><Relationship Id="rId43" Type="http://schemas.openxmlformats.org/officeDocument/2006/relationships/image" Target="../media/image831.png"/><Relationship Id="rId139" Type="http://schemas.openxmlformats.org/officeDocument/2006/relationships/image" Target="../media/image879.png"/><Relationship Id="rId346" Type="http://schemas.openxmlformats.org/officeDocument/2006/relationships/customXml" Target="../ink/ink1076.xml"/><Relationship Id="rId553" Type="http://schemas.openxmlformats.org/officeDocument/2006/relationships/image" Target="../media/image1086.png"/><Relationship Id="rId192" Type="http://schemas.openxmlformats.org/officeDocument/2006/relationships/customXml" Target="../ink/ink1004.xml"/><Relationship Id="rId413" Type="http://schemas.openxmlformats.org/officeDocument/2006/relationships/image" Target="../media/image1016.png"/><Relationship Id="rId497" Type="http://schemas.openxmlformats.org/officeDocument/2006/relationships/image" Target="../media/image1058.png"/><Relationship Id="rId357" Type="http://schemas.openxmlformats.org/officeDocument/2006/relationships/image" Target="../media/image988.png"/><Relationship Id="rId54" Type="http://schemas.openxmlformats.org/officeDocument/2006/relationships/customXml" Target="../ink/ink935.xml"/><Relationship Id="rId217" Type="http://schemas.openxmlformats.org/officeDocument/2006/relationships/image" Target="../media/image918.png"/><Relationship Id="rId564" Type="http://schemas.openxmlformats.org/officeDocument/2006/relationships/customXml" Target="../ink/ink1185.xml"/><Relationship Id="rId424" Type="http://schemas.openxmlformats.org/officeDocument/2006/relationships/customXml" Target="../ink/ink1115.xml"/><Relationship Id="rId270" Type="http://schemas.openxmlformats.org/officeDocument/2006/relationships/customXml" Target="../ink/ink1038.xml"/><Relationship Id="rId65" Type="http://schemas.openxmlformats.org/officeDocument/2006/relationships/image" Target="../media/image842.png"/><Relationship Id="rId130" Type="http://schemas.openxmlformats.org/officeDocument/2006/relationships/customXml" Target="../ink/ink973.xml"/><Relationship Id="rId368" Type="http://schemas.openxmlformats.org/officeDocument/2006/relationships/customXml" Target="../ink/ink1087.xml"/><Relationship Id="rId575" Type="http://schemas.openxmlformats.org/officeDocument/2006/relationships/image" Target="../media/image1097.png"/><Relationship Id="rId228" Type="http://schemas.openxmlformats.org/officeDocument/2006/relationships/customXml" Target="../ink/ink1017.xml"/><Relationship Id="rId435" Type="http://schemas.openxmlformats.org/officeDocument/2006/relationships/image" Target="../media/image1027.png"/><Relationship Id="rId281" Type="http://schemas.openxmlformats.org/officeDocument/2006/relationships/image" Target="../media/image950.png"/><Relationship Id="rId502" Type="http://schemas.openxmlformats.org/officeDocument/2006/relationships/customXml" Target="../ink/ink1154.xml"/><Relationship Id="rId76" Type="http://schemas.openxmlformats.org/officeDocument/2006/relationships/customXml" Target="../ink/ink946.xml"/><Relationship Id="rId141" Type="http://schemas.openxmlformats.org/officeDocument/2006/relationships/image" Target="../media/image880.png"/><Relationship Id="rId379" Type="http://schemas.openxmlformats.org/officeDocument/2006/relationships/image" Target="../media/image999.png"/><Relationship Id="rId586" Type="http://schemas.openxmlformats.org/officeDocument/2006/relationships/customXml" Target="../ink/ink1196.xml"/><Relationship Id="rId7" Type="http://schemas.openxmlformats.org/officeDocument/2006/relationships/image" Target="../media/image813.png"/><Relationship Id="rId239" Type="http://schemas.openxmlformats.org/officeDocument/2006/relationships/image" Target="../media/image929.png"/><Relationship Id="rId446" Type="http://schemas.openxmlformats.org/officeDocument/2006/relationships/customXml" Target="../ink/ink1126.xml"/><Relationship Id="rId292" Type="http://schemas.openxmlformats.org/officeDocument/2006/relationships/customXml" Target="../ink/ink1049.xml"/><Relationship Id="rId306" Type="http://schemas.openxmlformats.org/officeDocument/2006/relationships/customXml" Target="../ink/ink1056.xml"/><Relationship Id="rId87" Type="http://schemas.openxmlformats.org/officeDocument/2006/relationships/image" Target="../media/image853.png"/><Relationship Id="rId513" Type="http://schemas.openxmlformats.org/officeDocument/2006/relationships/image" Target="../media/image1066.png"/><Relationship Id="rId597" Type="http://schemas.openxmlformats.org/officeDocument/2006/relationships/image" Target="../media/image910.png"/><Relationship Id="rId152" Type="http://schemas.openxmlformats.org/officeDocument/2006/relationships/customXml" Target="../ink/ink984.xml"/><Relationship Id="rId457" Type="http://schemas.openxmlformats.org/officeDocument/2006/relationships/image" Target="../media/image1038.png"/><Relationship Id="rId14" Type="http://schemas.openxmlformats.org/officeDocument/2006/relationships/customXml" Target="../ink/ink915.xml"/><Relationship Id="rId56" Type="http://schemas.openxmlformats.org/officeDocument/2006/relationships/customXml" Target="../ink/ink936.xml"/><Relationship Id="rId317" Type="http://schemas.openxmlformats.org/officeDocument/2006/relationships/image" Target="../media/image968.png"/><Relationship Id="rId359" Type="http://schemas.openxmlformats.org/officeDocument/2006/relationships/image" Target="../media/image989.png"/><Relationship Id="rId524" Type="http://schemas.openxmlformats.org/officeDocument/2006/relationships/customXml" Target="../ink/ink1165.xml"/><Relationship Id="rId566" Type="http://schemas.openxmlformats.org/officeDocument/2006/relationships/customXml" Target="../ink/ink1186.xml"/><Relationship Id="rId98" Type="http://schemas.openxmlformats.org/officeDocument/2006/relationships/customXml" Target="../ink/ink957.xml"/><Relationship Id="rId121" Type="http://schemas.openxmlformats.org/officeDocument/2006/relationships/image" Target="../media/image870.png"/><Relationship Id="rId163" Type="http://schemas.openxmlformats.org/officeDocument/2006/relationships/image" Target="../media/image891.png"/><Relationship Id="rId219" Type="http://schemas.openxmlformats.org/officeDocument/2006/relationships/image" Target="../media/image919.png"/><Relationship Id="rId370" Type="http://schemas.openxmlformats.org/officeDocument/2006/relationships/customXml" Target="../ink/ink1088.xml"/><Relationship Id="rId426" Type="http://schemas.openxmlformats.org/officeDocument/2006/relationships/customXml" Target="../ink/ink1116.xml"/><Relationship Id="rId230" Type="http://schemas.openxmlformats.org/officeDocument/2006/relationships/customXml" Target="../ink/ink1018.xml"/><Relationship Id="rId468" Type="http://schemas.openxmlformats.org/officeDocument/2006/relationships/customXml" Target="../ink/ink1137.xml"/><Relationship Id="rId25" Type="http://schemas.openxmlformats.org/officeDocument/2006/relationships/image" Target="../media/image822.png"/><Relationship Id="rId67" Type="http://schemas.openxmlformats.org/officeDocument/2006/relationships/image" Target="../media/image843.png"/><Relationship Id="rId272" Type="http://schemas.openxmlformats.org/officeDocument/2006/relationships/customXml" Target="../ink/ink1039.xml"/><Relationship Id="rId328" Type="http://schemas.openxmlformats.org/officeDocument/2006/relationships/customXml" Target="../ink/ink1067.xml"/><Relationship Id="rId535" Type="http://schemas.openxmlformats.org/officeDocument/2006/relationships/image" Target="../media/image1077.png"/><Relationship Id="rId577" Type="http://schemas.openxmlformats.org/officeDocument/2006/relationships/image" Target="../media/image1098.png"/><Relationship Id="rId132" Type="http://schemas.openxmlformats.org/officeDocument/2006/relationships/customXml" Target="../ink/ink974.xml"/><Relationship Id="rId174" Type="http://schemas.openxmlformats.org/officeDocument/2006/relationships/customXml" Target="../ink/ink995.xml"/><Relationship Id="rId381" Type="http://schemas.openxmlformats.org/officeDocument/2006/relationships/image" Target="../media/image1000.png"/><Relationship Id="rId602" Type="http://schemas.openxmlformats.org/officeDocument/2006/relationships/customXml" Target="../ink/ink1204.xml"/><Relationship Id="rId241" Type="http://schemas.openxmlformats.org/officeDocument/2006/relationships/image" Target="../media/image930.png"/><Relationship Id="rId437" Type="http://schemas.openxmlformats.org/officeDocument/2006/relationships/image" Target="../media/image1028.png"/><Relationship Id="rId479" Type="http://schemas.openxmlformats.org/officeDocument/2006/relationships/image" Target="../media/image1049.png"/><Relationship Id="rId36" Type="http://schemas.openxmlformats.org/officeDocument/2006/relationships/customXml" Target="../ink/ink926.xml"/><Relationship Id="rId283" Type="http://schemas.openxmlformats.org/officeDocument/2006/relationships/image" Target="../media/image951.png"/><Relationship Id="rId339" Type="http://schemas.openxmlformats.org/officeDocument/2006/relationships/image" Target="../media/image979.png"/><Relationship Id="rId490" Type="http://schemas.openxmlformats.org/officeDocument/2006/relationships/customXml" Target="../ink/ink1148.xml"/><Relationship Id="rId504" Type="http://schemas.openxmlformats.org/officeDocument/2006/relationships/customXml" Target="../ink/ink1155.xml"/><Relationship Id="rId546" Type="http://schemas.openxmlformats.org/officeDocument/2006/relationships/customXml" Target="../ink/ink1176.xml"/><Relationship Id="rId78" Type="http://schemas.openxmlformats.org/officeDocument/2006/relationships/customXml" Target="../ink/ink947.xml"/><Relationship Id="rId101" Type="http://schemas.openxmlformats.org/officeDocument/2006/relationships/image" Target="../media/image860.png"/><Relationship Id="rId143" Type="http://schemas.openxmlformats.org/officeDocument/2006/relationships/image" Target="../media/image881.png"/><Relationship Id="rId185" Type="http://schemas.openxmlformats.org/officeDocument/2006/relationships/image" Target="../media/image902.png"/><Relationship Id="rId350" Type="http://schemas.openxmlformats.org/officeDocument/2006/relationships/customXml" Target="../ink/ink1078.xml"/><Relationship Id="rId406" Type="http://schemas.openxmlformats.org/officeDocument/2006/relationships/customXml" Target="../ink/ink1106.xml"/><Relationship Id="rId588" Type="http://schemas.openxmlformats.org/officeDocument/2006/relationships/customXml" Target="../ink/ink1197.xml"/><Relationship Id="rId9" Type="http://schemas.openxmlformats.org/officeDocument/2006/relationships/image" Target="../media/image814.png"/><Relationship Id="rId210" Type="http://schemas.openxmlformats.org/officeDocument/2006/relationships/customXml" Target="../ink/ink1008.xml"/><Relationship Id="rId392" Type="http://schemas.openxmlformats.org/officeDocument/2006/relationships/customXml" Target="../ink/ink1099.xml"/><Relationship Id="rId448" Type="http://schemas.openxmlformats.org/officeDocument/2006/relationships/customXml" Target="../ink/ink1127.xml"/><Relationship Id="rId613" Type="http://schemas.openxmlformats.org/officeDocument/2006/relationships/image" Target="../media/image1112.png"/><Relationship Id="rId252" Type="http://schemas.openxmlformats.org/officeDocument/2006/relationships/customXml" Target="../ink/ink1029.xml"/><Relationship Id="rId294" Type="http://schemas.openxmlformats.org/officeDocument/2006/relationships/customXml" Target="../ink/ink1050.xml"/><Relationship Id="rId308" Type="http://schemas.openxmlformats.org/officeDocument/2006/relationships/customXml" Target="../ink/ink1057.xml"/><Relationship Id="rId515" Type="http://schemas.openxmlformats.org/officeDocument/2006/relationships/image" Target="../media/image1067.png"/><Relationship Id="rId47" Type="http://schemas.openxmlformats.org/officeDocument/2006/relationships/image" Target="../media/image833.png"/><Relationship Id="rId89" Type="http://schemas.openxmlformats.org/officeDocument/2006/relationships/image" Target="../media/image854.png"/><Relationship Id="rId112" Type="http://schemas.openxmlformats.org/officeDocument/2006/relationships/customXml" Target="../ink/ink964.xml"/><Relationship Id="rId154" Type="http://schemas.openxmlformats.org/officeDocument/2006/relationships/customXml" Target="../ink/ink985.xml"/><Relationship Id="rId361" Type="http://schemas.openxmlformats.org/officeDocument/2006/relationships/image" Target="../media/image990.png"/><Relationship Id="rId557" Type="http://schemas.openxmlformats.org/officeDocument/2006/relationships/image" Target="../media/image1088.png"/><Relationship Id="rId599" Type="http://schemas.openxmlformats.org/officeDocument/2006/relationships/image" Target="../media/image911.png"/><Relationship Id="rId196" Type="http://schemas.openxmlformats.org/officeDocument/2006/relationships/customXml" Target="../ink/ink1006.xml"/><Relationship Id="rId417" Type="http://schemas.openxmlformats.org/officeDocument/2006/relationships/image" Target="../media/image1018.png"/><Relationship Id="rId459" Type="http://schemas.openxmlformats.org/officeDocument/2006/relationships/image" Target="../media/image1039.png"/><Relationship Id="rId16" Type="http://schemas.openxmlformats.org/officeDocument/2006/relationships/customXml" Target="../ink/ink916.xml"/><Relationship Id="rId221" Type="http://schemas.openxmlformats.org/officeDocument/2006/relationships/image" Target="../media/image920.png"/><Relationship Id="rId263" Type="http://schemas.openxmlformats.org/officeDocument/2006/relationships/image" Target="../media/image941.png"/><Relationship Id="rId319" Type="http://schemas.openxmlformats.org/officeDocument/2006/relationships/image" Target="../media/image969.png"/><Relationship Id="rId470" Type="http://schemas.openxmlformats.org/officeDocument/2006/relationships/customXml" Target="../ink/ink1138.xml"/><Relationship Id="rId526" Type="http://schemas.openxmlformats.org/officeDocument/2006/relationships/customXml" Target="../ink/ink1166.xml"/><Relationship Id="rId58" Type="http://schemas.openxmlformats.org/officeDocument/2006/relationships/customXml" Target="../ink/ink937.xml"/><Relationship Id="rId123" Type="http://schemas.openxmlformats.org/officeDocument/2006/relationships/image" Target="../media/image871.png"/><Relationship Id="rId330" Type="http://schemas.openxmlformats.org/officeDocument/2006/relationships/customXml" Target="../ink/ink1068.xml"/><Relationship Id="rId568" Type="http://schemas.openxmlformats.org/officeDocument/2006/relationships/customXml" Target="../ink/ink1187.xml"/><Relationship Id="rId165" Type="http://schemas.openxmlformats.org/officeDocument/2006/relationships/image" Target="../media/image892.png"/><Relationship Id="rId372" Type="http://schemas.openxmlformats.org/officeDocument/2006/relationships/customXml" Target="../ink/ink1089.xml"/><Relationship Id="rId428" Type="http://schemas.openxmlformats.org/officeDocument/2006/relationships/customXml" Target="../ink/ink1117.xml"/><Relationship Id="rId232" Type="http://schemas.openxmlformats.org/officeDocument/2006/relationships/customXml" Target="../ink/ink1019.xml"/><Relationship Id="rId274" Type="http://schemas.openxmlformats.org/officeDocument/2006/relationships/customXml" Target="../ink/ink1040.xml"/><Relationship Id="rId481" Type="http://schemas.openxmlformats.org/officeDocument/2006/relationships/image" Target="../media/image1050.png"/><Relationship Id="rId27" Type="http://schemas.openxmlformats.org/officeDocument/2006/relationships/image" Target="../media/image823.png"/><Relationship Id="rId69" Type="http://schemas.openxmlformats.org/officeDocument/2006/relationships/image" Target="../media/image844.png"/><Relationship Id="rId134" Type="http://schemas.openxmlformats.org/officeDocument/2006/relationships/customXml" Target="../ink/ink975.xml"/><Relationship Id="rId537" Type="http://schemas.openxmlformats.org/officeDocument/2006/relationships/image" Target="../media/image1078.png"/><Relationship Id="rId579" Type="http://schemas.openxmlformats.org/officeDocument/2006/relationships/image" Target="../media/image1099.png"/><Relationship Id="rId80" Type="http://schemas.openxmlformats.org/officeDocument/2006/relationships/customXml" Target="../ink/ink948.xml"/><Relationship Id="rId176" Type="http://schemas.openxmlformats.org/officeDocument/2006/relationships/customXml" Target="../ink/ink996.xml"/><Relationship Id="rId341" Type="http://schemas.openxmlformats.org/officeDocument/2006/relationships/image" Target="../media/image980.png"/><Relationship Id="rId383" Type="http://schemas.openxmlformats.org/officeDocument/2006/relationships/image" Target="../media/image1001.png"/><Relationship Id="rId439" Type="http://schemas.openxmlformats.org/officeDocument/2006/relationships/image" Target="../media/image1029.png"/><Relationship Id="rId590" Type="http://schemas.openxmlformats.org/officeDocument/2006/relationships/customXml" Target="../ink/ink1198.xml"/><Relationship Id="rId604" Type="http://schemas.openxmlformats.org/officeDocument/2006/relationships/customXml" Target="../ink/ink1205.xml"/><Relationship Id="rId243" Type="http://schemas.openxmlformats.org/officeDocument/2006/relationships/image" Target="../media/image931.png"/><Relationship Id="rId285" Type="http://schemas.openxmlformats.org/officeDocument/2006/relationships/image" Target="../media/image952.png"/><Relationship Id="rId450" Type="http://schemas.openxmlformats.org/officeDocument/2006/relationships/customXml" Target="../ink/ink1128.xml"/><Relationship Id="rId506" Type="http://schemas.openxmlformats.org/officeDocument/2006/relationships/customXml" Target="../ink/ink1156.xml"/><Relationship Id="rId38" Type="http://schemas.openxmlformats.org/officeDocument/2006/relationships/customXml" Target="../ink/ink927.xml"/><Relationship Id="rId103" Type="http://schemas.openxmlformats.org/officeDocument/2006/relationships/image" Target="../media/image861.png"/><Relationship Id="rId310" Type="http://schemas.openxmlformats.org/officeDocument/2006/relationships/customXml" Target="../ink/ink1058.xml"/><Relationship Id="rId492" Type="http://schemas.openxmlformats.org/officeDocument/2006/relationships/customXml" Target="../ink/ink1149.xml"/><Relationship Id="rId548" Type="http://schemas.openxmlformats.org/officeDocument/2006/relationships/customXml" Target="../ink/ink1177.xml"/><Relationship Id="rId91" Type="http://schemas.openxmlformats.org/officeDocument/2006/relationships/image" Target="../media/image855.png"/><Relationship Id="rId145" Type="http://schemas.openxmlformats.org/officeDocument/2006/relationships/image" Target="../media/image882.png"/><Relationship Id="rId187" Type="http://schemas.openxmlformats.org/officeDocument/2006/relationships/image" Target="../media/image903.png"/><Relationship Id="rId352" Type="http://schemas.openxmlformats.org/officeDocument/2006/relationships/customXml" Target="../ink/ink1079.xml"/><Relationship Id="rId394" Type="http://schemas.openxmlformats.org/officeDocument/2006/relationships/customXml" Target="../ink/ink1100.xml"/><Relationship Id="rId408" Type="http://schemas.openxmlformats.org/officeDocument/2006/relationships/customXml" Target="../ink/ink1107.xml"/><Relationship Id="rId212" Type="http://schemas.openxmlformats.org/officeDocument/2006/relationships/customXml" Target="../ink/ink1009.xml"/><Relationship Id="rId254" Type="http://schemas.openxmlformats.org/officeDocument/2006/relationships/customXml" Target="../ink/ink1030.xml"/><Relationship Id="rId49" Type="http://schemas.openxmlformats.org/officeDocument/2006/relationships/image" Target="../media/image834.png"/><Relationship Id="rId114" Type="http://schemas.openxmlformats.org/officeDocument/2006/relationships/customXml" Target="../ink/ink965.xml"/><Relationship Id="rId296" Type="http://schemas.openxmlformats.org/officeDocument/2006/relationships/customXml" Target="../ink/ink1051.xml"/><Relationship Id="rId461" Type="http://schemas.openxmlformats.org/officeDocument/2006/relationships/image" Target="../media/image1040.png"/><Relationship Id="rId517" Type="http://schemas.openxmlformats.org/officeDocument/2006/relationships/image" Target="../media/image1068.png"/><Relationship Id="rId559" Type="http://schemas.openxmlformats.org/officeDocument/2006/relationships/image" Target="../media/image1089.png"/><Relationship Id="rId60" Type="http://schemas.openxmlformats.org/officeDocument/2006/relationships/customXml" Target="../ink/ink938.xml"/><Relationship Id="rId156" Type="http://schemas.openxmlformats.org/officeDocument/2006/relationships/customXml" Target="../ink/ink986.xml"/><Relationship Id="rId321" Type="http://schemas.openxmlformats.org/officeDocument/2006/relationships/image" Target="../media/image970.png"/><Relationship Id="rId363" Type="http://schemas.openxmlformats.org/officeDocument/2006/relationships/image" Target="../media/image991.png"/><Relationship Id="rId419" Type="http://schemas.openxmlformats.org/officeDocument/2006/relationships/image" Target="../media/image1019.png"/><Relationship Id="rId570" Type="http://schemas.openxmlformats.org/officeDocument/2006/relationships/customXml" Target="../ink/ink1188.xml"/><Relationship Id="rId223" Type="http://schemas.openxmlformats.org/officeDocument/2006/relationships/image" Target="../media/image921.png"/><Relationship Id="rId430" Type="http://schemas.openxmlformats.org/officeDocument/2006/relationships/customXml" Target="../ink/ink1118.xml"/><Relationship Id="rId18" Type="http://schemas.openxmlformats.org/officeDocument/2006/relationships/customXml" Target="../ink/ink917.xml"/><Relationship Id="rId265" Type="http://schemas.openxmlformats.org/officeDocument/2006/relationships/image" Target="../media/image942.png"/><Relationship Id="rId472" Type="http://schemas.openxmlformats.org/officeDocument/2006/relationships/customXml" Target="../ink/ink1139.xml"/><Relationship Id="rId528" Type="http://schemas.openxmlformats.org/officeDocument/2006/relationships/customXml" Target="../ink/ink1167.xml"/><Relationship Id="rId125" Type="http://schemas.openxmlformats.org/officeDocument/2006/relationships/image" Target="../media/image872.png"/><Relationship Id="rId167" Type="http://schemas.openxmlformats.org/officeDocument/2006/relationships/image" Target="../media/image893.png"/><Relationship Id="rId332" Type="http://schemas.openxmlformats.org/officeDocument/2006/relationships/customXml" Target="../ink/ink1069.xml"/><Relationship Id="rId374" Type="http://schemas.openxmlformats.org/officeDocument/2006/relationships/customXml" Target="../ink/ink1090.xml"/><Relationship Id="rId581" Type="http://schemas.openxmlformats.org/officeDocument/2006/relationships/image" Target="../media/image1101.png"/><Relationship Id="rId71" Type="http://schemas.openxmlformats.org/officeDocument/2006/relationships/image" Target="../media/image845.png"/><Relationship Id="rId234" Type="http://schemas.openxmlformats.org/officeDocument/2006/relationships/customXml" Target="../ink/ink1020.xml"/><Relationship Id="rId2" Type="http://schemas.openxmlformats.org/officeDocument/2006/relationships/customXml" Target="../ink/ink909.xml"/><Relationship Id="rId29" Type="http://schemas.openxmlformats.org/officeDocument/2006/relationships/image" Target="../media/image824.png"/><Relationship Id="rId276" Type="http://schemas.openxmlformats.org/officeDocument/2006/relationships/customXml" Target="../ink/ink1041.xml"/><Relationship Id="rId441" Type="http://schemas.openxmlformats.org/officeDocument/2006/relationships/image" Target="../media/image1030.png"/><Relationship Id="rId483" Type="http://schemas.openxmlformats.org/officeDocument/2006/relationships/image" Target="../media/image1051.png"/><Relationship Id="rId539" Type="http://schemas.openxmlformats.org/officeDocument/2006/relationships/image" Target="../media/image1079.png"/><Relationship Id="rId40" Type="http://schemas.openxmlformats.org/officeDocument/2006/relationships/customXml" Target="../ink/ink928.xml"/><Relationship Id="rId136" Type="http://schemas.openxmlformats.org/officeDocument/2006/relationships/customXml" Target="../ink/ink976.xml"/><Relationship Id="rId178" Type="http://schemas.openxmlformats.org/officeDocument/2006/relationships/customXml" Target="../ink/ink997.xml"/><Relationship Id="rId301" Type="http://schemas.openxmlformats.org/officeDocument/2006/relationships/image" Target="../media/image960.png"/><Relationship Id="rId343" Type="http://schemas.openxmlformats.org/officeDocument/2006/relationships/image" Target="../media/image981.png"/><Relationship Id="rId550" Type="http://schemas.openxmlformats.org/officeDocument/2006/relationships/customXml" Target="../ink/ink1178.xml"/><Relationship Id="rId82" Type="http://schemas.openxmlformats.org/officeDocument/2006/relationships/customXml" Target="../ink/ink949.xml"/><Relationship Id="rId385" Type="http://schemas.openxmlformats.org/officeDocument/2006/relationships/image" Target="../media/image1002.png"/><Relationship Id="rId592" Type="http://schemas.openxmlformats.org/officeDocument/2006/relationships/customXml" Target="../ink/ink1199.xml"/><Relationship Id="rId606" Type="http://schemas.openxmlformats.org/officeDocument/2006/relationships/customXml" Target="../ink/ink1206.xml"/><Relationship Id="rId245" Type="http://schemas.openxmlformats.org/officeDocument/2006/relationships/image" Target="../media/image932.png"/><Relationship Id="rId287" Type="http://schemas.openxmlformats.org/officeDocument/2006/relationships/image" Target="../media/image953.png"/><Relationship Id="rId410" Type="http://schemas.openxmlformats.org/officeDocument/2006/relationships/customXml" Target="../ink/ink1108.xml"/><Relationship Id="rId452" Type="http://schemas.openxmlformats.org/officeDocument/2006/relationships/customXml" Target="../ink/ink1129.xml"/><Relationship Id="rId494" Type="http://schemas.openxmlformats.org/officeDocument/2006/relationships/customXml" Target="../ink/ink1150.xml"/><Relationship Id="rId508" Type="http://schemas.openxmlformats.org/officeDocument/2006/relationships/customXml" Target="../ink/ink1157.xml"/><Relationship Id="rId105" Type="http://schemas.openxmlformats.org/officeDocument/2006/relationships/image" Target="../media/image862.png"/><Relationship Id="rId147" Type="http://schemas.openxmlformats.org/officeDocument/2006/relationships/image" Target="../media/image883.png"/><Relationship Id="rId312" Type="http://schemas.openxmlformats.org/officeDocument/2006/relationships/customXml" Target="../ink/ink1059.xml"/><Relationship Id="rId354" Type="http://schemas.openxmlformats.org/officeDocument/2006/relationships/customXml" Target="../ink/ink1080.xml"/><Relationship Id="rId51" Type="http://schemas.openxmlformats.org/officeDocument/2006/relationships/image" Target="../media/image835.png"/><Relationship Id="rId93" Type="http://schemas.openxmlformats.org/officeDocument/2006/relationships/image" Target="../media/image856.png"/><Relationship Id="rId189" Type="http://schemas.openxmlformats.org/officeDocument/2006/relationships/image" Target="../media/image904.png"/><Relationship Id="rId396" Type="http://schemas.openxmlformats.org/officeDocument/2006/relationships/customXml" Target="../ink/ink1101.xml"/><Relationship Id="rId561" Type="http://schemas.openxmlformats.org/officeDocument/2006/relationships/image" Target="../media/image1090.png"/><Relationship Id="rId214" Type="http://schemas.openxmlformats.org/officeDocument/2006/relationships/customXml" Target="../ink/ink1010.xml"/><Relationship Id="rId256" Type="http://schemas.openxmlformats.org/officeDocument/2006/relationships/customXml" Target="../ink/ink1031.xml"/><Relationship Id="rId298" Type="http://schemas.openxmlformats.org/officeDocument/2006/relationships/customXml" Target="../ink/ink1052.xml"/><Relationship Id="rId421" Type="http://schemas.openxmlformats.org/officeDocument/2006/relationships/image" Target="../media/image1020.png"/><Relationship Id="rId463" Type="http://schemas.openxmlformats.org/officeDocument/2006/relationships/image" Target="../media/image1041.png"/><Relationship Id="rId519" Type="http://schemas.openxmlformats.org/officeDocument/2006/relationships/image" Target="../media/image1069.png"/><Relationship Id="rId116" Type="http://schemas.openxmlformats.org/officeDocument/2006/relationships/customXml" Target="../ink/ink966.xml"/><Relationship Id="rId158" Type="http://schemas.openxmlformats.org/officeDocument/2006/relationships/customXml" Target="../ink/ink987.xml"/><Relationship Id="rId323" Type="http://schemas.openxmlformats.org/officeDocument/2006/relationships/image" Target="../media/image971.png"/><Relationship Id="rId530" Type="http://schemas.openxmlformats.org/officeDocument/2006/relationships/customXml" Target="../ink/ink1168.xml"/><Relationship Id="rId20" Type="http://schemas.openxmlformats.org/officeDocument/2006/relationships/customXml" Target="../ink/ink918.xml"/><Relationship Id="rId62" Type="http://schemas.openxmlformats.org/officeDocument/2006/relationships/customXml" Target="../ink/ink939.xml"/><Relationship Id="rId365" Type="http://schemas.openxmlformats.org/officeDocument/2006/relationships/image" Target="../media/image992.png"/><Relationship Id="rId572" Type="http://schemas.openxmlformats.org/officeDocument/2006/relationships/customXml" Target="../ink/ink1189.xml"/><Relationship Id="rId225" Type="http://schemas.openxmlformats.org/officeDocument/2006/relationships/image" Target="../media/image922.png"/><Relationship Id="rId267" Type="http://schemas.openxmlformats.org/officeDocument/2006/relationships/image" Target="../media/image943.png"/><Relationship Id="rId432" Type="http://schemas.openxmlformats.org/officeDocument/2006/relationships/customXml" Target="../ink/ink1119.xml"/><Relationship Id="rId474" Type="http://schemas.openxmlformats.org/officeDocument/2006/relationships/customXml" Target="../ink/ink1140.xml"/><Relationship Id="rId127" Type="http://schemas.openxmlformats.org/officeDocument/2006/relationships/image" Target="../media/image873.png"/><Relationship Id="rId31" Type="http://schemas.openxmlformats.org/officeDocument/2006/relationships/image" Target="../media/image825.png"/><Relationship Id="rId73" Type="http://schemas.openxmlformats.org/officeDocument/2006/relationships/image" Target="../media/image846.png"/><Relationship Id="rId169" Type="http://schemas.openxmlformats.org/officeDocument/2006/relationships/image" Target="../media/image894.png"/><Relationship Id="rId334" Type="http://schemas.openxmlformats.org/officeDocument/2006/relationships/customXml" Target="../ink/ink1070.xml"/><Relationship Id="rId376" Type="http://schemas.openxmlformats.org/officeDocument/2006/relationships/customXml" Target="../ink/ink1091.xml"/><Relationship Id="rId541" Type="http://schemas.openxmlformats.org/officeDocument/2006/relationships/image" Target="../media/image1080.png"/><Relationship Id="rId583" Type="http://schemas.openxmlformats.org/officeDocument/2006/relationships/image" Target="../media/image1102.png"/><Relationship Id="rId4" Type="http://schemas.openxmlformats.org/officeDocument/2006/relationships/customXml" Target="../ink/ink910.xml"/><Relationship Id="rId180" Type="http://schemas.openxmlformats.org/officeDocument/2006/relationships/customXml" Target="../ink/ink998.xml"/><Relationship Id="rId236" Type="http://schemas.openxmlformats.org/officeDocument/2006/relationships/customXml" Target="../ink/ink1021.xml"/><Relationship Id="rId278" Type="http://schemas.openxmlformats.org/officeDocument/2006/relationships/customXml" Target="../ink/ink1042.xml"/><Relationship Id="rId401" Type="http://schemas.openxmlformats.org/officeDocument/2006/relationships/image" Target="../media/image1010.png"/><Relationship Id="rId443" Type="http://schemas.openxmlformats.org/officeDocument/2006/relationships/image" Target="../media/image1031.png"/><Relationship Id="rId303" Type="http://schemas.openxmlformats.org/officeDocument/2006/relationships/image" Target="../media/image961.png"/><Relationship Id="rId485" Type="http://schemas.openxmlformats.org/officeDocument/2006/relationships/image" Target="../media/image1052.png"/><Relationship Id="rId42" Type="http://schemas.openxmlformats.org/officeDocument/2006/relationships/customXml" Target="../ink/ink929.xml"/><Relationship Id="rId84" Type="http://schemas.openxmlformats.org/officeDocument/2006/relationships/customXml" Target="../ink/ink950.xml"/><Relationship Id="rId138" Type="http://schemas.openxmlformats.org/officeDocument/2006/relationships/customXml" Target="../ink/ink977.xml"/><Relationship Id="rId345" Type="http://schemas.openxmlformats.org/officeDocument/2006/relationships/image" Target="../media/image982.png"/><Relationship Id="rId387" Type="http://schemas.openxmlformats.org/officeDocument/2006/relationships/image" Target="../media/image1003.png"/><Relationship Id="rId510" Type="http://schemas.openxmlformats.org/officeDocument/2006/relationships/customXml" Target="../ink/ink1158.xml"/><Relationship Id="rId552" Type="http://schemas.openxmlformats.org/officeDocument/2006/relationships/customXml" Target="../ink/ink1179.xml"/><Relationship Id="rId594" Type="http://schemas.openxmlformats.org/officeDocument/2006/relationships/customXml" Target="../ink/ink1200.xml"/><Relationship Id="rId608" Type="http://schemas.openxmlformats.org/officeDocument/2006/relationships/customXml" Target="../ink/ink1207.xml"/><Relationship Id="rId191" Type="http://schemas.openxmlformats.org/officeDocument/2006/relationships/image" Target="../media/image905.png"/><Relationship Id="rId247" Type="http://schemas.openxmlformats.org/officeDocument/2006/relationships/image" Target="../media/image933.png"/><Relationship Id="rId412" Type="http://schemas.openxmlformats.org/officeDocument/2006/relationships/customXml" Target="../ink/ink1109.xml"/><Relationship Id="rId107" Type="http://schemas.openxmlformats.org/officeDocument/2006/relationships/image" Target="../media/image863.png"/><Relationship Id="rId289" Type="http://schemas.openxmlformats.org/officeDocument/2006/relationships/image" Target="../media/image954.png"/><Relationship Id="rId454" Type="http://schemas.openxmlformats.org/officeDocument/2006/relationships/customXml" Target="../ink/ink1130.xml"/><Relationship Id="rId496" Type="http://schemas.openxmlformats.org/officeDocument/2006/relationships/customXml" Target="../ink/ink1151.xml"/><Relationship Id="rId11" Type="http://schemas.openxmlformats.org/officeDocument/2006/relationships/image" Target="../media/image815.png"/><Relationship Id="rId53" Type="http://schemas.openxmlformats.org/officeDocument/2006/relationships/image" Target="../media/image836.png"/><Relationship Id="rId149" Type="http://schemas.openxmlformats.org/officeDocument/2006/relationships/image" Target="../media/image884.png"/><Relationship Id="rId314" Type="http://schemas.openxmlformats.org/officeDocument/2006/relationships/customXml" Target="../ink/ink1060.xml"/><Relationship Id="rId356" Type="http://schemas.openxmlformats.org/officeDocument/2006/relationships/customXml" Target="../ink/ink1081.xml"/><Relationship Id="rId398" Type="http://schemas.openxmlformats.org/officeDocument/2006/relationships/customXml" Target="../ink/ink1102.xml"/><Relationship Id="rId521" Type="http://schemas.openxmlformats.org/officeDocument/2006/relationships/image" Target="../media/image1070.png"/><Relationship Id="rId563" Type="http://schemas.openxmlformats.org/officeDocument/2006/relationships/image" Target="../media/image1091.png"/><Relationship Id="rId95" Type="http://schemas.openxmlformats.org/officeDocument/2006/relationships/image" Target="../media/image857.png"/><Relationship Id="rId160" Type="http://schemas.openxmlformats.org/officeDocument/2006/relationships/customXml" Target="../ink/ink988.xml"/><Relationship Id="rId216" Type="http://schemas.openxmlformats.org/officeDocument/2006/relationships/customXml" Target="../ink/ink1011.xml"/><Relationship Id="rId423" Type="http://schemas.openxmlformats.org/officeDocument/2006/relationships/image" Target="../media/image1021.png"/><Relationship Id="rId258" Type="http://schemas.openxmlformats.org/officeDocument/2006/relationships/customXml" Target="../ink/ink1032.xml"/><Relationship Id="rId465" Type="http://schemas.openxmlformats.org/officeDocument/2006/relationships/image" Target="../media/image1042.png"/><Relationship Id="rId22" Type="http://schemas.openxmlformats.org/officeDocument/2006/relationships/customXml" Target="../ink/ink919.xml"/><Relationship Id="rId64" Type="http://schemas.openxmlformats.org/officeDocument/2006/relationships/customXml" Target="../ink/ink940.xml"/><Relationship Id="rId118" Type="http://schemas.openxmlformats.org/officeDocument/2006/relationships/customXml" Target="../ink/ink967.xml"/><Relationship Id="rId325" Type="http://schemas.openxmlformats.org/officeDocument/2006/relationships/image" Target="../media/image972.png"/><Relationship Id="rId367" Type="http://schemas.openxmlformats.org/officeDocument/2006/relationships/image" Target="../media/image993.png"/><Relationship Id="rId532" Type="http://schemas.openxmlformats.org/officeDocument/2006/relationships/customXml" Target="../ink/ink1169.xml"/><Relationship Id="rId574" Type="http://schemas.openxmlformats.org/officeDocument/2006/relationships/customXml" Target="../ink/ink1190.xml"/><Relationship Id="rId171" Type="http://schemas.openxmlformats.org/officeDocument/2006/relationships/image" Target="../media/image895.png"/><Relationship Id="rId227" Type="http://schemas.openxmlformats.org/officeDocument/2006/relationships/image" Target="../media/image923.png"/><Relationship Id="rId269" Type="http://schemas.openxmlformats.org/officeDocument/2006/relationships/image" Target="../media/image944.png"/><Relationship Id="rId434" Type="http://schemas.openxmlformats.org/officeDocument/2006/relationships/customXml" Target="../ink/ink1120.xml"/><Relationship Id="rId476" Type="http://schemas.openxmlformats.org/officeDocument/2006/relationships/customXml" Target="../ink/ink1141.xml"/><Relationship Id="rId33" Type="http://schemas.openxmlformats.org/officeDocument/2006/relationships/image" Target="../media/image826.png"/><Relationship Id="rId129" Type="http://schemas.openxmlformats.org/officeDocument/2006/relationships/image" Target="../media/image874.png"/><Relationship Id="rId280" Type="http://schemas.openxmlformats.org/officeDocument/2006/relationships/customXml" Target="../ink/ink1043.xml"/><Relationship Id="rId336" Type="http://schemas.openxmlformats.org/officeDocument/2006/relationships/customXml" Target="../ink/ink1071.xml"/><Relationship Id="rId501" Type="http://schemas.openxmlformats.org/officeDocument/2006/relationships/image" Target="../media/image1060.png"/><Relationship Id="rId543" Type="http://schemas.openxmlformats.org/officeDocument/2006/relationships/image" Target="../media/image1081.png"/><Relationship Id="rId75" Type="http://schemas.openxmlformats.org/officeDocument/2006/relationships/image" Target="../media/image847.png"/><Relationship Id="rId140" Type="http://schemas.openxmlformats.org/officeDocument/2006/relationships/customXml" Target="../ink/ink978.xml"/><Relationship Id="rId182" Type="http://schemas.openxmlformats.org/officeDocument/2006/relationships/customXml" Target="../ink/ink999.xml"/><Relationship Id="rId378" Type="http://schemas.openxmlformats.org/officeDocument/2006/relationships/customXml" Target="../ink/ink1092.xml"/><Relationship Id="rId403" Type="http://schemas.openxmlformats.org/officeDocument/2006/relationships/image" Target="../media/image1011.png"/><Relationship Id="rId585" Type="http://schemas.openxmlformats.org/officeDocument/2006/relationships/image" Target="../media/image1103.png"/><Relationship Id="rId6" Type="http://schemas.openxmlformats.org/officeDocument/2006/relationships/customXml" Target="../ink/ink911.xml"/><Relationship Id="rId238" Type="http://schemas.openxmlformats.org/officeDocument/2006/relationships/customXml" Target="../ink/ink1022.xml"/><Relationship Id="rId445" Type="http://schemas.openxmlformats.org/officeDocument/2006/relationships/image" Target="../media/image1032.png"/><Relationship Id="rId487" Type="http://schemas.openxmlformats.org/officeDocument/2006/relationships/image" Target="../media/image1053.png"/><Relationship Id="rId610" Type="http://schemas.openxmlformats.org/officeDocument/2006/relationships/customXml" Target="../ink/ink1208.xml"/><Relationship Id="rId291" Type="http://schemas.openxmlformats.org/officeDocument/2006/relationships/image" Target="../media/image955.png"/><Relationship Id="rId305" Type="http://schemas.openxmlformats.org/officeDocument/2006/relationships/image" Target="../media/image962.png"/><Relationship Id="rId347" Type="http://schemas.openxmlformats.org/officeDocument/2006/relationships/image" Target="../media/image983.png"/><Relationship Id="rId512" Type="http://schemas.openxmlformats.org/officeDocument/2006/relationships/customXml" Target="../ink/ink1159.xml"/><Relationship Id="rId44" Type="http://schemas.openxmlformats.org/officeDocument/2006/relationships/customXml" Target="../ink/ink930.xml"/><Relationship Id="rId86" Type="http://schemas.openxmlformats.org/officeDocument/2006/relationships/customXml" Target="../ink/ink951.xml"/><Relationship Id="rId151" Type="http://schemas.openxmlformats.org/officeDocument/2006/relationships/image" Target="../media/image885.png"/><Relationship Id="rId389" Type="http://schemas.openxmlformats.org/officeDocument/2006/relationships/image" Target="../media/image1004.png"/><Relationship Id="rId554" Type="http://schemas.openxmlformats.org/officeDocument/2006/relationships/customXml" Target="../ink/ink1180.xml"/><Relationship Id="rId596" Type="http://schemas.openxmlformats.org/officeDocument/2006/relationships/customXml" Target="../ink/ink1201.xml"/><Relationship Id="rId193" Type="http://schemas.openxmlformats.org/officeDocument/2006/relationships/image" Target="../media/image906.png"/><Relationship Id="rId207" Type="http://schemas.openxmlformats.org/officeDocument/2006/relationships/image" Target="../media/image913.png"/><Relationship Id="rId249" Type="http://schemas.openxmlformats.org/officeDocument/2006/relationships/image" Target="../media/image934.png"/><Relationship Id="rId414" Type="http://schemas.openxmlformats.org/officeDocument/2006/relationships/customXml" Target="../ink/ink1110.xml"/><Relationship Id="rId456" Type="http://schemas.openxmlformats.org/officeDocument/2006/relationships/customXml" Target="../ink/ink1131.xml"/><Relationship Id="rId498" Type="http://schemas.openxmlformats.org/officeDocument/2006/relationships/customXml" Target="../ink/ink1152.xml"/><Relationship Id="rId13" Type="http://schemas.openxmlformats.org/officeDocument/2006/relationships/image" Target="../media/image816.png"/><Relationship Id="rId109" Type="http://schemas.openxmlformats.org/officeDocument/2006/relationships/image" Target="../media/image864.png"/><Relationship Id="rId260" Type="http://schemas.openxmlformats.org/officeDocument/2006/relationships/customXml" Target="../ink/ink1033.xml"/><Relationship Id="rId316" Type="http://schemas.openxmlformats.org/officeDocument/2006/relationships/customXml" Target="../ink/ink1061.xml"/><Relationship Id="rId523" Type="http://schemas.openxmlformats.org/officeDocument/2006/relationships/image" Target="../media/image1071.png"/><Relationship Id="rId55" Type="http://schemas.openxmlformats.org/officeDocument/2006/relationships/image" Target="../media/image837.png"/><Relationship Id="rId97" Type="http://schemas.openxmlformats.org/officeDocument/2006/relationships/image" Target="../media/image858.png"/><Relationship Id="rId120" Type="http://schemas.openxmlformats.org/officeDocument/2006/relationships/customXml" Target="../ink/ink968.xml"/><Relationship Id="rId358" Type="http://schemas.openxmlformats.org/officeDocument/2006/relationships/customXml" Target="../ink/ink1082.xml"/><Relationship Id="rId565" Type="http://schemas.openxmlformats.org/officeDocument/2006/relationships/image" Target="../media/image1092.png"/><Relationship Id="rId162" Type="http://schemas.openxmlformats.org/officeDocument/2006/relationships/customXml" Target="../ink/ink989.xml"/><Relationship Id="rId218" Type="http://schemas.openxmlformats.org/officeDocument/2006/relationships/customXml" Target="../ink/ink1012.xml"/><Relationship Id="rId425" Type="http://schemas.openxmlformats.org/officeDocument/2006/relationships/image" Target="../media/image1022.png"/><Relationship Id="rId467" Type="http://schemas.openxmlformats.org/officeDocument/2006/relationships/image" Target="../media/image1043.png"/><Relationship Id="rId271" Type="http://schemas.openxmlformats.org/officeDocument/2006/relationships/image" Target="../media/image945.png"/><Relationship Id="rId24" Type="http://schemas.openxmlformats.org/officeDocument/2006/relationships/customXml" Target="../ink/ink920.xml"/><Relationship Id="rId66" Type="http://schemas.openxmlformats.org/officeDocument/2006/relationships/customXml" Target="../ink/ink941.xml"/><Relationship Id="rId131" Type="http://schemas.openxmlformats.org/officeDocument/2006/relationships/image" Target="../media/image875.png"/><Relationship Id="rId327" Type="http://schemas.openxmlformats.org/officeDocument/2006/relationships/image" Target="../media/image973.png"/><Relationship Id="rId369" Type="http://schemas.openxmlformats.org/officeDocument/2006/relationships/image" Target="../media/image994.png"/><Relationship Id="rId534" Type="http://schemas.openxmlformats.org/officeDocument/2006/relationships/customXml" Target="../ink/ink1170.xml"/><Relationship Id="rId576" Type="http://schemas.openxmlformats.org/officeDocument/2006/relationships/customXml" Target="../ink/ink1191.xml"/><Relationship Id="rId173" Type="http://schemas.openxmlformats.org/officeDocument/2006/relationships/image" Target="../media/image896.png"/><Relationship Id="rId229" Type="http://schemas.openxmlformats.org/officeDocument/2006/relationships/image" Target="../media/image924.png"/><Relationship Id="rId380" Type="http://schemas.openxmlformats.org/officeDocument/2006/relationships/customXml" Target="../ink/ink1093.xml"/><Relationship Id="rId436" Type="http://schemas.openxmlformats.org/officeDocument/2006/relationships/customXml" Target="../ink/ink1121.xml"/><Relationship Id="rId601" Type="http://schemas.openxmlformats.org/officeDocument/2006/relationships/image" Target="../media/image912.png"/><Relationship Id="rId240" Type="http://schemas.openxmlformats.org/officeDocument/2006/relationships/customXml" Target="../ink/ink1023.xml"/><Relationship Id="rId478" Type="http://schemas.openxmlformats.org/officeDocument/2006/relationships/customXml" Target="../ink/ink1142.xml"/><Relationship Id="rId35" Type="http://schemas.openxmlformats.org/officeDocument/2006/relationships/image" Target="../media/image827.png"/><Relationship Id="rId77" Type="http://schemas.openxmlformats.org/officeDocument/2006/relationships/image" Target="../media/image848.png"/><Relationship Id="rId100" Type="http://schemas.openxmlformats.org/officeDocument/2006/relationships/customXml" Target="../ink/ink958.xml"/><Relationship Id="rId282" Type="http://schemas.openxmlformats.org/officeDocument/2006/relationships/customXml" Target="../ink/ink1044.xml"/><Relationship Id="rId338" Type="http://schemas.openxmlformats.org/officeDocument/2006/relationships/customXml" Target="../ink/ink1072.xml"/><Relationship Id="rId503" Type="http://schemas.openxmlformats.org/officeDocument/2006/relationships/image" Target="../media/image1061.png"/><Relationship Id="rId545" Type="http://schemas.openxmlformats.org/officeDocument/2006/relationships/image" Target="../media/image1082.png"/><Relationship Id="rId587" Type="http://schemas.openxmlformats.org/officeDocument/2006/relationships/image" Target="../media/image1104.png"/><Relationship Id="rId8" Type="http://schemas.openxmlformats.org/officeDocument/2006/relationships/customXml" Target="../ink/ink912.xml"/><Relationship Id="rId142" Type="http://schemas.openxmlformats.org/officeDocument/2006/relationships/customXml" Target="../ink/ink979.xml"/><Relationship Id="rId184" Type="http://schemas.openxmlformats.org/officeDocument/2006/relationships/customXml" Target="../ink/ink1000.xml"/><Relationship Id="rId391" Type="http://schemas.openxmlformats.org/officeDocument/2006/relationships/image" Target="../media/image1005.png"/><Relationship Id="rId405" Type="http://schemas.openxmlformats.org/officeDocument/2006/relationships/image" Target="../media/image1012.png"/><Relationship Id="rId447" Type="http://schemas.openxmlformats.org/officeDocument/2006/relationships/image" Target="../media/image1033.png"/><Relationship Id="rId612" Type="http://schemas.openxmlformats.org/officeDocument/2006/relationships/customXml" Target="../ink/ink1209.xml"/><Relationship Id="rId251" Type="http://schemas.openxmlformats.org/officeDocument/2006/relationships/image" Target="../media/image935.png"/><Relationship Id="rId489" Type="http://schemas.openxmlformats.org/officeDocument/2006/relationships/image" Target="../media/image1054.png"/><Relationship Id="rId46" Type="http://schemas.openxmlformats.org/officeDocument/2006/relationships/customXml" Target="../ink/ink931.xml"/><Relationship Id="rId293" Type="http://schemas.openxmlformats.org/officeDocument/2006/relationships/image" Target="../media/image956.png"/><Relationship Id="rId307" Type="http://schemas.openxmlformats.org/officeDocument/2006/relationships/image" Target="../media/image963.png"/><Relationship Id="rId349" Type="http://schemas.openxmlformats.org/officeDocument/2006/relationships/image" Target="../media/image984.png"/><Relationship Id="rId514" Type="http://schemas.openxmlformats.org/officeDocument/2006/relationships/customXml" Target="../ink/ink1160.xml"/><Relationship Id="rId556" Type="http://schemas.openxmlformats.org/officeDocument/2006/relationships/customXml" Target="../ink/ink1181.xml"/><Relationship Id="rId88" Type="http://schemas.openxmlformats.org/officeDocument/2006/relationships/customXml" Target="../ink/ink952.xml"/><Relationship Id="rId111" Type="http://schemas.openxmlformats.org/officeDocument/2006/relationships/image" Target="../media/image865.png"/><Relationship Id="rId153" Type="http://schemas.openxmlformats.org/officeDocument/2006/relationships/image" Target="../media/image886.png"/><Relationship Id="rId195" Type="http://schemas.openxmlformats.org/officeDocument/2006/relationships/image" Target="../media/image907.png"/><Relationship Id="rId209" Type="http://schemas.openxmlformats.org/officeDocument/2006/relationships/image" Target="../media/image914.png"/><Relationship Id="rId360" Type="http://schemas.openxmlformats.org/officeDocument/2006/relationships/customXml" Target="../ink/ink1083.xml"/><Relationship Id="rId416" Type="http://schemas.openxmlformats.org/officeDocument/2006/relationships/customXml" Target="../ink/ink1111.xml"/><Relationship Id="rId598" Type="http://schemas.openxmlformats.org/officeDocument/2006/relationships/customXml" Target="../ink/ink1202.xml"/><Relationship Id="rId220" Type="http://schemas.openxmlformats.org/officeDocument/2006/relationships/customXml" Target="../ink/ink1013.xml"/><Relationship Id="rId458" Type="http://schemas.openxmlformats.org/officeDocument/2006/relationships/customXml" Target="../ink/ink1132.xml"/><Relationship Id="rId15" Type="http://schemas.openxmlformats.org/officeDocument/2006/relationships/image" Target="../media/image817.png"/><Relationship Id="rId57" Type="http://schemas.openxmlformats.org/officeDocument/2006/relationships/image" Target="../media/image838.png"/><Relationship Id="rId262" Type="http://schemas.openxmlformats.org/officeDocument/2006/relationships/customXml" Target="../ink/ink1034.xml"/><Relationship Id="rId318" Type="http://schemas.openxmlformats.org/officeDocument/2006/relationships/customXml" Target="../ink/ink1062.xml"/><Relationship Id="rId525" Type="http://schemas.openxmlformats.org/officeDocument/2006/relationships/image" Target="../media/image1072.png"/><Relationship Id="rId567" Type="http://schemas.openxmlformats.org/officeDocument/2006/relationships/image" Target="../media/image1093.png"/><Relationship Id="rId99" Type="http://schemas.openxmlformats.org/officeDocument/2006/relationships/image" Target="../media/image859.png"/><Relationship Id="rId122" Type="http://schemas.openxmlformats.org/officeDocument/2006/relationships/customXml" Target="../ink/ink969.xml"/><Relationship Id="rId164" Type="http://schemas.openxmlformats.org/officeDocument/2006/relationships/customXml" Target="../ink/ink990.xml"/><Relationship Id="rId371" Type="http://schemas.openxmlformats.org/officeDocument/2006/relationships/image" Target="../media/image995.png"/><Relationship Id="rId427" Type="http://schemas.openxmlformats.org/officeDocument/2006/relationships/image" Target="../media/image1023.png"/><Relationship Id="rId469" Type="http://schemas.openxmlformats.org/officeDocument/2006/relationships/image" Target="../media/image1044.png"/><Relationship Id="rId26" Type="http://schemas.openxmlformats.org/officeDocument/2006/relationships/customXml" Target="../ink/ink921.xml"/><Relationship Id="rId231" Type="http://schemas.openxmlformats.org/officeDocument/2006/relationships/image" Target="../media/image925.png"/><Relationship Id="rId273" Type="http://schemas.openxmlformats.org/officeDocument/2006/relationships/image" Target="../media/image946.png"/><Relationship Id="rId329" Type="http://schemas.openxmlformats.org/officeDocument/2006/relationships/image" Target="../media/image974.png"/><Relationship Id="rId480" Type="http://schemas.openxmlformats.org/officeDocument/2006/relationships/customXml" Target="../ink/ink1143.xml"/><Relationship Id="rId536" Type="http://schemas.openxmlformats.org/officeDocument/2006/relationships/customXml" Target="../ink/ink1171.xml"/><Relationship Id="rId68" Type="http://schemas.openxmlformats.org/officeDocument/2006/relationships/customXml" Target="../ink/ink942.xml"/><Relationship Id="rId133" Type="http://schemas.openxmlformats.org/officeDocument/2006/relationships/image" Target="../media/image876.png"/><Relationship Id="rId175" Type="http://schemas.openxmlformats.org/officeDocument/2006/relationships/image" Target="../media/image897.png"/><Relationship Id="rId340" Type="http://schemas.openxmlformats.org/officeDocument/2006/relationships/customXml" Target="../ink/ink1073.xml"/><Relationship Id="rId578" Type="http://schemas.openxmlformats.org/officeDocument/2006/relationships/customXml" Target="../ink/ink1192.xml"/><Relationship Id="rId382" Type="http://schemas.openxmlformats.org/officeDocument/2006/relationships/customXml" Target="../ink/ink1094.xml"/><Relationship Id="rId438" Type="http://schemas.openxmlformats.org/officeDocument/2006/relationships/customXml" Target="../ink/ink1122.xml"/><Relationship Id="rId603" Type="http://schemas.openxmlformats.org/officeDocument/2006/relationships/image" Target="../media/image1107.png"/><Relationship Id="rId242" Type="http://schemas.openxmlformats.org/officeDocument/2006/relationships/customXml" Target="../ink/ink1024.xml"/><Relationship Id="rId284" Type="http://schemas.openxmlformats.org/officeDocument/2006/relationships/customXml" Target="../ink/ink1045.xml"/><Relationship Id="rId491" Type="http://schemas.openxmlformats.org/officeDocument/2006/relationships/image" Target="../media/image1055.png"/><Relationship Id="rId505" Type="http://schemas.openxmlformats.org/officeDocument/2006/relationships/image" Target="../media/image1062.png"/><Relationship Id="rId37" Type="http://schemas.openxmlformats.org/officeDocument/2006/relationships/image" Target="../media/image828.png"/><Relationship Id="rId79" Type="http://schemas.openxmlformats.org/officeDocument/2006/relationships/image" Target="../media/image849.png"/><Relationship Id="rId102" Type="http://schemas.openxmlformats.org/officeDocument/2006/relationships/customXml" Target="../ink/ink959.xml"/><Relationship Id="rId144" Type="http://schemas.openxmlformats.org/officeDocument/2006/relationships/customXml" Target="../ink/ink980.xml"/><Relationship Id="rId547" Type="http://schemas.openxmlformats.org/officeDocument/2006/relationships/image" Target="../media/image1083.png"/><Relationship Id="rId589" Type="http://schemas.openxmlformats.org/officeDocument/2006/relationships/image" Target="../media/image1105.png"/><Relationship Id="rId90" Type="http://schemas.openxmlformats.org/officeDocument/2006/relationships/customXml" Target="../ink/ink953.xml"/><Relationship Id="rId186" Type="http://schemas.openxmlformats.org/officeDocument/2006/relationships/customXml" Target="../ink/ink1001.xml"/><Relationship Id="rId351" Type="http://schemas.openxmlformats.org/officeDocument/2006/relationships/image" Target="../media/image985.png"/><Relationship Id="rId393" Type="http://schemas.openxmlformats.org/officeDocument/2006/relationships/image" Target="../media/image1006.png"/><Relationship Id="rId407" Type="http://schemas.openxmlformats.org/officeDocument/2006/relationships/image" Target="../media/image1013.png"/><Relationship Id="rId449" Type="http://schemas.openxmlformats.org/officeDocument/2006/relationships/image" Target="../media/image1034.png"/><Relationship Id="rId211" Type="http://schemas.openxmlformats.org/officeDocument/2006/relationships/image" Target="../media/image915.png"/><Relationship Id="rId253" Type="http://schemas.openxmlformats.org/officeDocument/2006/relationships/image" Target="../media/image936.png"/><Relationship Id="rId295" Type="http://schemas.openxmlformats.org/officeDocument/2006/relationships/image" Target="../media/image957.png"/><Relationship Id="rId309" Type="http://schemas.openxmlformats.org/officeDocument/2006/relationships/image" Target="../media/image964.png"/><Relationship Id="rId460" Type="http://schemas.openxmlformats.org/officeDocument/2006/relationships/customXml" Target="../ink/ink1133.xml"/><Relationship Id="rId516" Type="http://schemas.openxmlformats.org/officeDocument/2006/relationships/customXml" Target="../ink/ink1161.xml"/><Relationship Id="rId48" Type="http://schemas.openxmlformats.org/officeDocument/2006/relationships/customXml" Target="../ink/ink932.xml"/><Relationship Id="rId113" Type="http://schemas.openxmlformats.org/officeDocument/2006/relationships/image" Target="../media/image866.png"/><Relationship Id="rId320" Type="http://schemas.openxmlformats.org/officeDocument/2006/relationships/customXml" Target="../ink/ink1063.xml"/><Relationship Id="rId558" Type="http://schemas.openxmlformats.org/officeDocument/2006/relationships/customXml" Target="../ink/ink1182.xml"/><Relationship Id="rId155" Type="http://schemas.openxmlformats.org/officeDocument/2006/relationships/image" Target="../media/image887.png"/><Relationship Id="rId362" Type="http://schemas.openxmlformats.org/officeDocument/2006/relationships/customXml" Target="../ink/ink1084.xml"/><Relationship Id="rId418" Type="http://schemas.openxmlformats.org/officeDocument/2006/relationships/customXml" Target="../ink/ink1112.xml"/><Relationship Id="rId222" Type="http://schemas.openxmlformats.org/officeDocument/2006/relationships/customXml" Target="../ink/ink1014.xml"/><Relationship Id="rId264" Type="http://schemas.openxmlformats.org/officeDocument/2006/relationships/customXml" Target="../ink/ink1035.xml"/><Relationship Id="rId471" Type="http://schemas.openxmlformats.org/officeDocument/2006/relationships/image" Target="../media/image1045.png"/><Relationship Id="rId17" Type="http://schemas.openxmlformats.org/officeDocument/2006/relationships/image" Target="../media/image818.png"/><Relationship Id="rId59" Type="http://schemas.openxmlformats.org/officeDocument/2006/relationships/image" Target="../media/image839.png"/><Relationship Id="rId124" Type="http://schemas.openxmlformats.org/officeDocument/2006/relationships/customXml" Target="../ink/ink970.xml"/><Relationship Id="rId527" Type="http://schemas.openxmlformats.org/officeDocument/2006/relationships/image" Target="../media/image1073.png"/><Relationship Id="rId569" Type="http://schemas.openxmlformats.org/officeDocument/2006/relationships/image" Target="../media/image1094.png"/><Relationship Id="rId70" Type="http://schemas.openxmlformats.org/officeDocument/2006/relationships/customXml" Target="../ink/ink943.xml"/><Relationship Id="rId166" Type="http://schemas.openxmlformats.org/officeDocument/2006/relationships/customXml" Target="../ink/ink991.xml"/><Relationship Id="rId331" Type="http://schemas.openxmlformats.org/officeDocument/2006/relationships/image" Target="../media/image975.png"/><Relationship Id="rId373" Type="http://schemas.openxmlformats.org/officeDocument/2006/relationships/image" Target="../media/image996.png"/><Relationship Id="rId429" Type="http://schemas.openxmlformats.org/officeDocument/2006/relationships/image" Target="../media/image1024.png"/><Relationship Id="rId580" Type="http://schemas.openxmlformats.org/officeDocument/2006/relationships/customXml" Target="../ink/ink1193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926.png"/><Relationship Id="rId440" Type="http://schemas.openxmlformats.org/officeDocument/2006/relationships/customXml" Target="../ink/ink1123.xml"/><Relationship Id="rId28" Type="http://schemas.openxmlformats.org/officeDocument/2006/relationships/customXml" Target="../ink/ink922.xml"/><Relationship Id="rId275" Type="http://schemas.openxmlformats.org/officeDocument/2006/relationships/image" Target="../media/image947.png"/><Relationship Id="rId300" Type="http://schemas.openxmlformats.org/officeDocument/2006/relationships/customXml" Target="../ink/ink1053.xml"/><Relationship Id="rId482" Type="http://schemas.openxmlformats.org/officeDocument/2006/relationships/customXml" Target="../ink/ink1144.xml"/><Relationship Id="rId538" Type="http://schemas.openxmlformats.org/officeDocument/2006/relationships/customXml" Target="../ink/ink1172.xml"/><Relationship Id="rId81" Type="http://schemas.openxmlformats.org/officeDocument/2006/relationships/image" Target="../media/image850.png"/><Relationship Id="rId135" Type="http://schemas.openxmlformats.org/officeDocument/2006/relationships/image" Target="../media/image877.png"/><Relationship Id="rId177" Type="http://schemas.openxmlformats.org/officeDocument/2006/relationships/image" Target="../media/image898.png"/><Relationship Id="rId342" Type="http://schemas.openxmlformats.org/officeDocument/2006/relationships/customXml" Target="../ink/ink1074.xml"/><Relationship Id="rId384" Type="http://schemas.openxmlformats.org/officeDocument/2006/relationships/customXml" Target="../ink/ink1095.xml"/><Relationship Id="rId591" Type="http://schemas.openxmlformats.org/officeDocument/2006/relationships/image" Target="../media/image1106.png"/><Relationship Id="rId605" Type="http://schemas.openxmlformats.org/officeDocument/2006/relationships/image" Target="../media/image1108.png"/><Relationship Id="rId244" Type="http://schemas.openxmlformats.org/officeDocument/2006/relationships/customXml" Target="../ink/ink1025.xml"/><Relationship Id="rId39" Type="http://schemas.openxmlformats.org/officeDocument/2006/relationships/image" Target="../media/image829.png"/><Relationship Id="rId286" Type="http://schemas.openxmlformats.org/officeDocument/2006/relationships/customXml" Target="../ink/ink1046.xml"/><Relationship Id="rId451" Type="http://schemas.openxmlformats.org/officeDocument/2006/relationships/image" Target="../media/image1035.png"/><Relationship Id="rId493" Type="http://schemas.openxmlformats.org/officeDocument/2006/relationships/image" Target="../media/image1056.png"/><Relationship Id="rId507" Type="http://schemas.openxmlformats.org/officeDocument/2006/relationships/image" Target="../media/image1063.png"/><Relationship Id="rId549" Type="http://schemas.openxmlformats.org/officeDocument/2006/relationships/image" Target="../media/image1084.png"/><Relationship Id="rId50" Type="http://schemas.openxmlformats.org/officeDocument/2006/relationships/customXml" Target="../ink/ink933.xml"/><Relationship Id="rId104" Type="http://schemas.openxmlformats.org/officeDocument/2006/relationships/customXml" Target="../ink/ink960.xml"/><Relationship Id="rId146" Type="http://schemas.openxmlformats.org/officeDocument/2006/relationships/customXml" Target="../ink/ink981.xml"/><Relationship Id="rId188" Type="http://schemas.openxmlformats.org/officeDocument/2006/relationships/customXml" Target="../ink/ink1002.xml"/><Relationship Id="rId311" Type="http://schemas.openxmlformats.org/officeDocument/2006/relationships/image" Target="../media/image965.png"/><Relationship Id="rId353" Type="http://schemas.openxmlformats.org/officeDocument/2006/relationships/image" Target="../media/image986.png"/><Relationship Id="rId395" Type="http://schemas.openxmlformats.org/officeDocument/2006/relationships/image" Target="../media/image1007.png"/><Relationship Id="rId409" Type="http://schemas.openxmlformats.org/officeDocument/2006/relationships/image" Target="../media/image1014.png"/><Relationship Id="rId560" Type="http://schemas.openxmlformats.org/officeDocument/2006/relationships/customXml" Target="../ink/ink1183.xml"/><Relationship Id="rId92" Type="http://schemas.openxmlformats.org/officeDocument/2006/relationships/customXml" Target="../ink/ink954.xml"/><Relationship Id="rId213" Type="http://schemas.openxmlformats.org/officeDocument/2006/relationships/image" Target="../media/image916.png"/><Relationship Id="rId420" Type="http://schemas.openxmlformats.org/officeDocument/2006/relationships/customXml" Target="../ink/ink1113.xml"/><Relationship Id="rId255" Type="http://schemas.openxmlformats.org/officeDocument/2006/relationships/image" Target="../media/image937.png"/><Relationship Id="rId297" Type="http://schemas.openxmlformats.org/officeDocument/2006/relationships/image" Target="../media/image958.png"/><Relationship Id="rId462" Type="http://schemas.openxmlformats.org/officeDocument/2006/relationships/customXml" Target="../ink/ink1134.xml"/><Relationship Id="rId518" Type="http://schemas.openxmlformats.org/officeDocument/2006/relationships/customXml" Target="../ink/ink1162.xml"/><Relationship Id="rId115" Type="http://schemas.openxmlformats.org/officeDocument/2006/relationships/image" Target="../media/image867.png"/><Relationship Id="rId157" Type="http://schemas.openxmlformats.org/officeDocument/2006/relationships/image" Target="../media/image888.png"/><Relationship Id="rId322" Type="http://schemas.openxmlformats.org/officeDocument/2006/relationships/customXml" Target="../ink/ink1064.xml"/><Relationship Id="rId364" Type="http://schemas.openxmlformats.org/officeDocument/2006/relationships/customXml" Target="../ink/ink1085.xml"/><Relationship Id="rId61" Type="http://schemas.openxmlformats.org/officeDocument/2006/relationships/image" Target="../media/image840.png"/><Relationship Id="rId571" Type="http://schemas.openxmlformats.org/officeDocument/2006/relationships/image" Target="../media/image1095.png"/><Relationship Id="rId19" Type="http://schemas.openxmlformats.org/officeDocument/2006/relationships/image" Target="../media/image819.png"/><Relationship Id="rId224" Type="http://schemas.openxmlformats.org/officeDocument/2006/relationships/customXml" Target="../ink/ink1015.xml"/><Relationship Id="rId266" Type="http://schemas.openxmlformats.org/officeDocument/2006/relationships/customXml" Target="../ink/ink1036.xml"/><Relationship Id="rId431" Type="http://schemas.openxmlformats.org/officeDocument/2006/relationships/image" Target="../media/image1025.png"/><Relationship Id="rId473" Type="http://schemas.openxmlformats.org/officeDocument/2006/relationships/image" Target="../media/image1046.png"/><Relationship Id="rId529" Type="http://schemas.openxmlformats.org/officeDocument/2006/relationships/image" Target="../media/image1074.png"/><Relationship Id="rId30" Type="http://schemas.openxmlformats.org/officeDocument/2006/relationships/customXml" Target="../ink/ink923.xml"/><Relationship Id="rId126" Type="http://schemas.openxmlformats.org/officeDocument/2006/relationships/customXml" Target="../ink/ink971.xml"/><Relationship Id="rId168" Type="http://schemas.openxmlformats.org/officeDocument/2006/relationships/customXml" Target="../ink/ink992.xml"/><Relationship Id="rId333" Type="http://schemas.openxmlformats.org/officeDocument/2006/relationships/image" Target="../media/image976.png"/><Relationship Id="rId540" Type="http://schemas.openxmlformats.org/officeDocument/2006/relationships/customXml" Target="../ink/ink1173.xml"/><Relationship Id="rId72" Type="http://schemas.openxmlformats.org/officeDocument/2006/relationships/customXml" Target="../ink/ink944.xml"/><Relationship Id="rId375" Type="http://schemas.openxmlformats.org/officeDocument/2006/relationships/image" Target="../media/image997.png"/><Relationship Id="rId582" Type="http://schemas.openxmlformats.org/officeDocument/2006/relationships/customXml" Target="../ink/ink1194.xml"/><Relationship Id="rId3" Type="http://schemas.openxmlformats.org/officeDocument/2006/relationships/image" Target="../media/image811.png"/><Relationship Id="rId235" Type="http://schemas.openxmlformats.org/officeDocument/2006/relationships/image" Target="../media/image927.png"/><Relationship Id="rId277" Type="http://schemas.openxmlformats.org/officeDocument/2006/relationships/image" Target="../media/image948.png"/><Relationship Id="rId400" Type="http://schemas.openxmlformats.org/officeDocument/2006/relationships/customXml" Target="../ink/ink1103.xml"/><Relationship Id="rId442" Type="http://schemas.openxmlformats.org/officeDocument/2006/relationships/customXml" Target="../ink/ink1124.xml"/><Relationship Id="rId484" Type="http://schemas.openxmlformats.org/officeDocument/2006/relationships/customXml" Target="../ink/ink1145.xml"/><Relationship Id="rId137" Type="http://schemas.openxmlformats.org/officeDocument/2006/relationships/image" Target="../media/image878.png"/><Relationship Id="rId302" Type="http://schemas.openxmlformats.org/officeDocument/2006/relationships/customXml" Target="../ink/ink1054.xml"/><Relationship Id="rId344" Type="http://schemas.openxmlformats.org/officeDocument/2006/relationships/customXml" Target="../ink/ink1075.xml"/><Relationship Id="rId41" Type="http://schemas.openxmlformats.org/officeDocument/2006/relationships/image" Target="../media/image830.png"/><Relationship Id="rId83" Type="http://schemas.openxmlformats.org/officeDocument/2006/relationships/image" Target="../media/image851.png"/><Relationship Id="rId179" Type="http://schemas.openxmlformats.org/officeDocument/2006/relationships/image" Target="../media/image899.png"/><Relationship Id="rId386" Type="http://schemas.openxmlformats.org/officeDocument/2006/relationships/customXml" Target="../ink/ink1096.xml"/><Relationship Id="rId551" Type="http://schemas.openxmlformats.org/officeDocument/2006/relationships/image" Target="../media/image1085.png"/><Relationship Id="rId593" Type="http://schemas.openxmlformats.org/officeDocument/2006/relationships/image" Target="../media/image908.png"/><Relationship Id="rId607" Type="http://schemas.openxmlformats.org/officeDocument/2006/relationships/image" Target="../media/image1109.png"/><Relationship Id="rId190" Type="http://schemas.openxmlformats.org/officeDocument/2006/relationships/customXml" Target="../ink/ink1003.xml"/><Relationship Id="rId246" Type="http://schemas.openxmlformats.org/officeDocument/2006/relationships/customXml" Target="../ink/ink1026.xml"/><Relationship Id="rId288" Type="http://schemas.openxmlformats.org/officeDocument/2006/relationships/customXml" Target="../ink/ink1047.xml"/><Relationship Id="rId411" Type="http://schemas.openxmlformats.org/officeDocument/2006/relationships/image" Target="../media/image1015.png"/><Relationship Id="rId453" Type="http://schemas.openxmlformats.org/officeDocument/2006/relationships/image" Target="../media/image1036.png"/><Relationship Id="rId509" Type="http://schemas.openxmlformats.org/officeDocument/2006/relationships/image" Target="../media/image1064.png"/><Relationship Id="rId106" Type="http://schemas.openxmlformats.org/officeDocument/2006/relationships/customXml" Target="../ink/ink961.xml"/><Relationship Id="rId313" Type="http://schemas.openxmlformats.org/officeDocument/2006/relationships/image" Target="../media/image966.png"/><Relationship Id="rId495" Type="http://schemas.openxmlformats.org/officeDocument/2006/relationships/image" Target="../media/image1057.png"/><Relationship Id="rId10" Type="http://schemas.openxmlformats.org/officeDocument/2006/relationships/customXml" Target="../ink/ink913.xml"/><Relationship Id="rId52" Type="http://schemas.openxmlformats.org/officeDocument/2006/relationships/customXml" Target="../ink/ink934.xml"/><Relationship Id="rId94" Type="http://schemas.openxmlformats.org/officeDocument/2006/relationships/customXml" Target="../ink/ink955.xml"/><Relationship Id="rId148" Type="http://schemas.openxmlformats.org/officeDocument/2006/relationships/customXml" Target="../ink/ink982.xml"/><Relationship Id="rId355" Type="http://schemas.openxmlformats.org/officeDocument/2006/relationships/image" Target="../media/image987.png"/><Relationship Id="rId397" Type="http://schemas.openxmlformats.org/officeDocument/2006/relationships/image" Target="../media/image1008.png"/><Relationship Id="rId520" Type="http://schemas.openxmlformats.org/officeDocument/2006/relationships/customXml" Target="../ink/ink1163.xml"/><Relationship Id="rId562" Type="http://schemas.openxmlformats.org/officeDocument/2006/relationships/customXml" Target="../ink/ink1184.xml"/><Relationship Id="rId215" Type="http://schemas.openxmlformats.org/officeDocument/2006/relationships/image" Target="../media/image917.png"/><Relationship Id="rId257" Type="http://schemas.openxmlformats.org/officeDocument/2006/relationships/image" Target="../media/image938.png"/><Relationship Id="rId422" Type="http://schemas.openxmlformats.org/officeDocument/2006/relationships/customXml" Target="../ink/ink1114.xml"/><Relationship Id="rId464" Type="http://schemas.openxmlformats.org/officeDocument/2006/relationships/customXml" Target="../ink/ink1135.xml"/><Relationship Id="rId299" Type="http://schemas.openxmlformats.org/officeDocument/2006/relationships/image" Target="../media/image959.png"/><Relationship Id="rId63" Type="http://schemas.openxmlformats.org/officeDocument/2006/relationships/image" Target="../media/image841.png"/><Relationship Id="rId159" Type="http://schemas.openxmlformats.org/officeDocument/2006/relationships/image" Target="../media/image889.png"/><Relationship Id="rId366" Type="http://schemas.openxmlformats.org/officeDocument/2006/relationships/customXml" Target="../ink/ink1086.xml"/><Relationship Id="rId573" Type="http://schemas.openxmlformats.org/officeDocument/2006/relationships/image" Target="../media/image1096.png"/><Relationship Id="rId226" Type="http://schemas.openxmlformats.org/officeDocument/2006/relationships/customXml" Target="../ink/ink1016.xml"/><Relationship Id="rId433" Type="http://schemas.openxmlformats.org/officeDocument/2006/relationships/image" Target="../media/image1026.png"/><Relationship Id="rId74" Type="http://schemas.openxmlformats.org/officeDocument/2006/relationships/customXml" Target="../ink/ink945.xml"/><Relationship Id="rId377" Type="http://schemas.openxmlformats.org/officeDocument/2006/relationships/image" Target="../media/image998.png"/><Relationship Id="rId500" Type="http://schemas.openxmlformats.org/officeDocument/2006/relationships/customXml" Target="../ink/ink1153.xml"/><Relationship Id="rId584" Type="http://schemas.openxmlformats.org/officeDocument/2006/relationships/customXml" Target="../ink/ink1195.xml"/><Relationship Id="rId5" Type="http://schemas.openxmlformats.org/officeDocument/2006/relationships/image" Target="../media/image812.png"/><Relationship Id="rId237" Type="http://schemas.openxmlformats.org/officeDocument/2006/relationships/image" Target="../media/image928.png"/><Relationship Id="rId444" Type="http://schemas.openxmlformats.org/officeDocument/2006/relationships/customXml" Target="../ink/ink1125.xml"/><Relationship Id="rId290" Type="http://schemas.openxmlformats.org/officeDocument/2006/relationships/customXml" Target="../ink/ink1048.xml"/><Relationship Id="rId304" Type="http://schemas.openxmlformats.org/officeDocument/2006/relationships/customXml" Target="../ink/ink1055.xml"/><Relationship Id="rId388" Type="http://schemas.openxmlformats.org/officeDocument/2006/relationships/customXml" Target="../ink/ink1097.xml"/><Relationship Id="rId511" Type="http://schemas.openxmlformats.org/officeDocument/2006/relationships/image" Target="../media/image1065.png"/><Relationship Id="rId609" Type="http://schemas.openxmlformats.org/officeDocument/2006/relationships/image" Target="../media/image1110.png"/><Relationship Id="rId85" Type="http://schemas.openxmlformats.org/officeDocument/2006/relationships/image" Target="../media/image852.png"/><Relationship Id="rId150" Type="http://schemas.openxmlformats.org/officeDocument/2006/relationships/customXml" Target="../ink/ink983.xml"/><Relationship Id="rId595" Type="http://schemas.openxmlformats.org/officeDocument/2006/relationships/image" Target="../media/image909.png"/><Relationship Id="rId248" Type="http://schemas.openxmlformats.org/officeDocument/2006/relationships/customXml" Target="../ink/ink1027.xml"/><Relationship Id="rId455" Type="http://schemas.openxmlformats.org/officeDocument/2006/relationships/image" Target="../media/image1037.png"/><Relationship Id="rId12" Type="http://schemas.openxmlformats.org/officeDocument/2006/relationships/customXml" Target="../ink/ink914.xml"/><Relationship Id="rId108" Type="http://schemas.openxmlformats.org/officeDocument/2006/relationships/customXml" Target="../ink/ink962.xml"/><Relationship Id="rId315" Type="http://schemas.openxmlformats.org/officeDocument/2006/relationships/image" Target="../media/image967.png"/><Relationship Id="rId522" Type="http://schemas.openxmlformats.org/officeDocument/2006/relationships/customXml" Target="../ink/ink1164.xml"/><Relationship Id="rId96" Type="http://schemas.openxmlformats.org/officeDocument/2006/relationships/customXml" Target="../ink/ink956.xml"/><Relationship Id="rId161" Type="http://schemas.openxmlformats.org/officeDocument/2006/relationships/image" Target="../media/image890.png"/><Relationship Id="rId399" Type="http://schemas.openxmlformats.org/officeDocument/2006/relationships/image" Target="../media/image1009.png"/><Relationship Id="rId259" Type="http://schemas.openxmlformats.org/officeDocument/2006/relationships/image" Target="../media/image939.png"/><Relationship Id="rId466" Type="http://schemas.openxmlformats.org/officeDocument/2006/relationships/customXml" Target="../ink/ink1136.xml"/><Relationship Id="rId23" Type="http://schemas.openxmlformats.org/officeDocument/2006/relationships/image" Target="../media/image821.png"/><Relationship Id="rId119" Type="http://schemas.openxmlformats.org/officeDocument/2006/relationships/image" Target="../media/image869.png"/><Relationship Id="rId326" Type="http://schemas.openxmlformats.org/officeDocument/2006/relationships/customXml" Target="../ink/ink1066.xml"/><Relationship Id="rId533" Type="http://schemas.openxmlformats.org/officeDocument/2006/relationships/image" Target="../media/image1076.png"/><Relationship Id="rId172" Type="http://schemas.openxmlformats.org/officeDocument/2006/relationships/customXml" Target="../ink/ink994.xml"/><Relationship Id="rId477" Type="http://schemas.openxmlformats.org/officeDocument/2006/relationships/image" Target="../media/image1048.png"/><Relationship Id="rId600" Type="http://schemas.openxmlformats.org/officeDocument/2006/relationships/customXml" Target="../ink/ink1203.xml"/><Relationship Id="rId337" Type="http://schemas.openxmlformats.org/officeDocument/2006/relationships/image" Target="../media/image978.png"/><Relationship Id="rId34" Type="http://schemas.openxmlformats.org/officeDocument/2006/relationships/customXml" Target="../ink/ink925.xml"/><Relationship Id="rId544" Type="http://schemas.openxmlformats.org/officeDocument/2006/relationships/customXml" Target="../ink/ink1175.xml"/><Relationship Id="rId183" Type="http://schemas.openxmlformats.org/officeDocument/2006/relationships/image" Target="../media/image901.png"/><Relationship Id="rId390" Type="http://schemas.openxmlformats.org/officeDocument/2006/relationships/customXml" Target="../ink/ink1098.xml"/><Relationship Id="rId404" Type="http://schemas.openxmlformats.org/officeDocument/2006/relationships/customXml" Target="../ink/ink1105.xml"/><Relationship Id="rId611" Type="http://schemas.openxmlformats.org/officeDocument/2006/relationships/image" Target="../media/image1111.png"/><Relationship Id="rId250" Type="http://schemas.openxmlformats.org/officeDocument/2006/relationships/customXml" Target="../ink/ink1028.xml"/><Relationship Id="rId488" Type="http://schemas.openxmlformats.org/officeDocument/2006/relationships/customXml" Target="../ink/ink1147.xml"/><Relationship Id="rId45" Type="http://schemas.openxmlformats.org/officeDocument/2006/relationships/image" Target="../media/image832.png"/><Relationship Id="rId110" Type="http://schemas.openxmlformats.org/officeDocument/2006/relationships/customXml" Target="../ink/ink963.xml"/><Relationship Id="rId348" Type="http://schemas.openxmlformats.org/officeDocument/2006/relationships/customXml" Target="../ink/ink1077.xml"/><Relationship Id="rId555" Type="http://schemas.openxmlformats.org/officeDocument/2006/relationships/image" Target="../media/image1087.png"/><Relationship Id="rId194" Type="http://schemas.openxmlformats.org/officeDocument/2006/relationships/customXml" Target="../ink/ink1005.xml"/><Relationship Id="rId208" Type="http://schemas.openxmlformats.org/officeDocument/2006/relationships/customXml" Target="../ink/ink1007.xml"/><Relationship Id="rId415" Type="http://schemas.openxmlformats.org/officeDocument/2006/relationships/image" Target="../media/image1017.png"/><Relationship Id="rId261" Type="http://schemas.openxmlformats.org/officeDocument/2006/relationships/image" Target="../media/image940.png"/><Relationship Id="rId499" Type="http://schemas.openxmlformats.org/officeDocument/2006/relationships/image" Target="../media/image1059.png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64.png"/><Relationship Id="rId21" Type="http://schemas.openxmlformats.org/officeDocument/2006/relationships/image" Target="../media/image1116.png"/><Relationship Id="rId42" Type="http://schemas.openxmlformats.org/officeDocument/2006/relationships/customXml" Target="../ink/ink1230.xml"/><Relationship Id="rId63" Type="http://schemas.openxmlformats.org/officeDocument/2006/relationships/image" Target="../media/image1137.png"/><Relationship Id="rId84" Type="http://schemas.openxmlformats.org/officeDocument/2006/relationships/customXml" Target="../ink/ink1251.xml"/><Relationship Id="rId138" Type="http://schemas.openxmlformats.org/officeDocument/2006/relationships/customXml" Target="../ink/ink1278.xml"/><Relationship Id="rId159" Type="http://schemas.openxmlformats.org/officeDocument/2006/relationships/image" Target="../media/image1185.png"/><Relationship Id="rId170" Type="http://schemas.openxmlformats.org/officeDocument/2006/relationships/customXml" Target="../ink/ink1294.xml"/><Relationship Id="rId191" Type="http://schemas.openxmlformats.org/officeDocument/2006/relationships/image" Target="../media/image1201.png"/><Relationship Id="rId205" Type="http://schemas.openxmlformats.org/officeDocument/2006/relationships/image" Target="../media/image1208.png"/><Relationship Id="rId226" Type="http://schemas.openxmlformats.org/officeDocument/2006/relationships/customXml" Target="../ink/ink1322.xml"/><Relationship Id="rId107" Type="http://schemas.openxmlformats.org/officeDocument/2006/relationships/image" Target="../media/image1159.png"/><Relationship Id="rId11" Type="http://schemas.openxmlformats.org/officeDocument/2006/relationships/image" Target="../media/image11110.png"/><Relationship Id="rId32" Type="http://schemas.openxmlformats.org/officeDocument/2006/relationships/customXml" Target="../ink/ink1225.xml"/><Relationship Id="rId53" Type="http://schemas.openxmlformats.org/officeDocument/2006/relationships/image" Target="../media/image1132.png"/><Relationship Id="rId74" Type="http://schemas.openxmlformats.org/officeDocument/2006/relationships/customXml" Target="../ink/ink1246.xml"/><Relationship Id="rId128" Type="http://schemas.openxmlformats.org/officeDocument/2006/relationships/customXml" Target="../ink/ink1273.xml"/><Relationship Id="rId149" Type="http://schemas.openxmlformats.org/officeDocument/2006/relationships/image" Target="../media/image1180.png"/><Relationship Id="rId5" Type="http://schemas.openxmlformats.org/officeDocument/2006/relationships/image" Target="../media/image11080.png"/><Relationship Id="rId95" Type="http://schemas.openxmlformats.org/officeDocument/2006/relationships/image" Target="../media/image1153.png"/><Relationship Id="rId160" Type="http://schemas.openxmlformats.org/officeDocument/2006/relationships/customXml" Target="../ink/ink1289.xml"/><Relationship Id="rId181" Type="http://schemas.openxmlformats.org/officeDocument/2006/relationships/image" Target="../media/image1196.png"/><Relationship Id="rId216" Type="http://schemas.openxmlformats.org/officeDocument/2006/relationships/customXml" Target="../ink/ink1317.xml"/><Relationship Id="rId22" Type="http://schemas.openxmlformats.org/officeDocument/2006/relationships/customXml" Target="../ink/ink1220.xml"/><Relationship Id="rId43" Type="http://schemas.openxmlformats.org/officeDocument/2006/relationships/image" Target="../media/image1127.png"/><Relationship Id="rId64" Type="http://schemas.openxmlformats.org/officeDocument/2006/relationships/customXml" Target="../ink/ink1241.xml"/><Relationship Id="rId118" Type="http://schemas.openxmlformats.org/officeDocument/2006/relationships/customXml" Target="../ink/ink1268.xml"/><Relationship Id="rId139" Type="http://schemas.openxmlformats.org/officeDocument/2006/relationships/image" Target="../media/image1175.png"/><Relationship Id="rId85" Type="http://schemas.openxmlformats.org/officeDocument/2006/relationships/image" Target="../media/image1148.png"/><Relationship Id="rId150" Type="http://schemas.openxmlformats.org/officeDocument/2006/relationships/customXml" Target="../ink/ink1284.xml"/><Relationship Id="rId171" Type="http://schemas.openxmlformats.org/officeDocument/2006/relationships/image" Target="../media/image1191.png"/><Relationship Id="rId192" Type="http://schemas.openxmlformats.org/officeDocument/2006/relationships/customXml" Target="../ink/ink1305.xml"/><Relationship Id="rId206" Type="http://schemas.openxmlformats.org/officeDocument/2006/relationships/customXml" Target="../ink/ink1312.xml"/><Relationship Id="rId227" Type="http://schemas.openxmlformats.org/officeDocument/2006/relationships/image" Target="../media/image1219.png"/><Relationship Id="rId12" Type="http://schemas.openxmlformats.org/officeDocument/2006/relationships/customXml" Target="../ink/ink1215.xml"/><Relationship Id="rId33" Type="http://schemas.openxmlformats.org/officeDocument/2006/relationships/image" Target="../media/image1122.png"/><Relationship Id="rId108" Type="http://schemas.openxmlformats.org/officeDocument/2006/relationships/customXml" Target="../ink/ink1263.xml"/><Relationship Id="rId129" Type="http://schemas.openxmlformats.org/officeDocument/2006/relationships/image" Target="../media/image1170.png"/><Relationship Id="rId54" Type="http://schemas.openxmlformats.org/officeDocument/2006/relationships/customXml" Target="../ink/ink1236.xml"/><Relationship Id="rId75" Type="http://schemas.openxmlformats.org/officeDocument/2006/relationships/image" Target="../media/image1143.png"/><Relationship Id="rId96" Type="http://schemas.openxmlformats.org/officeDocument/2006/relationships/customXml" Target="../ink/ink1257.xml"/><Relationship Id="rId140" Type="http://schemas.openxmlformats.org/officeDocument/2006/relationships/customXml" Target="../ink/ink1279.xml"/><Relationship Id="rId161" Type="http://schemas.openxmlformats.org/officeDocument/2006/relationships/image" Target="../media/image1186.png"/><Relationship Id="rId182" Type="http://schemas.openxmlformats.org/officeDocument/2006/relationships/customXml" Target="../ink/ink1300.xml"/><Relationship Id="rId217" Type="http://schemas.openxmlformats.org/officeDocument/2006/relationships/image" Target="../media/image1214.png"/><Relationship Id="rId6" Type="http://schemas.openxmlformats.org/officeDocument/2006/relationships/customXml" Target="../ink/ink1212.xml"/><Relationship Id="rId23" Type="http://schemas.openxmlformats.org/officeDocument/2006/relationships/image" Target="../media/image1117.png"/><Relationship Id="rId119" Type="http://schemas.openxmlformats.org/officeDocument/2006/relationships/image" Target="../media/image1165.png"/><Relationship Id="rId44" Type="http://schemas.openxmlformats.org/officeDocument/2006/relationships/customXml" Target="../ink/ink1231.xml"/><Relationship Id="rId65" Type="http://schemas.openxmlformats.org/officeDocument/2006/relationships/image" Target="../media/image1138.png"/><Relationship Id="rId86" Type="http://schemas.openxmlformats.org/officeDocument/2006/relationships/customXml" Target="../ink/ink1252.xml"/><Relationship Id="rId130" Type="http://schemas.openxmlformats.org/officeDocument/2006/relationships/customXml" Target="../ink/ink1274.xml"/><Relationship Id="rId151" Type="http://schemas.openxmlformats.org/officeDocument/2006/relationships/image" Target="../media/image1181.png"/><Relationship Id="rId172" Type="http://schemas.openxmlformats.org/officeDocument/2006/relationships/customXml" Target="../ink/ink1295.xml"/><Relationship Id="rId193" Type="http://schemas.openxmlformats.org/officeDocument/2006/relationships/image" Target="../media/image1202.png"/><Relationship Id="rId207" Type="http://schemas.openxmlformats.org/officeDocument/2006/relationships/image" Target="../media/image1209.png"/><Relationship Id="rId228" Type="http://schemas.openxmlformats.org/officeDocument/2006/relationships/customXml" Target="../ink/ink1323.xml"/><Relationship Id="rId13" Type="http://schemas.openxmlformats.org/officeDocument/2006/relationships/image" Target="../media/image11120.png"/><Relationship Id="rId109" Type="http://schemas.openxmlformats.org/officeDocument/2006/relationships/image" Target="../media/image1160.png"/><Relationship Id="rId34" Type="http://schemas.openxmlformats.org/officeDocument/2006/relationships/customXml" Target="../ink/ink1226.xml"/><Relationship Id="rId55" Type="http://schemas.openxmlformats.org/officeDocument/2006/relationships/image" Target="../media/image1133.png"/><Relationship Id="rId76" Type="http://schemas.openxmlformats.org/officeDocument/2006/relationships/customXml" Target="../ink/ink1247.xml"/><Relationship Id="rId97" Type="http://schemas.openxmlformats.org/officeDocument/2006/relationships/image" Target="../media/image1154.png"/><Relationship Id="rId120" Type="http://schemas.openxmlformats.org/officeDocument/2006/relationships/customXml" Target="../ink/ink1269.xml"/><Relationship Id="rId141" Type="http://schemas.openxmlformats.org/officeDocument/2006/relationships/image" Target="../media/image1176.png"/><Relationship Id="rId7" Type="http://schemas.openxmlformats.org/officeDocument/2006/relationships/image" Target="../media/image11090.png"/><Relationship Id="rId162" Type="http://schemas.openxmlformats.org/officeDocument/2006/relationships/customXml" Target="../ink/ink1290.xml"/><Relationship Id="rId183" Type="http://schemas.openxmlformats.org/officeDocument/2006/relationships/image" Target="../media/image1197.png"/><Relationship Id="rId218" Type="http://schemas.openxmlformats.org/officeDocument/2006/relationships/customXml" Target="../ink/ink1318.xml"/><Relationship Id="rId24" Type="http://schemas.openxmlformats.org/officeDocument/2006/relationships/customXml" Target="../ink/ink1221.xml"/><Relationship Id="rId45" Type="http://schemas.openxmlformats.org/officeDocument/2006/relationships/image" Target="../media/image1128.png"/><Relationship Id="rId66" Type="http://schemas.openxmlformats.org/officeDocument/2006/relationships/customXml" Target="../ink/ink1242.xml"/><Relationship Id="rId87" Type="http://schemas.openxmlformats.org/officeDocument/2006/relationships/image" Target="../media/image1149.png"/><Relationship Id="rId110" Type="http://schemas.openxmlformats.org/officeDocument/2006/relationships/customXml" Target="../ink/ink1264.xml"/><Relationship Id="rId131" Type="http://schemas.openxmlformats.org/officeDocument/2006/relationships/image" Target="../media/image1171.png"/><Relationship Id="rId152" Type="http://schemas.openxmlformats.org/officeDocument/2006/relationships/customXml" Target="../ink/ink1285.xml"/><Relationship Id="rId173" Type="http://schemas.openxmlformats.org/officeDocument/2006/relationships/image" Target="../media/image1192.png"/><Relationship Id="rId194" Type="http://schemas.openxmlformats.org/officeDocument/2006/relationships/customXml" Target="../ink/ink1306.xml"/><Relationship Id="rId208" Type="http://schemas.openxmlformats.org/officeDocument/2006/relationships/customXml" Target="../ink/ink1313.xml"/><Relationship Id="rId229" Type="http://schemas.openxmlformats.org/officeDocument/2006/relationships/image" Target="../media/image1220.png"/><Relationship Id="rId14" Type="http://schemas.openxmlformats.org/officeDocument/2006/relationships/customXml" Target="../ink/ink1216.xml"/><Relationship Id="rId35" Type="http://schemas.openxmlformats.org/officeDocument/2006/relationships/image" Target="../media/image1123.png"/><Relationship Id="rId56" Type="http://schemas.openxmlformats.org/officeDocument/2006/relationships/customXml" Target="../ink/ink1237.xml"/><Relationship Id="rId77" Type="http://schemas.openxmlformats.org/officeDocument/2006/relationships/image" Target="../media/image1144.png"/><Relationship Id="rId100" Type="http://schemas.openxmlformats.org/officeDocument/2006/relationships/customXml" Target="../ink/ink1259.xml"/><Relationship Id="rId8" Type="http://schemas.openxmlformats.org/officeDocument/2006/relationships/customXml" Target="../ink/ink1213.xml"/><Relationship Id="rId98" Type="http://schemas.openxmlformats.org/officeDocument/2006/relationships/customXml" Target="../ink/ink1258.xml"/><Relationship Id="rId121" Type="http://schemas.openxmlformats.org/officeDocument/2006/relationships/image" Target="../media/image1166.png"/><Relationship Id="rId142" Type="http://schemas.openxmlformats.org/officeDocument/2006/relationships/customXml" Target="../ink/ink1280.xml"/><Relationship Id="rId163" Type="http://schemas.openxmlformats.org/officeDocument/2006/relationships/image" Target="../media/image1187.png"/><Relationship Id="rId184" Type="http://schemas.openxmlformats.org/officeDocument/2006/relationships/customXml" Target="../ink/ink1301.xml"/><Relationship Id="rId219" Type="http://schemas.openxmlformats.org/officeDocument/2006/relationships/image" Target="../media/image1215.png"/><Relationship Id="rId25" Type="http://schemas.openxmlformats.org/officeDocument/2006/relationships/image" Target="../media/image1118.png"/><Relationship Id="rId46" Type="http://schemas.openxmlformats.org/officeDocument/2006/relationships/customXml" Target="../ink/ink1232.xml"/><Relationship Id="rId67" Type="http://schemas.openxmlformats.org/officeDocument/2006/relationships/image" Target="../media/image1139.png"/><Relationship Id="rId116" Type="http://schemas.openxmlformats.org/officeDocument/2006/relationships/customXml" Target="../ink/ink1267.xml"/><Relationship Id="rId137" Type="http://schemas.openxmlformats.org/officeDocument/2006/relationships/image" Target="../media/image1174.png"/><Relationship Id="rId158" Type="http://schemas.openxmlformats.org/officeDocument/2006/relationships/customXml" Target="../ink/ink1288.xml"/><Relationship Id="rId20" Type="http://schemas.openxmlformats.org/officeDocument/2006/relationships/customXml" Target="../ink/ink1219.xml"/><Relationship Id="rId41" Type="http://schemas.openxmlformats.org/officeDocument/2006/relationships/image" Target="../media/image1126.png"/><Relationship Id="rId62" Type="http://schemas.openxmlformats.org/officeDocument/2006/relationships/customXml" Target="../ink/ink1240.xml"/><Relationship Id="rId83" Type="http://schemas.openxmlformats.org/officeDocument/2006/relationships/image" Target="../media/image1147.png"/><Relationship Id="rId88" Type="http://schemas.openxmlformats.org/officeDocument/2006/relationships/customXml" Target="../ink/ink1253.xml"/><Relationship Id="rId111" Type="http://schemas.openxmlformats.org/officeDocument/2006/relationships/image" Target="../media/image1161.png"/><Relationship Id="rId132" Type="http://schemas.openxmlformats.org/officeDocument/2006/relationships/customXml" Target="../ink/ink1275.xml"/><Relationship Id="rId153" Type="http://schemas.openxmlformats.org/officeDocument/2006/relationships/image" Target="../media/image1182.png"/><Relationship Id="rId174" Type="http://schemas.openxmlformats.org/officeDocument/2006/relationships/customXml" Target="../ink/ink1296.xml"/><Relationship Id="rId179" Type="http://schemas.openxmlformats.org/officeDocument/2006/relationships/image" Target="../media/image1195.png"/><Relationship Id="rId195" Type="http://schemas.openxmlformats.org/officeDocument/2006/relationships/image" Target="../media/image1203.png"/><Relationship Id="rId209" Type="http://schemas.openxmlformats.org/officeDocument/2006/relationships/image" Target="../media/image1210.png"/><Relationship Id="rId190" Type="http://schemas.openxmlformats.org/officeDocument/2006/relationships/customXml" Target="../ink/ink1304.xml"/><Relationship Id="rId204" Type="http://schemas.openxmlformats.org/officeDocument/2006/relationships/customXml" Target="../ink/ink1311.xml"/><Relationship Id="rId220" Type="http://schemas.openxmlformats.org/officeDocument/2006/relationships/customXml" Target="../ink/ink1319.xml"/><Relationship Id="rId225" Type="http://schemas.openxmlformats.org/officeDocument/2006/relationships/image" Target="../media/image1218.png"/><Relationship Id="rId15" Type="http://schemas.openxmlformats.org/officeDocument/2006/relationships/image" Target="../media/image1113.png"/><Relationship Id="rId36" Type="http://schemas.openxmlformats.org/officeDocument/2006/relationships/customXml" Target="../ink/ink1227.xml"/><Relationship Id="rId57" Type="http://schemas.openxmlformats.org/officeDocument/2006/relationships/image" Target="../media/image1134.png"/><Relationship Id="rId106" Type="http://schemas.openxmlformats.org/officeDocument/2006/relationships/customXml" Target="../ink/ink1262.xml"/><Relationship Id="rId127" Type="http://schemas.openxmlformats.org/officeDocument/2006/relationships/image" Target="../media/image1169.png"/><Relationship Id="rId10" Type="http://schemas.openxmlformats.org/officeDocument/2006/relationships/customXml" Target="../ink/ink1214.xml"/><Relationship Id="rId31" Type="http://schemas.openxmlformats.org/officeDocument/2006/relationships/image" Target="../media/image1121.png"/><Relationship Id="rId52" Type="http://schemas.openxmlformats.org/officeDocument/2006/relationships/customXml" Target="../ink/ink1235.xml"/><Relationship Id="rId73" Type="http://schemas.openxmlformats.org/officeDocument/2006/relationships/image" Target="../media/image1142.png"/><Relationship Id="rId78" Type="http://schemas.openxmlformats.org/officeDocument/2006/relationships/customXml" Target="../ink/ink1248.xml"/><Relationship Id="rId94" Type="http://schemas.openxmlformats.org/officeDocument/2006/relationships/customXml" Target="../ink/ink1256.xml"/><Relationship Id="rId99" Type="http://schemas.openxmlformats.org/officeDocument/2006/relationships/image" Target="../media/image1155.png"/><Relationship Id="rId101" Type="http://schemas.openxmlformats.org/officeDocument/2006/relationships/image" Target="../media/image1156.png"/><Relationship Id="rId122" Type="http://schemas.openxmlformats.org/officeDocument/2006/relationships/customXml" Target="../ink/ink1270.xml"/><Relationship Id="rId143" Type="http://schemas.openxmlformats.org/officeDocument/2006/relationships/image" Target="../media/image1177.png"/><Relationship Id="rId148" Type="http://schemas.openxmlformats.org/officeDocument/2006/relationships/customXml" Target="../ink/ink1283.xml"/><Relationship Id="rId164" Type="http://schemas.openxmlformats.org/officeDocument/2006/relationships/customXml" Target="../ink/ink1291.xml"/><Relationship Id="rId169" Type="http://schemas.openxmlformats.org/officeDocument/2006/relationships/image" Target="../media/image1190.png"/><Relationship Id="rId185" Type="http://schemas.openxmlformats.org/officeDocument/2006/relationships/image" Target="../media/image1198.png"/><Relationship Id="rId4" Type="http://schemas.openxmlformats.org/officeDocument/2006/relationships/customXml" Target="../ink/ink1211.xml"/><Relationship Id="rId9" Type="http://schemas.openxmlformats.org/officeDocument/2006/relationships/image" Target="../media/image11100.png"/><Relationship Id="rId180" Type="http://schemas.openxmlformats.org/officeDocument/2006/relationships/customXml" Target="../ink/ink1299.xml"/><Relationship Id="rId210" Type="http://schemas.openxmlformats.org/officeDocument/2006/relationships/customXml" Target="../ink/ink1314.xml"/><Relationship Id="rId215" Type="http://schemas.openxmlformats.org/officeDocument/2006/relationships/image" Target="../media/image1213.png"/><Relationship Id="rId26" Type="http://schemas.openxmlformats.org/officeDocument/2006/relationships/customXml" Target="../ink/ink1222.xml"/><Relationship Id="rId47" Type="http://schemas.openxmlformats.org/officeDocument/2006/relationships/image" Target="../media/image1129.png"/><Relationship Id="rId68" Type="http://schemas.openxmlformats.org/officeDocument/2006/relationships/customXml" Target="../ink/ink1243.xml"/><Relationship Id="rId89" Type="http://schemas.openxmlformats.org/officeDocument/2006/relationships/image" Target="../media/image1150.png"/><Relationship Id="rId112" Type="http://schemas.openxmlformats.org/officeDocument/2006/relationships/customXml" Target="../ink/ink1265.xml"/><Relationship Id="rId133" Type="http://schemas.openxmlformats.org/officeDocument/2006/relationships/image" Target="../media/image1172.png"/><Relationship Id="rId154" Type="http://schemas.openxmlformats.org/officeDocument/2006/relationships/customXml" Target="../ink/ink1286.xml"/><Relationship Id="rId175" Type="http://schemas.openxmlformats.org/officeDocument/2006/relationships/image" Target="../media/image1193.png"/><Relationship Id="rId196" Type="http://schemas.openxmlformats.org/officeDocument/2006/relationships/customXml" Target="../ink/ink1307.xml"/><Relationship Id="rId200" Type="http://schemas.openxmlformats.org/officeDocument/2006/relationships/customXml" Target="../ink/ink1309.xml"/><Relationship Id="rId16" Type="http://schemas.openxmlformats.org/officeDocument/2006/relationships/customXml" Target="../ink/ink1217.xml"/><Relationship Id="rId221" Type="http://schemas.openxmlformats.org/officeDocument/2006/relationships/image" Target="../media/image1216.png"/><Relationship Id="rId37" Type="http://schemas.openxmlformats.org/officeDocument/2006/relationships/image" Target="../media/image1124.png"/><Relationship Id="rId58" Type="http://schemas.openxmlformats.org/officeDocument/2006/relationships/customXml" Target="../ink/ink1238.xml"/><Relationship Id="rId79" Type="http://schemas.openxmlformats.org/officeDocument/2006/relationships/image" Target="../media/image1145.png"/><Relationship Id="rId102" Type="http://schemas.openxmlformats.org/officeDocument/2006/relationships/customXml" Target="../ink/ink1260.xml"/><Relationship Id="rId123" Type="http://schemas.openxmlformats.org/officeDocument/2006/relationships/image" Target="../media/image1167.png"/><Relationship Id="rId144" Type="http://schemas.openxmlformats.org/officeDocument/2006/relationships/customXml" Target="../ink/ink1281.xml"/><Relationship Id="rId90" Type="http://schemas.openxmlformats.org/officeDocument/2006/relationships/customXml" Target="../ink/ink1254.xml"/><Relationship Id="rId165" Type="http://schemas.openxmlformats.org/officeDocument/2006/relationships/image" Target="../media/image1188.png"/><Relationship Id="rId186" Type="http://schemas.openxmlformats.org/officeDocument/2006/relationships/customXml" Target="../ink/ink1302.xml"/><Relationship Id="rId211" Type="http://schemas.openxmlformats.org/officeDocument/2006/relationships/image" Target="../media/image1211.png"/><Relationship Id="rId27" Type="http://schemas.openxmlformats.org/officeDocument/2006/relationships/image" Target="../media/image1119.png"/><Relationship Id="rId48" Type="http://schemas.openxmlformats.org/officeDocument/2006/relationships/customXml" Target="../ink/ink1233.xml"/><Relationship Id="rId69" Type="http://schemas.openxmlformats.org/officeDocument/2006/relationships/image" Target="../media/image1140.png"/><Relationship Id="rId113" Type="http://schemas.openxmlformats.org/officeDocument/2006/relationships/image" Target="../media/image1162.png"/><Relationship Id="rId134" Type="http://schemas.openxmlformats.org/officeDocument/2006/relationships/customXml" Target="../ink/ink1276.xml"/><Relationship Id="rId80" Type="http://schemas.openxmlformats.org/officeDocument/2006/relationships/customXml" Target="../ink/ink1249.xml"/><Relationship Id="rId155" Type="http://schemas.openxmlformats.org/officeDocument/2006/relationships/image" Target="../media/image1183.png"/><Relationship Id="rId176" Type="http://schemas.openxmlformats.org/officeDocument/2006/relationships/customXml" Target="../ink/ink1297.xml"/><Relationship Id="rId197" Type="http://schemas.openxmlformats.org/officeDocument/2006/relationships/image" Target="../media/image1204.png"/><Relationship Id="rId201" Type="http://schemas.openxmlformats.org/officeDocument/2006/relationships/image" Target="../media/image1206.png"/><Relationship Id="rId222" Type="http://schemas.openxmlformats.org/officeDocument/2006/relationships/customXml" Target="../ink/ink1320.xml"/><Relationship Id="rId17" Type="http://schemas.openxmlformats.org/officeDocument/2006/relationships/image" Target="../media/image1114.png"/><Relationship Id="rId38" Type="http://schemas.openxmlformats.org/officeDocument/2006/relationships/customXml" Target="../ink/ink1228.xml"/><Relationship Id="rId59" Type="http://schemas.openxmlformats.org/officeDocument/2006/relationships/image" Target="../media/image1135.png"/><Relationship Id="rId103" Type="http://schemas.openxmlformats.org/officeDocument/2006/relationships/image" Target="../media/image1157.png"/><Relationship Id="rId124" Type="http://schemas.openxmlformats.org/officeDocument/2006/relationships/customXml" Target="../ink/ink1271.xml"/><Relationship Id="rId70" Type="http://schemas.openxmlformats.org/officeDocument/2006/relationships/customXml" Target="../ink/ink1244.xml"/><Relationship Id="rId91" Type="http://schemas.openxmlformats.org/officeDocument/2006/relationships/image" Target="../media/image1151.png"/><Relationship Id="rId145" Type="http://schemas.openxmlformats.org/officeDocument/2006/relationships/image" Target="../media/image1178.png"/><Relationship Id="rId166" Type="http://schemas.openxmlformats.org/officeDocument/2006/relationships/customXml" Target="../ink/ink1292.xml"/><Relationship Id="rId187" Type="http://schemas.openxmlformats.org/officeDocument/2006/relationships/image" Target="../media/image119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315.xml"/><Relationship Id="rId28" Type="http://schemas.openxmlformats.org/officeDocument/2006/relationships/customXml" Target="../ink/ink1223.xml"/><Relationship Id="rId49" Type="http://schemas.openxmlformats.org/officeDocument/2006/relationships/image" Target="../media/image1130.png"/><Relationship Id="rId114" Type="http://schemas.openxmlformats.org/officeDocument/2006/relationships/customXml" Target="../ink/ink1266.xml"/><Relationship Id="rId60" Type="http://schemas.openxmlformats.org/officeDocument/2006/relationships/customXml" Target="../ink/ink1239.xml"/><Relationship Id="rId81" Type="http://schemas.openxmlformats.org/officeDocument/2006/relationships/image" Target="../media/image1146.png"/><Relationship Id="rId135" Type="http://schemas.openxmlformats.org/officeDocument/2006/relationships/image" Target="../media/image1173.png"/><Relationship Id="rId156" Type="http://schemas.openxmlformats.org/officeDocument/2006/relationships/customXml" Target="../ink/ink1287.xml"/><Relationship Id="rId177" Type="http://schemas.openxmlformats.org/officeDocument/2006/relationships/image" Target="../media/image1194.png"/><Relationship Id="rId198" Type="http://schemas.openxmlformats.org/officeDocument/2006/relationships/customXml" Target="../ink/ink1308.xml"/><Relationship Id="rId202" Type="http://schemas.openxmlformats.org/officeDocument/2006/relationships/customXml" Target="../ink/ink1310.xml"/><Relationship Id="rId223" Type="http://schemas.openxmlformats.org/officeDocument/2006/relationships/image" Target="../media/image1217.png"/><Relationship Id="rId18" Type="http://schemas.openxmlformats.org/officeDocument/2006/relationships/customXml" Target="../ink/ink1218.xml"/><Relationship Id="rId39" Type="http://schemas.openxmlformats.org/officeDocument/2006/relationships/image" Target="../media/image1125.png"/><Relationship Id="rId50" Type="http://schemas.openxmlformats.org/officeDocument/2006/relationships/customXml" Target="../ink/ink1234.xml"/><Relationship Id="rId104" Type="http://schemas.openxmlformats.org/officeDocument/2006/relationships/customXml" Target="../ink/ink1261.xml"/><Relationship Id="rId125" Type="http://schemas.openxmlformats.org/officeDocument/2006/relationships/image" Target="../media/image1168.png"/><Relationship Id="rId146" Type="http://schemas.openxmlformats.org/officeDocument/2006/relationships/customXml" Target="../ink/ink1282.xml"/><Relationship Id="rId167" Type="http://schemas.openxmlformats.org/officeDocument/2006/relationships/image" Target="../media/image1189.png"/><Relationship Id="rId188" Type="http://schemas.openxmlformats.org/officeDocument/2006/relationships/customXml" Target="../ink/ink1303.xml"/><Relationship Id="rId71" Type="http://schemas.openxmlformats.org/officeDocument/2006/relationships/image" Target="../media/image1141.png"/><Relationship Id="rId92" Type="http://schemas.openxmlformats.org/officeDocument/2006/relationships/customXml" Target="../ink/ink1255.xml"/><Relationship Id="rId213" Type="http://schemas.openxmlformats.org/officeDocument/2006/relationships/image" Target="../media/image1212.png"/><Relationship Id="rId2" Type="http://schemas.openxmlformats.org/officeDocument/2006/relationships/customXml" Target="../ink/ink1210.xml"/><Relationship Id="rId29" Type="http://schemas.openxmlformats.org/officeDocument/2006/relationships/image" Target="../media/image1120.png"/><Relationship Id="rId40" Type="http://schemas.openxmlformats.org/officeDocument/2006/relationships/customXml" Target="../ink/ink1229.xml"/><Relationship Id="rId115" Type="http://schemas.openxmlformats.org/officeDocument/2006/relationships/image" Target="../media/image1163.png"/><Relationship Id="rId136" Type="http://schemas.openxmlformats.org/officeDocument/2006/relationships/customXml" Target="../ink/ink1277.xml"/><Relationship Id="rId157" Type="http://schemas.openxmlformats.org/officeDocument/2006/relationships/image" Target="../media/image1184.png"/><Relationship Id="rId178" Type="http://schemas.openxmlformats.org/officeDocument/2006/relationships/customXml" Target="../ink/ink1298.xml"/><Relationship Id="rId61" Type="http://schemas.openxmlformats.org/officeDocument/2006/relationships/image" Target="../media/image1136.png"/><Relationship Id="rId82" Type="http://schemas.openxmlformats.org/officeDocument/2006/relationships/customXml" Target="../ink/ink1250.xml"/><Relationship Id="rId199" Type="http://schemas.openxmlformats.org/officeDocument/2006/relationships/image" Target="../media/image1205.png"/><Relationship Id="rId203" Type="http://schemas.openxmlformats.org/officeDocument/2006/relationships/image" Target="../media/image1207.png"/><Relationship Id="rId19" Type="http://schemas.openxmlformats.org/officeDocument/2006/relationships/image" Target="../media/image1115.png"/><Relationship Id="rId224" Type="http://schemas.openxmlformats.org/officeDocument/2006/relationships/customXml" Target="../ink/ink1321.xml"/><Relationship Id="rId30" Type="http://schemas.openxmlformats.org/officeDocument/2006/relationships/customXml" Target="../ink/ink1224.xml"/><Relationship Id="rId105" Type="http://schemas.openxmlformats.org/officeDocument/2006/relationships/image" Target="../media/image1158.png"/><Relationship Id="rId126" Type="http://schemas.openxmlformats.org/officeDocument/2006/relationships/customXml" Target="../ink/ink1272.xml"/><Relationship Id="rId147" Type="http://schemas.openxmlformats.org/officeDocument/2006/relationships/image" Target="../media/image1179.png"/><Relationship Id="rId168" Type="http://schemas.openxmlformats.org/officeDocument/2006/relationships/customXml" Target="../ink/ink1293.xml"/><Relationship Id="rId51" Type="http://schemas.openxmlformats.org/officeDocument/2006/relationships/image" Target="../media/image1131.png"/><Relationship Id="rId72" Type="http://schemas.openxmlformats.org/officeDocument/2006/relationships/customXml" Target="../ink/ink1245.xml"/><Relationship Id="rId93" Type="http://schemas.openxmlformats.org/officeDocument/2006/relationships/image" Target="../media/image1152.png"/><Relationship Id="rId189" Type="http://schemas.openxmlformats.org/officeDocument/2006/relationships/image" Target="../media/image1200.png"/><Relationship Id="rId3" Type="http://schemas.openxmlformats.org/officeDocument/2006/relationships/image" Target="../media/image11070.png"/><Relationship Id="rId214" Type="http://schemas.openxmlformats.org/officeDocument/2006/relationships/customXml" Target="../ink/ink131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27.xml"/><Relationship Id="rId13" Type="http://schemas.openxmlformats.org/officeDocument/2006/relationships/image" Target="../media/image1225.png"/><Relationship Id="rId3" Type="http://schemas.openxmlformats.org/officeDocument/2006/relationships/image" Target="../media/image1221.png"/><Relationship Id="rId7" Type="http://schemas.openxmlformats.org/officeDocument/2006/relationships/image" Target="../media/image1223.png"/><Relationship Id="rId12" Type="http://schemas.openxmlformats.org/officeDocument/2006/relationships/customXml" Target="../ink/ink1329.xml"/><Relationship Id="rId2" Type="http://schemas.openxmlformats.org/officeDocument/2006/relationships/customXml" Target="../ink/ink1324.xml"/><Relationship Id="rId16" Type="http://schemas.openxmlformats.org/officeDocument/2006/relationships/customXml" Target="../ink/ink133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26.xml"/><Relationship Id="rId11" Type="http://schemas.openxmlformats.org/officeDocument/2006/relationships/image" Target="../media/image1112.png"/><Relationship Id="rId5" Type="http://schemas.openxmlformats.org/officeDocument/2006/relationships/image" Target="../media/image1222.png"/><Relationship Id="rId15" Type="http://schemas.openxmlformats.org/officeDocument/2006/relationships/customXml" Target="../ink/ink1331.xml"/><Relationship Id="rId10" Type="http://schemas.openxmlformats.org/officeDocument/2006/relationships/customXml" Target="../ink/ink1328.xml"/><Relationship Id="rId4" Type="http://schemas.openxmlformats.org/officeDocument/2006/relationships/customXml" Target="../ink/ink1325.xml"/><Relationship Id="rId9" Type="http://schemas.openxmlformats.org/officeDocument/2006/relationships/image" Target="../media/image1224.png"/><Relationship Id="rId14" Type="http://schemas.openxmlformats.org/officeDocument/2006/relationships/customXml" Target="../ink/ink133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36.xml"/><Relationship Id="rId3" Type="http://schemas.openxmlformats.org/officeDocument/2006/relationships/image" Target="../media/image1226.png"/><Relationship Id="rId7" Type="http://schemas.openxmlformats.org/officeDocument/2006/relationships/image" Target="../media/image1228.png"/><Relationship Id="rId2" Type="http://schemas.openxmlformats.org/officeDocument/2006/relationships/customXml" Target="../ink/ink133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35.xml"/><Relationship Id="rId11" Type="http://schemas.openxmlformats.org/officeDocument/2006/relationships/image" Target="../media/image1230.png"/><Relationship Id="rId5" Type="http://schemas.openxmlformats.org/officeDocument/2006/relationships/image" Target="../media/image1227.png"/><Relationship Id="rId10" Type="http://schemas.openxmlformats.org/officeDocument/2006/relationships/customXml" Target="../ink/ink1337.xml"/><Relationship Id="rId4" Type="http://schemas.openxmlformats.org/officeDocument/2006/relationships/customXml" Target="../ink/ink1334.xml"/><Relationship Id="rId9" Type="http://schemas.openxmlformats.org/officeDocument/2006/relationships/image" Target="../media/image1229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45.xml"/><Relationship Id="rId18" Type="http://schemas.openxmlformats.org/officeDocument/2006/relationships/customXml" Target="../ink/ink1348.xml"/><Relationship Id="rId26" Type="http://schemas.openxmlformats.org/officeDocument/2006/relationships/customXml" Target="../ink/ink1352.xml"/><Relationship Id="rId39" Type="http://schemas.openxmlformats.org/officeDocument/2006/relationships/image" Target="../media/image1247.png"/><Relationship Id="rId21" Type="http://schemas.openxmlformats.org/officeDocument/2006/relationships/image" Target="../media/image1238.png"/><Relationship Id="rId34" Type="http://schemas.openxmlformats.org/officeDocument/2006/relationships/customXml" Target="../ink/ink1356.xml"/><Relationship Id="rId42" Type="http://schemas.openxmlformats.org/officeDocument/2006/relationships/customXml" Target="../ink/ink1360.xml"/><Relationship Id="rId47" Type="http://schemas.openxmlformats.org/officeDocument/2006/relationships/image" Target="../media/image1251.png"/><Relationship Id="rId50" Type="http://schemas.openxmlformats.org/officeDocument/2006/relationships/customXml" Target="../ink/ink1364.xml"/><Relationship Id="rId55" Type="http://schemas.openxmlformats.org/officeDocument/2006/relationships/image" Target="../media/image1255.png"/><Relationship Id="rId7" Type="http://schemas.openxmlformats.org/officeDocument/2006/relationships/image" Target="../media/image1233.png"/><Relationship Id="rId2" Type="http://schemas.openxmlformats.org/officeDocument/2006/relationships/customXml" Target="../ink/ink1338.xml"/><Relationship Id="rId16" Type="http://schemas.openxmlformats.org/officeDocument/2006/relationships/customXml" Target="../ink/ink1347.xml"/><Relationship Id="rId29" Type="http://schemas.openxmlformats.org/officeDocument/2006/relationships/image" Target="../media/image1242.png"/><Relationship Id="rId11" Type="http://schemas.openxmlformats.org/officeDocument/2006/relationships/customXml" Target="../ink/ink1343.xml"/><Relationship Id="rId24" Type="http://schemas.openxmlformats.org/officeDocument/2006/relationships/customXml" Target="../ink/ink1351.xml"/><Relationship Id="rId32" Type="http://schemas.openxmlformats.org/officeDocument/2006/relationships/customXml" Target="../ink/ink1355.xml"/><Relationship Id="rId37" Type="http://schemas.openxmlformats.org/officeDocument/2006/relationships/image" Target="../media/image1246.png"/><Relationship Id="rId40" Type="http://schemas.openxmlformats.org/officeDocument/2006/relationships/customXml" Target="../ink/ink1359.xml"/><Relationship Id="rId45" Type="http://schemas.openxmlformats.org/officeDocument/2006/relationships/image" Target="../media/image1250.png"/><Relationship Id="rId53" Type="http://schemas.openxmlformats.org/officeDocument/2006/relationships/image" Target="../media/image1254.png"/><Relationship Id="rId58" Type="http://schemas.openxmlformats.org/officeDocument/2006/relationships/customXml" Target="../ink/ink1368.xml"/><Relationship Id="rId5" Type="http://schemas.openxmlformats.org/officeDocument/2006/relationships/image" Target="../media/image1232.png"/><Relationship Id="rId61" Type="http://schemas.openxmlformats.org/officeDocument/2006/relationships/image" Target="../media/image1258.png"/><Relationship Id="rId19" Type="http://schemas.openxmlformats.org/officeDocument/2006/relationships/image" Target="../media/image1237.png"/><Relationship Id="rId14" Type="http://schemas.openxmlformats.org/officeDocument/2006/relationships/customXml" Target="../ink/ink1346.xml"/><Relationship Id="rId22" Type="http://schemas.openxmlformats.org/officeDocument/2006/relationships/customXml" Target="../ink/ink1350.xml"/><Relationship Id="rId27" Type="http://schemas.openxmlformats.org/officeDocument/2006/relationships/image" Target="../media/image1241.png"/><Relationship Id="rId30" Type="http://schemas.openxmlformats.org/officeDocument/2006/relationships/customXml" Target="../ink/ink1354.xml"/><Relationship Id="rId35" Type="http://schemas.openxmlformats.org/officeDocument/2006/relationships/image" Target="../media/image1245.png"/><Relationship Id="rId43" Type="http://schemas.openxmlformats.org/officeDocument/2006/relationships/image" Target="../media/image1249.png"/><Relationship Id="rId48" Type="http://schemas.openxmlformats.org/officeDocument/2006/relationships/customXml" Target="../ink/ink1363.xml"/><Relationship Id="rId56" Type="http://schemas.openxmlformats.org/officeDocument/2006/relationships/customXml" Target="../ink/ink1367.xml"/><Relationship Id="rId8" Type="http://schemas.openxmlformats.org/officeDocument/2006/relationships/customXml" Target="../ink/ink1341.xml"/><Relationship Id="rId51" Type="http://schemas.openxmlformats.org/officeDocument/2006/relationships/image" Target="../media/image1253.png"/><Relationship Id="rId3" Type="http://schemas.openxmlformats.org/officeDocument/2006/relationships/image" Target="../media/image1231.png"/><Relationship Id="rId12" Type="http://schemas.openxmlformats.org/officeDocument/2006/relationships/customXml" Target="../ink/ink1344.xml"/><Relationship Id="rId17" Type="http://schemas.openxmlformats.org/officeDocument/2006/relationships/image" Target="../media/image1236.png"/><Relationship Id="rId25" Type="http://schemas.openxmlformats.org/officeDocument/2006/relationships/image" Target="../media/image1240.png"/><Relationship Id="rId33" Type="http://schemas.openxmlformats.org/officeDocument/2006/relationships/image" Target="../media/image1244.png"/><Relationship Id="rId38" Type="http://schemas.openxmlformats.org/officeDocument/2006/relationships/customXml" Target="../ink/ink1358.xml"/><Relationship Id="rId46" Type="http://schemas.openxmlformats.org/officeDocument/2006/relationships/customXml" Target="../ink/ink1362.xml"/><Relationship Id="rId59" Type="http://schemas.openxmlformats.org/officeDocument/2006/relationships/image" Target="../media/image1257.png"/><Relationship Id="rId20" Type="http://schemas.openxmlformats.org/officeDocument/2006/relationships/customXml" Target="../ink/ink1349.xml"/><Relationship Id="rId41" Type="http://schemas.openxmlformats.org/officeDocument/2006/relationships/image" Target="../media/image1248.png"/><Relationship Id="rId54" Type="http://schemas.openxmlformats.org/officeDocument/2006/relationships/customXml" Target="../ink/ink136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40.xml"/><Relationship Id="rId15" Type="http://schemas.openxmlformats.org/officeDocument/2006/relationships/image" Target="../media/image1235.png"/><Relationship Id="rId23" Type="http://schemas.openxmlformats.org/officeDocument/2006/relationships/image" Target="../media/image1239.png"/><Relationship Id="rId28" Type="http://schemas.openxmlformats.org/officeDocument/2006/relationships/customXml" Target="../ink/ink1353.xml"/><Relationship Id="rId36" Type="http://schemas.openxmlformats.org/officeDocument/2006/relationships/customXml" Target="../ink/ink1357.xml"/><Relationship Id="rId49" Type="http://schemas.openxmlformats.org/officeDocument/2006/relationships/image" Target="../media/image1252.png"/><Relationship Id="rId57" Type="http://schemas.openxmlformats.org/officeDocument/2006/relationships/image" Target="../media/image1256.png"/><Relationship Id="rId10" Type="http://schemas.openxmlformats.org/officeDocument/2006/relationships/customXml" Target="../ink/ink1342.xml"/><Relationship Id="rId31" Type="http://schemas.openxmlformats.org/officeDocument/2006/relationships/image" Target="../media/image1243.png"/><Relationship Id="rId44" Type="http://schemas.openxmlformats.org/officeDocument/2006/relationships/customXml" Target="../ink/ink1361.xml"/><Relationship Id="rId52" Type="http://schemas.openxmlformats.org/officeDocument/2006/relationships/customXml" Target="../ink/ink1365.xml"/><Relationship Id="rId60" Type="http://schemas.openxmlformats.org/officeDocument/2006/relationships/customXml" Target="../ink/ink1369.xml"/><Relationship Id="rId4" Type="http://schemas.openxmlformats.org/officeDocument/2006/relationships/customXml" Target="../ink/ink1339.xml"/><Relationship Id="rId9" Type="http://schemas.openxmlformats.org/officeDocument/2006/relationships/image" Target="../media/image1234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77.xml"/><Relationship Id="rId18" Type="http://schemas.openxmlformats.org/officeDocument/2006/relationships/customXml" Target="../ink/ink1380.xml"/><Relationship Id="rId26" Type="http://schemas.openxmlformats.org/officeDocument/2006/relationships/customXml" Target="../ink/ink1384.xml"/><Relationship Id="rId39" Type="http://schemas.openxmlformats.org/officeDocument/2006/relationships/image" Target="../media/image1247.png"/><Relationship Id="rId21" Type="http://schemas.openxmlformats.org/officeDocument/2006/relationships/image" Target="../media/image1238.png"/><Relationship Id="rId34" Type="http://schemas.openxmlformats.org/officeDocument/2006/relationships/customXml" Target="../ink/ink1388.xml"/><Relationship Id="rId42" Type="http://schemas.openxmlformats.org/officeDocument/2006/relationships/customXml" Target="../ink/ink1392.xml"/><Relationship Id="rId47" Type="http://schemas.openxmlformats.org/officeDocument/2006/relationships/image" Target="../media/image1251.png"/><Relationship Id="rId50" Type="http://schemas.openxmlformats.org/officeDocument/2006/relationships/customXml" Target="../ink/ink1396.xml"/><Relationship Id="rId55" Type="http://schemas.openxmlformats.org/officeDocument/2006/relationships/image" Target="../media/image1255.png"/><Relationship Id="rId7" Type="http://schemas.openxmlformats.org/officeDocument/2006/relationships/image" Target="../media/image1233.png"/><Relationship Id="rId2" Type="http://schemas.openxmlformats.org/officeDocument/2006/relationships/customXml" Target="../ink/ink1370.xml"/><Relationship Id="rId16" Type="http://schemas.openxmlformats.org/officeDocument/2006/relationships/customXml" Target="../ink/ink1379.xml"/><Relationship Id="rId29" Type="http://schemas.openxmlformats.org/officeDocument/2006/relationships/image" Target="../media/image1242.png"/><Relationship Id="rId11" Type="http://schemas.openxmlformats.org/officeDocument/2006/relationships/customXml" Target="../ink/ink1375.xml"/><Relationship Id="rId24" Type="http://schemas.openxmlformats.org/officeDocument/2006/relationships/customXml" Target="../ink/ink1383.xml"/><Relationship Id="rId32" Type="http://schemas.openxmlformats.org/officeDocument/2006/relationships/customXml" Target="../ink/ink1387.xml"/><Relationship Id="rId37" Type="http://schemas.openxmlformats.org/officeDocument/2006/relationships/image" Target="../media/image1246.png"/><Relationship Id="rId40" Type="http://schemas.openxmlformats.org/officeDocument/2006/relationships/customXml" Target="../ink/ink1391.xml"/><Relationship Id="rId45" Type="http://schemas.openxmlformats.org/officeDocument/2006/relationships/image" Target="../media/image1250.png"/><Relationship Id="rId53" Type="http://schemas.openxmlformats.org/officeDocument/2006/relationships/image" Target="../media/image1254.png"/><Relationship Id="rId58" Type="http://schemas.openxmlformats.org/officeDocument/2006/relationships/customXml" Target="../ink/ink1400.xml"/><Relationship Id="rId5" Type="http://schemas.openxmlformats.org/officeDocument/2006/relationships/image" Target="../media/image1260.png"/><Relationship Id="rId61" Type="http://schemas.openxmlformats.org/officeDocument/2006/relationships/image" Target="../media/image1258.png"/><Relationship Id="rId19" Type="http://schemas.openxmlformats.org/officeDocument/2006/relationships/image" Target="../media/image1237.png"/><Relationship Id="rId14" Type="http://schemas.openxmlformats.org/officeDocument/2006/relationships/customXml" Target="../ink/ink1378.xml"/><Relationship Id="rId22" Type="http://schemas.openxmlformats.org/officeDocument/2006/relationships/customXml" Target="../ink/ink1382.xml"/><Relationship Id="rId27" Type="http://schemas.openxmlformats.org/officeDocument/2006/relationships/image" Target="../media/image1241.png"/><Relationship Id="rId30" Type="http://schemas.openxmlformats.org/officeDocument/2006/relationships/customXml" Target="../ink/ink1386.xml"/><Relationship Id="rId35" Type="http://schemas.openxmlformats.org/officeDocument/2006/relationships/image" Target="../media/image1245.png"/><Relationship Id="rId43" Type="http://schemas.openxmlformats.org/officeDocument/2006/relationships/image" Target="../media/image1249.png"/><Relationship Id="rId48" Type="http://schemas.openxmlformats.org/officeDocument/2006/relationships/customXml" Target="../ink/ink1395.xml"/><Relationship Id="rId56" Type="http://schemas.openxmlformats.org/officeDocument/2006/relationships/customXml" Target="../ink/ink1399.xml"/><Relationship Id="rId8" Type="http://schemas.openxmlformats.org/officeDocument/2006/relationships/customXml" Target="../ink/ink1373.xml"/><Relationship Id="rId51" Type="http://schemas.openxmlformats.org/officeDocument/2006/relationships/image" Target="../media/image1253.png"/><Relationship Id="rId3" Type="http://schemas.openxmlformats.org/officeDocument/2006/relationships/image" Target="../media/image1259.png"/><Relationship Id="rId12" Type="http://schemas.openxmlformats.org/officeDocument/2006/relationships/customXml" Target="../ink/ink1376.xml"/><Relationship Id="rId17" Type="http://schemas.openxmlformats.org/officeDocument/2006/relationships/image" Target="../media/image1236.png"/><Relationship Id="rId25" Type="http://schemas.openxmlformats.org/officeDocument/2006/relationships/image" Target="../media/image1240.png"/><Relationship Id="rId33" Type="http://schemas.openxmlformats.org/officeDocument/2006/relationships/image" Target="../media/image1244.png"/><Relationship Id="rId38" Type="http://schemas.openxmlformats.org/officeDocument/2006/relationships/customXml" Target="../ink/ink1390.xml"/><Relationship Id="rId46" Type="http://schemas.openxmlformats.org/officeDocument/2006/relationships/customXml" Target="../ink/ink1394.xml"/><Relationship Id="rId59" Type="http://schemas.openxmlformats.org/officeDocument/2006/relationships/image" Target="../media/image1257.png"/><Relationship Id="rId20" Type="http://schemas.openxmlformats.org/officeDocument/2006/relationships/customXml" Target="../ink/ink1381.xml"/><Relationship Id="rId41" Type="http://schemas.openxmlformats.org/officeDocument/2006/relationships/image" Target="../media/image1248.png"/><Relationship Id="rId54" Type="http://schemas.openxmlformats.org/officeDocument/2006/relationships/customXml" Target="../ink/ink139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72.xml"/><Relationship Id="rId15" Type="http://schemas.openxmlformats.org/officeDocument/2006/relationships/image" Target="../media/image1235.png"/><Relationship Id="rId23" Type="http://schemas.openxmlformats.org/officeDocument/2006/relationships/image" Target="../media/image1239.png"/><Relationship Id="rId28" Type="http://schemas.openxmlformats.org/officeDocument/2006/relationships/customXml" Target="../ink/ink1385.xml"/><Relationship Id="rId36" Type="http://schemas.openxmlformats.org/officeDocument/2006/relationships/customXml" Target="../ink/ink1389.xml"/><Relationship Id="rId49" Type="http://schemas.openxmlformats.org/officeDocument/2006/relationships/image" Target="../media/image1252.png"/><Relationship Id="rId57" Type="http://schemas.openxmlformats.org/officeDocument/2006/relationships/image" Target="../media/image1256.png"/><Relationship Id="rId10" Type="http://schemas.openxmlformats.org/officeDocument/2006/relationships/customXml" Target="../ink/ink1374.xml"/><Relationship Id="rId31" Type="http://schemas.openxmlformats.org/officeDocument/2006/relationships/image" Target="../media/image1243.png"/><Relationship Id="rId44" Type="http://schemas.openxmlformats.org/officeDocument/2006/relationships/customXml" Target="../ink/ink1393.xml"/><Relationship Id="rId52" Type="http://schemas.openxmlformats.org/officeDocument/2006/relationships/customXml" Target="../ink/ink1397.xml"/><Relationship Id="rId60" Type="http://schemas.openxmlformats.org/officeDocument/2006/relationships/customXml" Target="../ink/ink1401.xml"/><Relationship Id="rId4" Type="http://schemas.openxmlformats.org/officeDocument/2006/relationships/customXml" Target="../ink/ink1371.xml"/><Relationship Id="rId9" Type="http://schemas.openxmlformats.org/officeDocument/2006/relationships/image" Target="../media/image1234.png"/></Relationships>
</file>

<file path=ppt/slides/_rels/slide2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18.png"/><Relationship Id="rId299" Type="http://schemas.openxmlformats.org/officeDocument/2006/relationships/image" Target="../media/image1409.png"/><Relationship Id="rId21" Type="http://schemas.openxmlformats.org/officeDocument/2006/relationships/image" Target="../media/image1270.png"/><Relationship Id="rId63" Type="http://schemas.openxmlformats.org/officeDocument/2006/relationships/image" Target="../media/image1291.png"/><Relationship Id="rId159" Type="http://schemas.openxmlformats.org/officeDocument/2006/relationships/image" Target="../media/image1339.png"/><Relationship Id="rId324" Type="http://schemas.openxmlformats.org/officeDocument/2006/relationships/customXml" Target="../ink/ink1563.xml"/><Relationship Id="rId170" Type="http://schemas.openxmlformats.org/officeDocument/2006/relationships/customXml" Target="../ink/ink1486.xml"/><Relationship Id="rId226" Type="http://schemas.openxmlformats.org/officeDocument/2006/relationships/customXml" Target="../ink/ink1514.xml"/><Relationship Id="rId268" Type="http://schemas.openxmlformats.org/officeDocument/2006/relationships/customXml" Target="../ink/ink1535.xml"/><Relationship Id="rId32" Type="http://schemas.openxmlformats.org/officeDocument/2006/relationships/customXml" Target="../ink/ink1417.xml"/><Relationship Id="rId74" Type="http://schemas.openxmlformats.org/officeDocument/2006/relationships/customXml" Target="../ink/ink1438.xml"/><Relationship Id="rId128" Type="http://schemas.openxmlformats.org/officeDocument/2006/relationships/customXml" Target="../ink/ink1465.xml"/><Relationship Id="rId335" Type="http://schemas.openxmlformats.org/officeDocument/2006/relationships/image" Target="../media/image1427.png"/><Relationship Id="rId5" Type="http://schemas.openxmlformats.org/officeDocument/2006/relationships/image" Target="../media/image1262.png"/><Relationship Id="rId181" Type="http://schemas.openxmlformats.org/officeDocument/2006/relationships/image" Target="../media/image1350.png"/><Relationship Id="rId237" Type="http://schemas.openxmlformats.org/officeDocument/2006/relationships/image" Target="../media/image1378.png"/><Relationship Id="rId279" Type="http://schemas.openxmlformats.org/officeDocument/2006/relationships/image" Target="../media/image1399.png"/><Relationship Id="rId43" Type="http://schemas.openxmlformats.org/officeDocument/2006/relationships/image" Target="../media/image1281.png"/><Relationship Id="rId139" Type="http://schemas.openxmlformats.org/officeDocument/2006/relationships/image" Target="../media/image1329.png"/><Relationship Id="rId290" Type="http://schemas.openxmlformats.org/officeDocument/2006/relationships/customXml" Target="../ink/ink1546.xml"/><Relationship Id="rId304" Type="http://schemas.openxmlformats.org/officeDocument/2006/relationships/customXml" Target="../ink/ink1553.xml"/><Relationship Id="rId85" Type="http://schemas.openxmlformats.org/officeDocument/2006/relationships/image" Target="../media/image1302.png"/><Relationship Id="rId150" Type="http://schemas.openxmlformats.org/officeDocument/2006/relationships/customXml" Target="../ink/ink1476.xml"/><Relationship Id="rId192" Type="http://schemas.openxmlformats.org/officeDocument/2006/relationships/customXml" Target="../ink/ink1497.xml"/><Relationship Id="rId206" Type="http://schemas.openxmlformats.org/officeDocument/2006/relationships/customXml" Target="../ink/ink1504.xml"/><Relationship Id="rId248" Type="http://schemas.openxmlformats.org/officeDocument/2006/relationships/customXml" Target="../ink/ink1525.xml"/><Relationship Id="rId12" Type="http://schemas.openxmlformats.org/officeDocument/2006/relationships/customXml" Target="../ink/ink1407.xml"/><Relationship Id="rId108" Type="http://schemas.openxmlformats.org/officeDocument/2006/relationships/customXml" Target="../ink/ink1455.xml"/><Relationship Id="rId315" Type="http://schemas.openxmlformats.org/officeDocument/2006/relationships/image" Target="../media/image1417.png"/><Relationship Id="rId54" Type="http://schemas.openxmlformats.org/officeDocument/2006/relationships/customXml" Target="../ink/ink1428.xml"/><Relationship Id="rId96" Type="http://schemas.openxmlformats.org/officeDocument/2006/relationships/customXml" Target="../ink/ink1449.xml"/><Relationship Id="rId161" Type="http://schemas.openxmlformats.org/officeDocument/2006/relationships/image" Target="../media/image1340.png"/><Relationship Id="rId217" Type="http://schemas.openxmlformats.org/officeDocument/2006/relationships/image" Target="../media/image1368.png"/><Relationship Id="rId259" Type="http://schemas.openxmlformats.org/officeDocument/2006/relationships/image" Target="../media/image1389.png"/><Relationship Id="rId23" Type="http://schemas.openxmlformats.org/officeDocument/2006/relationships/image" Target="../media/image1271.png"/><Relationship Id="rId119" Type="http://schemas.openxmlformats.org/officeDocument/2006/relationships/image" Target="../media/image1319.png"/><Relationship Id="rId270" Type="http://schemas.openxmlformats.org/officeDocument/2006/relationships/customXml" Target="../ink/ink1536.xml"/><Relationship Id="rId326" Type="http://schemas.openxmlformats.org/officeDocument/2006/relationships/customXml" Target="../ink/ink1564.xml"/><Relationship Id="rId65" Type="http://schemas.openxmlformats.org/officeDocument/2006/relationships/image" Target="../media/image1292.png"/><Relationship Id="rId130" Type="http://schemas.openxmlformats.org/officeDocument/2006/relationships/customXml" Target="../ink/ink1466.xml"/><Relationship Id="rId172" Type="http://schemas.openxmlformats.org/officeDocument/2006/relationships/customXml" Target="../ink/ink1487.xml"/><Relationship Id="rId228" Type="http://schemas.openxmlformats.org/officeDocument/2006/relationships/customXml" Target="../ink/ink1515.xml"/><Relationship Id="rId281" Type="http://schemas.openxmlformats.org/officeDocument/2006/relationships/image" Target="../media/image1400.png"/><Relationship Id="rId337" Type="http://schemas.openxmlformats.org/officeDocument/2006/relationships/image" Target="../media/image1428.png"/><Relationship Id="rId34" Type="http://schemas.openxmlformats.org/officeDocument/2006/relationships/customXml" Target="../ink/ink1418.xml"/><Relationship Id="rId76" Type="http://schemas.openxmlformats.org/officeDocument/2006/relationships/customXml" Target="../ink/ink1439.xml"/><Relationship Id="rId141" Type="http://schemas.openxmlformats.org/officeDocument/2006/relationships/image" Target="../media/image1330.png"/><Relationship Id="rId7" Type="http://schemas.openxmlformats.org/officeDocument/2006/relationships/image" Target="../media/image1263.png"/><Relationship Id="rId183" Type="http://schemas.openxmlformats.org/officeDocument/2006/relationships/image" Target="../media/image1351.png"/><Relationship Id="rId239" Type="http://schemas.openxmlformats.org/officeDocument/2006/relationships/image" Target="../media/image1379.png"/><Relationship Id="rId250" Type="http://schemas.openxmlformats.org/officeDocument/2006/relationships/customXml" Target="../ink/ink1526.xml"/><Relationship Id="rId292" Type="http://schemas.openxmlformats.org/officeDocument/2006/relationships/customXml" Target="../ink/ink1547.xml"/><Relationship Id="rId306" Type="http://schemas.openxmlformats.org/officeDocument/2006/relationships/customXml" Target="../ink/ink1554.xml"/><Relationship Id="rId45" Type="http://schemas.openxmlformats.org/officeDocument/2006/relationships/image" Target="../media/image1282.png"/><Relationship Id="rId87" Type="http://schemas.openxmlformats.org/officeDocument/2006/relationships/image" Target="../media/image1303.png"/><Relationship Id="rId110" Type="http://schemas.openxmlformats.org/officeDocument/2006/relationships/customXml" Target="../ink/ink1456.xml"/><Relationship Id="rId152" Type="http://schemas.openxmlformats.org/officeDocument/2006/relationships/customXml" Target="../ink/ink1477.xml"/><Relationship Id="rId194" Type="http://schemas.openxmlformats.org/officeDocument/2006/relationships/customXml" Target="../ink/ink1498.xml"/><Relationship Id="rId208" Type="http://schemas.openxmlformats.org/officeDocument/2006/relationships/customXml" Target="../ink/ink1505.xml"/><Relationship Id="rId240" Type="http://schemas.openxmlformats.org/officeDocument/2006/relationships/customXml" Target="../ink/ink1521.xml"/><Relationship Id="rId261" Type="http://schemas.openxmlformats.org/officeDocument/2006/relationships/image" Target="../media/image1390.png"/><Relationship Id="rId14" Type="http://schemas.openxmlformats.org/officeDocument/2006/relationships/customXml" Target="../ink/ink1408.xml"/><Relationship Id="rId35" Type="http://schemas.openxmlformats.org/officeDocument/2006/relationships/image" Target="../media/image1277.png"/><Relationship Id="rId56" Type="http://schemas.openxmlformats.org/officeDocument/2006/relationships/customXml" Target="../ink/ink1429.xml"/><Relationship Id="rId77" Type="http://schemas.openxmlformats.org/officeDocument/2006/relationships/image" Target="../media/image1298.png"/><Relationship Id="rId100" Type="http://schemas.openxmlformats.org/officeDocument/2006/relationships/customXml" Target="../ink/ink1451.xml"/><Relationship Id="rId282" Type="http://schemas.openxmlformats.org/officeDocument/2006/relationships/customXml" Target="../ink/ink1542.xml"/><Relationship Id="rId317" Type="http://schemas.openxmlformats.org/officeDocument/2006/relationships/image" Target="../media/image1418.png"/><Relationship Id="rId338" Type="http://schemas.openxmlformats.org/officeDocument/2006/relationships/customXml" Target="../ink/ink1570.xml"/><Relationship Id="rId8" Type="http://schemas.openxmlformats.org/officeDocument/2006/relationships/customXml" Target="../ink/ink1405.xml"/><Relationship Id="rId98" Type="http://schemas.openxmlformats.org/officeDocument/2006/relationships/customXml" Target="../ink/ink1450.xml"/><Relationship Id="rId121" Type="http://schemas.openxmlformats.org/officeDocument/2006/relationships/image" Target="../media/image1320.png"/><Relationship Id="rId142" Type="http://schemas.openxmlformats.org/officeDocument/2006/relationships/customXml" Target="../ink/ink1472.xml"/><Relationship Id="rId163" Type="http://schemas.openxmlformats.org/officeDocument/2006/relationships/image" Target="../media/image1341.png"/><Relationship Id="rId184" Type="http://schemas.openxmlformats.org/officeDocument/2006/relationships/customXml" Target="../ink/ink1493.xml"/><Relationship Id="rId219" Type="http://schemas.openxmlformats.org/officeDocument/2006/relationships/image" Target="../media/image1369.png"/><Relationship Id="rId230" Type="http://schemas.openxmlformats.org/officeDocument/2006/relationships/customXml" Target="../ink/ink1516.xml"/><Relationship Id="rId251" Type="http://schemas.openxmlformats.org/officeDocument/2006/relationships/image" Target="../media/image1385.png"/><Relationship Id="rId25" Type="http://schemas.openxmlformats.org/officeDocument/2006/relationships/image" Target="../media/image1272.png"/><Relationship Id="rId46" Type="http://schemas.openxmlformats.org/officeDocument/2006/relationships/customXml" Target="../ink/ink1424.xml"/><Relationship Id="rId67" Type="http://schemas.openxmlformats.org/officeDocument/2006/relationships/image" Target="../media/image1293.png"/><Relationship Id="rId272" Type="http://schemas.openxmlformats.org/officeDocument/2006/relationships/customXml" Target="../ink/ink1537.xml"/><Relationship Id="rId293" Type="http://schemas.openxmlformats.org/officeDocument/2006/relationships/image" Target="../media/image1406.png"/><Relationship Id="rId307" Type="http://schemas.openxmlformats.org/officeDocument/2006/relationships/image" Target="../media/image1413.png"/><Relationship Id="rId328" Type="http://schemas.openxmlformats.org/officeDocument/2006/relationships/customXml" Target="../ink/ink1565.xml"/><Relationship Id="rId88" Type="http://schemas.openxmlformats.org/officeDocument/2006/relationships/customXml" Target="../ink/ink1445.xml"/><Relationship Id="rId111" Type="http://schemas.openxmlformats.org/officeDocument/2006/relationships/image" Target="../media/image1315.png"/><Relationship Id="rId132" Type="http://schemas.openxmlformats.org/officeDocument/2006/relationships/customXml" Target="../ink/ink1467.xml"/><Relationship Id="rId153" Type="http://schemas.openxmlformats.org/officeDocument/2006/relationships/image" Target="../media/image1336.png"/><Relationship Id="rId174" Type="http://schemas.openxmlformats.org/officeDocument/2006/relationships/customXml" Target="../ink/ink1488.xml"/><Relationship Id="rId195" Type="http://schemas.openxmlformats.org/officeDocument/2006/relationships/image" Target="../media/image1357.png"/><Relationship Id="rId209" Type="http://schemas.openxmlformats.org/officeDocument/2006/relationships/image" Target="../media/image1364.png"/><Relationship Id="rId220" Type="http://schemas.openxmlformats.org/officeDocument/2006/relationships/customXml" Target="../ink/ink1511.xml"/><Relationship Id="rId241" Type="http://schemas.openxmlformats.org/officeDocument/2006/relationships/image" Target="../media/image1380.png"/><Relationship Id="rId15" Type="http://schemas.openxmlformats.org/officeDocument/2006/relationships/image" Target="../media/image1267.png"/><Relationship Id="rId36" Type="http://schemas.openxmlformats.org/officeDocument/2006/relationships/customXml" Target="../ink/ink1419.xml"/><Relationship Id="rId57" Type="http://schemas.openxmlformats.org/officeDocument/2006/relationships/image" Target="../media/image1288.png"/><Relationship Id="rId262" Type="http://schemas.openxmlformats.org/officeDocument/2006/relationships/customXml" Target="../ink/ink1532.xml"/><Relationship Id="rId283" Type="http://schemas.openxmlformats.org/officeDocument/2006/relationships/image" Target="../media/image1401.png"/><Relationship Id="rId318" Type="http://schemas.openxmlformats.org/officeDocument/2006/relationships/customXml" Target="../ink/ink1560.xml"/><Relationship Id="rId339" Type="http://schemas.openxmlformats.org/officeDocument/2006/relationships/image" Target="../media/image1429.png"/><Relationship Id="rId78" Type="http://schemas.openxmlformats.org/officeDocument/2006/relationships/customXml" Target="../ink/ink1440.xml"/><Relationship Id="rId99" Type="http://schemas.openxmlformats.org/officeDocument/2006/relationships/image" Target="../media/image1309.png"/><Relationship Id="rId101" Type="http://schemas.openxmlformats.org/officeDocument/2006/relationships/image" Target="../media/image1310.png"/><Relationship Id="rId122" Type="http://schemas.openxmlformats.org/officeDocument/2006/relationships/customXml" Target="../ink/ink1462.xml"/><Relationship Id="rId143" Type="http://schemas.openxmlformats.org/officeDocument/2006/relationships/image" Target="../media/image1331.png"/><Relationship Id="rId164" Type="http://schemas.openxmlformats.org/officeDocument/2006/relationships/customXml" Target="../ink/ink1483.xml"/><Relationship Id="rId185" Type="http://schemas.openxmlformats.org/officeDocument/2006/relationships/image" Target="../media/image1352.png"/><Relationship Id="rId9" Type="http://schemas.openxmlformats.org/officeDocument/2006/relationships/image" Target="../media/image1264.png"/><Relationship Id="rId210" Type="http://schemas.openxmlformats.org/officeDocument/2006/relationships/customXml" Target="../ink/ink1506.xml"/><Relationship Id="rId26" Type="http://schemas.openxmlformats.org/officeDocument/2006/relationships/customXml" Target="../ink/ink1414.xml"/><Relationship Id="rId231" Type="http://schemas.openxmlformats.org/officeDocument/2006/relationships/image" Target="../media/image1375.png"/><Relationship Id="rId252" Type="http://schemas.openxmlformats.org/officeDocument/2006/relationships/customXml" Target="../ink/ink1527.xml"/><Relationship Id="rId273" Type="http://schemas.openxmlformats.org/officeDocument/2006/relationships/image" Target="../media/image1396.png"/><Relationship Id="rId294" Type="http://schemas.openxmlformats.org/officeDocument/2006/relationships/customXml" Target="../ink/ink1548.xml"/><Relationship Id="rId308" Type="http://schemas.openxmlformats.org/officeDocument/2006/relationships/customXml" Target="../ink/ink1555.xml"/><Relationship Id="rId329" Type="http://schemas.openxmlformats.org/officeDocument/2006/relationships/image" Target="../media/image1424.png"/><Relationship Id="rId47" Type="http://schemas.openxmlformats.org/officeDocument/2006/relationships/image" Target="../media/image1283.png"/><Relationship Id="rId68" Type="http://schemas.openxmlformats.org/officeDocument/2006/relationships/customXml" Target="../ink/ink1435.xml"/><Relationship Id="rId89" Type="http://schemas.openxmlformats.org/officeDocument/2006/relationships/image" Target="../media/image1304.png"/><Relationship Id="rId112" Type="http://schemas.openxmlformats.org/officeDocument/2006/relationships/customXml" Target="../ink/ink1457.xml"/><Relationship Id="rId133" Type="http://schemas.openxmlformats.org/officeDocument/2006/relationships/image" Target="../media/image1326.png"/><Relationship Id="rId154" Type="http://schemas.openxmlformats.org/officeDocument/2006/relationships/customXml" Target="../ink/ink1478.xml"/><Relationship Id="rId175" Type="http://schemas.openxmlformats.org/officeDocument/2006/relationships/image" Target="../media/image1347.png"/><Relationship Id="rId340" Type="http://schemas.openxmlformats.org/officeDocument/2006/relationships/customXml" Target="../ink/ink1571.xml"/><Relationship Id="rId196" Type="http://schemas.openxmlformats.org/officeDocument/2006/relationships/customXml" Target="../ink/ink1499.xml"/><Relationship Id="rId200" Type="http://schemas.openxmlformats.org/officeDocument/2006/relationships/customXml" Target="../ink/ink1501.xml"/><Relationship Id="rId16" Type="http://schemas.openxmlformats.org/officeDocument/2006/relationships/customXml" Target="../ink/ink1409.xml"/><Relationship Id="rId221" Type="http://schemas.openxmlformats.org/officeDocument/2006/relationships/image" Target="../media/image1370.png"/><Relationship Id="rId242" Type="http://schemas.openxmlformats.org/officeDocument/2006/relationships/customXml" Target="../ink/ink1522.xml"/><Relationship Id="rId263" Type="http://schemas.openxmlformats.org/officeDocument/2006/relationships/image" Target="../media/image1391.png"/><Relationship Id="rId284" Type="http://schemas.openxmlformats.org/officeDocument/2006/relationships/customXml" Target="../ink/ink1543.xml"/><Relationship Id="rId319" Type="http://schemas.openxmlformats.org/officeDocument/2006/relationships/image" Target="../media/image1419.png"/><Relationship Id="rId37" Type="http://schemas.openxmlformats.org/officeDocument/2006/relationships/image" Target="../media/image1278.png"/><Relationship Id="rId58" Type="http://schemas.openxmlformats.org/officeDocument/2006/relationships/customXml" Target="../ink/ink1430.xml"/><Relationship Id="rId79" Type="http://schemas.openxmlformats.org/officeDocument/2006/relationships/image" Target="../media/image1299.png"/><Relationship Id="rId102" Type="http://schemas.openxmlformats.org/officeDocument/2006/relationships/customXml" Target="../ink/ink1452.xml"/><Relationship Id="rId123" Type="http://schemas.openxmlformats.org/officeDocument/2006/relationships/image" Target="../media/image1321.png"/><Relationship Id="rId144" Type="http://schemas.openxmlformats.org/officeDocument/2006/relationships/customXml" Target="../ink/ink1473.xml"/><Relationship Id="rId330" Type="http://schemas.openxmlformats.org/officeDocument/2006/relationships/customXml" Target="../ink/ink1566.xml"/><Relationship Id="rId90" Type="http://schemas.openxmlformats.org/officeDocument/2006/relationships/customXml" Target="../ink/ink1446.xml"/><Relationship Id="rId165" Type="http://schemas.openxmlformats.org/officeDocument/2006/relationships/image" Target="../media/image1342.png"/><Relationship Id="rId186" Type="http://schemas.openxmlformats.org/officeDocument/2006/relationships/customXml" Target="../ink/ink1494.xml"/><Relationship Id="rId211" Type="http://schemas.openxmlformats.org/officeDocument/2006/relationships/image" Target="../media/image1365.png"/><Relationship Id="rId232" Type="http://schemas.openxmlformats.org/officeDocument/2006/relationships/customXml" Target="../ink/ink1517.xml"/><Relationship Id="rId253" Type="http://schemas.openxmlformats.org/officeDocument/2006/relationships/image" Target="../media/image1386.png"/><Relationship Id="rId274" Type="http://schemas.openxmlformats.org/officeDocument/2006/relationships/customXml" Target="../ink/ink1538.xml"/><Relationship Id="rId295" Type="http://schemas.openxmlformats.org/officeDocument/2006/relationships/image" Target="../media/image1407.png"/><Relationship Id="rId309" Type="http://schemas.openxmlformats.org/officeDocument/2006/relationships/image" Target="../media/image1414.png"/><Relationship Id="rId27" Type="http://schemas.openxmlformats.org/officeDocument/2006/relationships/image" Target="../media/image1273.png"/><Relationship Id="rId48" Type="http://schemas.openxmlformats.org/officeDocument/2006/relationships/customXml" Target="../ink/ink1425.xml"/><Relationship Id="rId69" Type="http://schemas.openxmlformats.org/officeDocument/2006/relationships/image" Target="../media/image1294.png"/><Relationship Id="rId113" Type="http://schemas.openxmlformats.org/officeDocument/2006/relationships/image" Target="../media/image1316.png"/><Relationship Id="rId134" Type="http://schemas.openxmlformats.org/officeDocument/2006/relationships/customXml" Target="../ink/ink1468.xml"/><Relationship Id="rId320" Type="http://schemas.openxmlformats.org/officeDocument/2006/relationships/customXml" Target="../ink/ink1561.xml"/><Relationship Id="rId80" Type="http://schemas.openxmlformats.org/officeDocument/2006/relationships/customXml" Target="../ink/ink1441.xml"/><Relationship Id="rId155" Type="http://schemas.openxmlformats.org/officeDocument/2006/relationships/image" Target="../media/image1337.png"/><Relationship Id="rId176" Type="http://schemas.openxmlformats.org/officeDocument/2006/relationships/customXml" Target="../ink/ink1489.xml"/><Relationship Id="rId197" Type="http://schemas.openxmlformats.org/officeDocument/2006/relationships/image" Target="../media/image1358.png"/><Relationship Id="rId341" Type="http://schemas.openxmlformats.org/officeDocument/2006/relationships/image" Target="../media/image1430.png"/><Relationship Id="rId201" Type="http://schemas.openxmlformats.org/officeDocument/2006/relationships/image" Target="../media/image1360.png"/><Relationship Id="rId222" Type="http://schemas.openxmlformats.org/officeDocument/2006/relationships/customXml" Target="../ink/ink1512.xml"/><Relationship Id="rId243" Type="http://schemas.openxmlformats.org/officeDocument/2006/relationships/image" Target="../media/image1381.png"/><Relationship Id="rId264" Type="http://schemas.openxmlformats.org/officeDocument/2006/relationships/customXml" Target="../ink/ink1533.xml"/><Relationship Id="rId285" Type="http://schemas.openxmlformats.org/officeDocument/2006/relationships/image" Target="../media/image1402.png"/><Relationship Id="rId17" Type="http://schemas.openxmlformats.org/officeDocument/2006/relationships/image" Target="../media/image1268.png"/><Relationship Id="rId38" Type="http://schemas.openxmlformats.org/officeDocument/2006/relationships/customXml" Target="../ink/ink1420.xml"/><Relationship Id="rId59" Type="http://schemas.openxmlformats.org/officeDocument/2006/relationships/image" Target="../media/image1289.png"/><Relationship Id="rId103" Type="http://schemas.openxmlformats.org/officeDocument/2006/relationships/image" Target="../media/image1311.png"/><Relationship Id="rId124" Type="http://schemas.openxmlformats.org/officeDocument/2006/relationships/customXml" Target="../ink/ink1463.xml"/><Relationship Id="rId310" Type="http://schemas.openxmlformats.org/officeDocument/2006/relationships/customXml" Target="../ink/ink1556.xml"/><Relationship Id="rId70" Type="http://schemas.openxmlformats.org/officeDocument/2006/relationships/customXml" Target="../ink/ink1436.xml"/><Relationship Id="rId91" Type="http://schemas.openxmlformats.org/officeDocument/2006/relationships/image" Target="../media/image1305.png"/><Relationship Id="rId145" Type="http://schemas.openxmlformats.org/officeDocument/2006/relationships/image" Target="../media/image1332.png"/><Relationship Id="rId166" Type="http://schemas.openxmlformats.org/officeDocument/2006/relationships/customXml" Target="../ink/ink1484.xml"/><Relationship Id="rId187" Type="http://schemas.openxmlformats.org/officeDocument/2006/relationships/image" Target="../media/image1353.png"/><Relationship Id="rId331" Type="http://schemas.openxmlformats.org/officeDocument/2006/relationships/image" Target="../media/image142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507.xml"/><Relationship Id="rId233" Type="http://schemas.openxmlformats.org/officeDocument/2006/relationships/image" Target="../media/image1376.png"/><Relationship Id="rId254" Type="http://schemas.openxmlformats.org/officeDocument/2006/relationships/customXml" Target="../ink/ink1528.xml"/><Relationship Id="rId28" Type="http://schemas.openxmlformats.org/officeDocument/2006/relationships/customXml" Target="../ink/ink1415.xml"/><Relationship Id="rId49" Type="http://schemas.openxmlformats.org/officeDocument/2006/relationships/image" Target="../media/image1284.png"/><Relationship Id="rId114" Type="http://schemas.openxmlformats.org/officeDocument/2006/relationships/customXml" Target="../ink/ink1458.xml"/><Relationship Id="rId275" Type="http://schemas.openxmlformats.org/officeDocument/2006/relationships/image" Target="../media/image1397.png"/><Relationship Id="rId296" Type="http://schemas.openxmlformats.org/officeDocument/2006/relationships/customXml" Target="../ink/ink1549.xml"/><Relationship Id="rId300" Type="http://schemas.openxmlformats.org/officeDocument/2006/relationships/customXml" Target="../ink/ink1551.xml"/><Relationship Id="rId60" Type="http://schemas.openxmlformats.org/officeDocument/2006/relationships/customXml" Target="../ink/ink1431.xml"/><Relationship Id="rId81" Type="http://schemas.openxmlformats.org/officeDocument/2006/relationships/image" Target="../media/image1300.png"/><Relationship Id="rId135" Type="http://schemas.openxmlformats.org/officeDocument/2006/relationships/image" Target="../media/image1327.png"/><Relationship Id="rId156" Type="http://schemas.openxmlformats.org/officeDocument/2006/relationships/customXml" Target="../ink/ink1479.xml"/><Relationship Id="rId177" Type="http://schemas.openxmlformats.org/officeDocument/2006/relationships/image" Target="../media/image1348.png"/><Relationship Id="rId198" Type="http://schemas.openxmlformats.org/officeDocument/2006/relationships/customXml" Target="../ink/ink1500.xml"/><Relationship Id="rId321" Type="http://schemas.openxmlformats.org/officeDocument/2006/relationships/image" Target="../media/image1420.png"/><Relationship Id="rId202" Type="http://schemas.openxmlformats.org/officeDocument/2006/relationships/customXml" Target="../ink/ink1502.xml"/><Relationship Id="rId223" Type="http://schemas.openxmlformats.org/officeDocument/2006/relationships/image" Target="../media/image1371.png"/><Relationship Id="rId244" Type="http://schemas.openxmlformats.org/officeDocument/2006/relationships/customXml" Target="../ink/ink1523.xml"/><Relationship Id="rId18" Type="http://schemas.openxmlformats.org/officeDocument/2006/relationships/customXml" Target="../ink/ink1410.xml"/><Relationship Id="rId39" Type="http://schemas.openxmlformats.org/officeDocument/2006/relationships/image" Target="../media/image1279.png"/><Relationship Id="rId265" Type="http://schemas.openxmlformats.org/officeDocument/2006/relationships/image" Target="../media/image1392.png"/><Relationship Id="rId286" Type="http://schemas.openxmlformats.org/officeDocument/2006/relationships/customXml" Target="../ink/ink1544.xml"/><Relationship Id="rId50" Type="http://schemas.openxmlformats.org/officeDocument/2006/relationships/customXml" Target="../ink/ink1426.xml"/><Relationship Id="rId104" Type="http://schemas.openxmlformats.org/officeDocument/2006/relationships/customXml" Target="../ink/ink1453.xml"/><Relationship Id="rId125" Type="http://schemas.openxmlformats.org/officeDocument/2006/relationships/image" Target="../media/image1322.png"/><Relationship Id="rId146" Type="http://schemas.openxmlformats.org/officeDocument/2006/relationships/customXml" Target="../ink/ink1474.xml"/><Relationship Id="rId167" Type="http://schemas.openxmlformats.org/officeDocument/2006/relationships/image" Target="../media/image1343.png"/><Relationship Id="rId188" Type="http://schemas.openxmlformats.org/officeDocument/2006/relationships/customXml" Target="../ink/ink1495.xml"/><Relationship Id="rId311" Type="http://schemas.openxmlformats.org/officeDocument/2006/relationships/image" Target="../media/image1415.png"/><Relationship Id="rId332" Type="http://schemas.openxmlformats.org/officeDocument/2006/relationships/customXml" Target="../ink/ink1567.xml"/><Relationship Id="rId71" Type="http://schemas.openxmlformats.org/officeDocument/2006/relationships/image" Target="../media/image1295.png"/><Relationship Id="rId92" Type="http://schemas.openxmlformats.org/officeDocument/2006/relationships/customXml" Target="../ink/ink1447.xml"/><Relationship Id="rId213" Type="http://schemas.openxmlformats.org/officeDocument/2006/relationships/image" Target="../media/image1366.png"/><Relationship Id="rId234" Type="http://schemas.openxmlformats.org/officeDocument/2006/relationships/customXml" Target="../ink/ink1518.xml"/><Relationship Id="rId2" Type="http://schemas.openxmlformats.org/officeDocument/2006/relationships/customXml" Target="../ink/ink1402.xml"/><Relationship Id="rId29" Type="http://schemas.openxmlformats.org/officeDocument/2006/relationships/image" Target="../media/image1274.png"/><Relationship Id="rId255" Type="http://schemas.openxmlformats.org/officeDocument/2006/relationships/image" Target="../media/image1387.png"/><Relationship Id="rId276" Type="http://schemas.openxmlformats.org/officeDocument/2006/relationships/customXml" Target="../ink/ink1539.xml"/><Relationship Id="rId297" Type="http://schemas.openxmlformats.org/officeDocument/2006/relationships/image" Target="../media/image1408.png"/><Relationship Id="rId40" Type="http://schemas.openxmlformats.org/officeDocument/2006/relationships/customXml" Target="../ink/ink1421.xml"/><Relationship Id="rId115" Type="http://schemas.openxmlformats.org/officeDocument/2006/relationships/image" Target="../media/image1317.png"/><Relationship Id="rId136" Type="http://schemas.openxmlformats.org/officeDocument/2006/relationships/customXml" Target="../ink/ink1469.xml"/><Relationship Id="rId157" Type="http://schemas.openxmlformats.org/officeDocument/2006/relationships/image" Target="../media/image1338.png"/><Relationship Id="rId178" Type="http://schemas.openxmlformats.org/officeDocument/2006/relationships/customXml" Target="../ink/ink1490.xml"/><Relationship Id="rId301" Type="http://schemas.openxmlformats.org/officeDocument/2006/relationships/image" Target="../media/image1410.png"/><Relationship Id="rId322" Type="http://schemas.openxmlformats.org/officeDocument/2006/relationships/customXml" Target="../ink/ink1562.xml"/><Relationship Id="rId61" Type="http://schemas.openxmlformats.org/officeDocument/2006/relationships/image" Target="../media/image1290.png"/><Relationship Id="rId82" Type="http://schemas.openxmlformats.org/officeDocument/2006/relationships/customXml" Target="../ink/ink1442.xml"/><Relationship Id="rId199" Type="http://schemas.openxmlformats.org/officeDocument/2006/relationships/image" Target="../media/image1359.png"/><Relationship Id="rId203" Type="http://schemas.openxmlformats.org/officeDocument/2006/relationships/image" Target="../media/image1361.png"/><Relationship Id="rId19" Type="http://schemas.openxmlformats.org/officeDocument/2006/relationships/image" Target="../media/image1269.png"/><Relationship Id="rId224" Type="http://schemas.openxmlformats.org/officeDocument/2006/relationships/customXml" Target="../ink/ink1513.xml"/><Relationship Id="rId245" Type="http://schemas.openxmlformats.org/officeDocument/2006/relationships/image" Target="../media/image1382.png"/><Relationship Id="rId266" Type="http://schemas.openxmlformats.org/officeDocument/2006/relationships/customXml" Target="../ink/ink1534.xml"/><Relationship Id="rId287" Type="http://schemas.openxmlformats.org/officeDocument/2006/relationships/image" Target="../media/image1403.png"/><Relationship Id="rId30" Type="http://schemas.openxmlformats.org/officeDocument/2006/relationships/customXml" Target="../ink/ink1416.xml"/><Relationship Id="rId105" Type="http://schemas.openxmlformats.org/officeDocument/2006/relationships/image" Target="../media/image1312.png"/><Relationship Id="rId126" Type="http://schemas.openxmlformats.org/officeDocument/2006/relationships/customXml" Target="../ink/ink1464.xml"/><Relationship Id="rId147" Type="http://schemas.openxmlformats.org/officeDocument/2006/relationships/image" Target="../media/image1333.png"/><Relationship Id="rId168" Type="http://schemas.openxmlformats.org/officeDocument/2006/relationships/customXml" Target="../ink/ink1485.xml"/><Relationship Id="rId312" Type="http://schemas.openxmlformats.org/officeDocument/2006/relationships/customXml" Target="../ink/ink1557.xml"/><Relationship Id="rId333" Type="http://schemas.openxmlformats.org/officeDocument/2006/relationships/image" Target="../media/image1426.png"/><Relationship Id="rId51" Type="http://schemas.openxmlformats.org/officeDocument/2006/relationships/image" Target="../media/image1285.png"/><Relationship Id="rId72" Type="http://schemas.openxmlformats.org/officeDocument/2006/relationships/customXml" Target="../ink/ink1437.xml"/><Relationship Id="rId93" Type="http://schemas.openxmlformats.org/officeDocument/2006/relationships/image" Target="../media/image1306.png"/><Relationship Id="rId189" Type="http://schemas.openxmlformats.org/officeDocument/2006/relationships/image" Target="../media/image1354.png"/><Relationship Id="rId3" Type="http://schemas.openxmlformats.org/officeDocument/2006/relationships/image" Target="../media/image1261.png"/><Relationship Id="rId214" Type="http://schemas.openxmlformats.org/officeDocument/2006/relationships/customXml" Target="../ink/ink1508.xml"/><Relationship Id="rId235" Type="http://schemas.openxmlformats.org/officeDocument/2006/relationships/image" Target="../media/image1377.png"/><Relationship Id="rId256" Type="http://schemas.openxmlformats.org/officeDocument/2006/relationships/customXml" Target="../ink/ink1529.xml"/><Relationship Id="rId277" Type="http://schemas.openxmlformats.org/officeDocument/2006/relationships/image" Target="../media/image1398.png"/><Relationship Id="rId298" Type="http://schemas.openxmlformats.org/officeDocument/2006/relationships/customXml" Target="../ink/ink1550.xml"/><Relationship Id="rId116" Type="http://schemas.openxmlformats.org/officeDocument/2006/relationships/customXml" Target="../ink/ink1459.xml"/><Relationship Id="rId137" Type="http://schemas.openxmlformats.org/officeDocument/2006/relationships/image" Target="../media/image1328.png"/><Relationship Id="rId158" Type="http://schemas.openxmlformats.org/officeDocument/2006/relationships/customXml" Target="../ink/ink1480.xml"/><Relationship Id="rId302" Type="http://schemas.openxmlformats.org/officeDocument/2006/relationships/customXml" Target="../ink/ink1552.xml"/><Relationship Id="rId323" Type="http://schemas.openxmlformats.org/officeDocument/2006/relationships/image" Target="../media/image1421.png"/><Relationship Id="rId20" Type="http://schemas.openxmlformats.org/officeDocument/2006/relationships/customXml" Target="../ink/ink1411.xml"/><Relationship Id="rId41" Type="http://schemas.openxmlformats.org/officeDocument/2006/relationships/image" Target="../media/image1280.png"/><Relationship Id="rId62" Type="http://schemas.openxmlformats.org/officeDocument/2006/relationships/customXml" Target="../ink/ink1432.xml"/><Relationship Id="rId83" Type="http://schemas.openxmlformats.org/officeDocument/2006/relationships/image" Target="../media/image1301.png"/><Relationship Id="rId179" Type="http://schemas.openxmlformats.org/officeDocument/2006/relationships/image" Target="../media/image1349.png"/><Relationship Id="rId190" Type="http://schemas.openxmlformats.org/officeDocument/2006/relationships/customXml" Target="../ink/ink1496.xml"/><Relationship Id="rId204" Type="http://schemas.openxmlformats.org/officeDocument/2006/relationships/customXml" Target="../ink/ink1503.xml"/><Relationship Id="rId225" Type="http://schemas.openxmlformats.org/officeDocument/2006/relationships/image" Target="../media/image1372.png"/><Relationship Id="rId246" Type="http://schemas.openxmlformats.org/officeDocument/2006/relationships/customXml" Target="../ink/ink1524.xml"/><Relationship Id="rId267" Type="http://schemas.openxmlformats.org/officeDocument/2006/relationships/image" Target="../media/image1393.png"/><Relationship Id="rId288" Type="http://schemas.openxmlformats.org/officeDocument/2006/relationships/customXml" Target="../ink/ink1545.xml"/><Relationship Id="rId106" Type="http://schemas.openxmlformats.org/officeDocument/2006/relationships/customXml" Target="../ink/ink1454.xml"/><Relationship Id="rId127" Type="http://schemas.openxmlformats.org/officeDocument/2006/relationships/image" Target="../media/image1323.png"/><Relationship Id="rId313" Type="http://schemas.openxmlformats.org/officeDocument/2006/relationships/image" Target="../media/image1416.png"/><Relationship Id="rId10" Type="http://schemas.openxmlformats.org/officeDocument/2006/relationships/customXml" Target="../ink/ink1406.xml"/><Relationship Id="rId31" Type="http://schemas.openxmlformats.org/officeDocument/2006/relationships/image" Target="../media/image1275.png"/><Relationship Id="rId52" Type="http://schemas.openxmlformats.org/officeDocument/2006/relationships/customXml" Target="../ink/ink1427.xml"/><Relationship Id="rId73" Type="http://schemas.openxmlformats.org/officeDocument/2006/relationships/image" Target="../media/image1296.png"/><Relationship Id="rId94" Type="http://schemas.openxmlformats.org/officeDocument/2006/relationships/customXml" Target="../ink/ink1448.xml"/><Relationship Id="rId148" Type="http://schemas.openxmlformats.org/officeDocument/2006/relationships/customXml" Target="../ink/ink1475.xml"/><Relationship Id="rId169" Type="http://schemas.openxmlformats.org/officeDocument/2006/relationships/image" Target="../media/image1344.png"/><Relationship Id="rId334" Type="http://schemas.openxmlformats.org/officeDocument/2006/relationships/customXml" Target="../ink/ink1568.xml"/><Relationship Id="rId4" Type="http://schemas.openxmlformats.org/officeDocument/2006/relationships/customXml" Target="../ink/ink1403.xml"/><Relationship Id="rId180" Type="http://schemas.openxmlformats.org/officeDocument/2006/relationships/customXml" Target="../ink/ink1491.xml"/><Relationship Id="rId215" Type="http://schemas.openxmlformats.org/officeDocument/2006/relationships/image" Target="../media/image1367.png"/><Relationship Id="rId236" Type="http://schemas.openxmlformats.org/officeDocument/2006/relationships/customXml" Target="../ink/ink1519.xml"/><Relationship Id="rId257" Type="http://schemas.openxmlformats.org/officeDocument/2006/relationships/image" Target="../media/image1388.png"/><Relationship Id="rId278" Type="http://schemas.openxmlformats.org/officeDocument/2006/relationships/customXml" Target="../ink/ink1540.xml"/><Relationship Id="rId303" Type="http://schemas.openxmlformats.org/officeDocument/2006/relationships/image" Target="../media/image1411.png"/><Relationship Id="rId42" Type="http://schemas.openxmlformats.org/officeDocument/2006/relationships/customXml" Target="../ink/ink1422.xml"/><Relationship Id="rId84" Type="http://schemas.openxmlformats.org/officeDocument/2006/relationships/customXml" Target="../ink/ink1443.xml"/><Relationship Id="rId138" Type="http://schemas.openxmlformats.org/officeDocument/2006/relationships/customXml" Target="../ink/ink1470.xml"/><Relationship Id="rId191" Type="http://schemas.openxmlformats.org/officeDocument/2006/relationships/image" Target="../media/image1355.png"/><Relationship Id="rId205" Type="http://schemas.openxmlformats.org/officeDocument/2006/relationships/image" Target="../media/image1362.png"/><Relationship Id="rId247" Type="http://schemas.openxmlformats.org/officeDocument/2006/relationships/image" Target="../media/image1383.png"/><Relationship Id="rId107" Type="http://schemas.openxmlformats.org/officeDocument/2006/relationships/image" Target="../media/image1313.png"/><Relationship Id="rId289" Type="http://schemas.openxmlformats.org/officeDocument/2006/relationships/image" Target="../media/image1404.png"/><Relationship Id="rId11" Type="http://schemas.openxmlformats.org/officeDocument/2006/relationships/image" Target="../media/image1265.png"/><Relationship Id="rId53" Type="http://schemas.openxmlformats.org/officeDocument/2006/relationships/image" Target="../media/image1286.png"/><Relationship Id="rId149" Type="http://schemas.openxmlformats.org/officeDocument/2006/relationships/image" Target="../media/image1334.png"/><Relationship Id="rId314" Type="http://schemas.openxmlformats.org/officeDocument/2006/relationships/customXml" Target="../ink/ink1558.xml"/><Relationship Id="rId95" Type="http://schemas.openxmlformats.org/officeDocument/2006/relationships/image" Target="../media/image1307.png"/><Relationship Id="rId160" Type="http://schemas.openxmlformats.org/officeDocument/2006/relationships/customXml" Target="../ink/ink1481.xml"/><Relationship Id="rId216" Type="http://schemas.openxmlformats.org/officeDocument/2006/relationships/customXml" Target="../ink/ink1509.xml"/><Relationship Id="rId258" Type="http://schemas.openxmlformats.org/officeDocument/2006/relationships/customXml" Target="../ink/ink1530.xml"/><Relationship Id="rId22" Type="http://schemas.openxmlformats.org/officeDocument/2006/relationships/customXml" Target="../ink/ink1412.xml"/><Relationship Id="rId64" Type="http://schemas.openxmlformats.org/officeDocument/2006/relationships/customXml" Target="../ink/ink1433.xml"/><Relationship Id="rId118" Type="http://schemas.openxmlformats.org/officeDocument/2006/relationships/customXml" Target="../ink/ink1460.xml"/><Relationship Id="rId325" Type="http://schemas.openxmlformats.org/officeDocument/2006/relationships/image" Target="../media/image1422.png"/><Relationship Id="rId171" Type="http://schemas.openxmlformats.org/officeDocument/2006/relationships/image" Target="../media/image1345.png"/><Relationship Id="rId227" Type="http://schemas.openxmlformats.org/officeDocument/2006/relationships/image" Target="../media/image1373.png"/><Relationship Id="rId269" Type="http://schemas.openxmlformats.org/officeDocument/2006/relationships/image" Target="../media/image1394.png"/><Relationship Id="rId33" Type="http://schemas.openxmlformats.org/officeDocument/2006/relationships/image" Target="../media/image1276.png"/><Relationship Id="rId129" Type="http://schemas.openxmlformats.org/officeDocument/2006/relationships/image" Target="../media/image1324.png"/><Relationship Id="rId280" Type="http://schemas.openxmlformats.org/officeDocument/2006/relationships/customXml" Target="../ink/ink1541.xml"/><Relationship Id="rId336" Type="http://schemas.openxmlformats.org/officeDocument/2006/relationships/customXml" Target="../ink/ink1569.xml"/><Relationship Id="rId75" Type="http://schemas.openxmlformats.org/officeDocument/2006/relationships/image" Target="../media/image1297.png"/><Relationship Id="rId140" Type="http://schemas.openxmlformats.org/officeDocument/2006/relationships/customXml" Target="../ink/ink1471.xml"/><Relationship Id="rId182" Type="http://schemas.openxmlformats.org/officeDocument/2006/relationships/customXml" Target="../ink/ink1492.xml"/><Relationship Id="rId6" Type="http://schemas.openxmlformats.org/officeDocument/2006/relationships/customXml" Target="../ink/ink1404.xml"/><Relationship Id="rId238" Type="http://schemas.openxmlformats.org/officeDocument/2006/relationships/customXml" Target="../ink/ink1520.xml"/><Relationship Id="rId291" Type="http://schemas.openxmlformats.org/officeDocument/2006/relationships/image" Target="../media/image1405.png"/><Relationship Id="rId305" Type="http://schemas.openxmlformats.org/officeDocument/2006/relationships/image" Target="../media/image1412.png"/><Relationship Id="rId44" Type="http://schemas.openxmlformats.org/officeDocument/2006/relationships/customXml" Target="../ink/ink1423.xml"/><Relationship Id="rId86" Type="http://schemas.openxmlformats.org/officeDocument/2006/relationships/customXml" Target="../ink/ink1444.xml"/><Relationship Id="rId151" Type="http://schemas.openxmlformats.org/officeDocument/2006/relationships/image" Target="../media/image1335.png"/><Relationship Id="rId193" Type="http://schemas.openxmlformats.org/officeDocument/2006/relationships/image" Target="../media/image1356.png"/><Relationship Id="rId207" Type="http://schemas.openxmlformats.org/officeDocument/2006/relationships/image" Target="../media/image1363.png"/><Relationship Id="rId249" Type="http://schemas.openxmlformats.org/officeDocument/2006/relationships/image" Target="../media/image1384.png"/><Relationship Id="rId13" Type="http://schemas.openxmlformats.org/officeDocument/2006/relationships/image" Target="../media/image1266.png"/><Relationship Id="rId109" Type="http://schemas.openxmlformats.org/officeDocument/2006/relationships/image" Target="../media/image1314.png"/><Relationship Id="rId260" Type="http://schemas.openxmlformats.org/officeDocument/2006/relationships/customXml" Target="../ink/ink1531.xml"/><Relationship Id="rId316" Type="http://schemas.openxmlformats.org/officeDocument/2006/relationships/customXml" Target="../ink/ink1559.xml"/><Relationship Id="rId55" Type="http://schemas.openxmlformats.org/officeDocument/2006/relationships/image" Target="../media/image1287.png"/><Relationship Id="rId97" Type="http://schemas.openxmlformats.org/officeDocument/2006/relationships/image" Target="../media/image1308.png"/><Relationship Id="rId120" Type="http://schemas.openxmlformats.org/officeDocument/2006/relationships/customXml" Target="../ink/ink1461.xml"/><Relationship Id="rId162" Type="http://schemas.openxmlformats.org/officeDocument/2006/relationships/customXml" Target="../ink/ink1482.xml"/><Relationship Id="rId218" Type="http://schemas.openxmlformats.org/officeDocument/2006/relationships/customXml" Target="../ink/ink1510.xml"/><Relationship Id="rId271" Type="http://schemas.openxmlformats.org/officeDocument/2006/relationships/image" Target="../media/image1395.png"/><Relationship Id="rId24" Type="http://schemas.openxmlformats.org/officeDocument/2006/relationships/customXml" Target="../ink/ink1413.xml"/><Relationship Id="rId66" Type="http://schemas.openxmlformats.org/officeDocument/2006/relationships/customXml" Target="../ink/ink1434.xml"/><Relationship Id="rId131" Type="http://schemas.openxmlformats.org/officeDocument/2006/relationships/image" Target="../media/image1325.png"/><Relationship Id="rId327" Type="http://schemas.openxmlformats.org/officeDocument/2006/relationships/image" Target="../media/image1423.png"/><Relationship Id="rId173" Type="http://schemas.openxmlformats.org/officeDocument/2006/relationships/image" Target="../media/image1346.png"/><Relationship Id="rId229" Type="http://schemas.openxmlformats.org/officeDocument/2006/relationships/image" Target="../media/image137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7.xml"/><Relationship Id="rId63" Type="http://schemas.openxmlformats.org/officeDocument/2006/relationships/image" Target="../media/image31.png"/><Relationship Id="rId84" Type="http://schemas.openxmlformats.org/officeDocument/2006/relationships/customXml" Target="../ink/ink48.xml"/><Relationship Id="rId138" Type="http://schemas.openxmlformats.org/officeDocument/2006/relationships/customXml" Target="../ink/ink75.xml"/><Relationship Id="rId107" Type="http://schemas.openxmlformats.org/officeDocument/2006/relationships/image" Target="../media/image53.png"/><Relationship Id="rId11" Type="http://schemas.openxmlformats.org/officeDocument/2006/relationships/image" Target="../media/image5100.png"/><Relationship Id="rId32" Type="http://schemas.openxmlformats.org/officeDocument/2006/relationships/customXml" Target="../ink/ink22.xml"/><Relationship Id="rId53" Type="http://schemas.openxmlformats.org/officeDocument/2006/relationships/image" Target="../media/image26.png"/><Relationship Id="rId74" Type="http://schemas.openxmlformats.org/officeDocument/2006/relationships/customXml" Target="../ink/ink43.xml"/><Relationship Id="rId128" Type="http://schemas.openxmlformats.org/officeDocument/2006/relationships/customXml" Target="../ink/ink70.xml"/><Relationship Id="rId5" Type="http://schemas.openxmlformats.org/officeDocument/2006/relationships/image" Target="../media/image2100.png"/><Relationship Id="rId90" Type="http://schemas.openxmlformats.org/officeDocument/2006/relationships/customXml" Target="../ink/ink51.xml"/><Relationship Id="rId95" Type="http://schemas.openxmlformats.org/officeDocument/2006/relationships/image" Target="../media/image47.png"/><Relationship Id="rId22" Type="http://schemas.openxmlformats.org/officeDocument/2006/relationships/customXml" Target="../ink/ink17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30.xml"/><Relationship Id="rId64" Type="http://schemas.openxmlformats.org/officeDocument/2006/relationships/customXml" Target="../ink/ink38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65.xml"/><Relationship Id="rId134" Type="http://schemas.openxmlformats.org/officeDocument/2006/relationships/customXml" Target="../ink/ink73.xml"/><Relationship Id="rId139" Type="http://schemas.openxmlformats.org/officeDocument/2006/relationships/image" Target="../media/image69.png"/><Relationship Id="rId80" Type="http://schemas.openxmlformats.org/officeDocument/2006/relationships/customXml" Target="../ink/ink46.xml"/><Relationship Id="rId85" Type="http://schemas.openxmlformats.org/officeDocument/2006/relationships/image" Target="../media/image42.png"/><Relationship Id="rId12" Type="http://schemas.openxmlformats.org/officeDocument/2006/relationships/customXml" Target="../ink/ink12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25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60.xml"/><Relationship Id="rId124" Type="http://schemas.openxmlformats.org/officeDocument/2006/relationships/customXml" Target="../ink/ink68.xml"/><Relationship Id="rId129" Type="http://schemas.openxmlformats.org/officeDocument/2006/relationships/image" Target="../media/image64.png"/><Relationship Id="rId54" Type="http://schemas.openxmlformats.org/officeDocument/2006/relationships/customXml" Target="../ink/ink33.xml"/><Relationship Id="rId70" Type="http://schemas.openxmlformats.org/officeDocument/2006/relationships/customXml" Target="../ink/ink41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54.xml"/><Relationship Id="rId140" Type="http://schemas.openxmlformats.org/officeDocument/2006/relationships/customXml" Target="../ink/ink76.xml"/><Relationship Id="rId145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23" Type="http://schemas.openxmlformats.org/officeDocument/2006/relationships/image" Target="../media/image11.png"/><Relationship Id="rId28" Type="http://schemas.openxmlformats.org/officeDocument/2006/relationships/customXml" Target="../ink/ink20.xml"/><Relationship Id="rId49" Type="http://schemas.openxmlformats.org/officeDocument/2006/relationships/image" Target="../media/image24.png"/><Relationship Id="rId114" Type="http://schemas.openxmlformats.org/officeDocument/2006/relationships/customXml" Target="../ink/ink63.xml"/><Relationship Id="rId119" Type="http://schemas.openxmlformats.org/officeDocument/2006/relationships/image" Target="../media/image59.png"/><Relationship Id="rId44" Type="http://schemas.openxmlformats.org/officeDocument/2006/relationships/customXml" Target="../ink/ink28.xml"/><Relationship Id="rId60" Type="http://schemas.openxmlformats.org/officeDocument/2006/relationships/customXml" Target="../ink/ink36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9.xml"/><Relationship Id="rId130" Type="http://schemas.openxmlformats.org/officeDocument/2006/relationships/customXml" Target="../ink/ink71.xml"/><Relationship Id="rId135" Type="http://schemas.openxmlformats.org/officeDocument/2006/relationships/image" Target="../media/image67.png"/><Relationship Id="rId13" Type="http://schemas.openxmlformats.org/officeDocument/2006/relationships/image" Target="../media/image6100.png"/><Relationship Id="rId18" Type="http://schemas.openxmlformats.org/officeDocument/2006/relationships/customXml" Target="../ink/ink15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23.xml"/><Relationship Id="rId50" Type="http://schemas.openxmlformats.org/officeDocument/2006/relationships/customXml" Target="../ink/ink31.xml"/><Relationship Id="rId55" Type="http://schemas.openxmlformats.org/officeDocument/2006/relationships/image" Target="../media/image27.png"/><Relationship Id="rId76" Type="http://schemas.openxmlformats.org/officeDocument/2006/relationships/customXml" Target="../ink/ink44.xml"/><Relationship Id="rId97" Type="http://schemas.openxmlformats.org/officeDocument/2006/relationships/image" Target="../media/image48.png"/><Relationship Id="rId104" Type="http://schemas.openxmlformats.org/officeDocument/2006/relationships/customXml" Target="../ink/ink58.xml"/><Relationship Id="rId120" Type="http://schemas.openxmlformats.org/officeDocument/2006/relationships/customXml" Target="../ink/ink66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9.xml"/><Relationship Id="rId7" Type="http://schemas.openxmlformats.org/officeDocument/2006/relationships/image" Target="../media/image3100.png"/><Relationship Id="rId71" Type="http://schemas.openxmlformats.org/officeDocument/2006/relationships/image" Target="../media/image35.png"/><Relationship Id="rId92" Type="http://schemas.openxmlformats.org/officeDocument/2006/relationships/customXml" Target="../ink/ink52.xml"/><Relationship Id="rId2" Type="http://schemas.openxmlformats.org/officeDocument/2006/relationships/customXml" Target="../ink/ink7.xml"/><Relationship Id="rId29" Type="http://schemas.openxmlformats.org/officeDocument/2006/relationships/image" Target="../media/image14.png"/><Relationship Id="rId24" Type="http://schemas.openxmlformats.org/officeDocument/2006/relationships/customXml" Target="../ink/ink18.xml"/><Relationship Id="rId40" Type="http://schemas.openxmlformats.org/officeDocument/2006/relationships/customXml" Target="../ink/ink26.xml"/><Relationship Id="rId45" Type="http://schemas.openxmlformats.org/officeDocument/2006/relationships/image" Target="../media/image22.png"/><Relationship Id="rId66" Type="http://schemas.openxmlformats.org/officeDocument/2006/relationships/customXml" Target="../ink/ink39.xml"/><Relationship Id="rId87" Type="http://schemas.openxmlformats.org/officeDocument/2006/relationships/image" Target="../media/image43.png"/><Relationship Id="rId110" Type="http://schemas.openxmlformats.org/officeDocument/2006/relationships/customXml" Target="../ink/ink61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74.xml"/><Relationship Id="rId61" Type="http://schemas.openxmlformats.org/officeDocument/2006/relationships/image" Target="../media/image30.png"/><Relationship Id="rId82" Type="http://schemas.openxmlformats.org/officeDocument/2006/relationships/customXml" Target="../ink/ink47.xml"/><Relationship Id="rId19" Type="http://schemas.openxmlformats.org/officeDocument/2006/relationships/image" Target="../media/image9.png"/><Relationship Id="rId14" Type="http://schemas.openxmlformats.org/officeDocument/2006/relationships/customXml" Target="../ink/ink13.xml"/><Relationship Id="rId30" Type="http://schemas.openxmlformats.org/officeDocument/2006/relationships/customXml" Target="../ink/ink21.xml"/><Relationship Id="rId35" Type="http://schemas.openxmlformats.org/officeDocument/2006/relationships/image" Target="../media/image17.png"/><Relationship Id="rId56" Type="http://schemas.openxmlformats.org/officeDocument/2006/relationships/customXml" Target="../ink/ink34.xml"/><Relationship Id="rId77" Type="http://schemas.openxmlformats.org/officeDocument/2006/relationships/image" Target="../media/image38.png"/><Relationship Id="rId100" Type="http://schemas.openxmlformats.org/officeDocument/2006/relationships/customXml" Target="../ink/ink56.xml"/><Relationship Id="rId105" Type="http://schemas.openxmlformats.org/officeDocument/2006/relationships/image" Target="../media/image52.png"/><Relationship Id="rId126" Type="http://schemas.openxmlformats.org/officeDocument/2006/relationships/customXml" Target="../ink/ink69.xml"/><Relationship Id="rId147" Type="http://schemas.openxmlformats.org/officeDocument/2006/relationships/image" Target="../media/image73.png"/><Relationship Id="rId8" Type="http://schemas.openxmlformats.org/officeDocument/2006/relationships/customXml" Target="../ink/ink10.xml"/><Relationship Id="rId51" Type="http://schemas.openxmlformats.org/officeDocument/2006/relationships/image" Target="../media/image25.png"/><Relationship Id="rId72" Type="http://schemas.openxmlformats.org/officeDocument/2006/relationships/customXml" Target="../ink/ink42.xml"/><Relationship Id="rId93" Type="http://schemas.openxmlformats.org/officeDocument/2006/relationships/image" Target="../media/image46.png"/><Relationship Id="rId98" Type="http://schemas.openxmlformats.org/officeDocument/2006/relationships/customXml" Target="../ink/ink55.xml"/><Relationship Id="rId121" Type="http://schemas.openxmlformats.org/officeDocument/2006/relationships/image" Target="../media/image60.png"/><Relationship Id="rId142" Type="http://schemas.openxmlformats.org/officeDocument/2006/relationships/customXml" Target="../ink/ink77.xml"/><Relationship Id="rId3" Type="http://schemas.openxmlformats.org/officeDocument/2006/relationships/image" Target="../media/image1100.png"/><Relationship Id="rId25" Type="http://schemas.openxmlformats.org/officeDocument/2006/relationships/image" Target="../media/image12.png"/><Relationship Id="rId46" Type="http://schemas.openxmlformats.org/officeDocument/2006/relationships/customXml" Target="../ink/ink29.xml"/><Relationship Id="rId67" Type="http://schemas.openxmlformats.org/officeDocument/2006/relationships/image" Target="../media/image33.png"/><Relationship Id="rId116" Type="http://schemas.openxmlformats.org/officeDocument/2006/relationships/customXml" Target="../ink/ink64.xml"/><Relationship Id="rId137" Type="http://schemas.openxmlformats.org/officeDocument/2006/relationships/image" Target="../media/image68.png"/><Relationship Id="rId20" Type="http://schemas.openxmlformats.org/officeDocument/2006/relationships/customXml" Target="../ink/ink16.xml"/><Relationship Id="rId41" Type="http://schemas.openxmlformats.org/officeDocument/2006/relationships/image" Target="../media/image20.png"/><Relationship Id="rId62" Type="http://schemas.openxmlformats.org/officeDocument/2006/relationships/customXml" Target="../ink/ink37.xml"/><Relationship Id="rId83" Type="http://schemas.openxmlformats.org/officeDocument/2006/relationships/image" Target="../media/image41.png"/><Relationship Id="rId88" Type="http://schemas.openxmlformats.org/officeDocument/2006/relationships/customXml" Target="../ink/ink50.xml"/><Relationship Id="rId111" Type="http://schemas.openxmlformats.org/officeDocument/2006/relationships/image" Target="../media/image55.png"/><Relationship Id="rId132" Type="http://schemas.openxmlformats.org/officeDocument/2006/relationships/customXml" Target="../ink/ink72.xml"/><Relationship Id="rId15" Type="http://schemas.openxmlformats.org/officeDocument/2006/relationships/image" Target="../media/image7.png"/><Relationship Id="rId36" Type="http://schemas.openxmlformats.org/officeDocument/2006/relationships/customXml" Target="../ink/ink24.xml"/><Relationship Id="rId57" Type="http://schemas.openxmlformats.org/officeDocument/2006/relationships/image" Target="../media/image28.png"/><Relationship Id="rId106" Type="http://schemas.openxmlformats.org/officeDocument/2006/relationships/customXml" Target="../ink/ink59.xml"/><Relationship Id="rId127" Type="http://schemas.openxmlformats.org/officeDocument/2006/relationships/image" Target="../media/image63.png"/><Relationship Id="rId10" Type="http://schemas.openxmlformats.org/officeDocument/2006/relationships/customXml" Target="../ink/ink11.xml"/><Relationship Id="rId31" Type="http://schemas.openxmlformats.org/officeDocument/2006/relationships/image" Target="../media/image15.png"/><Relationship Id="rId52" Type="http://schemas.openxmlformats.org/officeDocument/2006/relationships/customXml" Target="../ink/ink32.xml"/><Relationship Id="rId73" Type="http://schemas.openxmlformats.org/officeDocument/2006/relationships/image" Target="../media/image36.png"/><Relationship Id="rId78" Type="http://schemas.openxmlformats.org/officeDocument/2006/relationships/customXml" Target="../ink/ink45.xml"/><Relationship Id="rId94" Type="http://schemas.openxmlformats.org/officeDocument/2006/relationships/customXml" Target="../ink/ink53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7.xml"/><Relationship Id="rId143" Type="http://schemas.openxmlformats.org/officeDocument/2006/relationships/image" Target="../media/image71.png"/><Relationship Id="rId4" Type="http://schemas.openxmlformats.org/officeDocument/2006/relationships/customXml" Target="../ink/ink8.xml"/><Relationship Id="rId9" Type="http://schemas.openxmlformats.org/officeDocument/2006/relationships/image" Target="../media/image4100.png"/><Relationship Id="rId26" Type="http://schemas.openxmlformats.org/officeDocument/2006/relationships/customXml" Target="../ink/ink19.xml"/><Relationship Id="rId47" Type="http://schemas.openxmlformats.org/officeDocument/2006/relationships/image" Target="../media/image23.png"/><Relationship Id="rId68" Type="http://schemas.openxmlformats.org/officeDocument/2006/relationships/customXml" Target="../ink/ink40.xml"/><Relationship Id="rId89" Type="http://schemas.openxmlformats.org/officeDocument/2006/relationships/image" Target="../media/image44.png"/><Relationship Id="rId112" Type="http://schemas.openxmlformats.org/officeDocument/2006/relationships/customXml" Target="../ink/ink62.xml"/><Relationship Id="rId133" Type="http://schemas.openxmlformats.org/officeDocument/2006/relationships/image" Target="../media/image66.png"/><Relationship Id="rId16" Type="http://schemas.openxmlformats.org/officeDocument/2006/relationships/customXml" Target="../ink/ink14.xml"/><Relationship Id="rId37" Type="http://schemas.openxmlformats.org/officeDocument/2006/relationships/image" Target="../media/image18.png"/><Relationship Id="rId58" Type="http://schemas.openxmlformats.org/officeDocument/2006/relationships/customXml" Target="../ink/ink35.xml"/><Relationship Id="rId79" Type="http://schemas.openxmlformats.org/officeDocument/2006/relationships/image" Target="../media/image39.png"/><Relationship Id="rId102" Type="http://schemas.openxmlformats.org/officeDocument/2006/relationships/customXml" Target="../ink/ink57.xml"/><Relationship Id="rId123" Type="http://schemas.openxmlformats.org/officeDocument/2006/relationships/image" Target="../media/image61.png"/><Relationship Id="rId144" Type="http://schemas.openxmlformats.org/officeDocument/2006/relationships/customXml" Target="../ink/ink7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1.png"/><Relationship Id="rId21" Type="http://schemas.openxmlformats.org/officeDocument/2006/relationships/image" Target="../media/image83.png"/><Relationship Id="rId42" Type="http://schemas.openxmlformats.org/officeDocument/2006/relationships/customXml" Target="../ink/ink100.xml"/><Relationship Id="rId63" Type="http://schemas.openxmlformats.org/officeDocument/2006/relationships/image" Target="../media/image104.png"/><Relationship Id="rId84" Type="http://schemas.openxmlformats.org/officeDocument/2006/relationships/customXml" Target="../ink/ink121.xml"/><Relationship Id="rId138" Type="http://schemas.openxmlformats.org/officeDocument/2006/relationships/customXml" Target="../ink/ink148.xml"/><Relationship Id="rId159" Type="http://schemas.openxmlformats.org/officeDocument/2006/relationships/image" Target="../media/image152.png"/><Relationship Id="rId170" Type="http://schemas.openxmlformats.org/officeDocument/2006/relationships/customXml" Target="../ink/ink164.xml"/><Relationship Id="rId191" Type="http://schemas.openxmlformats.org/officeDocument/2006/relationships/image" Target="../media/image168.png"/><Relationship Id="rId205" Type="http://schemas.openxmlformats.org/officeDocument/2006/relationships/image" Target="../media/image175.png"/><Relationship Id="rId226" Type="http://schemas.openxmlformats.org/officeDocument/2006/relationships/customXml" Target="../ink/ink192.xml"/><Relationship Id="rId247" Type="http://schemas.openxmlformats.org/officeDocument/2006/relationships/image" Target="../media/image196.png"/><Relationship Id="rId107" Type="http://schemas.openxmlformats.org/officeDocument/2006/relationships/image" Target="../media/image126.png"/><Relationship Id="rId11" Type="http://schemas.openxmlformats.org/officeDocument/2006/relationships/image" Target="../media/image78.png"/><Relationship Id="rId32" Type="http://schemas.openxmlformats.org/officeDocument/2006/relationships/customXml" Target="../ink/ink95.xml"/><Relationship Id="rId53" Type="http://schemas.openxmlformats.org/officeDocument/2006/relationships/image" Target="../media/image99.png"/><Relationship Id="rId74" Type="http://schemas.openxmlformats.org/officeDocument/2006/relationships/customXml" Target="../ink/ink116.xml"/><Relationship Id="rId128" Type="http://schemas.openxmlformats.org/officeDocument/2006/relationships/customXml" Target="../ink/ink143.xml"/><Relationship Id="rId149" Type="http://schemas.openxmlformats.org/officeDocument/2006/relationships/image" Target="../media/image147.png"/><Relationship Id="rId5" Type="http://schemas.openxmlformats.org/officeDocument/2006/relationships/image" Target="../media/image75.png"/><Relationship Id="rId95" Type="http://schemas.openxmlformats.org/officeDocument/2006/relationships/image" Target="../media/image120.png"/><Relationship Id="rId160" Type="http://schemas.openxmlformats.org/officeDocument/2006/relationships/customXml" Target="../ink/ink159.xml"/><Relationship Id="rId181" Type="http://schemas.openxmlformats.org/officeDocument/2006/relationships/image" Target="../media/image163.png"/><Relationship Id="rId216" Type="http://schemas.openxmlformats.org/officeDocument/2006/relationships/customXml" Target="../ink/ink187.xml"/><Relationship Id="rId237" Type="http://schemas.openxmlformats.org/officeDocument/2006/relationships/image" Target="../media/image191.png"/><Relationship Id="rId22" Type="http://schemas.openxmlformats.org/officeDocument/2006/relationships/customXml" Target="../ink/ink90.xml"/><Relationship Id="rId43" Type="http://schemas.openxmlformats.org/officeDocument/2006/relationships/image" Target="../media/image94.png"/><Relationship Id="rId64" Type="http://schemas.openxmlformats.org/officeDocument/2006/relationships/customXml" Target="../ink/ink111.xml"/><Relationship Id="rId118" Type="http://schemas.openxmlformats.org/officeDocument/2006/relationships/customXml" Target="../ink/ink138.xml"/><Relationship Id="rId139" Type="http://schemas.openxmlformats.org/officeDocument/2006/relationships/image" Target="../media/image142.png"/><Relationship Id="rId85" Type="http://schemas.openxmlformats.org/officeDocument/2006/relationships/image" Target="../media/image115.png"/><Relationship Id="rId150" Type="http://schemas.openxmlformats.org/officeDocument/2006/relationships/customXml" Target="../ink/ink154.xml"/><Relationship Id="rId171" Type="http://schemas.openxmlformats.org/officeDocument/2006/relationships/image" Target="../media/image158.png"/><Relationship Id="rId192" Type="http://schemas.openxmlformats.org/officeDocument/2006/relationships/customXml" Target="../ink/ink175.xml"/><Relationship Id="rId206" Type="http://schemas.openxmlformats.org/officeDocument/2006/relationships/customXml" Target="../ink/ink182.xml"/><Relationship Id="rId227" Type="http://schemas.openxmlformats.org/officeDocument/2006/relationships/image" Target="../media/image186.png"/><Relationship Id="rId248" Type="http://schemas.openxmlformats.org/officeDocument/2006/relationships/customXml" Target="../ink/ink203.xml"/><Relationship Id="rId12" Type="http://schemas.openxmlformats.org/officeDocument/2006/relationships/customXml" Target="../ink/ink85.xml"/><Relationship Id="rId33" Type="http://schemas.openxmlformats.org/officeDocument/2006/relationships/image" Target="../media/image89.png"/><Relationship Id="rId108" Type="http://schemas.openxmlformats.org/officeDocument/2006/relationships/customXml" Target="../ink/ink133.xml"/><Relationship Id="rId129" Type="http://schemas.openxmlformats.org/officeDocument/2006/relationships/image" Target="../media/image137.png"/><Relationship Id="rId54" Type="http://schemas.openxmlformats.org/officeDocument/2006/relationships/customXml" Target="../ink/ink106.xml"/><Relationship Id="rId75" Type="http://schemas.openxmlformats.org/officeDocument/2006/relationships/image" Target="../media/image110.png"/><Relationship Id="rId96" Type="http://schemas.openxmlformats.org/officeDocument/2006/relationships/customXml" Target="../ink/ink127.xml"/><Relationship Id="rId140" Type="http://schemas.openxmlformats.org/officeDocument/2006/relationships/customXml" Target="../ink/ink149.xml"/><Relationship Id="rId161" Type="http://schemas.openxmlformats.org/officeDocument/2006/relationships/image" Target="../media/image153.png"/><Relationship Id="rId182" Type="http://schemas.openxmlformats.org/officeDocument/2006/relationships/customXml" Target="../ink/ink170.xml"/><Relationship Id="rId217" Type="http://schemas.openxmlformats.org/officeDocument/2006/relationships/image" Target="../media/image181.png"/><Relationship Id="rId6" Type="http://schemas.openxmlformats.org/officeDocument/2006/relationships/customXml" Target="../ink/ink82.xml"/><Relationship Id="rId238" Type="http://schemas.openxmlformats.org/officeDocument/2006/relationships/customXml" Target="../ink/ink198.xml"/><Relationship Id="rId23" Type="http://schemas.openxmlformats.org/officeDocument/2006/relationships/image" Target="../media/image84.png"/><Relationship Id="rId119" Type="http://schemas.openxmlformats.org/officeDocument/2006/relationships/image" Target="../media/image132.png"/><Relationship Id="rId44" Type="http://schemas.openxmlformats.org/officeDocument/2006/relationships/customXml" Target="../ink/ink101.xml"/><Relationship Id="rId65" Type="http://schemas.openxmlformats.org/officeDocument/2006/relationships/image" Target="../media/image105.png"/><Relationship Id="rId86" Type="http://schemas.openxmlformats.org/officeDocument/2006/relationships/customXml" Target="../ink/ink122.xml"/><Relationship Id="rId130" Type="http://schemas.openxmlformats.org/officeDocument/2006/relationships/customXml" Target="../ink/ink144.xml"/><Relationship Id="rId151" Type="http://schemas.openxmlformats.org/officeDocument/2006/relationships/image" Target="../media/image148.png"/><Relationship Id="rId172" Type="http://schemas.openxmlformats.org/officeDocument/2006/relationships/customXml" Target="../ink/ink165.xml"/><Relationship Id="rId193" Type="http://schemas.openxmlformats.org/officeDocument/2006/relationships/image" Target="../media/image169.png"/><Relationship Id="rId207" Type="http://schemas.openxmlformats.org/officeDocument/2006/relationships/image" Target="../media/image176.png"/><Relationship Id="rId228" Type="http://schemas.openxmlformats.org/officeDocument/2006/relationships/customXml" Target="../ink/ink193.xml"/><Relationship Id="rId249" Type="http://schemas.openxmlformats.org/officeDocument/2006/relationships/image" Target="../media/image197.png"/><Relationship Id="rId13" Type="http://schemas.openxmlformats.org/officeDocument/2006/relationships/image" Target="../media/image79.png"/><Relationship Id="rId109" Type="http://schemas.openxmlformats.org/officeDocument/2006/relationships/image" Target="../media/image127.png"/><Relationship Id="rId34" Type="http://schemas.openxmlformats.org/officeDocument/2006/relationships/customXml" Target="../ink/ink96.xml"/><Relationship Id="rId55" Type="http://schemas.openxmlformats.org/officeDocument/2006/relationships/image" Target="../media/image100.png"/><Relationship Id="rId76" Type="http://schemas.openxmlformats.org/officeDocument/2006/relationships/customXml" Target="../ink/ink117.xml"/><Relationship Id="rId97" Type="http://schemas.openxmlformats.org/officeDocument/2006/relationships/image" Target="../media/image121.png"/><Relationship Id="rId120" Type="http://schemas.openxmlformats.org/officeDocument/2006/relationships/customXml" Target="../ink/ink139.xml"/><Relationship Id="rId141" Type="http://schemas.openxmlformats.org/officeDocument/2006/relationships/image" Target="../media/image143.png"/><Relationship Id="rId7" Type="http://schemas.openxmlformats.org/officeDocument/2006/relationships/image" Target="../media/image76.png"/><Relationship Id="rId162" Type="http://schemas.openxmlformats.org/officeDocument/2006/relationships/customXml" Target="../ink/ink160.xml"/><Relationship Id="rId183" Type="http://schemas.openxmlformats.org/officeDocument/2006/relationships/image" Target="../media/image164.png"/><Relationship Id="rId218" Type="http://schemas.openxmlformats.org/officeDocument/2006/relationships/customXml" Target="../ink/ink188.xml"/><Relationship Id="rId239" Type="http://schemas.openxmlformats.org/officeDocument/2006/relationships/image" Target="../media/image192.png"/><Relationship Id="rId250" Type="http://schemas.openxmlformats.org/officeDocument/2006/relationships/customXml" Target="../ink/ink204.xml"/><Relationship Id="rId24" Type="http://schemas.openxmlformats.org/officeDocument/2006/relationships/customXml" Target="../ink/ink91.xml"/><Relationship Id="rId45" Type="http://schemas.openxmlformats.org/officeDocument/2006/relationships/image" Target="../media/image95.png"/><Relationship Id="rId66" Type="http://schemas.openxmlformats.org/officeDocument/2006/relationships/customXml" Target="../ink/ink112.xml"/><Relationship Id="rId87" Type="http://schemas.openxmlformats.org/officeDocument/2006/relationships/image" Target="../media/image116.png"/><Relationship Id="rId110" Type="http://schemas.openxmlformats.org/officeDocument/2006/relationships/customXml" Target="../ink/ink134.xml"/><Relationship Id="rId131" Type="http://schemas.openxmlformats.org/officeDocument/2006/relationships/image" Target="../media/image138.png"/><Relationship Id="rId152" Type="http://schemas.openxmlformats.org/officeDocument/2006/relationships/customXml" Target="../ink/ink155.xml"/><Relationship Id="rId173" Type="http://schemas.openxmlformats.org/officeDocument/2006/relationships/image" Target="../media/image159.png"/><Relationship Id="rId194" Type="http://schemas.openxmlformats.org/officeDocument/2006/relationships/customXml" Target="../ink/ink176.xml"/><Relationship Id="rId208" Type="http://schemas.openxmlformats.org/officeDocument/2006/relationships/customXml" Target="../ink/ink183.xml"/><Relationship Id="rId229" Type="http://schemas.openxmlformats.org/officeDocument/2006/relationships/image" Target="../media/image187.png"/><Relationship Id="rId240" Type="http://schemas.openxmlformats.org/officeDocument/2006/relationships/customXml" Target="../ink/ink199.xml"/><Relationship Id="rId14" Type="http://schemas.openxmlformats.org/officeDocument/2006/relationships/customXml" Target="../ink/ink86.xml"/><Relationship Id="rId35" Type="http://schemas.openxmlformats.org/officeDocument/2006/relationships/image" Target="../media/image90.png"/><Relationship Id="rId56" Type="http://schemas.openxmlformats.org/officeDocument/2006/relationships/customXml" Target="../ink/ink107.xml"/><Relationship Id="rId77" Type="http://schemas.openxmlformats.org/officeDocument/2006/relationships/image" Target="../media/image111.png"/><Relationship Id="rId100" Type="http://schemas.openxmlformats.org/officeDocument/2006/relationships/customXml" Target="../ink/ink129.xml"/><Relationship Id="rId8" Type="http://schemas.openxmlformats.org/officeDocument/2006/relationships/customXml" Target="../ink/ink83.xml"/><Relationship Id="rId98" Type="http://schemas.openxmlformats.org/officeDocument/2006/relationships/customXml" Target="../ink/ink128.xml"/><Relationship Id="rId121" Type="http://schemas.openxmlformats.org/officeDocument/2006/relationships/image" Target="../media/image133.png"/><Relationship Id="rId142" Type="http://schemas.openxmlformats.org/officeDocument/2006/relationships/customXml" Target="../ink/ink150.xml"/><Relationship Id="rId163" Type="http://schemas.openxmlformats.org/officeDocument/2006/relationships/image" Target="../media/image154.png"/><Relationship Id="rId184" Type="http://schemas.openxmlformats.org/officeDocument/2006/relationships/customXml" Target="../ink/ink171.xml"/><Relationship Id="rId219" Type="http://schemas.openxmlformats.org/officeDocument/2006/relationships/image" Target="../media/image182.png"/><Relationship Id="rId230" Type="http://schemas.openxmlformats.org/officeDocument/2006/relationships/customXml" Target="../ink/ink194.xml"/><Relationship Id="rId251" Type="http://schemas.openxmlformats.org/officeDocument/2006/relationships/image" Target="../media/image198.png"/><Relationship Id="rId25" Type="http://schemas.openxmlformats.org/officeDocument/2006/relationships/image" Target="../media/image85.png"/><Relationship Id="rId46" Type="http://schemas.openxmlformats.org/officeDocument/2006/relationships/customXml" Target="../ink/ink102.xml"/><Relationship Id="rId67" Type="http://schemas.openxmlformats.org/officeDocument/2006/relationships/image" Target="../media/image106.png"/><Relationship Id="rId88" Type="http://schemas.openxmlformats.org/officeDocument/2006/relationships/customXml" Target="../ink/ink123.xml"/><Relationship Id="rId111" Type="http://schemas.openxmlformats.org/officeDocument/2006/relationships/image" Target="../media/image128.png"/><Relationship Id="rId132" Type="http://schemas.openxmlformats.org/officeDocument/2006/relationships/customXml" Target="../ink/ink145.xml"/><Relationship Id="rId153" Type="http://schemas.openxmlformats.org/officeDocument/2006/relationships/image" Target="../media/image149.png"/><Relationship Id="rId174" Type="http://schemas.openxmlformats.org/officeDocument/2006/relationships/customXml" Target="../ink/ink166.xml"/><Relationship Id="rId195" Type="http://schemas.openxmlformats.org/officeDocument/2006/relationships/image" Target="../media/image170.png"/><Relationship Id="rId209" Type="http://schemas.openxmlformats.org/officeDocument/2006/relationships/image" Target="../media/image177.png"/><Relationship Id="rId220" Type="http://schemas.openxmlformats.org/officeDocument/2006/relationships/customXml" Target="../ink/ink189.xml"/><Relationship Id="rId241" Type="http://schemas.openxmlformats.org/officeDocument/2006/relationships/image" Target="../media/image193.png"/><Relationship Id="rId15" Type="http://schemas.openxmlformats.org/officeDocument/2006/relationships/image" Target="../media/image80.png"/><Relationship Id="rId36" Type="http://schemas.openxmlformats.org/officeDocument/2006/relationships/customXml" Target="../ink/ink97.xml"/><Relationship Id="rId57" Type="http://schemas.openxmlformats.org/officeDocument/2006/relationships/image" Target="../media/image101.png"/><Relationship Id="rId78" Type="http://schemas.openxmlformats.org/officeDocument/2006/relationships/customXml" Target="../ink/ink118.xml"/><Relationship Id="rId99" Type="http://schemas.openxmlformats.org/officeDocument/2006/relationships/image" Target="../media/image122.png"/><Relationship Id="rId101" Type="http://schemas.openxmlformats.org/officeDocument/2006/relationships/image" Target="../media/image123.png"/><Relationship Id="rId122" Type="http://schemas.openxmlformats.org/officeDocument/2006/relationships/customXml" Target="../ink/ink140.xml"/><Relationship Id="rId143" Type="http://schemas.openxmlformats.org/officeDocument/2006/relationships/image" Target="../media/image144.png"/><Relationship Id="rId164" Type="http://schemas.openxmlformats.org/officeDocument/2006/relationships/customXml" Target="../ink/ink161.xml"/><Relationship Id="rId185" Type="http://schemas.openxmlformats.org/officeDocument/2006/relationships/image" Target="../media/image165.png"/><Relationship Id="rId9" Type="http://schemas.openxmlformats.org/officeDocument/2006/relationships/image" Target="../media/image77.png"/><Relationship Id="rId210" Type="http://schemas.openxmlformats.org/officeDocument/2006/relationships/customXml" Target="../ink/ink184.xml"/><Relationship Id="rId26" Type="http://schemas.openxmlformats.org/officeDocument/2006/relationships/customXml" Target="../ink/ink92.xml"/><Relationship Id="rId231" Type="http://schemas.openxmlformats.org/officeDocument/2006/relationships/image" Target="../media/image188.png"/><Relationship Id="rId252" Type="http://schemas.openxmlformats.org/officeDocument/2006/relationships/customXml" Target="../ink/ink205.xml"/><Relationship Id="rId47" Type="http://schemas.openxmlformats.org/officeDocument/2006/relationships/image" Target="../media/image96.png"/><Relationship Id="rId68" Type="http://schemas.openxmlformats.org/officeDocument/2006/relationships/customXml" Target="../ink/ink113.xml"/><Relationship Id="rId89" Type="http://schemas.openxmlformats.org/officeDocument/2006/relationships/image" Target="../media/image117.png"/><Relationship Id="rId112" Type="http://schemas.openxmlformats.org/officeDocument/2006/relationships/customXml" Target="../ink/ink135.xml"/><Relationship Id="rId133" Type="http://schemas.openxmlformats.org/officeDocument/2006/relationships/image" Target="../media/image139.png"/><Relationship Id="rId154" Type="http://schemas.openxmlformats.org/officeDocument/2006/relationships/customXml" Target="../ink/ink156.xml"/><Relationship Id="rId175" Type="http://schemas.openxmlformats.org/officeDocument/2006/relationships/image" Target="../media/image160.png"/><Relationship Id="rId196" Type="http://schemas.openxmlformats.org/officeDocument/2006/relationships/customXml" Target="../ink/ink177.xml"/><Relationship Id="rId200" Type="http://schemas.openxmlformats.org/officeDocument/2006/relationships/customXml" Target="../ink/ink179.xml"/><Relationship Id="rId16" Type="http://schemas.openxmlformats.org/officeDocument/2006/relationships/customXml" Target="../ink/ink87.xml"/><Relationship Id="rId221" Type="http://schemas.openxmlformats.org/officeDocument/2006/relationships/image" Target="../media/image183.png"/><Relationship Id="rId242" Type="http://schemas.openxmlformats.org/officeDocument/2006/relationships/customXml" Target="../ink/ink200.xml"/><Relationship Id="rId37" Type="http://schemas.openxmlformats.org/officeDocument/2006/relationships/image" Target="../media/image91.png"/><Relationship Id="rId58" Type="http://schemas.openxmlformats.org/officeDocument/2006/relationships/customXml" Target="../ink/ink108.xml"/><Relationship Id="rId79" Type="http://schemas.openxmlformats.org/officeDocument/2006/relationships/image" Target="../media/image112.png"/><Relationship Id="rId102" Type="http://schemas.openxmlformats.org/officeDocument/2006/relationships/customXml" Target="../ink/ink130.xml"/><Relationship Id="rId123" Type="http://schemas.openxmlformats.org/officeDocument/2006/relationships/image" Target="../media/image134.png"/><Relationship Id="rId144" Type="http://schemas.openxmlformats.org/officeDocument/2006/relationships/customXml" Target="../ink/ink151.xml"/><Relationship Id="rId90" Type="http://schemas.openxmlformats.org/officeDocument/2006/relationships/customXml" Target="../ink/ink124.xml"/><Relationship Id="rId165" Type="http://schemas.openxmlformats.org/officeDocument/2006/relationships/image" Target="../media/image155.png"/><Relationship Id="rId186" Type="http://schemas.openxmlformats.org/officeDocument/2006/relationships/customXml" Target="../ink/ink172.xml"/><Relationship Id="rId211" Type="http://schemas.openxmlformats.org/officeDocument/2006/relationships/image" Target="../media/image178.png"/><Relationship Id="rId232" Type="http://schemas.openxmlformats.org/officeDocument/2006/relationships/customXml" Target="../ink/ink195.xml"/><Relationship Id="rId253" Type="http://schemas.openxmlformats.org/officeDocument/2006/relationships/image" Target="../media/image199.png"/><Relationship Id="rId27" Type="http://schemas.openxmlformats.org/officeDocument/2006/relationships/image" Target="../media/image86.png"/><Relationship Id="rId48" Type="http://schemas.openxmlformats.org/officeDocument/2006/relationships/customXml" Target="../ink/ink103.xml"/><Relationship Id="rId69" Type="http://schemas.openxmlformats.org/officeDocument/2006/relationships/image" Target="../media/image107.png"/><Relationship Id="rId113" Type="http://schemas.openxmlformats.org/officeDocument/2006/relationships/image" Target="../media/image129.png"/><Relationship Id="rId134" Type="http://schemas.openxmlformats.org/officeDocument/2006/relationships/customXml" Target="../ink/ink146.xml"/><Relationship Id="rId80" Type="http://schemas.openxmlformats.org/officeDocument/2006/relationships/customXml" Target="../ink/ink119.xml"/><Relationship Id="rId155" Type="http://schemas.openxmlformats.org/officeDocument/2006/relationships/image" Target="../media/image150.png"/><Relationship Id="rId176" Type="http://schemas.openxmlformats.org/officeDocument/2006/relationships/customXml" Target="../ink/ink167.xml"/><Relationship Id="rId197" Type="http://schemas.openxmlformats.org/officeDocument/2006/relationships/image" Target="../media/image171.png"/><Relationship Id="rId201" Type="http://schemas.openxmlformats.org/officeDocument/2006/relationships/image" Target="../media/image173.png"/><Relationship Id="rId222" Type="http://schemas.openxmlformats.org/officeDocument/2006/relationships/customXml" Target="../ink/ink190.xml"/><Relationship Id="rId243" Type="http://schemas.openxmlformats.org/officeDocument/2006/relationships/image" Target="../media/image194.png"/><Relationship Id="rId17" Type="http://schemas.openxmlformats.org/officeDocument/2006/relationships/image" Target="../media/image81.png"/><Relationship Id="rId38" Type="http://schemas.openxmlformats.org/officeDocument/2006/relationships/customXml" Target="../ink/ink98.xml"/><Relationship Id="rId59" Type="http://schemas.openxmlformats.org/officeDocument/2006/relationships/image" Target="../media/image102.png"/><Relationship Id="rId103" Type="http://schemas.openxmlformats.org/officeDocument/2006/relationships/image" Target="../media/image124.png"/><Relationship Id="rId124" Type="http://schemas.openxmlformats.org/officeDocument/2006/relationships/customXml" Target="../ink/ink141.xml"/><Relationship Id="rId70" Type="http://schemas.openxmlformats.org/officeDocument/2006/relationships/customXml" Target="../ink/ink114.xml"/><Relationship Id="rId91" Type="http://schemas.openxmlformats.org/officeDocument/2006/relationships/image" Target="../media/image118.png"/><Relationship Id="rId145" Type="http://schemas.openxmlformats.org/officeDocument/2006/relationships/image" Target="../media/image145.png"/><Relationship Id="rId166" Type="http://schemas.openxmlformats.org/officeDocument/2006/relationships/customXml" Target="../ink/ink162.xml"/><Relationship Id="rId187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85.xml"/><Relationship Id="rId233" Type="http://schemas.openxmlformats.org/officeDocument/2006/relationships/image" Target="../media/image189.png"/><Relationship Id="rId28" Type="http://schemas.openxmlformats.org/officeDocument/2006/relationships/customXml" Target="../ink/ink93.xml"/><Relationship Id="rId49" Type="http://schemas.openxmlformats.org/officeDocument/2006/relationships/image" Target="../media/image97.png"/><Relationship Id="rId114" Type="http://schemas.openxmlformats.org/officeDocument/2006/relationships/customXml" Target="../ink/ink136.xml"/><Relationship Id="rId60" Type="http://schemas.openxmlformats.org/officeDocument/2006/relationships/customXml" Target="../ink/ink109.xml"/><Relationship Id="rId81" Type="http://schemas.openxmlformats.org/officeDocument/2006/relationships/image" Target="../media/image113.png"/><Relationship Id="rId135" Type="http://schemas.openxmlformats.org/officeDocument/2006/relationships/image" Target="../media/image140.png"/><Relationship Id="rId156" Type="http://schemas.openxmlformats.org/officeDocument/2006/relationships/customXml" Target="../ink/ink157.xml"/><Relationship Id="rId177" Type="http://schemas.openxmlformats.org/officeDocument/2006/relationships/image" Target="../media/image161.png"/><Relationship Id="rId198" Type="http://schemas.openxmlformats.org/officeDocument/2006/relationships/customXml" Target="../ink/ink178.xml"/><Relationship Id="rId202" Type="http://schemas.openxmlformats.org/officeDocument/2006/relationships/customXml" Target="../ink/ink180.xml"/><Relationship Id="rId223" Type="http://schemas.openxmlformats.org/officeDocument/2006/relationships/image" Target="../media/image184.png"/><Relationship Id="rId244" Type="http://schemas.openxmlformats.org/officeDocument/2006/relationships/customXml" Target="../ink/ink201.xml"/><Relationship Id="rId18" Type="http://schemas.openxmlformats.org/officeDocument/2006/relationships/customXml" Target="../ink/ink88.xml"/><Relationship Id="rId39" Type="http://schemas.openxmlformats.org/officeDocument/2006/relationships/image" Target="../media/image92.png"/><Relationship Id="rId50" Type="http://schemas.openxmlformats.org/officeDocument/2006/relationships/customXml" Target="../ink/ink104.xml"/><Relationship Id="rId104" Type="http://schemas.openxmlformats.org/officeDocument/2006/relationships/customXml" Target="../ink/ink131.xml"/><Relationship Id="rId125" Type="http://schemas.openxmlformats.org/officeDocument/2006/relationships/image" Target="../media/image135.png"/><Relationship Id="rId146" Type="http://schemas.openxmlformats.org/officeDocument/2006/relationships/customXml" Target="../ink/ink152.xml"/><Relationship Id="rId167" Type="http://schemas.openxmlformats.org/officeDocument/2006/relationships/image" Target="../media/image156.png"/><Relationship Id="rId188" Type="http://schemas.openxmlformats.org/officeDocument/2006/relationships/customXml" Target="../ink/ink173.xml"/><Relationship Id="rId71" Type="http://schemas.openxmlformats.org/officeDocument/2006/relationships/image" Target="../media/image108.png"/><Relationship Id="rId92" Type="http://schemas.openxmlformats.org/officeDocument/2006/relationships/customXml" Target="../ink/ink125.xml"/><Relationship Id="rId213" Type="http://schemas.openxmlformats.org/officeDocument/2006/relationships/image" Target="../media/image179.png"/><Relationship Id="rId234" Type="http://schemas.openxmlformats.org/officeDocument/2006/relationships/customXml" Target="../ink/ink196.xml"/><Relationship Id="rId2" Type="http://schemas.openxmlformats.org/officeDocument/2006/relationships/customXml" Target="../ink/ink80.xml"/><Relationship Id="rId29" Type="http://schemas.openxmlformats.org/officeDocument/2006/relationships/image" Target="../media/image87.png"/><Relationship Id="rId40" Type="http://schemas.openxmlformats.org/officeDocument/2006/relationships/customXml" Target="../ink/ink99.xml"/><Relationship Id="rId115" Type="http://schemas.openxmlformats.org/officeDocument/2006/relationships/image" Target="../media/image130.png"/><Relationship Id="rId136" Type="http://schemas.openxmlformats.org/officeDocument/2006/relationships/customXml" Target="../ink/ink147.xml"/><Relationship Id="rId157" Type="http://schemas.openxmlformats.org/officeDocument/2006/relationships/image" Target="../media/image151.png"/><Relationship Id="rId178" Type="http://schemas.openxmlformats.org/officeDocument/2006/relationships/customXml" Target="../ink/ink168.xml"/><Relationship Id="rId61" Type="http://schemas.openxmlformats.org/officeDocument/2006/relationships/image" Target="../media/image103.png"/><Relationship Id="rId82" Type="http://schemas.openxmlformats.org/officeDocument/2006/relationships/customXml" Target="../ink/ink120.xml"/><Relationship Id="rId199" Type="http://schemas.openxmlformats.org/officeDocument/2006/relationships/image" Target="../media/image172.png"/><Relationship Id="rId203" Type="http://schemas.openxmlformats.org/officeDocument/2006/relationships/image" Target="../media/image174.png"/><Relationship Id="rId19" Type="http://schemas.openxmlformats.org/officeDocument/2006/relationships/image" Target="../media/image82.png"/><Relationship Id="rId224" Type="http://schemas.openxmlformats.org/officeDocument/2006/relationships/customXml" Target="../ink/ink191.xml"/><Relationship Id="rId245" Type="http://schemas.openxmlformats.org/officeDocument/2006/relationships/image" Target="../media/image195.png"/><Relationship Id="rId30" Type="http://schemas.openxmlformats.org/officeDocument/2006/relationships/customXml" Target="../ink/ink94.xml"/><Relationship Id="rId105" Type="http://schemas.openxmlformats.org/officeDocument/2006/relationships/image" Target="../media/image125.png"/><Relationship Id="rId126" Type="http://schemas.openxmlformats.org/officeDocument/2006/relationships/customXml" Target="../ink/ink142.xml"/><Relationship Id="rId147" Type="http://schemas.openxmlformats.org/officeDocument/2006/relationships/image" Target="../media/image146.png"/><Relationship Id="rId168" Type="http://schemas.openxmlformats.org/officeDocument/2006/relationships/customXml" Target="../ink/ink163.xml"/><Relationship Id="rId51" Type="http://schemas.openxmlformats.org/officeDocument/2006/relationships/image" Target="../media/image98.png"/><Relationship Id="rId72" Type="http://schemas.openxmlformats.org/officeDocument/2006/relationships/customXml" Target="../ink/ink115.xml"/><Relationship Id="rId93" Type="http://schemas.openxmlformats.org/officeDocument/2006/relationships/image" Target="../media/image119.png"/><Relationship Id="rId189" Type="http://schemas.openxmlformats.org/officeDocument/2006/relationships/image" Target="../media/image167.png"/><Relationship Id="rId3" Type="http://schemas.openxmlformats.org/officeDocument/2006/relationships/image" Target="../media/image74.png"/><Relationship Id="rId214" Type="http://schemas.openxmlformats.org/officeDocument/2006/relationships/customXml" Target="../ink/ink186.xml"/><Relationship Id="rId235" Type="http://schemas.openxmlformats.org/officeDocument/2006/relationships/image" Target="../media/image190.png"/><Relationship Id="rId116" Type="http://schemas.openxmlformats.org/officeDocument/2006/relationships/customXml" Target="../ink/ink137.xml"/><Relationship Id="rId137" Type="http://schemas.openxmlformats.org/officeDocument/2006/relationships/image" Target="../media/image141.png"/><Relationship Id="rId158" Type="http://schemas.openxmlformats.org/officeDocument/2006/relationships/customXml" Target="../ink/ink158.xml"/><Relationship Id="rId20" Type="http://schemas.openxmlformats.org/officeDocument/2006/relationships/customXml" Target="../ink/ink89.xml"/><Relationship Id="rId41" Type="http://schemas.openxmlformats.org/officeDocument/2006/relationships/image" Target="../media/image93.png"/><Relationship Id="rId62" Type="http://schemas.openxmlformats.org/officeDocument/2006/relationships/customXml" Target="../ink/ink110.xml"/><Relationship Id="rId83" Type="http://schemas.openxmlformats.org/officeDocument/2006/relationships/image" Target="../media/image114.png"/><Relationship Id="rId179" Type="http://schemas.openxmlformats.org/officeDocument/2006/relationships/image" Target="../media/image162.png"/><Relationship Id="rId190" Type="http://schemas.openxmlformats.org/officeDocument/2006/relationships/customXml" Target="../ink/ink174.xml"/><Relationship Id="rId204" Type="http://schemas.openxmlformats.org/officeDocument/2006/relationships/customXml" Target="../ink/ink181.xml"/><Relationship Id="rId225" Type="http://schemas.openxmlformats.org/officeDocument/2006/relationships/image" Target="../media/image185.png"/><Relationship Id="rId246" Type="http://schemas.openxmlformats.org/officeDocument/2006/relationships/customXml" Target="../ink/ink202.xml"/><Relationship Id="rId106" Type="http://schemas.openxmlformats.org/officeDocument/2006/relationships/customXml" Target="../ink/ink132.xml"/><Relationship Id="rId127" Type="http://schemas.openxmlformats.org/officeDocument/2006/relationships/image" Target="../media/image136.png"/><Relationship Id="rId10" Type="http://schemas.openxmlformats.org/officeDocument/2006/relationships/customXml" Target="../ink/ink84.xml"/><Relationship Id="rId31" Type="http://schemas.openxmlformats.org/officeDocument/2006/relationships/image" Target="../media/image88.png"/><Relationship Id="rId52" Type="http://schemas.openxmlformats.org/officeDocument/2006/relationships/customXml" Target="../ink/ink105.xml"/><Relationship Id="rId73" Type="http://schemas.openxmlformats.org/officeDocument/2006/relationships/image" Target="../media/image109.png"/><Relationship Id="rId94" Type="http://schemas.openxmlformats.org/officeDocument/2006/relationships/customXml" Target="../ink/ink126.xml"/><Relationship Id="rId148" Type="http://schemas.openxmlformats.org/officeDocument/2006/relationships/customXml" Target="../ink/ink153.xml"/><Relationship Id="rId169" Type="http://schemas.openxmlformats.org/officeDocument/2006/relationships/image" Target="../media/image157.png"/><Relationship Id="rId4" Type="http://schemas.openxmlformats.org/officeDocument/2006/relationships/customXml" Target="../ink/ink81.xml"/><Relationship Id="rId180" Type="http://schemas.openxmlformats.org/officeDocument/2006/relationships/customXml" Target="../ink/ink169.xml"/><Relationship Id="rId215" Type="http://schemas.openxmlformats.org/officeDocument/2006/relationships/image" Target="../media/image180.png"/><Relationship Id="rId236" Type="http://schemas.openxmlformats.org/officeDocument/2006/relationships/customXml" Target="../ink/ink19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7.png"/><Relationship Id="rId21" Type="http://schemas.openxmlformats.org/officeDocument/2006/relationships/image" Target="../media/image209.png"/><Relationship Id="rId42" Type="http://schemas.openxmlformats.org/officeDocument/2006/relationships/customXml" Target="../ink/ink226.xml"/><Relationship Id="rId63" Type="http://schemas.openxmlformats.org/officeDocument/2006/relationships/image" Target="../media/image230.png"/><Relationship Id="rId84" Type="http://schemas.openxmlformats.org/officeDocument/2006/relationships/customXml" Target="../ink/ink247.xml"/><Relationship Id="rId138" Type="http://schemas.openxmlformats.org/officeDocument/2006/relationships/customXml" Target="../ink/ink274.xml"/><Relationship Id="rId159" Type="http://schemas.openxmlformats.org/officeDocument/2006/relationships/image" Target="../media/image278.png"/><Relationship Id="rId170" Type="http://schemas.openxmlformats.org/officeDocument/2006/relationships/customXml" Target="../ink/ink290.xml"/><Relationship Id="rId191" Type="http://schemas.openxmlformats.org/officeDocument/2006/relationships/image" Target="../media/image294.png"/><Relationship Id="rId205" Type="http://schemas.openxmlformats.org/officeDocument/2006/relationships/image" Target="../media/image301.png"/><Relationship Id="rId107" Type="http://schemas.openxmlformats.org/officeDocument/2006/relationships/image" Target="../media/image252.png"/><Relationship Id="rId11" Type="http://schemas.openxmlformats.org/officeDocument/2006/relationships/image" Target="../media/image204.png"/><Relationship Id="rId32" Type="http://schemas.openxmlformats.org/officeDocument/2006/relationships/customXml" Target="../ink/ink221.xml"/><Relationship Id="rId53" Type="http://schemas.openxmlformats.org/officeDocument/2006/relationships/image" Target="../media/image225.png"/><Relationship Id="rId74" Type="http://schemas.openxmlformats.org/officeDocument/2006/relationships/customXml" Target="../ink/ink242.xml"/><Relationship Id="rId128" Type="http://schemas.openxmlformats.org/officeDocument/2006/relationships/customXml" Target="../ink/ink269.xml"/><Relationship Id="rId149" Type="http://schemas.openxmlformats.org/officeDocument/2006/relationships/image" Target="../media/image273.png"/><Relationship Id="rId5" Type="http://schemas.openxmlformats.org/officeDocument/2006/relationships/image" Target="../media/image201.png"/><Relationship Id="rId95" Type="http://schemas.openxmlformats.org/officeDocument/2006/relationships/image" Target="../media/image246.png"/><Relationship Id="rId160" Type="http://schemas.openxmlformats.org/officeDocument/2006/relationships/customXml" Target="../ink/ink285.xml"/><Relationship Id="rId181" Type="http://schemas.openxmlformats.org/officeDocument/2006/relationships/image" Target="../media/image289.png"/><Relationship Id="rId22" Type="http://schemas.openxmlformats.org/officeDocument/2006/relationships/customXml" Target="../ink/ink216.xml"/><Relationship Id="rId43" Type="http://schemas.openxmlformats.org/officeDocument/2006/relationships/image" Target="../media/image220.png"/><Relationship Id="rId64" Type="http://schemas.openxmlformats.org/officeDocument/2006/relationships/customXml" Target="../ink/ink237.xml"/><Relationship Id="rId118" Type="http://schemas.openxmlformats.org/officeDocument/2006/relationships/customXml" Target="../ink/ink264.xml"/><Relationship Id="rId139" Type="http://schemas.openxmlformats.org/officeDocument/2006/relationships/image" Target="../media/image268.png"/><Relationship Id="rId85" Type="http://schemas.openxmlformats.org/officeDocument/2006/relationships/image" Target="../media/image241.png"/><Relationship Id="rId150" Type="http://schemas.openxmlformats.org/officeDocument/2006/relationships/customXml" Target="../ink/ink280.xml"/><Relationship Id="rId171" Type="http://schemas.openxmlformats.org/officeDocument/2006/relationships/image" Target="../media/image284.png"/><Relationship Id="rId192" Type="http://schemas.openxmlformats.org/officeDocument/2006/relationships/customXml" Target="../ink/ink301.xml"/><Relationship Id="rId206" Type="http://schemas.openxmlformats.org/officeDocument/2006/relationships/customXml" Target="../ink/ink308.xml"/><Relationship Id="rId12" Type="http://schemas.openxmlformats.org/officeDocument/2006/relationships/customXml" Target="../ink/ink211.xml"/><Relationship Id="rId33" Type="http://schemas.openxmlformats.org/officeDocument/2006/relationships/image" Target="../media/image215.png"/><Relationship Id="rId108" Type="http://schemas.openxmlformats.org/officeDocument/2006/relationships/customXml" Target="../ink/ink259.xml"/><Relationship Id="rId129" Type="http://schemas.openxmlformats.org/officeDocument/2006/relationships/image" Target="../media/image263.png"/><Relationship Id="rId54" Type="http://schemas.openxmlformats.org/officeDocument/2006/relationships/customXml" Target="../ink/ink232.xml"/><Relationship Id="rId75" Type="http://schemas.openxmlformats.org/officeDocument/2006/relationships/image" Target="../media/image236.png"/><Relationship Id="rId96" Type="http://schemas.openxmlformats.org/officeDocument/2006/relationships/customXml" Target="../ink/ink253.xml"/><Relationship Id="rId140" Type="http://schemas.openxmlformats.org/officeDocument/2006/relationships/customXml" Target="../ink/ink275.xml"/><Relationship Id="rId161" Type="http://schemas.openxmlformats.org/officeDocument/2006/relationships/image" Target="../media/image279.png"/><Relationship Id="rId182" Type="http://schemas.openxmlformats.org/officeDocument/2006/relationships/customXml" Target="../ink/ink296.xml"/><Relationship Id="rId6" Type="http://schemas.openxmlformats.org/officeDocument/2006/relationships/customXml" Target="../ink/ink208.xml"/><Relationship Id="rId23" Type="http://schemas.openxmlformats.org/officeDocument/2006/relationships/image" Target="../media/image210.png"/><Relationship Id="rId119" Type="http://schemas.openxmlformats.org/officeDocument/2006/relationships/image" Target="../media/image258.png"/><Relationship Id="rId44" Type="http://schemas.openxmlformats.org/officeDocument/2006/relationships/customXml" Target="../ink/ink227.xml"/><Relationship Id="rId65" Type="http://schemas.openxmlformats.org/officeDocument/2006/relationships/image" Target="../media/image231.png"/><Relationship Id="rId86" Type="http://schemas.openxmlformats.org/officeDocument/2006/relationships/customXml" Target="../ink/ink248.xml"/><Relationship Id="rId130" Type="http://schemas.openxmlformats.org/officeDocument/2006/relationships/customXml" Target="../ink/ink270.xml"/><Relationship Id="rId151" Type="http://schemas.openxmlformats.org/officeDocument/2006/relationships/image" Target="../media/image274.png"/><Relationship Id="rId172" Type="http://schemas.openxmlformats.org/officeDocument/2006/relationships/customXml" Target="../ink/ink291.xml"/><Relationship Id="rId193" Type="http://schemas.openxmlformats.org/officeDocument/2006/relationships/image" Target="../media/image295.png"/><Relationship Id="rId207" Type="http://schemas.openxmlformats.org/officeDocument/2006/relationships/image" Target="../media/image302.png"/><Relationship Id="rId13" Type="http://schemas.openxmlformats.org/officeDocument/2006/relationships/image" Target="../media/image205.png"/><Relationship Id="rId109" Type="http://schemas.openxmlformats.org/officeDocument/2006/relationships/image" Target="../media/image253.png"/><Relationship Id="rId34" Type="http://schemas.openxmlformats.org/officeDocument/2006/relationships/customXml" Target="../ink/ink222.xml"/><Relationship Id="rId55" Type="http://schemas.openxmlformats.org/officeDocument/2006/relationships/image" Target="../media/image226.png"/><Relationship Id="rId76" Type="http://schemas.openxmlformats.org/officeDocument/2006/relationships/customXml" Target="../ink/ink243.xml"/><Relationship Id="rId97" Type="http://schemas.openxmlformats.org/officeDocument/2006/relationships/image" Target="../media/image247.png"/><Relationship Id="rId120" Type="http://schemas.openxmlformats.org/officeDocument/2006/relationships/customXml" Target="../ink/ink265.xml"/><Relationship Id="rId141" Type="http://schemas.openxmlformats.org/officeDocument/2006/relationships/image" Target="../media/image269.png"/><Relationship Id="rId7" Type="http://schemas.openxmlformats.org/officeDocument/2006/relationships/image" Target="../media/image202.png"/><Relationship Id="rId162" Type="http://schemas.openxmlformats.org/officeDocument/2006/relationships/customXml" Target="../ink/ink286.xml"/><Relationship Id="rId183" Type="http://schemas.openxmlformats.org/officeDocument/2006/relationships/image" Target="../media/image290.png"/><Relationship Id="rId24" Type="http://schemas.openxmlformats.org/officeDocument/2006/relationships/customXml" Target="../ink/ink217.xml"/><Relationship Id="rId45" Type="http://schemas.openxmlformats.org/officeDocument/2006/relationships/image" Target="../media/image221.png"/><Relationship Id="rId66" Type="http://schemas.openxmlformats.org/officeDocument/2006/relationships/customXml" Target="../ink/ink238.xml"/><Relationship Id="rId87" Type="http://schemas.openxmlformats.org/officeDocument/2006/relationships/image" Target="../media/image242.png"/><Relationship Id="rId110" Type="http://schemas.openxmlformats.org/officeDocument/2006/relationships/customXml" Target="../ink/ink260.xml"/><Relationship Id="rId131" Type="http://schemas.openxmlformats.org/officeDocument/2006/relationships/image" Target="../media/image264.png"/><Relationship Id="rId61" Type="http://schemas.openxmlformats.org/officeDocument/2006/relationships/image" Target="../media/image229.png"/><Relationship Id="rId82" Type="http://schemas.openxmlformats.org/officeDocument/2006/relationships/customXml" Target="../ink/ink246.xml"/><Relationship Id="rId152" Type="http://schemas.openxmlformats.org/officeDocument/2006/relationships/customXml" Target="../ink/ink281.xml"/><Relationship Id="rId173" Type="http://schemas.openxmlformats.org/officeDocument/2006/relationships/image" Target="../media/image285.png"/><Relationship Id="rId194" Type="http://schemas.openxmlformats.org/officeDocument/2006/relationships/customXml" Target="../ink/ink302.xml"/><Relationship Id="rId199" Type="http://schemas.openxmlformats.org/officeDocument/2006/relationships/image" Target="../media/image298.png"/><Relationship Id="rId203" Type="http://schemas.openxmlformats.org/officeDocument/2006/relationships/image" Target="../media/image300.png"/><Relationship Id="rId208" Type="http://schemas.openxmlformats.org/officeDocument/2006/relationships/customXml" Target="../ink/ink309.xml"/><Relationship Id="rId19" Type="http://schemas.openxmlformats.org/officeDocument/2006/relationships/image" Target="../media/image208.png"/><Relationship Id="rId14" Type="http://schemas.openxmlformats.org/officeDocument/2006/relationships/customXml" Target="../ink/ink212.xml"/><Relationship Id="rId30" Type="http://schemas.openxmlformats.org/officeDocument/2006/relationships/customXml" Target="../ink/ink220.xml"/><Relationship Id="rId35" Type="http://schemas.openxmlformats.org/officeDocument/2006/relationships/image" Target="../media/image216.png"/><Relationship Id="rId56" Type="http://schemas.openxmlformats.org/officeDocument/2006/relationships/customXml" Target="../ink/ink233.xml"/><Relationship Id="rId77" Type="http://schemas.openxmlformats.org/officeDocument/2006/relationships/image" Target="../media/image237.png"/><Relationship Id="rId100" Type="http://schemas.openxmlformats.org/officeDocument/2006/relationships/customXml" Target="../ink/ink255.xml"/><Relationship Id="rId105" Type="http://schemas.openxmlformats.org/officeDocument/2006/relationships/image" Target="../media/image251.png"/><Relationship Id="rId126" Type="http://schemas.openxmlformats.org/officeDocument/2006/relationships/customXml" Target="../ink/ink268.xml"/><Relationship Id="rId147" Type="http://schemas.openxmlformats.org/officeDocument/2006/relationships/image" Target="../media/image272.png"/><Relationship Id="rId168" Type="http://schemas.openxmlformats.org/officeDocument/2006/relationships/customXml" Target="../ink/ink289.xml"/><Relationship Id="rId8" Type="http://schemas.openxmlformats.org/officeDocument/2006/relationships/customXml" Target="../ink/ink209.xml"/><Relationship Id="rId51" Type="http://schemas.openxmlformats.org/officeDocument/2006/relationships/image" Target="../media/image224.png"/><Relationship Id="rId72" Type="http://schemas.openxmlformats.org/officeDocument/2006/relationships/customXml" Target="../ink/ink241.xml"/><Relationship Id="rId93" Type="http://schemas.openxmlformats.org/officeDocument/2006/relationships/image" Target="../media/image245.png"/><Relationship Id="rId98" Type="http://schemas.openxmlformats.org/officeDocument/2006/relationships/customXml" Target="../ink/ink254.xml"/><Relationship Id="rId121" Type="http://schemas.openxmlformats.org/officeDocument/2006/relationships/image" Target="../media/image259.png"/><Relationship Id="rId142" Type="http://schemas.openxmlformats.org/officeDocument/2006/relationships/customXml" Target="../ink/ink276.xml"/><Relationship Id="rId163" Type="http://schemas.openxmlformats.org/officeDocument/2006/relationships/image" Target="../media/image280.png"/><Relationship Id="rId184" Type="http://schemas.openxmlformats.org/officeDocument/2006/relationships/customXml" Target="../ink/ink297.xml"/><Relationship Id="rId189" Type="http://schemas.openxmlformats.org/officeDocument/2006/relationships/image" Target="../media/image293.png"/><Relationship Id="rId3" Type="http://schemas.openxmlformats.org/officeDocument/2006/relationships/image" Target="../media/image200.png"/><Relationship Id="rId25" Type="http://schemas.openxmlformats.org/officeDocument/2006/relationships/image" Target="../media/image211.png"/><Relationship Id="rId46" Type="http://schemas.openxmlformats.org/officeDocument/2006/relationships/customXml" Target="../ink/ink228.xml"/><Relationship Id="rId67" Type="http://schemas.openxmlformats.org/officeDocument/2006/relationships/image" Target="../media/image232.png"/><Relationship Id="rId116" Type="http://schemas.openxmlformats.org/officeDocument/2006/relationships/customXml" Target="../ink/ink263.xml"/><Relationship Id="rId137" Type="http://schemas.openxmlformats.org/officeDocument/2006/relationships/image" Target="../media/image267.png"/><Relationship Id="rId158" Type="http://schemas.openxmlformats.org/officeDocument/2006/relationships/customXml" Target="../ink/ink284.xml"/><Relationship Id="rId20" Type="http://schemas.openxmlformats.org/officeDocument/2006/relationships/customXml" Target="../ink/ink215.xml"/><Relationship Id="rId41" Type="http://schemas.openxmlformats.org/officeDocument/2006/relationships/image" Target="../media/image219.png"/><Relationship Id="rId62" Type="http://schemas.openxmlformats.org/officeDocument/2006/relationships/customXml" Target="../ink/ink236.xml"/><Relationship Id="rId83" Type="http://schemas.openxmlformats.org/officeDocument/2006/relationships/image" Target="../media/image240.png"/><Relationship Id="rId88" Type="http://schemas.openxmlformats.org/officeDocument/2006/relationships/customXml" Target="../ink/ink249.xml"/><Relationship Id="rId111" Type="http://schemas.openxmlformats.org/officeDocument/2006/relationships/image" Target="../media/image254.png"/><Relationship Id="rId132" Type="http://schemas.openxmlformats.org/officeDocument/2006/relationships/customXml" Target="../ink/ink271.xml"/><Relationship Id="rId153" Type="http://schemas.openxmlformats.org/officeDocument/2006/relationships/image" Target="../media/image275.png"/><Relationship Id="rId174" Type="http://schemas.openxmlformats.org/officeDocument/2006/relationships/customXml" Target="../ink/ink292.xml"/><Relationship Id="rId179" Type="http://schemas.openxmlformats.org/officeDocument/2006/relationships/image" Target="../media/image288.png"/><Relationship Id="rId195" Type="http://schemas.openxmlformats.org/officeDocument/2006/relationships/image" Target="../media/image296.png"/><Relationship Id="rId209" Type="http://schemas.openxmlformats.org/officeDocument/2006/relationships/image" Target="../media/image303.png"/><Relationship Id="rId190" Type="http://schemas.openxmlformats.org/officeDocument/2006/relationships/customXml" Target="../ink/ink300.xml"/><Relationship Id="rId204" Type="http://schemas.openxmlformats.org/officeDocument/2006/relationships/customXml" Target="../ink/ink307.xml"/><Relationship Id="rId15" Type="http://schemas.openxmlformats.org/officeDocument/2006/relationships/image" Target="../media/image206.png"/><Relationship Id="rId36" Type="http://schemas.openxmlformats.org/officeDocument/2006/relationships/customXml" Target="../ink/ink223.xml"/><Relationship Id="rId57" Type="http://schemas.openxmlformats.org/officeDocument/2006/relationships/image" Target="../media/image227.png"/><Relationship Id="rId106" Type="http://schemas.openxmlformats.org/officeDocument/2006/relationships/customXml" Target="../ink/ink258.xml"/><Relationship Id="rId127" Type="http://schemas.openxmlformats.org/officeDocument/2006/relationships/image" Target="../media/image262.png"/><Relationship Id="rId10" Type="http://schemas.openxmlformats.org/officeDocument/2006/relationships/customXml" Target="../ink/ink210.xml"/><Relationship Id="rId31" Type="http://schemas.openxmlformats.org/officeDocument/2006/relationships/image" Target="../media/image214.png"/><Relationship Id="rId52" Type="http://schemas.openxmlformats.org/officeDocument/2006/relationships/customXml" Target="../ink/ink231.xml"/><Relationship Id="rId73" Type="http://schemas.openxmlformats.org/officeDocument/2006/relationships/image" Target="../media/image235.png"/><Relationship Id="rId78" Type="http://schemas.openxmlformats.org/officeDocument/2006/relationships/customXml" Target="../ink/ink244.xml"/><Relationship Id="rId94" Type="http://schemas.openxmlformats.org/officeDocument/2006/relationships/customXml" Target="../ink/ink252.xml"/><Relationship Id="rId99" Type="http://schemas.openxmlformats.org/officeDocument/2006/relationships/image" Target="../media/image248.png"/><Relationship Id="rId101" Type="http://schemas.openxmlformats.org/officeDocument/2006/relationships/image" Target="../media/image249.png"/><Relationship Id="rId122" Type="http://schemas.openxmlformats.org/officeDocument/2006/relationships/customXml" Target="../ink/ink266.xml"/><Relationship Id="rId143" Type="http://schemas.openxmlformats.org/officeDocument/2006/relationships/image" Target="../media/image270.png"/><Relationship Id="rId148" Type="http://schemas.openxmlformats.org/officeDocument/2006/relationships/customXml" Target="../ink/ink279.xml"/><Relationship Id="rId164" Type="http://schemas.openxmlformats.org/officeDocument/2006/relationships/customXml" Target="../ink/ink287.xml"/><Relationship Id="rId169" Type="http://schemas.openxmlformats.org/officeDocument/2006/relationships/image" Target="../media/image283.png"/><Relationship Id="rId185" Type="http://schemas.openxmlformats.org/officeDocument/2006/relationships/image" Target="../media/image291.png"/><Relationship Id="rId4" Type="http://schemas.openxmlformats.org/officeDocument/2006/relationships/customXml" Target="../ink/ink207.xml"/><Relationship Id="rId9" Type="http://schemas.openxmlformats.org/officeDocument/2006/relationships/image" Target="../media/image203.png"/><Relationship Id="rId180" Type="http://schemas.openxmlformats.org/officeDocument/2006/relationships/customXml" Target="../ink/ink295.xml"/><Relationship Id="rId210" Type="http://schemas.openxmlformats.org/officeDocument/2006/relationships/customXml" Target="../ink/ink310.xml"/><Relationship Id="rId26" Type="http://schemas.openxmlformats.org/officeDocument/2006/relationships/customXml" Target="../ink/ink218.xml"/><Relationship Id="rId47" Type="http://schemas.openxmlformats.org/officeDocument/2006/relationships/image" Target="../media/image222.png"/><Relationship Id="rId68" Type="http://schemas.openxmlformats.org/officeDocument/2006/relationships/customXml" Target="../ink/ink239.xml"/><Relationship Id="rId89" Type="http://schemas.openxmlformats.org/officeDocument/2006/relationships/image" Target="../media/image243.png"/><Relationship Id="rId112" Type="http://schemas.openxmlformats.org/officeDocument/2006/relationships/customXml" Target="../ink/ink261.xml"/><Relationship Id="rId133" Type="http://schemas.openxmlformats.org/officeDocument/2006/relationships/image" Target="../media/image265.png"/><Relationship Id="rId154" Type="http://schemas.openxmlformats.org/officeDocument/2006/relationships/customXml" Target="../ink/ink282.xml"/><Relationship Id="rId175" Type="http://schemas.openxmlformats.org/officeDocument/2006/relationships/image" Target="../media/image286.png"/><Relationship Id="rId196" Type="http://schemas.openxmlformats.org/officeDocument/2006/relationships/customXml" Target="../ink/ink303.xml"/><Relationship Id="rId200" Type="http://schemas.openxmlformats.org/officeDocument/2006/relationships/customXml" Target="../ink/ink305.xml"/><Relationship Id="rId16" Type="http://schemas.openxmlformats.org/officeDocument/2006/relationships/customXml" Target="../ink/ink213.xml"/><Relationship Id="rId37" Type="http://schemas.openxmlformats.org/officeDocument/2006/relationships/image" Target="../media/image217.png"/><Relationship Id="rId58" Type="http://schemas.openxmlformats.org/officeDocument/2006/relationships/customXml" Target="../ink/ink234.xml"/><Relationship Id="rId79" Type="http://schemas.openxmlformats.org/officeDocument/2006/relationships/image" Target="../media/image238.png"/><Relationship Id="rId102" Type="http://schemas.openxmlformats.org/officeDocument/2006/relationships/customXml" Target="../ink/ink256.xml"/><Relationship Id="rId123" Type="http://schemas.openxmlformats.org/officeDocument/2006/relationships/image" Target="../media/image260.png"/><Relationship Id="rId144" Type="http://schemas.openxmlformats.org/officeDocument/2006/relationships/customXml" Target="../ink/ink277.xml"/><Relationship Id="rId90" Type="http://schemas.openxmlformats.org/officeDocument/2006/relationships/customXml" Target="../ink/ink250.xml"/><Relationship Id="rId165" Type="http://schemas.openxmlformats.org/officeDocument/2006/relationships/image" Target="../media/image281.png"/><Relationship Id="rId186" Type="http://schemas.openxmlformats.org/officeDocument/2006/relationships/customXml" Target="../ink/ink298.xml"/><Relationship Id="rId211" Type="http://schemas.openxmlformats.org/officeDocument/2006/relationships/image" Target="../media/image304.png"/><Relationship Id="rId27" Type="http://schemas.openxmlformats.org/officeDocument/2006/relationships/image" Target="../media/image212.png"/><Relationship Id="rId48" Type="http://schemas.openxmlformats.org/officeDocument/2006/relationships/customXml" Target="../ink/ink229.xml"/><Relationship Id="rId69" Type="http://schemas.openxmlformats.org/officeDocument/2006/relationships/image" Target="../media/image233.png"/><Relationship Id="rId113" Type="http://schemas.openxmlformats.org/officeDocument/2006/relationships/image" Target="../media/image255.png"/><Relationship Id="rId134" Type="http://schemas.openxmlformats.org/officeDocument/2006/relationships/customXml" Target="../ink/ink272.xml"/><Relationship Id="rId80" Type="http://schemas.openxmlformats.org/officeDocument/2006/relationships/customXml" Target="../ink/ink245.xml"/><Relationship Id="rId155" Type="http://schemas.openxmlformats.org/officeDocument/2006/relationships/image" Target="../media/image276.png"/><Relationship Id="rId176" Type="http://schemas.openxmlformats.org/officeDocument/2006/relationships/customXml" Target="../ink/ink293.xml"/><Relationship Id="rId197" Type="http://schemas.openxmlformats.org/officeDocument/2006/relationships/image" Target="../media/image297.png"/><Relationship Id="rId201" Type="http://schemas.openxmlformats.org/officeDocument/2006/relationships/image" Target="../media/image299.png"/><Relationship Id="rId17" Type="http://schemas.openxmlformats.org/officeDocument/2006/relationships/image" Target="../media/image207.png"/><Relationship Id="rId38" Type="http://schemas.openxmlformats.org/officeDocument/2006/relationships/customXml" Target="../ink/ink224.xml"/><Relationship Id="rId59" Type="http://schemas.openxmlformats.org/officeDocument/2006/relationships/image" Target="../media/image228.png"/><Relationship Id="rId103" Type="http://schemas.openxmlformats.org/officeDocument/2006/relationships/image" Target="../media/image250.png"/><Relationship Id="rId124" Type="http://schemas.openxmlformats.org/officeDocument/2006/relationships/customXml" Target="../ink/ink267.xml"/><Relationship Id="rId70" Type="http://schemas.openxmlformats.org/officeDocument/2006/relationships/customXml" Target="../ink/ink240.xml"/><Relationship Id="rId91" Type="http://schemas.openxmlformats.org/officeDocument/2006/relationships/image" Target="../media/image244.png"/><Relationship Id="rId145" Type="http://schemas.openxmlformats.org/officeDocument/2006/relationships/image" Target="../media/image271.png"/><Relationship Id="rId166" Type="http://schemas.openxmlformats.org/officeDocument/2006/relationships/customXml" Target="../ink/ink288.xml"/><Relationship Id="rId187" Type="http://schemas.openxmlformats.org/officeDocument/2006/relationships/image" Target="../media/image292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219.xml"/><Relationship Id="rId49" Type="http://schemas.openxmlformats.org/officeDocument/2006/relationships/image" Target="../media/image223.png"/><Relationship Id="rId114" Type="http://schemas.openxmlformats.org/officeDocument/2006/relationships/customXml" Target="../ink/ink262.xml"/><Relationship Id="rId60" Type="http://schemas.openxmlformats.org/officeDocument/2006/relationships/customXml" Target="../ink/ink235.xml"/><Relationship Id="rId81" Type="http://schemas.openxmlformats.org/officeDocument/2006/relationships/image" Target="../media/image239.png"/><Relationship Id="rId135" Type="http://schemas.openxmlformats.org/officeDocument/2006/relationships/image" Target="../media/image266.png"/><Relationship Id="rId156" Type="http://schemas.openxmlformats.org/officeDocument/2006/relationships/customXml" Target="../ink/ink283.xml"/><Relationship Id="rId177" Type="http://schemas.openxmlformats.org/officeDocument/2006/relationships/image" Target="../media/image287.png"/><Relationship Id="rId198" Type="http://schemas.openxmlformats.org/officeDocument/2006/relationships/customXml" Target="../ink/ink304.xml"/><Relationship Id="rId202" Type="http://schemas.openxmlformats.org/officeDocument/2006/relationships/customXml" Target="../ink/ink306.xml"/><Relationship Id="rId18" Type="http://schemas.openxmlformats.org/officeDocument/2006/relationships/customXml" Target="../ink/ink214.xml"/><Relationship Id="rId39" Type="http://schemas.openxmlformats.org/officeDocument/2006/relationships/image" Target="../media/image218.png"/><Relationship Id="rId50" Type="http://schemas.openxmlformats.org/officeDocument/2006/relationships/customXml" Target="../ink/ink230.xml"/><Relationship Id="rId104" Type="http://schemas.openxmlformats.org/officeDocument/2006/relationships/customXml" Target="../ink/ink257.xml"/><Relationship Id="rId125" Type="http://schemas.openxmlformats.org/officeDocument/2006/relationships/image" Target="../media/image261.png"/><Relationship Id="rId146" Type="http://schemas.openxmlformats.org/officeDocument/2006/relationships/customXml" Target="../ink/ink278.xml"/><Relationship Id="rId167" Type="http://schemas.openxmlformats.org/officeDocument/2006/relationships/image" Target="../media/image282.png"/><Relationship Id="rId188" Type="http://schemas.openxmlformats.org/officeDocument/2006/relationships/customXml" Target="../ink/ink299.xml"/><Relationship Id="rId71" Type="http://schemas.openxmlformats.org/officeDocument/2006/relationships/image" Target="../media/image234.png"/><Relationship Id="rId92" Type="http://schemas.openxmlformats.org/officeDocument/2006/relationships/customXml" Target="../ink/ink251.xml"/><Relationship Id="rId2" Type="http://schemas.openxmlformats.org/officeDocument/2006/relationships/customXml" Target="../ink/ink206.xml"/><Relationship Id="rId29" Type="http://schemas.openxmlformats.org/officeDocument/2006/relationships/image" Target="../media/image213.png"/><Relationship Id="rId40" Type="http://schemas.openxmlformats.org/officeDocument/2006/relationships/customXml" Target="../ink/ink225.xml"/><Relationship Id="rId115" Type="http://schemas.openxmlformats.org/officeDocument/2006/relationships/image" Target="../media/image256.png"/><Relationship Id="rId136" Type="http://schemas.openxmlformats.org/officeDocument/2006/relationships/customXml" Target="../ink/ink273.xml"/><Relationship Id="rId157" Type="http://schemas.openxmlformats.org/officeDocument/2006/relationships/image" Target="../media/image277.png"/><Relationship Id="rId178" Type="http://schemas.openxmlformats.org/officeDocument/2006/relationships/customXml" Target="../ink/ink294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62.png"/><Relationship Id="rId299" Type="http://schemas.openxmlformats.org/officeDocument/2006/relationships/image" Target="../media/image452.png"/><Relationship Id="rId21" Type="http://schemas.openxmlformats.org/officeDocument/2006/relationships/image" Target="../media/image314.png"/><Relationship Id="rId63" Type="http://schemas.openxmlformats.org/officeDocument/2006/relationships/image" Target="../media/image335.png"/><Relationship Id="rId159" Type="http://schemas.openxmlformats.org/officeDocument/2006/relationships/image" Target="../media/image383.png"/><Relationship Id="rId170" Type="http://schemas.openxmlformats.org/officeDocument/2006/relationships/customXml" Target="../ink/ink395.xml"/><Relationship Id="rId226" Type="http://schemas.openxmlformats.org/officeDocument/2006/relationships/customXml" Target="../ink/ink423.xml"/><Relationship Id="rId268" Type="http://schemas.openxmlformats.org/officeDocument/2006/relationships/customXml" Target="../ink/ink444.xml"/><Relationship Id="rId32" Type="http://schemas.openxmlformats.org/officeDocument/2006/relationships/customXml" Target="../ink/ink326.xml"/><Relationship Id="rId74" Type="http://schemas.openxmlformats.org/officeDocument/2006/relationships/customXml" Target="../ink/ink347.xml"/><Relationship Id="rId128" Type="http://schemas.openxmlformats.org/officeDocument/2006/relationships/customXml" Target="../ink/ink374.xml"/><Relationship Id="rId5" Type="http://schemas.openxmlformats.org/officeDocument/2006/relationships/image" Target="../media/image306.png"/><Relationship Id="rId181" Type="http://schemas.openxmlformats.org/officeDocument/2006/relationships/image" Target="../media/image394.png"/><Relationship Id="rId237" Type="http://schemas.openxmlformats.org/officeDocument/2006/relationships/image" Target="../media/image422.png"/><Relationship Id="rId279" Type="http://schemas.openxmlformats.org/officeDocument/2006/relationships/image" Target="../media/image442.png"/><Relationship Id="rId43" Type="http://schemas.openxmlformats.org/officeDocument/2006/relationships/image" Target="../media/image325.png"/><Relationship Id="rId139" Type="http://schemas.openxmlformats.org/officeDocument/2006/relationships/image" Target="../media/image373.png"/><Relationship Id="rId290" Type="http://schemas.openxmlformats.org/officeDocument/2006/relationships/customXml" Target="../ink/ink455.xml"/><Relationship Id="rId304" Type="http://schemas.openxmlformats.org/officeDocument/2006/relationships/customXml" Target="../ink/ink462.xml"/><Relationship Id="rId85" Type="http://schemas.openxmlformats.org/officeDocument/2006/relationships/image" Target="../media/image346.png"/><Relationship Id="rId150" Type="http://schemas.openxmlformats.org/officeDocument/2006/relationships/customXml" Target="../ink/ink385.xml"/><Relationship Id="rId192" Type="http://schemas.openxmlformats.org/officeDocument/2006/relationships/customXml" Target="../ink/ink406.xml"/><Relationship Id="rId206" Type="http://schemas.openxmlformats.org/officeDocument/2006/relationships/customXml" Target="../ink/ink413.xml"/><Relationship Id="rId248" Type="http://schemas.openxmlformats.org/officeDocument/2006/relationships/customXml" Target="../ink/ink434.xml"/><Relationship Id="rId12" Type="http://schemas.openxmlformats.org/officeDocument/2006/relationships/customXml" Target="../ink/ink316.xml"/><Relationship Id="rId108" Type="http://schemas.openxmlformats.org/officeDocument/2006/relationships/customXml" Target="../ink/ink364.xml"/><Relationship Id="rId54" Type="http://schemas.openxmlformats.org/officeDocument/2006/relationships/customXml" Target="../ink/ink337.xml"/><Relationship Id="rId96" Type="http://schemas.openxmlformats.org/officeDocument/2006/relationships/customXml" Target="../ink/ink358.xml"/><Relationship Id="rId161" Type="http://schemas.openxmlformats.org/officeDocument/2006/relationships/image" Target="../media/image384.png"/><Relationship Id="rId217" Type="http://schemas.openxmlformats.org/officeDocument/2006/relationships/image" Target="../media/image412.png"/><Relationship Id="rId259" Type="http://schemas.openxmlformats.org/officeDocument/2006/relationships/image" Target="../media/image432.png"/><Relationship Id="rId23" Type="http://schemas.openxmlformats.org/officeDocument/2006/relationships/image" Target="../media/image315.png"/><Relationship Id="rId119" Type="http://schemas.openxmlformats.org/officeDocument/2006/relationships/image" Target="../media/image363.png"/><Relationship Id="rId270" Type="http://schemas.openxmlformats.org/officeDocument/2006/relationships/customXml" Target="../ink/ink445.xml"/><Relationship Id="rId291" Type="http://schemas.openxmlformats.org/officeDocument/2006/relationships/image" Target="../media/image448.png"/><Relationship Id="rId305" Type="http://schemas.openxmlformats.org/officeDocument/2006/relationships/image" Target="../media/image455.png"/><Relationship Id="rId44" Type="http://schemas.openxmlformats.org/officeDocument/2006/relationships/customXml" Target="../ink/ink332.xml"/><Relationship Id="rId65" Type="http://schemas.openxmlformats.org/officeDocument/2006/relationships/image" Target="../media/image336.png"/><Relationship Id="rId86" Type="http://schemas.openxmlformats.org/officeDocument/2006/relationships/customXml" Target="../ink/ink353.xml"/><Relationship Id="rId130" Type="http://schemas.openxmlformats.org/officeDocument/2006/relationships/customXml" Target="../ink/ink375.xml"/><Relationship Id="rId151" Type="http://schemas.openxmlformats.org/officeDocument/2006/relationships/image" Target="../media/image379.png"/><Relationship Id="rId172" Type="http://schemas.openxmlformats.org/officeDocument/2006/relationships/customXml" Target="../ink/ink396.xml"/><Relationship Id="rId193" Type="http://schemas.openxmlformats.org/officeDocument/2006/relationships/image" Target="../media/image400.png"/><Relationship Id="rId207" Type="http://schemas.openxmlformats.org/officeDocument/2006/relationships/image" Target="../media/image407.png"/><Relationship Id="rId228" Type="http://schemas.openxmlformats.org/officeDocument/2006/relationships/customXml" Target="../ink/ink424.xml"/><Relationship Id="rId249" Type="http://schemas.openxmlformats.org/officeDocument/2006/relationships/image" Target="../media/image428.png"/><Relationship Id="rId13" Type="http://schemas.openxmlformats.org/officeDocument/2006/relationships/image" Target="../media/image310.png"/><Relationship Id="rId109" Type="http://schemas.openxmlformats.org/officeDocument/2006/relationships/image" Target="../media/image358.png"/><Relationship Id="rId260" Type="http://schemas.openxmlformats.org/officeDocument/2006/relationships/customXml" Target="../ink/ink440.xml"/><Relationship Id="rId281" Type="http://schemas.openxmlformats.org/officeDocument/2006/relationships/image" Target="../media/image443.png"/><Relationship Id="rId34" Type="http://schemas.openxmlformats.org/officeDocument/2006/relationships/customXml" Target="../ink/ink327.xml"/><Relationship Id="rId55" Type="http://schemas.openxmlformats.org/officeDocument/2006/relationships/image" Target="../media/image331.png"/><Relationship Id="rId76" Type="http://schemas.openxmlformats.org/officeDocument/2006/relationships/customXml" Target="../ink/ink348.xml"/><Relationship Id="rId97" Type="http://schemas.openxmlformats.org/officeDocument/2006/relationships/image" Target="../media/image352.png"/><Relationship Id="rId120" Type="http://schemas.openxmlformats.org/officeDocument/2006/relationships/customXml" Target="../ink/ink370.xml"/><Relationship Id="rId141" Type="http://schemas.openxmlformats.org/officeDocument/2006/relationships/image" Target="../media/image374.png"/><Relationship Id="rId7" Type="http://schemas.openxmlformats.org/officeDocument/2006/relationships/image" Target="../media/image307.png"/><Relationship Id="rId162" Type="http://schemas.openxmlformats.org/officeDocument/2006/relationships/customXml" Target="../ink/ink391.xml"/><Relationship Id="rId183" Type="http://schemas.openxmlformats.org/officeDocument/2006/relationships/image" Target="../media/image395.png"/><Relationship Id="rId218" Type="http://schemas.openxmlformats.org/officeDocument/2006/relationships/customXml" Target="../ink/ink419.xml"/><Relationship Id="rId239" Type="http://schemas.openxmlformats.org/officeDocument/2006/relationships/image" Target="../media/image423.png"/><Relationship Id="rId250" Type="http://schemas.openxmlformats.org/officeDocument/2006/relationships/customXml" Target="../ink/ink435.xml"/><Relationship Id="rId271" Type="http://schemas.openxmlformats.org/officeDocument/2006/relationships/image" Target="../media/image438.png"/><Relationship Id="rId292" Type="http://schemas.openxmlformats.org/officeDocument/2006/relationships/customXml" Target="../ink/ink456.xml"/><Relationship Id="rId306" Type="http://schemas.openxmlformats.org/officeDocument/2006/relationships/customXml" Target="../ink/ink463.xml"/><Relationship Id="rId24" Type="http://schemas.openxmlformats.org/officeDocument/2006/relationships/customXml" Target="../ink/ink322.xml"/><Relationship Id="rId45" Type="http://schemas.openxmlformats.org/officeDocument/2006/relationships/image" Target="../media/image326.png"/><Relationship Id="rId66" Type="http://schemas.openxmlformats.org/officeDocument/2006/relationships/customXml" Target="../ink/ink343.xml"/><Relationship Id="rId87" Type="http://schemas.openxmlformats.org/officeDocument/2006/relationships/image" Target="../media/image347.png"/><Relationship Id="rId110" Type="http://schemas.openxmlformats.org/officeDocument/2006/relationships/customXml" Target="../ink/ink365.xml"/><Relationship Id="rId131" Type="http://schemas.openxmlformats.org/officeDocument/2006/relationships/image" Target="../media/image369.png"/><Relationship Id="rId152" Type="http://schemas.openxmlformats.org/officeDocument/2006/relationships/customXml" Target="../ink/ink386.xml"/><Relationship Id="rId173" Type="http://schemas.openxmlformats.org/officeDocument/2006/relationships/image" Target="../media/image390.png"/><Relationship Id="rId194" Type="http://schemas.openxmlformats.org/officeDocument/2006/relationships/customXml" Target="../ink/ink407.xml"/><Relationship Id="rId208" Type="http://schemas.openxmlformats.org/officeDocument/2006/relationships/customXml" Target="../ink/ink414.xml"/><Relationship Id="rId229" Type="http://schemas.openxmlformats.org/officeDocument/2006/relationships/image" Target="../media/image418.png"/><Relationship Id="rId240" Type="http://schemas.openxmlformats.org/officeDocument/2006/relationships/customXml" Target="../ink/ink430.xml"/><Relationship Id="rId261" Type="http://schemas.openxmlformats.org/officeDocument/2006/relationships/image" Target="../media/image433.png"/><Relationship Id="rId14" Type="http://schemas.openxmlformats.org/officeDocument/2006/relationships/customXml" Target="../ink/ink317.xml"/><Relationship Id="rId35" Type="http://schemas.openxmlformats.org/officeDocument/2006/relationships/image" Target="../media/image321.png"/><Relationship Id="rId56" Type="http://schemas.openxmlformats.org/officeDocument/2006/relationships/customXml" Target="../ink/ink338.xml"/><Relationship Id="rId77" Type="http://schemas.openxmlformats.org/officeDocument/2006/relationships/image" Target="../media/image342.png"/><Relationship Id="rId100" Type="http://schemas.openxmlformats.org/officeDocument/2006/relationships/customXml" Target="../ink/ink360.xml"/><Relationship Id="rId282" Type="http://schemas.openxmlformats.org/officeDocument/2006/relationships/customXml" Target="../ink/ink451.xml"/><Relationship Id="rId8" Type="http://schemas.openxmlformats.org/officeDocument/2006/relationships/customXml" Target="../ink/ink314.xml"/><Relationship Id="rId98" Type="http://schemas.openxmlformats.org/officeDocument/2006/relationships/customXml" Target="../ink/ink359.xml"/><Relationship Id="rId121" Type="http://schemas.openxmlformats.org/officeDocument/2006/relationships/image" Target="../media/image364.png"/><Relationship Id="rId142" Type="http://schemas.openxmlformats.org/officeDocument/2006/relationships/customXml" Target="../ink/ink381.xml"/><Relationship Id="rId163" Type="http://schemas.openxmlformats.org/officeDocument/2006/relationships/image" Target="../media/image385.png"/><Relationship Id="rId184" Type="http://schemas.openxmlformats.org/officeDocument/2006/relationships/customXml" Target="../ink/ink402.xml"/><Relationship Id="rId219" Type="http://schemas.openxmlformats.org/officeDocument/2006/relationships/image" Target="../media/image413.png"/><Relationship Id="rId230" Type="http://schemas.openxmlformats.org/officeDocument/2006/relationships/customXml" Target="../ink/ink425.xml"/><Relationship Id="rId251" Type="http://schemas.openxmlformats.org/officeDocument/2006/relationships/image" Target="../media/image429.png"/><Relationship Id="rId25" Type="http://schemas.openxmlformats.org/officeDocument/2006/relationships/image" Target="../media/image316.png"/><Relationship Id="rId46" Type="http://schemas.openxmlformats.org/officeDocument/2006/relationships/customXml" Target="../ink/ink333.xml"/><Relationship Id="rId67" Type="http://schemas.openxmlformats.org/officeDocument/2006/relationships/image" Target="../media/image337.png"/><Relationship Id="rId272" Type="http://schemas.openxmlformats.org/officeDocument/2006/relationships/customXml" Target="../ink/ink446.xml"/><Relationship Id="rId293" Type="http://schemas.openxmlformats.org/officeDocument/2006/relationships/image" Target="../media/image449.png"/><Relationship Id="rId307" Type="http://schemas.openxmlformats.org/officeDocument/2006/relationships/image" Target="../media/image456.png"/><Relationship Id="rId88" Type="http://schemas.openxmlformats.org/officeDocument/2006/relationships/customXml" Target="../ink/ink354.xml"/><Relationship Id="rId111" Type="http://schemas.openxmlformats.org/officeDocument/2006/relationships/image" Target="../media/image359.png"/><Relationship Id="rId132" Type="http://schemas.openxmlformats.org/officeDocument/2006/relationships/customXml" Target="../ink/ink376.xml"/><Relationship Id="rId153" Type="http://schemas.openxmlformats.org/officeDocument/2006/relationships/image" Target="../media/image380.png"/><Relationship Id="rId174" Type="http://schemas.openxmlformats.org/officeDocument/2006/relationships/customXml" Target="../ink/ink397.xml"/><Relationship Id="rId195" Type="http://schemas.openxmlformats.org/officeDocument/2006/relationships/image" Target="../media/image401.png"/><Relationship Id="rId209" Type="http://schemas.openxmlformats.org/officeDocument/2006/relationships/image" Target="../media/image408.png"/><Relationship Id="rId220" Type="http://schemas.openxmlformats.org/officeDocument/2006/relationships/customXml" Target="../ink/ink420.xml"/><Relationship Id="rId241" Type="http://schemas.openxmlformats.org/officeDocument/2006/relationships/image" Target="../media/image424.png"/><Relationship Id="rId15" Type="http://schemas.openxmlformats.org/officeDocument/2006/relationships/image" Target="../media/image311.png"/><Relationship Id="rId36" Type="http://schemas.openxmlformats.org/officeDocument/2006/relationships/customXml" Target="../ink/ink328.xml"/><Relationship Id="rId57" Type="http://schemas.openxmlformats.org/officeDocument/2006/relationships/image" Target="../media/image332.png"/><Relationship Id="rId262" Type="http://schemas.openxmlformats.org/officeDocument/2006/relationships/customXml" Target="../ink/ink441.xml"/><Relationship Id="rId283" Type="http://schemas.openxmlformats.org/officeDocument/2006/relationships/image" Target="../media/image444.png"/><Relationship Id="rId78" Type="http://schemas.openxmlformats.org/officeDocument/2006/relationships/customXml" Target="../ink/ink349.xml"/><Relationship Id="rId99" Type="http://schemas.openxmlformats.org/officeDocument/2006/relationships/image" Target="../media/image353.png"/><Relationship Id="rId101" Type="http://schemas.openxmlformats.org/officeDocument/2006/relationships/image" Target="../media/image354.png"/><Relationship Id="rId122" Type="http://schemas.openxmlformats.org/officeDocument/2006/relationships/customXml" Target="../ink/ink371.xml"/><Relationship Id="rId143" Type="http://schemas.openxmlformats.org/officeDocument/2006/relationships/image" Target="../media/image375.png"/><Relationship Id="rId164" Type="http://schemas.openxmlformats.org/officeDocument/2006/relationships/customXml" Target="../ink/ink392.xml"/><Relationship Id="rId185" Type="http://schemas.openxmlformats.org/officeDocument/2006/relationships/image" Target="../media/image396.png"/><Relationship Id="rId9" Type="http://schemas.openxmlformats.org/officeDocument/2006/relationships/image" Target="../media/image308.png"/><Relationship Id="rId210" Type="http://schemas.openxmlformats.org/officeDocument/2006/relationships/customXml" Target="../ink/ink415.xml"/><Relationship Id="rId26" Type="http://schemas.openxmlformats.org/officeDocument/2006/relationships/customXml" Target="../ink/ink323.xml"/><Relationship Id="rId231" Type="http://schemas.openxmlformats.org/officeDocument/2006/relationships/image" Target="../media/image419.png"/><Relationship Id="rId252" Type="http://schemas.openxmlformats.org/officeDocument/2006/relationships/customXml" Target="../ink/ink436.xml"/><Relationship Id="rId273" Type="http://schemas.openxmlformats.org/officeDocument/2006/relationships/image" Target="../media/image439.png"/><Relationship Id="rId294" Type="http://schemas.openxmlformats.org/officeDocument/2006/relationships/customXml" Target="../ink/ink457.xml"/><Relationship Id="rId47" Type="http://schemas.openxmlformats.org/officeDocument/2006/relationships/image" Target="../media/image327.png"/><Relationship Id="rId68" Type="http://schemas.openxmlformats.org/officeDocument/2006/relationships/customXml" Target="../ink/ink344.xml"/><Relationship Id="rId89" Type="http://schemas.openxmlformats.org/officeDocument/2006/relationships/image" Target="../media/image348.png"/><Relationship Id="rId112" Type="http://schemas.openxmlformats.org/officeDocument/2006/relationships/customXml" Target="../ink/ink366.xml"/><Relationship Id="rId133" Type="http://schemas.openxmlformats.org/officeDocument/2006/relationships/image" Target="../media/image370.png"/><Relationship Id="rId154" Type="http://schemas.openxmlformats.org/officeDocument/2006/relationships/customXml" Target="../ink/ink387.xml"/><Relationship Id="rId175" Type="http://schemas.openxmlformats.org/officeDocument/2006/relationships/image" Target="../media/image391.png"/><Relationship Id="rId196" Type="http://schemas.openxmlformats.org/officeDocument/2006/relationships/customXml" Target="../ink/ink408.xml"/><Relationship Id="rId200" Type="http://schemas.openxmlformats.org/officeDocument/2006/relationships/customXml" Target="../ink/ink410.xml"/><Relationship Id="rId16" Type="http://schemas.openxmlformats.org/officeDocument/2006/relationships/customXml" Target="../ink/ink318.xml"/><Relationship Id="rId221" Type="http://schemas.openxmlformats.org/officeDocument/2006/relationships/image" Target="../media/image414.png"/><Relationship Id="rId242" Type="http://schemas.openxmlformats.org/officeDocument/2006/relationships/customXml" Target="../ink/ink431.xml"/><Relationship Id="rId263" Type="http://schemas.openxmlformats.org/officeDocument/2006/relationships/image" Target="../media/image434.png"/><Relationship Id="rId284" Type="http://schemas.openxmlformats.org/officeDocument/2006/relationships/customXml" Target="../ink/ink452.xml"/><Relationship Id="rId37" Type="http://schemas.openxmlformats.org/officeDocument/2006/relationships/image" Target="../media/image322.png"/><Relationship Id="rId58" Type="http://schemas.openxmlformats.org/officeDocument/2006/relationships/customXml" Target="../ink/ink339.xml"/><Relationship Id="rId79" Type="http://schemas.openxmlformats.org/officeDocument/2006/relationships/image" Target="../media/image343.png"/><Relationship Id="rId102" Type="http://schemas.openxmlformats.org/officeDocument/2006/relationships/customXml" Target="../ink/ink361.xml"/><Relationship Id="rId123" Type="http://schemas.openxmlformats.org/officeDocument/2006/relationships/image" Target="../media/image365.png"/><Relationship Id="rId144" Type="http://schemas.openxmlformats.org/officeDocument/2006/relationships/customXml" Target="../ink/ink382.xml"/><Relationship Id="rId90" Type="http://schemas.openxmlformats.org/officeDocument/2006/relationships/customXml" Target="../ink/ink355.xml"/><Relationship Id="rId165" Type="http://schemas.openxmlformats.org/officeDocument/2006/relationships/image" Target="../media/image386.png"/><Relationship Id="rId186" Type="http://schemas.openxmlformats.org/officeDocument/2006/relationships/customXml" Target="../ink/ink403.xml"/><Relationship Id="rId211" Type="http://schemas.openxmlformats.org/officeDocument/2006/relationships/image" Target="../media/image409.png"/><Relationship Id="rId232" Type="http://schemas.openxmlformats.org/officeDocument/2006/relationships/customXml" Target="../ink/ink426.xml"/><Relationship Id="rId253" Type="http://schemas.openxmlformats.org/officeDocument/2006/relationships/image" Target="../media/image283.png"/><Relationship Id="rId274" Type="http://schemas.openxmlformats.org/officeDocument/2006/relationships/customXml" Target="../ink/ink447.xml"/><Relationship Id="rId295" Type="http://schemas.openxmlformats.org/officeDocument/2006/relationships/image" Target="../media/image450.png"/><Relationship Id="rId27" Type="http://schemas.openxmlformats.org/officeDocument/2006/relationships/image" Target="../media/image317.png"/><Relationship Id="rId48" Type="http://schemas.openxmlformats.org/officeDocument/2006/relationships/customXml" Target="../ink/ink334.xml"/><Relationship Id="rId69" Type="http://schemas.openxmlformats.org/officeDocument/2006/relationships/image" Target="../media/image338.png"/><Relationship Id="rId113" Type="http://schemas.openxmlformats.org/officeDocument/2006/relationships/image" Target="../media/image360.png"/><Relationship Id="rId134" Type="http://schemas.openxmlformats.org/officeDocument/2006/relationships/customXml" Target="../ink/ink377.xml"/><Relationship Id="rId80" Type="http://schemas.openxmlformats.org/officeDocument/2006/relationships/customXml" Target="../ink/ink350.xml"/><Relationship Id="rId155" Type="http://schemas.openxmlformats.org/officeDocument/2006/relationships/image" Target="../media/image381.png"/><Relationship Id="rId176" Type="http://schemas.openxmlformats.org/officeDocument/2006/relationships/customXml" Target="../ink/ink398.xml"/><Relationship Id="rId197" Type="http://schemas.openxmlformats.org/officeDocument/2006/relationships/image" Target="../media/image402.png"/><Relationship Id="rId201" Type="http://schemas.openxmlformats.org/officeDocument/2006/relationships/image" Target="../media/image404.png"/><Relationship Id="rId222" Type="http://schemas.openxmlformats.org/officeDocument/2006/relationships/customXml" Target="../ink/ink421.xml"/><Relationship Id="rId243" Type="http://schemas.openxmlformats.org/officeDocument/2006/relationships/image" Target="../media/image425.png"/><Relationship Id="rId264" Type="http://schemas.openxmlformats.org/officeDocument/2006/relationships/customXml" Target="../ink/ink442.xml"/><Relationship Id="rId285" Type="http://schemas.openxmlformats.org/officeDocument/2006/relationships/image" Target="../media/image445.png"/><Relationship Id="rId17" Type="http://schemas.openxmlformats.org/officeDocument/2006/relationships/image" Target="../media/image312.png"/><Relationship Id="rId38" Type="http://schemas.openxmlformats.org/officeDocument/2006/relationships/customXml" Target="../ink/ink329.xml"/><Relationship Id="rId59" Type="http://schemas.openxmlformats.org/officeDocument/2006/relationships/image" Target="../media/image333.png"/><Relationship Id="rId103" Type="http://schemas.openxmlformats.org/officeDocument/2006/relationships/image" Target="../media/image355.png"/><Relationship Id="rId124" Type="http://schemas.openxmlformats.org/officeDocument/2006/relationships/customXml" Target="../ink/ink372.xml"/><Relationship Id="rId70" Type="http://schemas.openxmlformats.org/officeDocument/2006/relationships/customXml" Target="../ink/ink345.xml"/><Relationship Id="rId91" Type="http://schemas.openxmlformats.org/officeDocument/2006/relationships/image" Target="../media/image349.png"/><Relationship Id="rId145" Type="http://schemas.openxmlformats.org/officeDocument/2006/relationships/image" Target="../media/image376.png"/><Relationship Id="rId166" Type="http://schemas.openxmlformats.org/officeDocument/2006/relationships/customXml" Target="../ink/ink393.xml"/><Relationship Id="rId187" Type="http://schemas.openxmlformats.org/officeDocument/2006/relationships/image" Target="../media/image39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16.xml"/><Relationship Id="rId233" Type="http://schemas.openxmlformats.org/officeDocument/2006/relationships/image" Target="../media/image420.png"/><Relationship Id="rId254" Type="http://schemas.openxmlformats.org/officeDocument/2006/relationships/customXml" Target="../ink/ink437.xml"/><Relationship Id="rId28" Type="http://schemas.openxmlformats.org/officeDocument/2006/relationships/customXml" Target="../ink/ink324.xml"/><Relationship Id="rId49" Type="http://schemas.openxmlformats.org/officeDocument/2006/relationships/image" Target="../media/image328.png"/><Relationship Id="rId114" Type="http://schemas.openxmlformats.org/officeDocument/2006/relationships/customXml" Target="../ink/ink367.xml"/><Relationship Id="rId275" Type="http://schemas.openxmlformats.org/officeDocument/2006/relationships/image" Target="../media/image440.png"/><Relationship Id="rId296" Type="http://schemas.openxmlformats.org/officeDocument/2006/relationships/customXml" Target="../ink/ink458.xml"/><Relationship Id="rId300" Type="http://schemas.openxmlformats.org/officeDocument/2006/relationships/customXml" Target="../ink/ink460.xml"/><Relationship Id="rId60" Type="http://schemas.openxmlformats.org/officeDocument/2006/relationships/customXml" Target="../ink/ink340.xml"/><Relationship Id="rId81" Type="http://schemas.openxmlformats.org/officeDocument/2006/relationships/image" Target="../media/image344.png"/><Relationship Id="rId135" Type="http://schemas.openxmlformats.org/officeDocument/2006/relationships/image" Target="../media/image371.png"/><Relationship Id="rId156" Type="http://schemas.openxmlformats.org/officeDocument/2006/relationships/customXml" Target="../ink/ink388.xml"/><Relationship Id="rId177" Type="http://schemas.openxmlformats.org/officeDocument/2006/relationships/image" Target="../media/image392.png"/><Relationship Id="rId198" Type="http://schemas.openxmlformats.org/officeDocument/2006/relationships/customXml" Target="../ink/ink409.xml"/><Relationship Id="rId202" Type="http://schemas.openxmlformats.org/officeDocument/2006/relationships/customXml" Target="../ink/ink411.xml"/><Relationship Id="rId223" Type="http://schemas.openxmlformats.org/officeDocument/2006/relationships/image" Target="../media/image415.png"/><Relationship Id="rId244" Type="http://schemas.openxmlformats.org/officeDocument/2006/relationships/customXml" Target="../ink/ink432.xml"/><Relationship Id="rId18" Type="http://schemas.openxmlformats.org/officeDocument/2006/relationships/customXml" Target="../ink/ink319.xml"/><Relationship Id="rId39" Type="http://schemas.openxmlformats.org/officeDocument/2006/relationships/image" Target="../media/image323.png"/><Relationship Id="rId265" Type="http://schemas.openxmlformats.org/officeDocument/2006/relationships/image" Target="../media/image435.png"/><Relationship Id="rId286" Type="http://schemas.openxmlformats.org/officeDocument/2006/relationships/customXml" Target="../ink/ink453.xml"/><Relationship Id="rId50" Type="http://schemas.openxmlformats.org/officeDocument/2006/relationships/customXml" Target="../ink/ink335.xml"/><Relationship Id="rId104" Type="http://schemas.openxmlformats.org/officeDocument/2006/relationships/customXml" Target="../ink/ink362.xml"/><Relationship Id="rId125" Type="http://schemas.openxmlformats.org/officeDocument/2006/relationships/image" Target="../media/image366.png"/><Relationship Id="rId146" Type="http://schemas.openxmlformats.org/officeDocument/2006/relationships/customXml" Target="../ink/ink383.xml"/><Relationship Id="rId167" Type="http://schemas.openxmlformats.org/officeDocument/2006/relationships/image" Target="../media/image387.png"/><Relationship Id="rId188" Type="http://schemas.openxmlformats.org/officeDocument/2006/relationships/customXml" Target="../ink/ink404.xml"/><Relationship Id="rId71" Type="http://schemas.openxmlformats.org/officeDocument/2006/relationships/image" Target="../media/image339.png"/><Relationship Id="rId92" Type="http://schemas.openxmlformats.org/officeDocument/2006/relationships/customXml" Target="../ink/ink356.xml"/><Relationship Id="rId213" Type="http://schemas.openxmlformats.org/officeDocument/2006/relationships/image" Target="../media/image410.png"/><Relationship Id="rId234" Type="http://schemas.openxmlformats.org/officeDocument/2006/relationships/customXml" Target="../ink/ink427.xml"/><Relationship Id="rId2" Type="http://schemas.openxmlformats.org/officeDocument/2006/relationships/customXml" Target="../ink/ink311.xml"/><Relationship Id="rId29" Type="http://schemas.openxmlformats.org/officeDocument/2006/relationships/image" Target="../media/image318.png"/><Relationship Id="rId255" Type="http://schemas.openxmlformats.org/officeDocument/2006/relationships/image" Target="../media/image430.png"/><Relationship Id="rId276" Type="http://schemas.openxmlformats.org/officeDocument/2006/relationships/customXml" Target="../ink/ink448.xml"/><Relationship Id="rId297" Type="http://schemas.openxmlformats.org/officeDocument/2006/relationships/image" Target="../media/image451.png"/><Relationship Id="rId40" Type="http://schemas.openxmlformats.org/officeDocument/2006/relationships/customXml" Target="../ink/ink330.xml"/><Relationship Id="rId115" Type="http://schemas.openxmlformats.org/officeDocument/2006/relationships/image" Target="../media/image361.png"/><Relationship Id="rId136" Type="http://schemas.openxmlformats.org/officeDocument/2006/relationships/customXml" Target="../ink/ink378.xml"/><Relationship Id="rId157" Type="http://schemas.openxmlformats.org/officeDocument/2006/relationships/image" Target="../media/image382.png"/><Relationship Id="rId178" Type="http://schemas.openxmlformats.org/officeDocument/2006/relationships/customXml" Target="../ink/ink399.xml"/><Relationship Id="rId301" Type="http://schemas.openxmlformats.org/officeDocument/2006/relationships/image" Target="../media/image453.png"/><Relationship Id="rId61" Type="http://schemas.openxmlformats.org/officeDocument/2006/relationships/image" Target="../media/image334.png"/><Relationship Id="rId82" Type="http://schemas.openxmlformats.org/officeDocument/2006/relationships/customXml" Target="../ink/ink351.xml"/><Relationship Id="rId199" Type="http://schemas.openxmlformats.org/officeDocument/2006/relationships/image" Target="../media/image403.png"/><Relationship Id="rId203" Type="http://schemas.openxmlformats.org/officeDocument/2006/relationships/image" Target="../media/image405.png"/><Relationship Id="rId19" Type="http://schemas.openxmlformats.org/officeDocument/2006/relationships/image" Target="../media/image313.png"/><Relationship Id="rId224" Type="http://schemas.openxmlformats.org/officeDocument/2006/relationships/customXml" Target="../ink/ink422.xml"/><Relationship Id="rId245" Type="http://schemas.openxmlformats.org/officeDocument/2006/relationships/image" Target="../media/image426.png"/><Relationship Id="rId266" Type="http://schemas.openxmlformats.org/officeDocument/2006/relationships/customXml" Target="../ink/ink443.xml"/><Relationship Id="rId287" Type="http://schemas.openxmlformats.org/officeDocument/2006/relationships/image" Target="../media/image446.png"/><Relationship Id="rId30" Type="http://schemas.openxmlformats.org/officeDocument/2006/relationships/customXml" Target="../ink/ink325.xml"/><Relationship Id="rId105" Type="http://schemas.openxmlformats.org/officeDocument/2006/relationships/image" Target="../media/image356.png"/><Relationship Id="rId126" Type="http://schemas.openxmlformats.org/officeDocument/2006/relationships/customXml" Target="../ink/ink373.xml"/><Relationship Id="rId147" Type="http://schemas.openxmlformats.org/officeDocument/2006/relationships/image" Target="../media/image377.png"/><Relationship Id="rId168" Type="http://schemas.openxmlformats.org/officeDocument/2006/relationships/customXml" Target="../ink/ink394.xml"/><Relationship Id="rId51" Type="http://schemas.openxmlformats.org/officeDocument/2006/relationships/image" Target="../media/image329.png"/><Relationship Id="rId72" Type="http://schemas.openxmlformats.org/officeDocument/2006/relationships/customXml" Target="../ink/ink346.xml"/><Relationship Id="rId93" Type="http://schemas.openxmlformats.org/officeDocument/2006/relationships/image" Target="../media/image350.png"/><Relationship Id="rId189" Type="http://schemas.openxmlformats.org/officeDocument/2006/relationships/image" Target="../media/image398.png"/><Relationship Id="rId3" Type="http://schemas.openxmlformats.org/officeDocument/2006/relationships/image" Target="../media/image305.png"/><Relationship Id="rId214" Type="http://schemas.openxmlformats.org/officeDocument/2006/relationships/customXml" Target="../ink/ink417.xml"/><Relationship Id="rId235" Type="http://schemas.openxmlformats.org/officeDocument/2006/relationships/image" Target="../media/image421.png"/><Relationship Id="rId256" Type="http://schemas.openxmlformats.org/officeDocument/2006/relationships/customXml" Target="../ink/ink438.xml"/><Relationship Id="rId277" Type="http://schemas.openxmlformats.org/officeDocument/2006/relationships/image" Target="../media/image441.png"/><Relationship Id="rId298" Type="http://schemas.openxmlformats.org/officeDocument/2006/relationships/customXml" Target="../ink/ink459.xml"/><Relationship Id="rId116" Type="http://schemas.openxmlformats.org/officeDocument/2006/relationships/customXml" Target="../ink/ink368.xml"/><Relationship Id="rId137" Type="http://schemas.openxmlformats.org/officeDocument/2006/relationships/image" Target="../media/image372.png"/><Relationship Id="rId158" Type="http://schemas.openxmlformats.org/officeDocument/2006/relationships/customXml" Target="../ink/ink389.xml"/><Relationship Id="rId302" Type="http://schemas.openxmlformats.org/officeDocument/2006/relationships/customXml" Target="../ink/ink461.xml"/><Relationship Id="rId20" Type="http://schemas.openxmlformats.org/officeDocument/2006/relationships/customXml" Target="../ink/ink320.xml"/><Relationship Id="rId41" Type="http://schemas.openxmlformats.org/officeDocument/2006/relationships/image" Target="../media/image324.png"/><Relationship Id="rId62" Type="http://schemas.openxmlformats.org/officeDocument/2006/relationships/customXml" Target="../ink/ink341.xml"/><Relationship Id="rId83" Type="http://schemas.openxmlformats.org/officeDocument/2006/relationships/image" Target="../media/image345.png"/><Relationship Id="rId179" Type="http://schemas.openxmlformats.org/officeDocument/2006/relationships/image" Target="../media/image393.png"/><Relationship Id="rId190" Type="http://schemas.openxmlformats.org/officeDocument/2006/relationships/customXml" Target="../ink/ink405.xml"/><Relationship Id="rId204" Type="http://schemas.openxmlformats.org/officeDocument/2006/relationships/customXml" Target="../ink/ink412.xml"/><Relationship Id="rId225" Type="http://schemas.openxmlformats.org/officeDocument/2006/relationships/image" Target="../media/image416.png"/><Relationship Id="rId246" Type="http://schemas.openxmlformats.org/officeDocument/2006/relationships/customXml" Target="../ink/ink433.xml"/><Relationship Id="rId267" Type="http://schemas.openxmlformats.org/officeDocument/2006/relationships/image" Target="../media/image436.png"/><Relationship Id="rId288" Type="http://schemas.openxmlformats.org/officeDocument/2006/relationships/customXml" Target="../ink/ink454.xml"/><Relationship Id="rId106" Type="http://schemas.openxmlformats.org/officeDocument/2006/relationships/customXml" Target="../ink/ink363.xml"/><Relationship Id="rId127" Type="http://schemas.openxmlformats.org/officeDocument/2006/relationships/image" Target="../media/image367.png"/><Relationship Id="rId10" Type="http://schemas.openxmlformats.org/officeDocument/2006/relationships/customXml" Target="../ink/ink315.xml"/><Relationship Id="rId31" Type="http://schemas.openxmlformats.org/officeDocument/2006/relationships/image" Target="../media/image319.png"/><Relationship Id="rId52" Type="http://schemas.openxmlformats.org/officeDocument/2006/relationships/customXml" Target="../ink/ink336.xml"/><Relationship Id="rId73" Type="http://schemas.openxmlformats.org/officeDocument/2006/relationships/image" Target="../media/image340.png"/><Relationship Id="rId94" Type="http://schemas.openxmlformats.org/officeDocument/2006/relationships/customXml" Target="../ink/ink357.xml"/><Relationship Id="rId148" Type="http://schemas.openxmlformats.org/officeDocument/2006/relationships/customXml" Target="../ink/ink384.xml"/><Relationship Id="rId169" Type="http://schemas.openxmlformats.org/officeDocument/2006/relationships/image" Target="../media/image388.png"/><Relationship Id="rId4" Type="http://schemas.openxmlformats.org/officeDocument/2006/relationships/customXml" Target="../ink/ink312.xml"/><Relationship Id="rId180" Type="http://schemas.openxmlformats.org/officeDocument/2006/relationships/customXml" Target="../ink/ink400.xml"/><Relationship Id="rId215" Type="http://schemas.openxmlformats.org/officeDocument/2006/relationships/image" Target="../media/image411.png"/><Relationship Id="rId236" Type="http://schemas.openxmlformats.org/officeDocument/2006/relationships/customXml" Target="../ink/ink428.xml"/><Relationship Id="rId257" Type="http://schemas.openxmlformats.org/officeDocument/2006/relationships/image" Target="../media/image431.png"/><Relationship Id="rId278" Type="http://schemas.openxmlformats.org/officeDocument/2006/relationships/customXml" Target="../ink/ink449.xml"/><Relationship Id="rId303" Type="http://schemas.openxmlformats.org/officeDocument/2006/relationships/image" Target="../media/image454.png"/><Relationship Id="rId42" Type="http://schemas.openxmlformats.org/officeDocument/2006/relationships/customXml" Target="../ink/ink331.xml"/><Relationship Id="rId84" Type="http://schemas.openxmlformats.org/officeDocument/2006/relationships/customXml" Target="../ink/ink352.xml"/><Relationship Id="rId138" Type="http://schemas.openxmlformats.org/officeDocument/2006/relationships/customXml" Target="../ink/ink379.xml"/><Relationship Id="rId191" Type="http://schemas.openxmlformats.org/officeDocument/2006/relationships/image" Target="../media/image399.png"/><Relationship Id="rId205" Type="http://schemas.openxmlformats.org/officeDocument/2006/relationships/image" Target="../media/image406.png"/><Relationship Id="rId247" Type="http://schemas.openxmlformats.org/officeDocument/2006/relationships/image" Target="../media/image427.png"/><Relationship Id="rId107" Type="http://schemas.openxmlformats.org/officeDocument/2006/relationships/image" Target="../media/image357.png"/><Relationship Id="rId289" Type="http://schemas.openxmlformats.org/officeDocument/2006/relationships/image" Target="../media/image447.png"/><Relationship Id="rId11" Type="http://schemas.openxmlformats.org/officeDocument/2006/relationships/image" Target="../media/image309.png"/><Relationship Id="rId53" Type="http://schemas.openxmlformats.org/officeDocument/2006/relationships/image" Target="../media/image330.png"/><Relationship Id="rId149" Type="http://schemas.openxmlformats.org/officeDocument/2006/relationships/image" Target="../media/image378.png"/><Relationship Id="rId95" Type="http://schemas.openxmlformats.org/officeDocument/2006/relationships/image" Target="../media/image351.png"/><Relationship Id="rId160" Type="http://schemas.openxmlformats.org/officeDocument/2006/relationships/customXml" Target="../ink/ink390.xml"/><Relationship Id="rId216" Type="http://schemas.openxmlformats.org/officeDocument/2006/relationships/customXml" Target="../ink/ink418.xml"/><Relationship Id="rId258" Type="http://schemas.openxmlformats.org/officeDocument/2006/relationships/customXml" Target="../ink/ink439.xml"/><Relationship Id="rId22" Type="http://schemas.openxmlformats.org/officeDocument/2006/relationships/customXml" Target="../ink/ink321.xml"/><Relationship Id="rId64" Type="http://schemas.openxmlformats.org/officeDocument/2006/relationships/customXml" Target="../ink/ink342.xml"/><Relationship Id="rId118" Type="http://schemas.openxmlformats.org/officeDocument/2006/relationships/customXml" Target="../ink/ink369.xml"/><Relationship Id="rId171" Type="http://schemas.openxmlformats.org/officeDocument/2006/relationships/image" Target="../media/image389.png"/><Relationship Id="rId227" Type="http://schemas.openxmlformats.org/officeDocument/2006/relationships/image" Target="../media/image417.png"/><Relationship Id="rId269" Type="http://schemas.openxmlformats.org/officeDocument/2006/relationships/image" Target="../media/image437.png"/><Relationship Id="rId33" Type="http://schemas.openxmlformats.org/officeDocument/2006/relationships/image" Target="../media/image320.png"/><Relationship Id="rId129" Type="http://schemas.openxmlformats.org/officeDocument/2006/relationships/image" Target="../media/image368.png"/><Relationship Id="rId280" Type="http://schemas.openxmlformats.org/officeDocument/2006/relationships/customXml" Target="../ink/ink450.xml"/><Relationship Id="rId75" Type="http://schemas.openxmlformats.org/officeDocument/2006/relationships/image" Target="../media/image341.png"/><Relationship Id="rId140" Type="http://schemas.openxmlformats.org/officeDocument/2006/relationships/customXml" Target="../ink/ink380.xml"/><Relationship Id="rId182" Type="http://schemas.openxmlformats.org/officeDocument/2006/relationships/customXml" Target="../ink/ink401.xml"/><Relationship Id="rId6" Type="http://schemas.openxmlformats.org/officeDocument/2006/relationships/customXml" Target="../ink/ink313.xml"/><Relationship Id="rId238" Type="http://schemas.openxmlformats.org/officeDocument/2006/relationships/customXml" Target="../ink/ink429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14.png"/><Relationship Id="rId21" Type="http://schemas.openxmlformats.org/officeDocument/2006/relationships/image" Target="../media/image466.png"/><Relationship Id="rId42" Type="http://schemas.openxmlformats.org/officeDocument/2006/relationships/customXml" Target="../ink/ink484.xml"/><Relationship Id="rId63" Type="http://schemas.openxmlformats.org/officeDocument/2006/relationships/image" Target="../media/image487.png"/><Relationship Id="rId84" Type="http://schemas.openxmlformats.org/officeDocument/2006/relationships/customXml" Target="../ink/ink505.xml"/><Relationship Id="rId138" Type="http://schemas.openxmlformats.org/officeDocument/2006/relationships/customXml" Target="../ink/ink532.xml"/><Relationship Id="rId107" Type="http://schemas.openxmlformats.org/officeDocument/2006/relationships/image" Target="../media/image509.png"/><Relationship Id="rId11" Type="http://schemas.openxmlformats.org/officeDocument/2006/relationships/image" Target="../media/image461.png"/><Relationship Id="rId32" Type="http://schemas.openxmlformats.org/officeDocument/2006/relationships/customXml" Target="../ink/ink479.xml"/><Relationship Id="rId53" Type="http://schemas.openxmlformats.org/officeDocument/2006/relationships/image" Target="../media/image482.png"/><Relationship Id="rId74" Type="http://schemas.openxmlformats.org/officeDocument/2006/relationships/customXml" Target="../ink/ink500.xml"/><Relationship Id="rId128" Type="http://schemas.openxmlformats.org/officeDocument/2006/relationships/customXml" Target="../ink/ink527.xml"/><Relationship Id="rId5" Type="http://schemas.openxmlformats.org/officeDocument/2006/relationships/image" Target="../media/image458.png"/><Relationship Id="rId90" Type="http://schemas.openxmlformats.org/officeDocument/2006/relationships/customXml" Target="../ink/ink508.xml"/><Relationship Id="rId95" Type="http://schemas.openxmlformats.org/officeDocument/2006/relationships/image" Target="../media/image503.png"/><Relationship Id="rId22" Type="http://schemas.openxmlformats.org/officeDocument/2006/relationships/customXml" Target="../ink/ink474.xml"/><Relationship Id="rId27" Type="http://schemas.openxmlformats.org/officeDocument/2006/relationships/image" Target="../media/image469.png"/><Relationship Id="rId43" Type="http://schemas.openxmlformats.org/officeDocument/2006/relationships/image" Target="../media/image477.png"/><Relationship Id="rId48" Type="http://schemas.openxmlformats.org/officeDocument/2006/relationships/customXml" Target="../ink/ink487.xml"/><Relationship Id="rId64" Type="http://schemas.openxmlformats.org/officeDocument/2006/relationships/customXml" Target="../ink/ink495.xml"/><Relationship Id="rId69" Type="http://schemas.openxmlformats.org/officeDocument/2006/relationships/image" Target="../media/image490.png"/><Relationship Id="rId113" Type="http://schemas.openxmlformats.org/officeDocument/2006/relationships/image" Target="../media/image512.png"/><Relationship Id="rId118" Type="http://schemas.openxmlformats.org/officeDocument/2006/relationships/customXml" Target="../ink/ink522.xml"/><Relationship Id="rId134" Type="http://schemas.openxmlformats.org/officeDocument/2006/relationships/customXml" Target="../ink/ink530.xml"/><Relationship Id="rId139" Type="http://schemas.openxmlformats.org/officeDocument/2006/relationships/image" Target="../media/image525.png"/><Relationship Id="rId80" Type="http://schemas.openxmlformats.org/officeDocument/2006/relationships/customXml" Target="../ink/ink503.xml"/><Relationship Id="rId85" Type="http://schemas.openxmlformats.org/officeDocument/2006/relationships/image" Target="../media/image498.png"/><Relationship Id="rId12" Type="http://schemas.openxmlformats.org/officeDocument/2006/relationships/customXml" Target="../ink/ink469.xml"/><Relationship Id="rId17" Type="http://schemas.openxmlformats.org/officeDocument/2006/relationships/image" Target="../media/image464.png"/><Relationship Id="rId33" Type="http://schemas.openxmlformats.org/officeDocument/2006/relationships/image" Target="../media/image472.png"/><Relationship Id="rId38" Type="http://schemas.openxmlformats.org/officeDocument/2006/relationships/customXml" Target="../ink/ink482.xml"/><Relationship Id="rId59" Type="http://schemas.openxmlformats.org/officeDocument/2006/relationships/image" Target="../media/image485.png"/><Relationship Id="rId103" Type="http://schemas.openxmlformats.org/officeDocument/2006/relationships/image" Target="../media/image507.png"/><Relationship Id="rId108" Type="http://schemas.openxmlformats.org/officeDocument/2006/relationships/customXml" Target="../ink/ink517.xml"/><Relationship Id="rId124" Type="http://schemas.openxmlformats.org/officeDocument/2006/relationships/customXml" Target="../ink/ink525.xml"/><Relationship Id="rId129" Type="http://schemas.openxmlformats.org/officeDocument/2006/relationships/image" Target="../media/image520.png"/><Relationship Id="rId54" Type="http://schemas.openxmlformats.org/officeDocument/2006/relationships/customXml" Target="../ink/ink490.xml"/><Relationship Id="rId70" Type="http://schemas.openxmlformats.org/officeDocument/2006/relationships/customXml" Target="../ink/ink498.xml"/><Relationship Id="rId75" Type="http://schemas.openxmlformats.org/officeDocument/2006/relationships/image" Target="../media/image493.png"/><Relationship Id="rId91" Type="http://schemas.openxmlformats.org/officeDocument/2006/relationships/image" Target="../media/image501.png"/><Relationship Id="rId96" Type="http://schemas.openxmlformats.org/officeDocument/2006/relationships/customXml" Target="../ink/ink511.xml"/><Relationship Id="rId140" Type="http://schemas.openxmlformats.org/officeDocument/2006/relationships/customXml" Target="../ink/ink533.xml"/><Relationship Id="rId145" Type="http://schemas.openxmlformats.org/officeDocument/2006/relationships/image" Target="../media/image5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6.xml"/><Relationship Id="rId23" Type="http://schemas.openxmlformats.org/officeDocument/2006/relationships/image" Target="../media/image467.png"/><Relationship Id="rId28" Type="http://schemas.openxmlformats.org/officeDocument/2006/relationships/customXml" Target="../ink/ink477.xml"/><Relationship Id="rId49" Type="http://schemas.openxmlformats.org/officeDocument/2006/relationships/image" Target="../media/image480.png"/><Relationship Id="rId114" Type="http://schemas.openxmlformats.org/officeDocument/2006/relationships/customXml" Target="../ink/ink520.xml"/><Relationship Id="rId119" Type="http://schemas.openxmlformats.org/officeDocument/2006/relationships/image" Target="../media/image515.png"/><Relationship Id="rId44" Type="http://schemas.openxmlformats.org/officeDocument/2006/relationships/customXml" Target="../ink/ink485.xml"/><Relationship Id="rId60" Type="http://schemas.openxmlformats.org/officeDocument/2006/relationships/customXml" Target="../ink/ink493.xml"/><Relationship Id="rId65" Type="http://schemas.openxmlformats.org/officeDocument/2006/relationships/image" Target="../media/image488.png"/><Relationship Id="rId81" Type="http://schemas.openxmlformats.org/officeDocument/2006/relationships/image" Target="../media/image496.png"/><Relationship Id="rId86" Type="http://schemas.openxmlformats.org/officeDocument/2006/relationships/customXml" Target="../ink/ink506.xml"/><Relationship Id="rId130" Type="http://schemas.openxmlformats.org/officeDocument/2006/relationships/customXml" Target="../ink/ink528.xml"/><Relationship Id="rId135" Type="http://schemas.openxmlformats.org/officeDocument/2006/relationships/image" Target="../media/image523.png"/><Relationship Id="rId13" Type="http://schemas.openxmlformats.org/officeDocument/2006/relationships/image" Target="../media/image462.png"/><Relationship Id="rId18" Type="http://schemas.openxmlformats.org/officeDocument/2006/relationships/customXml" Target="../ink/ink472.xml"/><Relationship Id="rId39" Type="http://schemas.openxmlformats.org/officeDocument/2006/relationships/image" Target="../media/image475.png"/><Relationship Id="rId109" Type="http://schemas.openxmlformats.org/officeDocument/2006/relationships/image" Target="../media/image510.png"/><Relationship Id="rId34" Type="http://schemas.openxmlformats.org/officeDocument/2006/relationships/customXml" Target="../ink/ink480.xml"/><Relationship Id="rId50" Type="http://schemas.openxmlformats.org/officeDocument/2006/relationships/customXml" Target="../ink/ink488.xml"/><Relationship Id="rId55" Type="http://schemas.openxmlformats.org/officeDocument/2006/relationships/image" Target="../media/image483.png"/><Relationship Id="rId76" Type="http://schemas.openxmlformats.org/officeDocument/2006/relationships/customXml" Target="../ink/ink501.xml"/><Relationship Id="rId97" Type="http://schemas.openxmlformats.org/officeDocument/2006/relationships/image" Target="../media/image504.png"/><Relationship Id="rId104" Type="http://schemas.openxmlformats.org/officeDocument/2006/relationships/customXml" Target="../ink/ink515.xml"/><Relationship Id="rId120" Type="http://schemas.openxmlformats.org/officeDocument/2006/relationships/customXml" Target="../ink/ink523.xml"/><Relationship Id="rId125" Type="http://schemas.openxmlformats.org/officeDocument/2006/relationships/image" Target="../media/image518.png"/><Relationship Id="rId141" Type="http://schemas.openxmlformats.org/officeDocument/2006/relationships/image" Target="../media/image526.png"/><Relationship Id="rId7" Type="http://schemas.openxmlformats.org/officeDocument/2006/relationships/image" Target="../media/image459.png"/><Relationship Id="rId71" Type="http://schemas.openxmlformats.org/officeDocument/2006/relationships/image" Target="../media/image491.png"/><Relationship Id="rId92" Type="http://schemas.openxmlformats.org/officeDocument/2006/relationships/customXml" Target="../ink/ink509.xml"/><Relationship Id="rId2" Type="http://schemas.openxmlformats.org/officeDocument/2006/relationships/customXml" Target="../ink/ink464.xml"/><Relationship Id="rId29" Type="http://schemas.openxmlformats.org/officeDocument/2006/relationships/image" Target="../media/image470.png"/><Relationship Id="rId24" Type="http://schemas.openxmlformats.org/officeDocument/2006/relationships/customXml" Target="../ink/ink475.xml"/><Relationship Id="rId40" Type="http://schemas.openxmlformats.org/officeDocument/2006/relationships/customXml" Target="../ink/ink483.xml"/><Relationship Id="rId45" Type="http://schemas.openxmlformats.org/officeDocument/2006/relationships/image" Target="../media/image478.png"/><Relationship Id="rId66" Type="http://schemas.openxmlformats.org/officeDocument/2006/relationships/customXml" Target="../ink/ink496.xml"/><Relationship Id="rId87" Type="http://schemas.openxmlformats.org/officeDocument/2006/relationships/image" Target="../media/image499.png"/><Relationship Id="rId110" Type="http://schemas.openxmlformats.org/officeDocument/2006/relationships/customXml" Target="../ink/ink518.xml"/><Relationship Id="rId115" Type="http://schemas.openxmlformats.org/officeDocument/2006/relationships/image" Target="../media/image513.png"/><Relationship Id="rId131" Type="http://schemas.openxmlformats.org/officeDocument/2006/relationships/image" Target="../media/image521.png"/><Relationship Id="rId136" Type="http://schemas.openxmlformats.org/officeDocument/2006/relationships/customXml" Target="../ink/ink531.xml"/><Relationship Id="rId61" Type="http://schemas.openxmlformats.org/officeDocument/2006/relationships/image" Target="../media/image486.png"/><Relationship Id="rId82" Type="http://schemas.openxmlformats.org/officeDocument/2006/relationships/customXml" Target="../ink/ink504.xml"/><Relationship Id="rId19" Type="http://schemas.openxmlformats.org/officeDocument/2006/relationships/image" Target="../media/image465.png"/><Relationship Id="rId14" Type="http://schemas.openxmlformats.org/officeDocument/2006/relationships/customXml" Target="../ink/ink470.xml"/><Relationship Id="rId30" Type="http://schemas.openxmlformats.org/officeDocument/2006/relationships/customXml" Target="../ink/ink478.xml"/><Relationship Id="rId35" Type="http://schemas.openxmlformats.org/officeDocument/2006/relationships/image" Target="../media/image473.png"/><Relationship Id="rId56" Type="http://schemas.openxmlformats.org/officeDocument/2006/relationships/customXml" Target="../ink/ink491.xml"/><Relationship Id="rId77" Type="http://schemas.openxmlformats.org/officeDocument/2006/relationships/image" Target="../media/image494.png"/><Relationship Id="rId100" Type="http://schemas.openxmlformats.org/officeDocument/2006/relationships/customXml" Target="../ink/ink513.xml"/><Relationship Id="rId105" Type="http://schemas.openxmlformats.org/officeDocument/2006/relationships/image" Target="../media/image508.png"/><Relationship Id="rId126" Type="http://schemas.openxmlformats.org/officeDocument/2006/relationships/customXml" Target="../ink/ink526.xml"/><Relationship Id="rId8" Type="http://schemas.openxmlformats.org/officeDocument/2006/relationships/customXml" Target="../ink/ink467.xml"/><Relationship Id="rId51" Type="http://schemas.openxmlformats.org/officeDocument/2006/relationships/image" Target="../media/image481.png"/><Relationship Id="rId72" Type="http://schemas.openxmlformats.org/officeDocument/2006/relationships/customXml" Target="../ink/ink499.xml"/><Relationship Id="rId93" Type="http://schemas.openxmlformats.org/officeDocument/2006/relationships/image" Target="../media/image502.png"/><Relationship Id="rId98" Type="http://schemas.openxmlformats.org/officeDocument/2006/relationships/customXml" Target="../ink/ink512.xml"/><Relationship Id="rId121" Type="http://schemas.openxmlformats.org/officeDocument/2006/relationships/image" Target="../media/image516.png"/><Relationship Id="rId142" Type="http://schemas.openxmlformats.org/officeDocument/2006/relationships/customXml" Target="../ink/ink534.xml"/><Relationship Id="rId3" Type="http://schemas.openxmlformats.org/officeDocument/2006/relationships/image" Target="../media/image457.png"/><Relationship Id="rId25" Type="http://schemas.openxmlformats.org/officeDocument/2006/relationships/image" Target="../media/image468.png"/><Relationship Id="rId46" Type="http://schemas.openxmlformats.org/officeDocument/2006/relationships/customXml" Target="../ink/ink486.xml"/><Relationship Id="rId67" Type="http://schemas.openxmlformats.org/officeDocument/2006/relationships/image" Target="../media/image489.png"/><Relationship Id="rId116" Type="http://schemas.openxmlformats.org/officeDocument/2006/relationships/customXml" Target="../ink/ink521.xml"/><Relationship Id="rId137" Type="http://schemas.openxmlformats.org/officeDocument/2006/relationships/image" Target="../media/image524.png"/><Relationship Id="rId20" Type="http://schemas.openxmlformats.org/officeDocument/2006/relationships/customXml" Target="../ink/ink473.xml"/><Relationship Id="rId41" Type="http://schemas.openxmlformats.org/officeDocument/2006/relationships/image" Target="../media/image476.png"/><Relationship Id="rId62" Type="http://schemas.openxmlformats.org/officeDocument/2006/relationships/customXml" Target="../ink/ink494.xml"/><Relationship Id="rId83" Type="http://schemas.openxmlformats.org/officeDocument/2006/relationships/image" Target="../media/image497.png"/><Relationship Id="rId88" Type="http://schemas.openxmlformats.org/officeDocument/2006/relationships/customXml" Target="../ink/ink507.xml"/><Relationship Id="rId111" Type="http://schemas.openxmlformats.org/officeDocument/2006/relationships/image" Target="../media/image511.png"/><Relationship Id="rId132" Type="http://schemas.openxmlformats.org/officeDocument/2006/relationships/customXml" Target="../ink/ink529.xml"/><Relationship Id="rId15" Type="http://schemas.openxmlformats.org/officeDocument/2006/relationships/image" Target="../media/image463.png"/><Relationship Id="rId36" Type="http://schemas.openxmlformats.org/officeDocument/2006/relationships/customXml" Target="../ink/ink481.xml"/><Relationship Id="rId57" Type="http://schemas.openxmlformats.org/officeDocument/2006/relationships/image" Target="../media/image484.png"/><Relationship Id="rId106" Type="http://schemas.openxmlformats.org/officeDocument/2006/relationships/customXml" Target="../ink/ink516.xml"/><Relationship Id="rId127" Type="http://schemas.openxmlformats.org/officeDocument/2006/relationships/image" Target="../media/image519.png"/><Relationship Id="rId10" Type="http://schemas.openxmlformats.org/officeDocument/2006/relationships/customXml" Target="../ink/ink468.xml"/><Relationship Id="rId31" Type="http://schemas.openxmlformats.org/officeDocument/2006/relationships/image" Target="../media/image471.png"/><Relationship Id="rId52" Type="http://schemas.openxmlformats.org/officeDocument/2006/relationships/customXml" Target="../ink/ink489.xml"/><Relationship Id="rId73" Type="http://schemas.openxmlformats.org/officeDocument/2006/relationships/image" Target="../media/image492.png"/><Relationship Id="rId78" Type="http://schemas.openxmlformats.org/officeDocument/2006/relationships/customXml" Target="../ink/ink502.xml"/><Relationship Id="rId94" Type="http://schemas.openxmlformats.org/officeDocument/2006/relationships/customXml" Target="../ink/ink510.xml"/><Relationship Id="rId99" Type="http://schemas.openxmlformats.org/officeDocument/2006/relationships/image" Target="../media/image505.png"/><Relationship Id="rId101" Type="http://schemas.openxmlformats.org/officeDocument/2006/relationships/image" Target="../media/image506.png"/><Relationship Id="rId122" Type="http://schemas.openxmlformats.org/officeDocument/2006/relationships/customXml" Target="../ink/ink524.xml"/><Relationship Id="rId143" Type="http://schemas.openxmlformats.org/officeDocument/2006/relationships/image" Target="../media/image527.png"/><Relationship Id="rId4" Type="http://schemas.openxmlformats.org/officeDocument/2006/relationships/customXml" Target="../ink/ink465.xml"/><Relationship Id="rId9" Type="http://schemas.openxmlformats.org/officeDocument/2006/relationships/image" Target="../media/image460.png"/><Relationship Id="rId26" Type="http://schemas.openxmlformats.org/officeDocument/2006/relationships/customXml" Target="../ink/ink476.xml"/><Relationship Id="rId47" Type="http://schemas.openxmlformats.org/officeDocument/2006/relationships/image" Target="../media/image479.png"/><Relationship Id="rId68" Type="http://schemas.openxmlformats.org/officeDocument/2006/relationships/customXml" Target="../ink/ink497.xml"/><Relationship Id="rId89" Type="http://schemas.openxmlformats.org/officeDocument/2006/relationships/image" Target="../media/image500.png"/><Relationship Id="rId112" Type="http://schemas.openxmlformats.org/officeDocument/2006/relationships/customXml" Target="../ink/ink519.xml"/><Relationship Id="rId133" Type="http://schemas.openxmlformats.org/officeDocument/2006/relationships/image" Target="../media/image522.png"/><Relationship Id="rId16" Type="http://schemas.openxmlformats.org/officeDocument/2006/relationships/customXml" Target="../ink/ink471.xml"/><Relationship Id="rId37" Type="http://schemas.openxmlformats.org/officeDocument/2006/relationships/image" Target="../media/image474.png"/><Relationship Id="rId58" Type="http://schemas.openxmlformats.org/officeDocument/2006/relationships/customXml" Target="../ink/ink492.xml"/><Relationship Id="rId79" Type="http://schemas.openxmlformats.org/officeDocument/2006/relationships/image" Target="../media/image495.png"/><Relationship Id="rId102" Type="http://schemas.openxmlformats.org/officeDocument/2006/relationships/customXml" Target="../ink/ink514.xml"/><Relationship Id="rId123" Type="http://schemas.openxmlformats.org/officeDocument/2006/relationships/image" Target="../media/image517.png"/><Relationship Id="rId144" Type="http://schemas.openxmlformats.org/officeDocument/2006/relationships/customXml" Target="../ink/ink5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3DBD-EAFC-25C5-F3E6-43560CF4A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Marks </a:t>
            </a:r>
            <a:r>
              <a:rPr lang="en-US" dirty="0" err="1"/>
              <a:t>Drawrings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CC87F-153E-72ED-7B80-B8C781B90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Supplemental material</a:t>
            </a:r>
          </a:p>
        </p:txBody>
      </p:sp>
    </p:spTree>
    <p:extLst>
      <p:ext uri="{BB962C8B-B14F-4D97-AF65-F5344CB8AC3E}">
        <p14:creationId xmlns:p14="http://schemas.microsoft.com/office/powerpoint/2010/main" val="385014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2966-8580-CF58-D4B9-1E1EBE49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Hash Set?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3CC1854-42F2-CC27-747A-973272539D79}"/>
                  </a:ext>
                </a:extLst>
              </p14:cNvPr>
              <p14:cNvContentPartPr/>
              <p14:nvPr/>
            </p14:nvContentPartPr>
            <p14:xfrm>
              <a:off x="4843503" y="4555229"/>
              <a:ext cx="1978920" cy="1519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3CC1854-42F2-CC27-747A-973272539D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5503" y="4519229"/>
                <a:ext cx="2014560" cy="15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A2B1064-412E-BE41-AECD-DADE6301C1FC}"/>
                  </a:ext>
                </a:extLst>
              </p14:cNvPr>
              <p14:cNvContentPartPr/>
              <p14:nvPr/>
            </p14:nvContentPartPr>
            <p14:xfrm>
              <a:off x="5041503" y="4670789"/>
              <a:ext cx="1985400" cy="15886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A2B1064-412E-BE41-AECD-DADE6301C1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23503" y="4635149"/>
                <a:ext cx="2021040" cy="166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B138F97-766F-7855-D29A-256F39DC925B}"/>
                  </a:ext>
                </a:extLst>
              </p14:cNvPr>
              <p14:cNvContentPartPr/>
              <p14:nvPr/>
            </p14:nvContentPartPr>
            <p14:xfrm>
              <a:off x="4634343" y="1929029"/>
              <a:ext cx="462960" cy="11829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B138F97-766F-7855-D29A-256F39DC92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16343" y="1893389"/>
                <a:ext cx="498600" cy="12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C81AFE9-F496-073C-D1B4-1D78E8F3DF0E}"/>
                  </a:ext>
                </a:extLst>
              </p14:cNvPr>
              <p14:cNvContentPartPr/>
              <p14:nvPr/>
            </p14:nvContentPartPr>
            <p14:xfrm>
              <a:off x="4612023" y="3499349"/>
              <a:ext cx="399240" cy="1101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C81AFE9-F496-073C-D1B4-1D78E8F3DF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94383" y="3463349"/>
                <a:ext cx="434880" cy="11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ADF9D5A-3DCD-590D-E964-3F94A92E9179}"/>
                  </a:ext>
                </a:extLst>
              </p14:cNvPr>
              <p14:cNvContentPartPr/>
              <p14:nvPr/>
            </p14:nvContentPartPr>
            <p14:xfrm>
              <a:off x="4623543" y="4820909"/>
              <a:ext cx="484560" cy="11642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ADF9D5A-3DCD-590D-E964-3F94A92E917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05903" y="4784909"/>
                <a:ext cx="520200" cy="123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3A3D9279-8AE8-D0EA-FA66-053B966A2886}"/>
              </a:ext>
            </a:extLst>
          </p:cNvPr>
          <p:cNvGrpSpPr/>
          <p:nvPr/>
        </p:nvGrpSpPr>
        <p:grpSpPr>
          <a:xfrm>
            <a:off x="7253703" y="3633989"/>
            <a:ext cx="3682080" cy="1876320"/>
            <a:chOff x="7253703" y="3633989"/>
            <a:chExt cx="3682080" cy="187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1FFB437-44B5-BA0A-E431-BF0E529B0160}"/>
                    </a:ext>
                  </a:extLst>
                </p14:cNvPr>
                <p14:cNvContentPartPr/>
                <p14:nvPr/>
              </p14:nvContentPartPr>
              <p14:xfrm>
                <a:off x="7253703" y="5132309"/>
                <a:ext cx="332640" cy="378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1FFB437-44B5-BA0A-E431-BF0E529B01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4703" y="5123309"/>
                  <a:ext cx="3502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A97AE20-6E56-EBAC-C569-2B0A93D856B9}"/>
                    </a:ext>
                  </a:extLst>
                </p14:cNvPr>
                <p14:cNvContentPartPr/>
                <p14:nvPr/>
              </p14:nvContentPartPr>
              <p14:xfrm>
                <a:off x="7775703" y="5149589"/>
                <a:ext cx="245880" cy="300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A97AE20-6E56-EBAC-C569-2B0A93D856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7063" y="5140589"/>
                  <a:ext cx="263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1B087C8-D937-F3E8-A31C-07627F83B186}"/>
                    </a:ext>
                  </a:extLst>
                </p14:cNvPr>
                <p14:cNvContentPartPr/>
                <p14:nvPr/>
              </p14:nvContentPartPr>
              <p14:xfrm>
                <a:off x="8025903" y="4736309"/>
                <a:ext cx="150120" cy="618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1B087C8-D937-F3E8-A31C-07627F83B1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16903" y="4727669"/>
                  <a:ext cx="16776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9C39084-FA8B-2A22-8229-904567AACE1E}"/>
                    </a:ext>
                  </a:extLst>
                </p14:cNvPr>
                <p14:cNvContentPartPr/>
                <p14:nvPr/>
              </p14:nvContentPartPr>
              <p14:xfrm>
                <a:off x="8019063" y="5029349"/>
                <a:ext cx="354600" cy="29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9C39084-FA8B-2A22-8229-904567AACE1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10063" y="5020349"/>
                  <a:ext cx="372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902128B-04EA-20AF-C069-994F927E9352}"/>
                    </a:ext>
                  </a:extLst>
                </p14:cNvPr>
                <p14:cNvContentPartPr/>
                <p14:nvPr/>
              </p14:nvContentPartPr>
              <p14:xfrm>
                <a:off x="8410743" y="5084069"/>
                <a:ext cx="376920" cy="233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902128B-04EA-20AF-C069-994F927E93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02103" y="5075069"/>
                  <a:ext cx="3945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4AAAFA2-C54B-6F18-BB86-098097D5A1B4}"/>
                    </a:ext>
                  </a:extLst>
                </p14:cNvPr>
                <p14:cNvContentPartPr/>
                <p14:nvPr/>
              </p14:nvContentPartPr>
              <p14:xfrm>
                <a:off x="8746623" y="4578269"/>
                <a:ext cx="218520" cy="691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4AAAFA2-C54B-6F18-BB86-098097D5A1B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37983" y="4569629"/>
                  <a:ext cx="23616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33B9F3D-4197-E3F2-E156-F5A14AB55AED}"/>
                    </a:ext>
                  </a:extLst>
                </p14:cNvPr>
                <p14:cNvContentPartPr/>
                <p14:nvPr/>
              </p14:nvContentPartPr>
              <p14:xfrm>
                <a:off x="8839503" y="4397549"/>
                <a:ext cx="317880" cy="892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33B9F3D-4197-E3F2-E156-F5A14AB55A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30863" y="4388549"/>
                  <a:ext cx="335520" cy="90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A9AE487-1C4D-B4A6-4E23-8E61B2CA50C7}"/>
                    </a:ext>
                  </a:extLst>
                </p14:cNvPr>
                <p14:cNvContentPartPr/>
                <p14:nvPr/>
              </p14:nvContentPartPr>
              <p14:xfrm>
                <a:off x="9098343" y="4897229"/>
                <a:ext cx="232920" cy="337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A9AE487-1C4D-B4A6-4E23-8E61B2CA50C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89703" y="4888229"/>
                  <a:ext cx="2505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95772E7-486C-5459-D3DB-38E03C7F30DC}"/>
                    </a:ext>
                  </a:extLst>
                </p14:cNvPr>
                <p14:cNvContentPartPr/>
                <p14:nvPr/>
              </p14:nvContentPartPr>
              <p14:xfrm>
                <a:off x="9349263" y="4878149"/>
                <a:ext cx="345600" cy="324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95772E7-486C-5459-D3DB-38E03C7F30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40623" y="4869509"/>
                  <a:ext cx="3632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48F7386-D26B-32CF-DF83-1BEE45134011}"/>
                    </a:ext>
                  </a:extLst>
                </p14:cNvPr>
                <p14:cNvContentPartPr/>
                <p14:nvPr/>
              </p14:nvContentPartPr>
              <p14:xfrm>
                <a:off x="9736263" y="4876709"/>
                <a:ext cx="326520" cy="308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48F7386-D26B-32CF-DF83-1BEE451340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27263" y="4868069"/>
                  <a:ext cx="3441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9D1736A-6F53-4E4F-D1EF-F0180814B221}"/>
                    </a:ext>
                  </a:extLst>
                </p14:cNvPr>
                <p14:cNvContentPartPr/>
                <p14:nvPr/>
              </p14:nvContentPartPr>
              <p14:xfrm>
                <a:off x="9993663" y="3885269"/>
                <a:ext cx="435240" cy="1269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9D1736A-6F53-4E4F-D1EF-F0180814B22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85023" y="3876269"/>
                  <a:ext cx="452880" cy="12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7981512-556A-3AAC-AE23-12C7BE0F8229}"/>
                    </a:ext>
                  </a:extLst>
                </p14:cNvPr>
                <p14:cNvContentPartPr/>
                <p14:nvPr/>
              </p14:nvContentPartPr>
              <p14:xfrm>
                <a:off x="10351143" y="3633989"/>
                <a:ext cx="335880" cy="1235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7981512-556A-3AAC-AE23-12C7BE0F822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42503" y="3625349"/>
                  <a:ext cx="353520" cy="12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CEC05D2-FB10-2007-9CC4-8168C50C0456}"/>
                    </a:ext>
                  </a:extLst>
                </p14:cNvPr>
                <p14:cNvContentPartPr/>
                <p14:nvPr/>
              </p14:nvContentPartPr>
              <p14:xfrm>
                <a:off x="10829943" y="5238149"/>
                <a:ext cx="105840" cy="169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CEC05D2-FB10-2007-9CC4-8168C50C045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820943" y="5229509"/>
                  <a:ext cx="123480" cy="18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4237206-65B0-E7EE-8B59-3A5C8E467609}"/>
                  </a:ext>
                </a:extLst>
              </p14:cNvPr>
              <p14:cNvContentPartPr/>
              <p14:nvPr/>
            </p14:nvContentPartPr>
            <p14:xfrm>
              <a:off x="3480903" y="3653789"/>
              <a:ext cx="306720" cy="753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4237206-65B0-E7EE-8B59-3A5C8E46760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71903" y="3644789"/>
                <a:ext cx="324360" cy="7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4C17CDB-7349-4C10-3178-FF5CAC8947B9}"/>
                  </a:ext>
                </a:extLst>
              </p14:cNvPr>
              <p14:cNvContentPartPr/>
              <p14:nvPr/>
            </p14:nvContentPartPr>
            <p14:xfrm>
              <a:off x="4133583" y="3606989"/>
              <a:ext cx="547560" cy="890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4C17CDB-7349-4C10-3178-FF5CAC8947B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24943" y="3597989"/>
                <a:ext cx="565200" cy="90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693344-8E03-A7C6-A7AE-E364B8D34EF5}"/>
                  </a:ext>
                </a:extLst>
              </p14:cNvPr>
              <p14:cNvContentPartPr/>
              <p14:nvPr/>
            </p14:nvContentPartPr>
            <p14:xfrm>
              <a:off x="3609783" y="4765469"/>
              <a:ext cx="430920" cy="746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693344-8E03-A7C6-A7AE-E364B8D34EF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01143" y="4756469"/>
                <a:ext cx="448560" cy="76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46C7904-252D-42C4-8F2D-5791C59771B7}"/>
                  </a:ext>
                </a:extLst>
              </p14:cNvPr>
              <p14:cNvContentPartPr/>
              <p14:nvPr/>
            </p14:nvContentPartPr>
            <p14:xfrm>
              <a:off x="4262103" y="4814429"/>
              <a:ext cx="277560" cy="663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46C7904-252D-42C4-8F2D-5791C59771B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53463" y="4805789"/>
                <a:ext cx="29520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DEAC475-5A70-4621-2BCF-442068D5830E}"/>
                  </a:ext>
                </a:extLst>
              </p14:cNvPr>
              <p14:cNvContentPartPr/>
              <p14:nvPr/>
            </p14:nvContentPartPr>
            <p14:xfrm>
              <a:off x="4949703" y="2154029"/>
              <a:ext cx="356400" cy="438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DEAC475-5A70-4621-2BCF-442068D5830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940703" y="2145029"/>
                <a:ext cx="37404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04D0EA9-1686-F7EB-566C-3539EC744D3D}"/>
                  </a:ext>
                </a:extLst>
              </p14:cNvPr>
              <p14:cNvContentPartPr/>
              <p14:nvPr/>
            </p14:nvContentPartPr>
            <p14:xfrm>
              <a:off x="5490783" y="2270669"/>
              <a:ext cx="240120" cy="192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04D0EA9-1686-F7EB-566C-3539EC744D3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81783" y="2262029"/>
                <a:ext cx="2577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01D9B9-74C8-F35D-5473-FDB69210F2AA}"/>
                  </a:ext>
                </a:extLst>
              </p14:cNvPr>
              <p14:cNvContentPartPr/>
              <p14:nvPr/>
            </p14:nvContentPartPr>
            <p14:xfrm>
              <a:off x="5774103" y="2127389"/>
              <a:ext cx="102240" cy="339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01D9B9-74C8-F35D-5473-FDB69210F2A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65103" y="2118749"/>
                <a:ext cx="11988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41ABA8B-83BD-A227-05B5-400E48C05F9C}"/>
                  </a:ext>
                </a:extLst>
              </p14:cNvPr>
              <p14:cNvContentPartPr/>
              <p14:nvPr/>
            </p14:nvContentPartPr>
            <p14:xfrm>
              <a:off x="5941863" y="1797989"/>
              <a:ext cx="350280" cy="576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41ABA8B-83BD-A227-05B5-400E48C05F9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32863" y="1789349"/>
                <a:ext cx="36792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BA6AE39-926F-7109-EB8E-E3B4FDBDF6FB}"/>
                  </a:ext>
                </a:extLst>
              </p14:cNvPr>
              <p14:cNvContentPartPr/>
              <p14:nvPr/>
            </p14:nvContentPartPr>
            <p14:xfrm>
              <a:off x="5349663" y="2661629"/>
              <a:ext cx="452160" cy="361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BA6AE39-926F-7109-EB8E-E3B4FDBDF6F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41023" y="2652989"/>
                <a:ext cx="46980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265C464-C16D-F76A-3E8D-43A2B2772650}"/>
                  </a:ext>
                </a:extLst>
              </p14:cNvPr>
              <p14:cNvContentPartPr/>
              <p14:nvPr/>
            </p14:nvContentPartPr>
            <p14:xfrm>
              <a:off x="5832783" y="2706269"/>
              <a:ext cx="159840" cy="272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265C464-C16D-F76A-3E8D-43A2B277265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23783" y="2697269"/>
                <a:ext cx="17748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31BA82D-4A6D-68B0-2771-FAF91CDC05BF}"/>
                  </a:ext>
                </a:extLst>
              </p14:cNvPr>
              <p14:cNvContentPartPr/>
              <p14:nvPr/>
            </p14:nvContentPartPr>
            <p14:xfrm>
              <a:off x="6149223" y="2723549"/>
              <a:ext cx="73080" cy="240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31BA82D-4A6D-68B0-2771-FAF91CDC05B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40223" y="2714549"/>
                <a:ext cx="907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2B2235A-18CA-97C7-255E-7F1B20214AF9}"/>
                  </a:ext>
                </a:extLst>
              </p14:cNvPr>
              <p14:cNvContentPartPr/>
              <p14:nvPr/>
            </p14:nvContentPartPr>
            <p14:xfrm>
              <a:off x="6287823" y="2561189"/>
              <a:ext cx="511200" cy="372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2B2235A-18CA-97C7-255E-7F1B20214AF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278823" y="2552189"/>
                <a:ext cx="52884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EFD2570-38D0-C89A-696A-52843967936D}"/>
                  </a:ext>
                </a:extLst>
              </p14:cNvPr>
              <p14:cNvContentPartPr/>
              <p14:nvPr/>
            </p14:nvContentPartPr>
            <p14:xfrm>
              <a:off x="4939263" y="3616709"/>
              <a:ext cx="454680" cy="357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EFD2570-38D0-C89A-696A-52843967936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30623" y="3608069"/>
                <a:ext cx="4723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4D57330-05F9-C40B-1547-D37071E586C3}"/>
                  </a:ext>
                </a:extLst>
              </p14:cNvPr>
              <p14:cNvContentPartPr/>
              <p14:nvPr/>
            </p14:nvContentPartPr>
            <p14:xfrm>
              <a:off x="5523543" y="3299189"/>
              <a:ext cx="876240" cy="639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4D57330-05F9-C40B-1547-D37071E586C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514903" y="3290189"/>
                <a:ext cx="89388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00D2958-F4E7-2732-0D5E-2910F223B2A7}"/>
                  </a:ext>
                </a:extLst>
              </p14:cNvPr>
              <p14:cNvContentPartPr/>
              <p14:nvPr/>
            </p14:nvContentPartPr>
            <p14:xfrm>
              <a:off x="5013063" y="4222589"/>
              <a:ext cx="270360" cy="4586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00D2958-F4E7-2732-0D5E-2910F223B2A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004063" y="4213589"/>
                <a:ext cx="28800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AAFE6ED-B5BF-49C1-D84B-58F619986465}"/>
                  </a:ext>
                </a:extLst>
              </p14:cNvPr>
              <p14:cNvContentPartPr/>
              <p14:nvPr/>
            </p14:nvContentPartPr>
            <p14:xfrm>
              <a:off x="5428143" y="4464509"/>
              <a:ext cx="370800" cy="205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AAFE6ED-B5BF-49C1-D84B-58F61998646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419143" y="4455869"/>
                <a:ext cx="3884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3007945-3AF7-F09A-9756-667A12CFC57F}"/>
                  </a:ext>
                </a:extLst>
              </p14:cNvPr>
              <p14:cNvContentPartPr/>
              <p14:nvPr/>
            </p14:nvContentPartPr>
            <p14:xfrm>
              <a:off x="5848983" y="4075349"/>
              <a:ext cx="137880" cy="505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3007945-3AF7-F09A-9756-667A12CFC57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39983" y="4066349"/>
                <a:ext cx="15552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93726AF-6FAD-B5D8-8654-D8BA494E4461}"/>
                  </a:ext>
                </a:extLst>
              </p14:cNvPr>
              <p14:cNvContentPartPr/>
              <p14:nvPr/>
            </p14:nvContentPartPr>
            <p14:xfrm>
              <a:off x="5862663" y="4131509"/>
              <a:ext cx="378720" cy="407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93726AF-6FAD-B5D8-8654-D8BA494E446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853663" y="4122869"/>
                <a:ext cx="39636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707DAF4-990B-7472-D7AF-2D29002F13CB}"/>
                  </a:ext>
                </a:extLst>
              </p14:cNvPr>
              <p14:cNvContentPartPr/>
              <p14:nvPr/>
            </p14:nvContentPartPr>
            <p14:xfrm>
              <a:off x="6282423" y="4068869"/>
              <a:ext cx="502920" cy="500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707DAF4-990B-7472-D7AF-2D29002F13C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273783" y="4059869"/>
                <a:ext cx="52056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4D14329-955B-4264-91BF-3D7647680F11}"/>
                  </a:ext>
                </a:extLst>
              </p14:cNvPr>
              <p14:cNvContentPartPr/>
              <p14:nvPr/>
            </p14:nvContentPartPr>
            <p14:xfrm>
              <a:off x="5061303" y="4875269"/>
              <a:ext cx="448920" cy="268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4D14329-955B-4264-91BF-3D7647680F1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52663" y="4866269"/>
                <a:ext cx="4665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75E6594-C742-57E3-4ADE-D9D3FA663A5A}"/>
                  </a:ext>
                </a:extLst>
              </p14:cNvPr>
              <p14:cNvContentPartPr/>
              <p14:nvPr/>
            </p14:nvContentPartPr>
            <p14:xfrm>
              <a:off x="5720823" y="4951949"/>
              <a:ext cx="182520" cy="221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75E6594-C742-57E3-4ADE-D9D3FA663A5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711823" y="4942949"/>
                <a:ext cx="20016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1906D4D-0AAD-371A-8D96-CE81F80B6EFE}"/>
                  </a:ext>
                </a:extLst>
              </p14:cNvPr>
              <p14:cNvContentPartPr/>
              <p14:nvPr/>
            </p14:nvContentPartPr>
            <p14:xfrm>
              <a:off x="6001263" y="4856909"/>
              <a:ext cx="150480" cy="80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1906D4D-0AAD-371A-8D96-CE81F80B6EF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992263" y="4848269"/>
                <a:ext cx="1681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4AD632E-E4D9-8D80-A243-727F4A725DD8}"/>
                  </a:ext>
                </a:extLst>
              </p14:cNvPr>
              <p14:cNvContentPartPr/>
              <p14:nvPr/>
            </p14:nvContentPartPr>
            <p14:xfrm>
              <a:off x="6253263" y="4626869"/>
              <a:ext cx="339120" cy="588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4AD632E-E4D9-8D80-A243-727F4A725DD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244263" y="4618229"/>
                <a:ext cx="35676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D880438-48F8-3D58-CCA5-D988F8AEA899}"/>
                  </a:ext>
                </a:extLst>
              </p14:cNvPr>
              <p14:cNvContentPartPr/>
              <p14:nvPr/>
            </p14:nvContentPartPr>
            <p14:xfrm>
              <a:off x="5126103" y="5489069"/>
              <a:ext cx="458640" cy="318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D880438-48F8-3D58-CCA5-D988F8AEA89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117463" y="5480429"/>
                <a:ext cx="47628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E298621-B36E-A490-8F3D-59B2F706A02C}"/>
                  </a:ext>
                </a:extLst>
              </p14:cNvPr>
              <p14:cNvContentPartPr/>
              <p14:nvPr/>
            </p14:nvContentPartPr>
            <p14:xfrm>
              <a:off x="5728743" y="5529029"/>
              <a:ext cx="174960" cy="2016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E298621-B36E-A490-8F3D-59B2F706A02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719743" y="5520389"/>
                <a:ext cx="1926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8C58306-DFF1-586B-2171-F99A2105556C}"/>
                  </a:ext>
                </a:extLst>
              </p14:cNvPr>
              <p14:cNvContentPartPr/>
              <p14:nvPr/>
            </p14:nvContentPartPr>
            <p14:xfrm>
              <a:off x="6096303" y="5493389"/>
              <a:ext cx="160560" cy="207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8C58306-DFF1-586B-2171-F99A2105556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087303" y="5484389"/>
                <a:ext cx="1782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7CD2ACD-D65A-5BF2-86B6-C9E968243912}"/>
                  </a:ext>
                </a:extLst>
              </p14:cNvPr>
              <p14:cNvContentPartPr/>
              <p14:nvPr/>
            </p14:nvContentPartPr>
            <p14:xfrm>
              <a:off x="6362343" y="5436509"/>
              <a:ext cx="205560" cy="2833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7CD2ACD-D65A-5BF2-86B6-C9E96824391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53703" y="5427869"/>
                <a:ext cx="2232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10F7936-62D2-5D60-25FA-2E9E6DC8D0DC}"/>
                  </a:ext>
                </a:extLst>
              </p14:cNvPr>
              <p14:cNvContentPartPr/>
              <p14:nvPr/>
            </p14:nvContentPartPr>
            <p14:xfrm>
              <a:off x="6589863" y="5493029"/>
              <a:ext cx="264240" cy="255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10F7936-62D2-5D60-25FA-2E9E6DC8D0D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580863" y="5484029"/>
                <a:ext cx="28188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16CF35A-213F-0C5D-6E57-22680BCE1F6C}"/>
                  </a:ext>
                </a:extLst>
              </p14:cNvPr>
              <p14:cNvContentPartPr/>
              <p14:nvPr/>
            </p14:nvContentPartPr>
            <p14:xfrm>
              <a:off x="5873103" y="4978589"/>
              <a:ext cx="190080" cy="182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16CF35A-213F-0C5D-6E57-22680BCE1F6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864463" y="4969589"/>
                <a:ext cx="2077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5EACF6C-12A8-F1DE-E6C7-8C12C78DABEC}"/>
                  </a:ext>
                </a:extLst>
              </p14:cNvPr>
              <p14:cNvContentPartPr/>
              <p14:nvPr/>
            </p14:nvContentPartPr>
            <p14:xfrm>
              <a:off x="6022863" y="4897949"/>
              <a:ext cx="120600" cy="2052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5EACF6C-12A8-F1DE-E6C7-8C12C78DABE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013863" y="4888949"/>
                <a:ext cx="1382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40DCAC1-01FC-E1F6-D98B-E346E0C82987}"/>
                  </a:ext>
                </a:extLst>
              </p14:cNvPr>
              <p14:cNvContentPartPr/>
              <p14:nvPr/>
            </p14:nvContentPartPr>
            <p14:xfrm>
              <a:off x="6877503" y="5283869"/>
              <a:ext cx="389160" cy="820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40DCAC1-01FC-E1F6-D98B-E346E0C8298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868503" y="5274869"/>
                <a:ext cx="4068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4C303A2-3EE3-4B4F-22C4-1600568B02E2}"/>
                  </a:ext>
                </a:extLst>
              </p14:cNvPr>
              <p14:cNvContentPartPr/>
              <p14:nvPr/>
            </p14:nvContentPartPr>
            <p14:xfrm>
              <a:off x="6795063" y="5125829"/>
              <a:ext cx="240840" cy="3614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4C303A2-3EE3-4B4F-22C4-1600568B02E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786063" y="5116829"/>
                <a:ext cx="258480" cy="37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D6049CD2-B251-0262-36FE-287C8B6BD2A9}"/>
              </a:ext>
            </a:extLst>
          </p:cNvPr>
          <p:cNvGrpSpPr/>
          <p:nvPr/>
        </p:nvGrpSpPr>
        <p:grpSpPr>
          <a:xfrm>
            <a:off x="691983" y="1206869"/>
            <a:ext cx="4086720" cy="2071800"/>
            <a:chOff x="691983" y="1206869"/>
            <a:chExt cx="4086720" cy="20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142A335-1045-F4A1-5D10-07AEB72750E7}"/>
                    </a:ext>
                  </a:extLst>
                </p14:cNvPr>
                <p14:cNvContentPartPr/>
                <p14:nvPr/>
              </p14:nvContentPartPr>
              <p14:xfrm>
                <a:off x="3665583" y="2203349"/>
                <a:ext cx="456120" cy="99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142A335-1045-F4A1-5D10-07AEB72750E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56583" y="2194709"/>
                  <a:ext cx="473760" cy="10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11C9400-F87A-F257-2476-223310FF7127}"/>
                    </a:ext>
                  </a:extLst>
                </p14:cNvPr>
                <p14:cNvContentPartPr/>
                <p14:nvPr/>
              </p14:nvContentPartPr>
              <p14:xfrm>
                <a:off x="4316103" y="2163749"/>
                <a:ext cx="298080" cy="1114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11C9400-F87A-F257-2476-223310FF712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07463" y="2154749"/>
                  <a:ext cx="315720" cy="11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CAE8D1F-587A-AE89-2CC9-B4CF39B17012}"/>
                    </a:ext>
                  </a:extLst>
                </p14:cNvPr>
                <p14:cNvContentPartPr/>
                <p14:nvPr/>
              </p14:nvContentPartPr>
              <p14:xfrm>
                <a:off x="4308183" y="3082829"/>
                <a:ext cx="470520" cy="149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CAE8D1F-587A-AE89-2CC9-B4CF39B1701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99543" y="3074189"/>
                  <a:ext cx="4881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4991E8A-17BC-FBEB-A423-6D096860188E}"/>
                    </a:ext>
                  </a:extLst>
                </p14:cNvPr>
                <p14:cNvContentPartPr/>
                <p14:nvPr/>
              </p14:nvContentPartPr>
              <p14:xfrm>
                <a:off x="691983" y="1929029"/>
                <a:ext cx="157680" cy="626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4991E8A-17BC-FBEB-A423-6D096860188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2983" y="1920389"/>
                  <a:ext cx="17532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2FFF79-5861-01DA-AD9A-E8CD0B8E578F}"/>
                    </a:ext>
                  </a:extLst>
                </p14:cNvPr>
                <p14:cNvContentPartPr/>
                <p14:nvPr/>
              </p14:nvContentPartPr>
              <p14:xfrm>
                <a:off x="869103" y="1783949"/>
                <a:ext cx="223560" cy="728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2FFF79-5861-01DA-AD9A-E8CD0B8E578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0103" y="1774949"/>
                  <a:ext cx="241200" cy="74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306C339-61F9-C259-D29A-D22D92B9FC99}"/>
                    </a:ext>
                  </a:extLst>
                </p14:cNvPr>
                <p14:cNvContentPartPr/>
                <p14:nvPr/>
              </p14:nvContentPartPr>
              <p14:xfrm>
                <a:off x="784143" y="2263469"/>
                <a:ext cx="210960" cy="59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306C339-61F9-C259-D29A-D22D92B9FC9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75143" y="2254829"/>
                  <a:ext cx="2286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9355DBF-3062-B120-002E-651DB0871704}"/>
                    </a:ext>
                  </a:extLst>
                </p14:cNvPr>
                <p14:cNvContentPartPr/>
                <p14:nvPr/>
              </p14:nvContentPartPr>
              <p14:xfrm>
                <a:off x="1175823" y="2218109"/>
                <a:ext cx="355680" cy="308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9355DBF-3062-B120-002E-651DB087170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67183" y="2209469"/>
                  <a:ext cx="3733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FACF04D-3263-CDD4-F132-BD03435C7602}"/>
                    </a:ext>
                  </a:extLst>
                </p14:cNvPr>
                <p14:cNvContentPartPr/>
                <p14:nvPr/>
              </p14:nvContentPartPr>
              <p14:xfrm>
                <a:off x="1451223" y="2119469"/>
                <a:ext cx="239400" cy="454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FACF04D-3263-CDD4-F132-BD03435C760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442583" y="2110829"/>
                  <a:ext cx="25704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2E1AEE4-3F46-0FD4-8423-48C058EB47B6}"/>
                    </a:ext>
                  </a:extLst>
                </p14:cNvPr>
                <p14:cNvContentPartPr/>
                <p14:nvPr/>
              </p14:nvContentPartPr>
              <p14:xfrm>
                <a:off x="1684863" y="1671269"/>
                <a:ext cx="97560" cy="75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2E1AEE4-3F46-0FD4-8423-48C058EB47B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76223" y="1662629"/>
                  <a:ext cx="11520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9761D66-F19A-BB70-7DFE-1BEA02FE487D}"/>
                    </a:ext>
                  </a:extLst>
                </p14:cNvPr>
                <p14:cNvContentPartPr/>
                <p14:nvPr/>
              </p14:nvContentPartPr>
              <p14:xfrm>
                <a:off x="1692063" y="2164469"/>
                <a:ext cx="247320" cy="228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9761D66-F19A-BB70-7DFE-1BEA02FE487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83063" y="2155829"/>
                  <a:ext cx="2649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D176F78-6670-66C1-F8A2-DDC1A306CBA5}"/>
                    </a:ext>
                  </a:extLst>
                </p14:cNvPr>
                <p14:cNvContentPartPr/>
                <p14:nvPr/>
              </p14:nvContentPartPr>
              <p14:xfrm>
                <a:off x="2028303" y="1710149"/>
                <a:ext cx="322920" cy="634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D176F78-6670-66C1-F8A2-DDC1A306CBA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19303" y="1701509"/>
                  <a:ext cx="34056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3631FD5-B1FA-7B23-3320-5B4B48DE74E1}"/>
                    </a:ext>
                  </a:extLst>
                </p14:cNvPr>
                <p14:cNvContentPartPr/>
                <p14:nvPr/>
              </p14:nvContentPartPr>
              <p14:xfrm>
                <a:off x="2309103" y="1691429"/>
                <a:ext cx="295560" cy="613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3631FD5-B1FA-7B23-3320-5B4B48DE74E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00103" y="1682429"/>
                  <a:ext cx="31320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CEC5330-BF71-D2ED-8DE3-49760ECB010D}"/>
                    </a:ext>
                  </a:extLst>
                </p14:cNvPr>
                <p14:cNvContentPartPr/>
                <p14:nvPr/>
              </p14:nvContentPartPr>
              <p14:xfrm>
                <a:off x="2601063" y="1732469"/>
                <a:ext cx="123480" cy="499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CEC5330-BF71-D2ED-8DE3-49760ECB010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92063" y="1723829"/>
                  <a:ext cx="14112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47AA2E2-5F33-F08F-6BE5-F64E2BA38344}"/>
                    </a:ext>
                  </a:extLst>
                </p14:cNvPr>
                <p14:cNvContentPartPr/>
                <p14:nvPr/>
              </p14:nvContentPartPr>
              <p14:xfrm>
                <a:off x="2788263" y="1900589"/>
                <a:ext cx="256680" cy="238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47AA2E2-5F33-F08F-6BE5-F64E2BA3834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779623" y="1891949"/>
                  <a:ext cx="2743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DAED5B9-D0FB-8A74-F403-708845A11D0B}"/>
                    </a:ext>
                  </a:extLst>
                </p14:cNvPr>
                <p14:cNvContentPartPr/>
                <p14:nvPr/>
              </p14:nvContentPartPr>
              <p14:xfrm>
                <a:off x="2984463" y="1764869"/>
                <a:ext cx="256320" cy="603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DAED5B9-D0FB-8A74-F403-708845A11D0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75463" y="1756229"/>
                  <a:ext cx="27396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F405B03-0CAF-6B78-8441-58A5156D47EE}"/>
                    </a:ext>
                  </a:extLst>
                </p14:cNvPr>
                <p14:cNvContentPartPr/>
                <p14:nvPr/>
              </p14:nvContentPartPr>
              <p14:xfrm>
                <a:off x="3213423" y="1746149"/>
                <a:ext cx="247320" cy="235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F405B03-0CAF-6B78-8441-58A5156D47E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04423" y="1737149"/>
                  <a:ext cx="2649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4437A22-8FDE-0E43-9F60-6FF1AD16FE04}"/>
                    </a:ext>
                  </a:extLst>
                </p14:cNvPr>
                <p14:cNvContentPartPr/>
                <p14:nvPr/>
              </p14:nvContentPartPr>
              <p14:xfrm>
                <a:off x="3484503" y="1702229"/>
                <a:ext cx="204480" cy="328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4437A22-8FDE-0E43-9F60-6FF1AD16FE0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75503" y="1693589"/>
                  <a:ext cx="2221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6477A76-4A92-F31A-681E-1E45031433FF}"/>
                    </a:ext>
                  </a:extLst>
                </p14:cNvPr>
                <p14:cNvContentPartPr/>
                <p14:nvPr/>
              </p14:nvContentPartPr>
              <p14:xfrm>
                <a:off x="3497463" y="1421069"/>
                <a:ext cx="522360" cy="537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6477A76-4A92-F31A-681E-1E45031433F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488463" y="1412429"/>
                  <a:ext cx="54000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CFEE770-DAD4-EF3B-275D-89B44855DFAC}"/>
                    </a:ext>
                  </a:extLst>
                </p14:cNvPr>
                <p14:cNvContentPartPr/>
                <p14:nvPr/>
              </p14:nvContentPartPr>
              <p14:xfrm>
                <a:off x="2796183" y="2353109"/>
                <a:ext cx="574920" cy="449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CFEE770-DAD4-EF3B-275D-89B44855DFA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87543" y="2344109"/>
                  <a:ext cx="59256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6A2C204-0EDC-A9E4-83E2-2F062BD70170}"/>
                    </a:ext>
                  </a:extLst>
                </p14:cNvPr>
                <p14:cNvContentPartPr/>
                <p14:nvPr/>
              </p14:nvContentPartPr>
              <p14:xfrm>
                <a:off x="3221343" y="2637509"/>
                <a:ext cx="252360" cy="377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6A2C204-0EDC-A9E4-83E2-2F062BD7017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12343" y="2628509"/>
                  <a:ext cx="27000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8B0800C-D491-3A5D-8E60-500B1E17F854}"/>
                    </a:ext>
                  </a:extLst>
                </p14:cNvPr>
                <p14:cNvContentPartPr/>
                <p14:nvPr/>
              </p14:nvContentPartPr>
              <p14:xfrm>
                <a:off x="2284263" y="1710509"/>
                <a:ext cx="1423440" cy="532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8B0800C-D491-3A5D-8E60-500B1E17F85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75623" y="1701509"/>
                  <a:ext cx="144108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EC7F4EA-7D87-DB26-53B3-C02825C4C681}"/>
                    </a:ext>
                  </a:extLst>
                </p14:cNvPr>
                <p14:cNvContentPartPr/>
                <p14:nvPr/>
              </p14:nvContentPartPr>
              <p14:xfrm>
                <a:off x="2164023" y="1402349"/>
                <a:ext cx="88200" cy="330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EC7F4EA-7D87-DB26-53B3-C02825C4C68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55383" y="1393349"/>
                  <a:ext cx="1058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009E74F-23C0-DBF4-0A79-CA319795F522}"/>
                    </a:ext>
                  </a:extLst>
                </p14:cNvPr>
                <p14:cNvContentPartPr/>
                <p14:nvPr/>
              </p14:nvContentPartPr>
              <p14:xfrm>
                <a:off x="2105703" y="1359869"/>
                <a:ext cx="399960" cy="313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009E74F-23C0-DBF4-0A79-CA319795F52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097063" y="1351229"/>
                  <a:ext cx="4176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E81D4D2-83DC-AB19-A069-31D4A4086887}"/>
                    </a:ext>
                  </a:extLst>
                </p14:cNvPr>
                <p14:cNvContentPartPr/>
                <p14:nvPr/>
              </p14:nvContentPartPr>
              <p14:xfrm>
                <a:off x="2264103" y="1534469"/>
                <a:ext cx="130680" cy="112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E81D4D2-83DC-AB19-A069-31D4A408688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255463" y="1525469"/>
                  <a:ext cx="148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1959AEF-1E4D-2810-6F59-0E2C207B50D7}"/>
                    </a:ext>
                  </a:extLst>
                </p14:cNvPr>
                <p14:cNvContentPartPr/>
                <p14:nvPr/>
              </p14:nvContentPartPr>
              <p14:xfrm>
                <a:off x="2461383" y="1412429"/>
                <a:ext cx="90360" cy="218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1959AEF-1E4D-2810-6F59-0E2C207B50D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452383" y="1403789"/>
                  <a:ext cx="1080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3DF0C66-28D0-77A0-B0B8-BA83164FA642}"/>
                    </a:ext>
                  </a:extLst>
                </p14:cNvPr>
                <p14:cNvContentPartPr/>
                <p14:nvPr/>
              </p14:nvContentPartPr>
              <p14:xfrm>
                <a:off x="2623023" y="1394069"/>
                <a:ext cx="110520" cy="171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3DF0C66-28D0-77A0-B0B8-BA83164FA64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614383" y="1385429"/>
                  <a:ext cx="1281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8F3B2F0-2BD1-E3E9-015B-94F07C3A26C4}"/>
                    </a:ext>
                  </a:extLst>
                </p14:cNvPr>
                <p14:cNvContentPartPr/>
                <p14:nvPr/>
              </p14:nvContentPartPr>
              <p14:xfrm>
                <a:off x="2748303" y="1415669"/>
                <a:ext cx="267480" cy="156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8F3B2F0-2BD1-E3E9-015B-94F07C3A26C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739663" y="1407029"/>
                  <a:ext cx="285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E536D84-C31D-2523-16B2-406F406F01C5}"/>
                    </a:ext>
                  </a:extLst>
                </p14:cNvPr>
                <p14:cNvContentPartPr/>
                <p14:nvPr/>
              </p14:nvContentPartPr>
              <p14:xfrm>
                <a:off x="2923263" y="1230629"/>
                <a:ext cx="189000" cy="383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E536D84-C31D-2523-16B2-406F406F01C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914623" y="1221629"/>
                  <a:ext cx="2066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560B623-F4D5-A69B-1D33-D5B06E62E9C2}"/>
                    </a:ext>
                  </a:extLst>
                </p14:cNvPr>
                <p14:cNvContentPartPr/>
                <p14:nvPr/>
              </p14:nvContentPartPr>
              <p14:xfrm>
                <a:off x="3058623" y="1206869"/>
                <a:ext cx="60120" cy="606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560B623-F4D5-A69B-1D33-D5B06E62E9C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49623" y="1197869"/>
                  <a:ext cx="77760" cy="624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98997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11F4-D6C4-BB2B-2EDF-2C0FE611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Singly-Linked List?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14:cNvPr>
              <p14:cNvContentPartPr/>
              <p14:nvPr/>
            </p14:nvContentPartPr>
            <p14:xfrm>
              <a:off x="1739943" y="4492589"/>
              <a:ext cx="870120" cy="1133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943" y="4456949"/>
                <a:ext cx="905760" cy="12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14:cNvPr>
              <p14:cNvContentPartPr/>
              <p14:nvPr/>
            </p14:nvContentPartPr>
            <p14:xfrm>
              <a:off x="1903383" y="4659989"/>
              <a:ext cx="662400" cy="9957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5383" y="4624349"/>
                <a:ext cx="698040" cy="10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058AF0B-0A77-8C60-2B54-6AFD4D3BFD5C}"/>
                  </a:ext>
                </a:extLst>
              </p14:cNvPr>
              <p14:cNvContentPartPr/>
              <p14:nvPr/>
            </p14:nvContentPartPr>
            <p14:xfrm>
              <a:off x="8899983" y="4034309"/>
              <a:ext cx="655560" cy="11275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058AF0B-0A77-8C60-2B54-6AFD4D3BFD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82343" y="3998309"/>
                <a:ext cx="691200" cy="11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1E959FD-154A-18F5-467B-9BCEE32C4DA6}"/>
                  </a:ext>
                </a:extLst>
              </p14:cNvPr>
              <p14:cNvContentPartPr/>
              <p14:nvPr/>
            </p14:nvContentPartPr>
            <p14:xfrm>
              <a:off x="8880183" y="4036829"/>
              <a:ext cx="499680" cy="10112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1E959FD-154A-18F5-467B-9BCEE32C4D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62183" y="4001189"/>
                <a:ext cx="535320" cy="10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14:cNvPr>
              <p14:cNvContentPartPr/>
              <p14:nvPr/>
            </p14:nvContentPartPr>
            <p14:xfrm>
              <a:off x="927063" y="6429749"/>
              <a:ext cx="727920" cy="1134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9423" y="6393749"/>
                <a:ext cx="7635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14:cNvPr>
              <p14:cNvContentPartPr/>
              <p14:nvPr/>
            </p14:nvContentPartPr>
            <p14:xfrm>
              <a:off x="2408823" y="5779949"/>
              <a:ext cx="1830960" cy="5504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90823" y="5743949"/>
                <a:ext cx="18666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14:cNvPr>
              <p14:cNvContentPartPr/>
              <p14:nvPr/>
            </p14:nvContentPartPr>
            <p14:xfrm>
              <a:off x="3972663" y="5679149"/>
              <a:ext cx="281880" cy="3859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55023" y="5643149"/>
                <a:ext cx="3175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14:cNvPr>
              <p14:cNvContentPartPr/>
              <p14:nvPr/>
            </p14:nvContentPartPr>
            <p14:xfrm>
              <a:off x="5025663" y="5168309"/>
              <a:ext cx="251640" cy="42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08023" y="5132669"/>
                <a:ext cx="2872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14:cNvPr>
              <p14:cNvContentPartPr/>
              <p14:nvPr/>
            </p14:nvContentPartPr>
            <p14:xfrm>
              <a:off x="4257423" y="5639549"/>
              <a:ext cx="103680" cy="1144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39423" y="5603549"/>
                <a:ext cx="1393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14:cNvPr>
              <p14:cNvContentPartPr/>
              <p14:nvPr/>
            </p14:nvContentPartPr>
            <p14:xfrm>
              <a:off x="4257423" y="5628029"/>
              <a:ext cx="2080080" cy="3002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39423" y="5592389"/>
                <a:ext cx="21157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14:cNvPr>
              <p14:cNvContentPartPr/>
              <p14:nvPr/>
            </p14:nvContentPartPr>
            <p14:xfrm>
              <a:off x="6156063" y="5597429"/>
              <a:ext cx="216000" cy="271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38423" y="5561429"/>
                <a:ext cx="2516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E62B996C-68CD-26D8-17BF-990BA681E0EF}"/>
                  </a:ext>
                </a:extLst>
              </p14:cNvPr>
              <p14:cNvContentPartPr/>
              <p14:nvPr/>
            </p14:nvContentPartPr>
            <p14:xfrm>
              <a:off x="6428223" y="4972109"/>
              <a:ext cx="2314080" cy="9576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E62B996C-68CD-26D8-17BF-990BA681E0E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10583" y="4936109"/>
                <a:ext cx="2349720" cy="10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122FF4D-93C8-F06F-C761-0B19A21C7E0A}"/>
                  </a:ext>
                </a:extLst>
              </p14:cNvPr>
              <p14:cNvContentPartPr/>
              <p14:nvPr/>
            </p14:nvContentPartPr>
            <p14:xfrm>
              <a:off x="8582823" y="4944749"/>
              <a:ext cx="463320" cy="4870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122FF4D-93C8-F06F-C761-0B19A21C7E0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564823" y="4909109"/>
                <a:ext cx="49896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DCE0C0B-B6B2-FF74-2635-7EF5660E9DC9}"/>
                  </a:ext>
                </a:extLst>
              </p14:cNvPr>
              <p14:cNvContentPartPr/>
              <p14:nvPr/>
            </p14:nvContentPartPr>
            <p14:xfrm>
              <a:off x="7466823" y="2635709"/>
              <a:ext cx="727560" cy="25786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DCE0C0B-B6B2-FF74-2635-7EF5660E9DC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30823" y="2420069"/>
                <a:ext cx="799200" cy="30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14:cNvPr>
              <p14:cNvContentPartPr/>
              <p14:nvPr/>
            </p14:nvContentPartPr>
            <p14:xfrm>
              <a:off x="368343" y="6502469"/>
              <a:ext cx="1208880" cy="1126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2343" y="6286829"/>
                <a:ext cx="12805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14:cNvPr>
              <p14:cNvContentPartPr/>
              <p14:nvPr/>
            </p14:nvContentPartPr>
            <p14:xfrm>
              <a:off x="7420383" y="4955777"/>
              <a:ext cx="341640" cy="1378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84743" y="4740137"/>
                <a:ext cx="413280" cy="56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D731E78-A628-7FC2-0929-2DFC3E1961DA}"/>
              </a:ext>
            </a:extLst>
          </p:cNvPr>
          <p:cNvGrpSpPr/>
          <p:nvPr/>
        </p:nvGrpSpPr>
        <p:grpSpPr>
          <a:xfrm>
            <a:off x="98343" y="1566149"/>
            <a:ext cx="9762480" cy="4800600"/>
            <a:chOff x="98343" y="1566149"/>
            <a:chExt cx="9762480" cy="48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14:cNvPr>
                <p14:cNvContentPartPr/>
                <p14:nvPr/>
              </p14:nvContentPartPr>
              <p14:xfrm>
                <a:off x="1663983" y="4529309"/>
                <a:ext cx="1380240" cy="1168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54983" y="4520309"/>
                  <a:ext cx="1397880" cy="11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14:cNvPr>
                <p14:cNvContentPartPr/>
                <p14:nvPr/>
              </p14:nvContentPartPr>
              <p14:xfrm>
                <a:off x="1968903" y="4995869"/>
                <a:ext cx="26640" cy="387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59903" y="4986869"/>
                  <a:ext cx="442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14:cNvPr>
                <p14:cNvContentPartPr/>
                <p14:nvPr/>
              </p14:nvContentPartPr>
              <p14:xfrm>
                <a:off x="1916703" y="5021069"/>
                <a:ext cx="237960" cy="36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07703" y="5012429"/>
                  <a:ext cx="2556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14:cNvPr>
                <p14:cNvContentPartPr/>
                <p14:nvPr/>
              </p14:nvContentPartPr>
              <p14:xfrm>
                <a:off x="2190663" y="4932869"/>
                <a:ext cx="260280" cy="348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81663" y="4923869"/>
                  <a:ext cx="2779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14:cNvPr>
                <p14:cNvContentPartPr/>
                <p14:nvPr/>
              </p14:nvContentPartPr>
              <p14:xfrm>
                <a:off x="2123703" y="5289269"/>
                <a:ext cx="409320" cy="140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14703" y="5280629"/>
                  <a:ext cx="426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14:cNvPr>
                <p14:cNvContentPartPr/>
                <p14:nvPr/>
              </p14:nvContentPartPr>
              <p14:xfrm>
                <a:off x="2951343" y="5098109"/>
                <a:ext cx="1136160" cy="7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42703" y="5089469"/>
                  <a:ext cx="1153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14:cNvPr>
                <p14:cNvContentPartPr/>
                <p14:nvPr/>
              </p14:nvContentPartPr>
              <p14:xfrm>
                <a:off x="4055103" y="4695269"/>
                <a:ext cx="1066680" cy="937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46103" y="4686629"/>
                  <a:ext cx="1084320" cy="9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14:cNvPr>
                <p14:cNvContentPartPr/>
                <p14:nvPr/>
              </p14:nvContentPartPr>
              <p14:xfrm>
                <a:off x="4253103" y="5070389"/>
                <a:ext cx="21240" cy="426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44463" y="5061749"/>
                  <a:ext cx="388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14:cNvPr>
                <p14:cNvContentPartPr/>
                <p14:nvPr/>
              </p14:nvContentPartPr>
              <p14:xfrm>
                <a:off x="4198383" y="5053109"/>
                <a:ext cx="330120" cy="48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89743" y="5044109"/>
                  <a:ext cx="3477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14:cNvPr>
                <p14:cNvContentPartPr/>
                <p14:nvPr/>
              </p14:nvContentPartPr>
              <p14:xfrm>
                <a:off x="4510503" y="4922429"/>
                <a:ext cx="493920" cy="532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01863" y="4913789"/>
                  <a:ext cx="5115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14:cNvPr>
                <p14:cNvContentPartPr/>
                <p14:nvPr/>
              </p14:nvContentPartPr>
              <p14:xfrm>
                <a:off x="5208183" y="4999469"/>
                <a:ext cx="1291320" cy="224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99543" y="4990469"/>
                  <a:ext cx="1308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14:cNvPr>
                <p14:cNvContentPartPr/>
                <p14:nvPr/>
              </p14:nvContentPartPr>
              <p14:xfrm>
                <a:off x="6340023" y="4509869"/>
                <a:ext cx="1270080" cy="1319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31383" y="4501229"/>
                  <a:ext cx="1287720" cy="13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14:cNvPr>
                <p14:cNvContentPartPr/>
                <p14:nvPr/>
              </p14:nvContentPartPr>
              <p14:xfrm>
                <a:off x="6635583" y="5002349"/>
                <a:ext cx="30240" cy="431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26943" y="4993349"/>
                  <a:ext cx="478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14:cNvPr>
                <p14:cNvContentPartPr/>
                <p14:nvPr/>
              </p14:nvContentPartPr>
              <p14:xfrm>
                <a:off x="6629823" y="4919909"/>
                <a:ext cx="362520" cy="574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20823" y="4910909"/>
                  <a:ext cx="380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14:cNvPr>
                <p14:cNvContentPartPr/>
                <p14:nvPr/>
              </p14:nvContentPartPr>
              <p14:xfrm>
                <a:off x="7045983" y="4963109"/>
                <a:ext cx="227160" cy="574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37343" y="4954469"/>
                  <a:ext cx="24480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6F31988-82A5-5C46-5928-5782FFCECB95}"/>
                    </a:ext>
                  </a:extLst>
                </p14:cNvPr>
                <p14:cNvContentPartPr/>
                <p14:nvPr/>
              </p14:nvContentPartPr>
              <p14:xfrm>
                <a:off x="7531623" y="4641989"/>
                <a:ext cx="1123560" cy="374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6F31988-82A5-5C46-5928-5782FFCECB9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22623" y="4632989"/>
                  <a:ext cx="11412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7AD9425-9DC9-9E38-7B0A-B71288155A01}"/>
                    </a:ext>
                  </a:extLst>
                </p14:cNvPr>
                <p14:cNvContentPartPr/>
                <p14:nvPr/>
              </p14:nvContentPartPr>
              <p14:xfrm>
                <a:off x="8497503" y="3879509"/>
                <a:ext cx="1142640" cy="1133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7AD9425-9DC9-9E38-7B0A-B71288155A0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88503" y="3870509"/>
                  <a:ext cx="1160280" cy="11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1181B36-C997-174C-6FFA-0FD96F908408}"/>
                    </a:ext>
                  </a:extLst>
                </p14:cNvPr>
                <p14:cNvContentPartPr/>
                <p14:nvPr/>
              </p14:nvContentPartPr>
              <p14:xfrm>
                <a:off x="8681463" y="4167509"/>
                <a:ext cx="41400" cy="632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1181B36-C997-174C-6FFA-0FD96F90840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72463" y="4158509"/>
                  <a:ext cx="5904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97E20C1-C5CE-68D9-80F1-DF48779DE330}"/>
                    </a:ext>
                  </a:extLst>
                </p14:cNvPr>
                <p14:cNvContentPartPr/>
                <p14:nvPr/>
              </p14:nvContentPartPr>
              <p14:xfrm>
                <a:off x="8652663" y="4168589"/>
                <a:ext cx="379440" cy="569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97E20C1-C5CE-68D9-80F1-DF48779DE33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44023" y="4159589"/>
                  <a:ext cx="39708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80BA0C3-76CE-29EC-1AEB-A1B171C76784}"/>
                    </a:ext>
                  </a:extLst>
                </p14:cNvPr>
                <p14:cNvContentPartPr/>
                <p14:nvPr/>
              </p14:nvContentPartPr>
              <p14:xfrm>
                <a:off x="9115623" y="4106669"/>
                <a:ext cx="322560" cy="294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80BA0C3-76CE-29EC-1AEB-A1B171C7678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06623" y="4098029"/>
                  <a:ext cx="3402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C931E46-6BBC-4325-10D5-F766FDD7E668}"/>
                    </a:ext>
                  </a:extLst>
                </p14:cNvPr>
                <p14:cNvContentPartPr/>
                <p14:nvPr/>
              </p14:nvContentPartPr>
              <p14:xfrm>
                <a:off x="9184743" y="4093709"/>
                <a:ext cx="75240" cy="699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C931E46-6BBC-4325-10D5-F766FDD7E66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75743" y="4084709"/>
                  <a:ext cx="9288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E2D025E-0D4B-31E7-9008-3C1707819C52}"/>
                    </a:ext>
                  </a:extLst>
                </p14:cNvPr>
                <p14:cNvContentPartPr/>
                <p14:nvPr/>
              </p14:nvContentPartPr>
              <p14:xfrm>
                <a:off x="7911423" y="2712029"/>
                <a:ext cx="1078920" cy="1215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E2D025E-0D4B-31E7-9008-3C1707819C5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02423" y="2703389"/>
                  <a:ext cx="1096560" cy="12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14:cNvPr>
                <p14:cNvContentPartPr/>
                <p14:nvPr/>
              </p14:nvContentPartPr>
              <p14:xfrm>
                <a:off x="7147143" y="1980869"/>
                <a:ext cx="1018080" cy="972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38143" y="1972229"/>
                  <a:ext cx="103572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14:cNvPr>
                <p14:cNvContentPartPr/>
                <p14:nvPr/>
              </p14:nvContentPartPr>
              <p14:xfrm>
                <a:off x="5183343" y="2083469"/>
                <a:ext cx="2018160" cy="194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74703" y="2074469"/>
                  <a:ext cx="2035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14:cNvPr>
                <p14:cNvContentPartPr/>
                <p14:nvPr/>
              </p14:nvContentPartPr>
              <p14:xfrm>
                <a:off x="4175343" y="1566149"/>
                <a:ext cx="1175760" cy="973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66343" y="1557149"/>
                  <a:ext cx="1193400" cy="9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14:cNvPr>
                <p14:cNvContentPartPr/>
                <p14:nvPr/>
              </p14:nvContentPartPr>
              <p14:xfrm>
                <a:off x="2339703" y="2178509"/>
                <a:ext cx="1802880" cy="66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331063" y="2169869"/>
                  <a:ext cx="182052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14:cNvPr>
                <p14:cNvContentPartPr/>
                <p14:nvPr/>
              </p14:nvContentPartPr>
              <p14:xfrm>
                <a:off x="1700343" y="2421149"/>
                <a:ext cx="802080" cy="827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91343" y="2412509"/>
                  <a:ext cx="81972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14:cNvPr>
                <p14:cNvContentPartPr/>
                <p14:nvPr/>
              </p14:nvContentPartPr>
              <p14:xfrm>
                <a:off x="3841983" y="4956629"/>
                <a:ext cx="200160" cy="400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33343" y="4947989"/>
                  <a:ext cx="217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14:cNvPr>
                <p14:cNvContentPartPr/>
                <p14:nvPr/>
              </p14:nvContentPartPr>
              <p14:xfrm>
                <a:off x="6155703" y="4876349"/>
                <a:ext cx="333720" cy="395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47063" y="4867349"/>
                  <a:ext cx="3513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B9BFB8A-B27C-76D0-E530-2629E4753A36}"/>
                    </a:ext>
                  </a:extLst>
                </p14:cNvPr>
                <p14:cNvContentPartPr/>
                <p14:nvPr/>
              </p14:nvContentPartPr>
              <p14:xfrm>
                <a:off x="8295903" y="4679069"/>
                <a:ext cx="263160" cy="220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B9BFB8A-B27C-76D0-E530-2629E4753A3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286903" y="4670069"/>
                  <a:ext cx="2808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1002B09-A104-9285-E78C-F6431D56A600}"/>
                    </a:ext>
                  </a:extLst>
                </p14:cNvPr>
                <p14:cNvContentPartPr/>
                <p14:nvPr/>
              </p14:nvContentPartPr>
              <p14:xfrm>
                <a:off x="8074863" y="2678549"/>
                <a:ext cx="487800" cy="312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1002B09-A104-9285-E78C-F6431D56A60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66223" y="2669549"/>
                  <a:ext cx="5054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14:cNvPr>
                <p14:cNvContentPartPr/>
                <p14:nvPr/>
              </p14:nvContentPartPr>
              <p14:xfrm>
                <a:off x="9351063" y="4728749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342063" y="4720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14:cNvPr>
                <p14:cNvContentPartPr/>
                <p14:nvPr/>
              </p14:nvContentPartPr>
              <p14:xfrm>
                <a:off x="9312183" y="4731989"/>
                <a:ext cx="10800" cy="26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303183" y="4723349"/>
                  <a:ext cx="28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5012DF2-1C1E-4277-20E3-B83F77859349}"/>
                    </a:ext>
                  </a:extLst>
                </p14:cNvPr>
                <p14:cNvContentPartPr/>
                <p14:nvPr/>
              </p14:nvContentPartPr>
              <p14:xfrm>
                <a:off x="9712863" y="4162829"/>
                <a:ext cx="147960" cy="322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5012DF2-1C1E-4277-20E3-B83F7785934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03863" y="4154189"/>
                  <a:ext cx="1656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6A71E6A-4F80-9240-A979-17D69E183B63}"/>
                    </a:ext>
                  </a:extLst>
                </p14:cNvPr>
                <p14:cNvContentPartPr/>
                <p14:nvPr/>
              </p14:nvContentPartPr>
              <p14:xfrm>
                <a:off x="8011143" y="2760629"/>
                <a:ext cx="615600" cy="457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6A71E6A-4F80-9240-A979-17D69E183B6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002503" y="2751629"/>
                  <a:ext cx="63324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14:cNvPr>
                <p14:cNvContentPartPr/>
                <p14:nvPr/>
              </p14:nvContentPartPr>
              <p14:xfrm>
                <a:off x="5228343" y="1784309"/>
                <a:ext cx="372240" cy="591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19343" y="1775309"/>
                  <a:ext cx="38988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14:cNvPr>
                <p14:cNvContentPartPr/>
                <p14:nvPr/>
              </p14:nvContentPartPr>
              <p14:xfrm>
                <a:off x="2496663" y="2418269"/>
                <a:ext cx="334080" cy="39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488023" y="2409269"/>
                  <a:ext cx="3517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14:cNvPr>
                <p14:cNvContentPartPr/>
                <p14:nvPr/>
              </p14:nvContentPartPr>
              <p14:xfrm>
                <a:off x="151263" y="2877269"/>
                <a:ext cx="234720" cy="465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42263" y="2868269"/>
                  <a:ext cx="2523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14:cNvPr>
                <p14:cNvContentPartPr/>
                <p14:nvPr/>
              </p14:nvContentPartPr>
              <p14:xfrm>
                <a:off x="126783" y="3097589"/>
                <a:ext cx="219960" cy="70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7783" y="3088589"/>
                  <a:ext cx="237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14:cNvPr>
                <p14:cNvContentPartPr/>
                <p14:nvPr/>
              </p14:nvContentPartPr>
              <p14:xfrm>
                <a:off x="98343" y="2947109"/>
                <a:ext cx="65160" cy="387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703" y="2938109"/>
                  <a:ext cx="828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14:cNvPr>
                <p14:cNvContentPartPr/>
                <p14:nvPr/>
              </p14:nvContentPartPr>
              <p14:xfrm>
                <a:off x="123903" y="2817149"/>
                <a:ext cx="114120" cy="480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4903" y="2808149"/>
                  <a:ext cx="1317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14:cNvPr>
                <p14:cNvContentPartPr/>
                <p14:nvPr/>
              </p14:nvContentPartPr>
              <p14:xfrm>
                <a:off x="138663" y="2858189"/>
                <a:ext cx="354960" cy="567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30023" y="2849549"/>
                  <a:ext cx="3726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14:cNvPr>
                <p14:cNvContentPartPr/>
                <p14:nvPr/>
              </p14:nvContentPartPr>
              <p14:xfrm>
                <a:off x="560583" y="3187949"/>
                <a:ext cx="246240" cy="202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1943" y="3179309"/>
                  <a:ext cx="2638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14:cNvPr>
                <p14:cNvContentPartPr/>
                <p14:nvPr/>
              </p14:nvContentPartPr>
              <p14:xfrm>
                <a:off x="743103" y="3165989"/>
                <a:ext cx="189360" cy="210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4463" y="3156989"/>
                  <a:ext cx="207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14:cNvPr>
                <p14:cNvContentPartPr/>
                <p14:nvPr/>
              </p14:nvContentPartPr>
              <p14:xfrm>
                <a:off x="886383" y="2755229"/>
                <a:ext cx="319680" cy="708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7383" y="2746589"/>
                  <a:ext cx="33732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14:cNvPr>
                <p14:cNvContentPartPr/>
                <p14:nvPr/>
              </p14:nvContentPartPr>
              <p14:xfrm>
                <a:off x="1696743" y="3193349"/>
                <a:ext cx="257400" cy="541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688103" y="3184349"/>
                  <a:ext cx="2750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14:cNvPr>
                <p14:cNvContentPartPr/>
                <p14:nvPr/>
              </p14:nvContentPartPr>
              <p14:xfrm>
                <a:off x="1307583" y="3700949"/>
                <a:ext cx="603360" cy="527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298943" y="3691949"/>
                  <a:ext cx="6210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14:cNvPr>
                <p14:cNvContentPartPr/>
                <p14:nvPr/>
              </p14:nvContentPartPr>
              <p14:xfrm>
                <a:off x="974223" y="3412589"/>
                <a:ext cx="346320" cy="500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65583" y="3403589"/>
                  <a:ext cx="3639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14:cNvPr>
                <p14:cNvContentPartPr/>
                <p14:nvPr/>
              </p14:nvContentPartPr>
              <p14:xfrm>
                <a:off x="1051263" y="3667469"/>
                <a:ext cx="276480" cy="305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42623" y="3658829"/>
                  <a:ext cx="2941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14:cNvPr>
                <p14:cNvContentPartPr/>
                <p14:nvPr/>
              </p14:nvContentPartPr>
              <p14:xfrm>
                <a:off x="7386903" y="2379029"/>
                <a:ext cx="108720" cy="250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78263" y="2370029"/>
                  <a:ext cx="1263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14:cNvPr>
                <p14:cNvContentPartPr/>
                <p14:nvPr/>
              </p14:nvContentPartPr>
              <p14:xfrm>
                <a:off x="7320663" y="2348429"/>
                <a:ext cx="285840" cy="336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11663" y="2339429"/>
                  <a:ext cx="3034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14:cNvPr>
                <p14:cNvContentPartPr/>
                <p14:nvPr/>
              </p14:nvContentPartPr>
              <p14:xfrm>
                <a:off x="7662303" y="2260229"/>
                <a:ext cx="240120" cy="498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653663" y="2251589"/>
                  <a:ext cx="25776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14:cNvPr>
                <p14:cNvContentPartPr/>
                <p14:nvPr/>
              </p14:nvContentPartPr>
              <p14:xfrm>
                <a:off x="7721703" y="2041709"/>
                <a:ext cx="377280" cy="187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13063" y="2033069"/>
                  <a:ext cx="394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14:cNvPr>
                <p14:cNvContentPartPr/>
                <p14:nvPr/>
              </p14:nvContentPartPr>
              <p14:xfrm>
                <a:off x="4807143" y="1743989"/>
                <a:ext cx="190800" cy="543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98503" y="1734989"/>
                  <a:ext cx="208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14:cNvPr>
                <p14:cNvContentPartPr/>
                <p14:nvPr/>
              </p14:nvContentPartPr>
              <p14:xfrm>
                <a:off x="2032983" y="2672429"/>
                <a:ext cx="187560" cy="463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023983" y="2663789"/>
                  <a:ext cx="2052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14:cNvPr>
                <p14:cNvContentPartPr/>
                <p14:nvPr/>
              </p14:nvContentPartPr>
              <p14:xfrm>
                <a:off x="4411143" y="1929389"/>
                <a:ext cx="40680" cy="48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402503" y="1920749"/>
                  <a:ext cx="583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14:cNvPr>
                <p14:cNvContentPartPr/>
                <p14:nvPr/>
              </p14:nvContentPartPr>
              <p14:xfrm>
                <a:off x="4298823" y="1924709"/>
                <a:ext cx="324000" cy="481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89823" y="1915709"/>
                  <a:ext cx="3416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14:cNvPr>
                <p14:cNvContentPartPr/>
                <p14:nvPr/>
              </p14:nvContentPartPr>
              <p14:xfrm>
                <a:off x="1784223" y="2758469"/>
                <a:ext cx="44280" cy="301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775583" y="2749829"/>
                  <a:ext cx="61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14:cNvPr>
                <p14:cNvContentPartPr/>
                <p14:nvPr/>
              </p14:nvContentPartPr>
              <p14:xfrm>
                <a:off x="1813023" y="2804189"/>
                <a:ext cx="150840" cy="243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804023" y="2795189"/>
                  <a:ext cx="168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14:cNvPr>
                <p14:cNvContentPartPr/>
                <p14:nvPr/>
              </p14:nvContentPartPr>
              <p14:xfrm>
                <a:off x="1535103" y="3726149"/>
                <a:ext cx="344160" cy="455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526103" y="3717149"/>
                  <a:ext cx="3618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14:cNvPr>
                <p14:cNvContentPartPr/>
                <p14:nvPr/>
              </p14:nvContentPartPr>
              <p14:xfrm>
                <a:off x="1433223" y="3837029"/>
                <a:ext cx="24840" cy="377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424583" y="3828389"/>
                  <a:ext cx="424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14:cNvPr>
                <p14:cNvContentPartPr/>
                <p14:nvPr/>
              </p14:nvContentPartPr>
              <p14:xfrm>
                <a:off x="1398303" y="3843149"/>
                <a:ext cx="225000" cy="279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89663" y="3834149"/>
                  <a:ext cx="242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14:cNvPr>
                <p14:cNvContentPartPr/>
                <p14:nvPr/>
              </p14:nvContentPartPr>
              <p14:xfrm>
                <a:off x="256383" y="5928629"/>
                <a:ext cx="250920" cy="359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7743" y="5919989"/>
                  <a:ext cx="2685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14:cNvPr>
                <p14:cNvContentPartPr/>
                <p14:nvPr/>
              </p14:nvContentPartPr>
              <p14:xfrm>
                <a:off x="625023" y="6067229"/>
                <a:ext cx="246240" cy="262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16023" y="6058589"/>
                  <a:ext cx="2638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14:cNvPr>
                <p14:cNvContentPartPr/>
                <p14:nvPr/>
              </p14:nvContentPartPr>
              <p14:xfrm>
                <a:off x="922383" y="6016469"/>
                <a:ext cx="119880" cy="255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3743" y="6007829"/>
                  <a:ext cx="137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14:cNvPr>
                <p14:cNvContentPartPr/>
                <p14:nvPr/>
              </p14:nvContentPartPr>
              <p14:xfrm>
                <a:off x="1150623" y="6024029"/>
                <a:ext cx="147240" cy="155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41623" y="6015029"/>
                  <a:ext cx="164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14:cNvPr>
                <p14:cNvContentPartPr/>
                <p14:nvPr/>
              </p14:nvContentPartPr>
              <p14:xfrm>
                <a:off x="1311183" y="6083069"/>
                <a:ext cx="164160" cy="138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302543" y="6074069"/>
                  <a:ext cx="181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14:cNvPr>
                <p14:cNvContentPartPr/>
                <p14:nvPr/>
              </p14:nvContentPartPr>
              <p14:xfrm>
                <a:off x="1473903" y="6141389"/>
                <a:ext cx="270360" cy="165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64903" y="6132749"/>
                  <a:ext cx="288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14:cNvPr>
                <p14:cNvContentPartPr/>
                <p14:nvPr/>
              </p14:nvContentPartPr>
              <p14:xfrm>
                <a:off x="1682343" y="5846909"/>
                <a:ext cx="344880" cy="502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673343" y="5837909"/>
                  <a:ext cx="362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14:cNvPr>
                <p14:cNvContentPartPr/>
                <p14:nvPr/>
              </p14:nvContentPartPr>
              <p14:xfrm>
                <a:off x="599463" y="6023309"/>
                <a:ext cx="220320" cy="343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90463" y="6014309"/>
                  <a:ext cx="2379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14:cNvPr>
                <p14:cNvContentPartPr/>
                <p14:nvPr/>
              </p14:nvContentPartPr>
              <p14:xfrm>
                <a:off x="625023" y="6087749"/>
                <a:ext cx="20520" cy="239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16023" y="6079109"/>
                  <a:ext cx="38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14:cNvPr>
                <p14:cNvContentPartPr/>
                <p14:nvPr/>
              </p14:nvContentPartPr>
              <p14:xfrm>
                <a:off x="141543" y="4766549"/>
                <a:ext cx="80280" cy="460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32903" y="4757909"/>
                  <a:ext cx="979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14:cNvPr>
                <p14:cNvContentPartPr/>
                <p14:nvPr/>
              </p14:nvContentPartPr>
              <p14:xfrm>
                <a:off x="174663" y="4754669"/>
                <a:ext cx="178560" cy="63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65663" y="4745669"/>
                  <a:ext cx="196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14:cNvPr>
                <p14:cNvContentPartPr/>
                <p14:nvPr/>
              </p14:nvContentPartPr>
              <p14:xfrm>
                <a:off x="149823" y="4951949"/>
                <a:ext cx="203760" cy="28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40823" y="4942949"/>
                  <a:ext cx="221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14:cNvPr>
                <p14:cNvContentPartPr/>
                <p14:nvPr/>
              </p14:nvContentPartPr>
              <p14:xfrm>
                <a:off x="301023" y="5025029"/>
                <a:ext cx="174240" cy="210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92023" y="5016389"/>
                  <a:ext cx="1918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14:cNvPr>
                <p14:cNvContentPartPr/>
                <p14:nvPr/>
              </p14:nvContentPartPr>
              <p14:xfrm>
                <a:off x="477063" y="5054909"/>
                <a:ext cx="144720" cy="163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68063" y="5045909"/>
                  <a:ext cx="162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14:cNvPr>
                <p14:cNvContentPartPr/>
                <p14:nvPr/>
              </p14:nvContentPartPr>
              <p14:xfrm>
                <a:off x="657783" y="4807229"/>
                <a:ext cx="216360" cy="503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49143" y="4798589"/>
                  <a:ext cx="23400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14:cNvPr>
                <p14:cNvContentPartPr/>
                <p14:nvPr/>
              </p14:nvContentPartPr>
              <p14:xfrm>
                <a:off x="257103" y="4991909"/>
                <a:ext cx="172080" cy="260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48463" y="4982909"/>
                  <a:ext cx="189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14:cNvPr>
                <p14:cNvContentPartPr/>
                <p14:nvPr/>
              </p14:nvContentPartPr>
              <p14:xfrm>
                <a:off x="268263" y="5346869"/>
                <a:ext cx="421920" cy="77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59623" y="5337869"/>
                  <a:ext cx="439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14:cNvPr>
                <p14:cNvContentPartPr/>
                <p14:nvPr/>
              </p14:nvContentPartPr>
              <p14:xfrm>
                <a:off x="154863" y="3481349"/>
                <a:ext cx="782640" cy="81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46223" y="3472349"/>
                  <a:ext cx="800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14:cNvPr>
                <p14:cNvContentPartPr/>
                <p14:nvPr/>
              </p14:nvContentPartPr>
              <p14:xfrm>
                <a:off x="993303" y="4161029"/>
                <a:ext cx="2943720" cy="100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84303" y="4152029"/>
                  <a:ext cx="2961360" cy="10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14:cNvPr>
                <p14:cNvContentPartPr/>
                <p14:nvPr/>
              </p14:nvContentPartPr>
              <p14:xfrm>
                <a:off x="3507543" y="4510229"/>
                <a:ext cx="595440" cy="564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498903" y="4501229"/>
                  <a:ext cx="61308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14:cNvPr>
                <p14:cNvContentPartPr/>
                <p14:nvPr/>
              </p14:nvContentPartPr>
              <p14:xfrm>
                <a:off x="7551423" y="4933097"/>
                <a:ext cx="122400" cy="46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542783" y="4924457"/>
                  <a:ext cx="140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14:cNvPr>
                <p14:cNvContentPartPr/>
                <p14:nvPr/>
              </p14:nvContentPartPr>
              <p14:xfrm>
                <a:off x="7461423" y="5188697"/>
                <a:ext cx="1440" cy="1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52423" y="5180057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504362D-8CD0-FAFF-08B3-58DCBC1E5DED}"/>
                    </a:ext>
                  </a:extLst>
                </p14:cNvPr>
                <p14:cNvContentPartPr/>
                <p14:nvPr/>
              </p14:nvContentPartPr>
              <p14:xfrm>
                <a:off x="9304983" y="4107257"/>
                <a:ext cx="156600" cy="633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504362D-8CD0-FAFF-08B3-58DCBC1E5DE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295983" y="4098257"/>
                  <a:ext cx="1742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14:cNvPr>
                <p14:cNvContentPartPr/>
                <p14:nvPr/>
              </p14:nvContentPartPr>
              <p14:xfrm>
                <a:off x="7316703" y="5062697"/>
                <a:ext cx="111600" cy="57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308063" y="5053697"/>
                  <a:ext cx="1292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855412C-D310-7913-3A19-3D5408934983}"/>
                    </a:ext>
                  </a:extLst>
                </p14:cNvPr>
                <p14:cNvContentPartPr/>
                <p14:nvPr/>
              </p14:nvContentPartPr>
              <p14:xfrm>
                <a:off x="7454223" y="3092777"/>
                <a:ext cx="701280" cy="20725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855412C-D310-7913-3A19-3D540893498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445583" y="3084137"/>
                  <a:ext cx="718920" cy="20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8AE1041-9F1A-AEDC-3325-A934DE198752}"/>
                    </a:ext>
                  </a:extLst>
                </p14:cNvPr>
                <p14:cNvContentPartPr/>
                <p14:nvPr/>
              </p14:nvContentPartPr>
              <p14:xfrm>
                <a:off x="7602903" y="2825297"/>
                <a:ext cx="535320" cy="22806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8AE1041-9F1A-AEDC-3325-A934DE19875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593903" y="2816657"/>
                  <a:ext cx="552960" cy="22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113215B-BE08-B617-0266-D6BCA2355BA4}"/>
                    </a:ext>
                  </a:extLst>
                </p14:cNvPr>
                <p14:cNvContentPartPr/>
                <p14:nvPr/>
              </p14:nvContentPartPr>
              <p14:xfrm>
                <a:off x="7719183" y="2872097"/>
                <a:ext cx="837360" cy="7290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113215B-BE08-B617-0266-D6BCA2355BA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710183" y="2863097"/>
                  <a:ext cx="855000" cy="74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3110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11F4-D6C4-BB2B-2EDF-2C0FE611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Doubly-Linked List?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14:cNvPr>
              <p14:cNvContentPartPr/>
              <p14:nvPr/>
            </p14:nvContentPartPr>
            <p14:xfrm>
              <a:off x="1739943" y="4492589"/>
              <a:ext cx="870120" cy="1133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CD20020-DA7F-1404-ECC7-1A6AC9940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943" y="4456949"/>
                <a:ext cx="905760" cy="12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14:cNvPr>
              <p14:cNvContentPartPr/>
              <p14:nvPr/>
            </p14:nvContentPartPr>
            <p14:xfrm>
              <a:off x="1903383" y="4659989"/>
              <a:ext cx="662400" cy="9957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D3E5E53-5259-48B3-DB9B-7BF29255A4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5383" y="4624349"/>
                <a:ext cx="698040" cy="10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14:cNvPr>
              <p14:cNvContentPartPr/>
              <p14:nvPr/>
            </p14:nvContentPartPr>
            <p14:xfrm>
              <a:off x="927063" y="6429749"/>
              <a:ext cx="727920" cy="1134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AC61140-7149-B2E0-125C-7AC96027FD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9423" y="6393749"/>
                <a:ext cx="7635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14:cNvPr>
              <p14:cNvContentPartPr/>
              <p14:nvPr/>
            </p14:nvContentPartPr>
            <p14:xfrm>
              <a:off x="2408823" y="5779949"/>
              <a:ext cx="1830960" cy="5504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C83FB47-7EAA-0AC2-2C93-9CF7C502C6F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90823" y="5743949"/>
                <a:ext cx="18666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14:cNvPr>
              <p14:cNvContentPartPr/>
              <p14:nvPr/>
            </p14:nvContentPartPr>
            <p14:xfrm>
              <a:off x="3972663" y="5679149"/>
              <a:ext cx="281880" cy="3859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D610DD6-5A5C-2181-4249-969F69E901F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55023" y="5643149"/>
                <a:ext cx="3175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14:cNvPr>
              <p14:cNvContentPartPr/>
              <p14:nvPr/>
            </p14:nvContentPartPr>
            <p14:xfrm>
              <a:off x="5025663" y="5168309"/>
              <a:ext cx="251640" cy="42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A511E40-2739-8BE4-F427-920BC23648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08023" y="5132669"/>
                <a:ext cx="2872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14:cNvPr>
              <p14:cNvContentPartPr/>
              <p14:nvPr/>
            </p14:nvContentPartPr>
            <p14:xfrm>
              <a:off x="4257423" y="5639549"/>
              <a:ext cx="103680" cy="1144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A8693AA-7010-5E2E-6E1E-D642E58F842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39423" y="5603549"/>
                <a:ext cx="1393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14:cNvPr>
              <p14:cNvContentPartPr/>
              <p14:nvPr/>
            </p14:nvContentPartPr>
            <p14:xfrm>
              <a:off x="4257423" y="5628029"/>
              <a:ext cx="2080080" cy="3002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BB44C5D-AE07-FFE6-D6BF-0581A1D6AE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39423" y="5592389"/>
                <a:ext cx="21157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14:cNvPr>
              <p14:cNvContentPartPr/>
              <p14:nvPr/>
            </p14:nvContentPartPr>
            <p14:xfrm>
              <a:off x="6156063" y="5597429"/>
              <a:ext cx="216000" cy="271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88C7B94-0508-C649-4480-9960FD553E6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38423" y="5561429"/>
                <a:ext cx="2516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14:cNvPr>
              <p14:cNvContentPartPr/>
              <p14:nvPr/>
            </p14:nvContentPartPr>
            <p14:xfrm>
              <a:off x="368343" y="6502469"/>
              <a:ext cx="1208880" cy="1126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9E911C0-3EB0-3819-2FC4-D3FE64DC334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2343" y="6286829"/>
                <a:ext cx="12805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14:cNvPr>
              <p14:cNvContentPartPr/>
              <p14:nvPr/>
            </p14:nvContentPartPr>
            <p14:xfrm>
              <a:off x="7420383" y="4955777"/>
              <a:ext cx="341640" cy="1378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EA5AD76-756D-4B68-8257-6AF6F0BC0C5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84743" y="4740137"/>
                <a:ext cx="413280" cy="56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D731E78-A628-7FC2-0929-2DFC3E1961DA}"/>
              </a:ext>
            </a:extLst>
          </p:cNvPr>
          <p:cNvGrpSpPr/>
          <p:nvPr/>
        </p:nvGrpSpPr>
        <p:grpSpPr>
          <a:xfrm>
            <a:off x="98343" y="1566149"/>
            <a:ext cx="9253080" cy="4800600"/>
            <a:chOff x="98343" y="1566149"/>
            <a:chExt cx="9253080" cy="48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14:cNvPr>
                <p14:cNvContentPartPr/>
                <p14:nvPr/>
              </p14:nvContentPartPr>
              <p14:xfrm>
                <a:off x="1663983" y="4529309"/>
                <a:ext cx="1380240" cy="1168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878BAE-1B90-9232-4EBA-8C883A3AE41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54983" y="4520309"/>
                  <a:ext cx="1397880" cy="11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14:cNvPr>
                <p14:cNvContentPartPr/>
                <p14:nvPr/>
              </p14:nvContentPartPr>
              <p14:xfrm>
                <a:off x="1968903" y="4995869"/>
                <a:ext cx="26640" cy="387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07D518-90A9-3E48-9CFE-08E9843356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59903" y="4986869"/>
                  <a:ext cx="442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14:cNvPr>
                <p14:cNvContentPartPr/>
                <p14:nvPr/>
              </p14:nvContentPartPr>
              <p14:xfrm>
                <a:off x="1916703" y="5021069"/>
                <a:ext cx="237960" cy="36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11B0C2-C393-434D-0734-6253CEC94A5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07703" y="5012429"/>
                  <a:ext cx="2556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14:cNvPr>
                <p14:cNvContentPartPr/>
                <p14:nvPr/>
              </p14:nvContentPartPr>
              <p14:xfrm>
                <a:off x="2190663" y="4932869"/>
                <a:ext cx="260280" cy="348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298723-BF14-5B15-71E3-1103FB7B232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81663" y="4923869"/>
                  <a:ext cx="2779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14:cNvPr>
                <p14:cNvContentPartPr/>
                <p14:nvPr/>
              </p14:nvContentPartPr>
              <p14:xfrm>
                <a:off x="2123703" y="5289269"/>
                <a:ext cx="409320" cy="140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350E77-7A69-A165-97FF-DD0E760A597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14703" y="5280629"/>
                  <a:ext cx="426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14:cNvPr>
                <p14:cNvContentPartPr/>
                <p14:nvPr/>
              </p14:nvContentPartPr>
              <p14:xfrm>
                <a:off x="2951343" y="5098109"/>
                <a:ext cx="1136160" cy="7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399A5C-F643-EA1D-A100-A975B206CE0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42703" y="5089469"/>
                  <a:ext cx="1153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14:cNvPr>
                <p14:cNvContentPartPr/>
                <p14:nvPr/>
              </p14:nvContentPartPr>
              <p14:xfrm>
                <a:off x="4055103" y="4695269"/>
                <a:ext cx="1066680" cy="937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4D6DA2-C2C7-3A61-E4A3-FE09E31177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46103" y="4686629"/>
                  <a:ext cx="1084320" cy="9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14:cNvPr>
                <p14:cNvContentPartPr/>
                <p14:nvPr/>
              </p14:nvContentPartPr>
              <p14:xfrm>
                <a:off x="4253103" y="5070389"/>
                <a:ext cx="21240" cy="426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AE287C-AE03-5918-F143-BD2A24AEE9A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44463" y="5061749"/>
                  <a:ext cx="388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14:cNvPr>
                <p14:cNvContentPartPr/>
                <p14:nvPr/>
              </p14:nvContentPartPr>
              <p14:xfrm>
                <a:off x="4198383" y="5053109"/>
                <a:ext cx="330120" cy="48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6A3274-16E1-FB89-4EEE-A47A3276B55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89743" y="5044109"/>
                  <a:ext cx="3477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14:cNvPr>
                <p14:cNvContentPartPr/>
                <p14:nvPr/>
              </p14:nvContentPartPr>
              <p14:xfrm>
                <a:off x="4510503" y="4922429"/>
                <a:ext cx="493920" cy="532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5C35F4-C2D8-E7B9-7E0D-C9E23224427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01863" y="4913789"/>
                  <a:ext cx="5115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14:cNvPr>
                <p14:cNvContentPartPr/>
                <p14:nvPr/>
              </p14:nvContentPartPr>
              <p14:xfrm>
                <a:off x="5208183" y="4999469"/>
                <a:ext cx="1291320" cy="224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2E7E9F-02A4-545D-CADB-26B13FE5353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99543" y="4990469"/>
                  <a:ext cx="1308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14:cNvPr>
                <p14:cNvContentPartPr/>
                <p14:nvPr/>
              </p14:nvContentPartPr>
              <p14:xfrm>
                <a:off x="6340023" y="4509869"/>
                <a:ext cx="1270080" cy="1319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48A12B-527A-B9FE-3649-14281B8D797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31383" y="4501229"/>
                  <a:ext cx="1287720" cy="13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14:cNvPr>
                <p14:cNvContentPartPr/>
                <p14:nvPr/>
              </p14:nvContentPartPr>
              <p14:xfrm>
                <a:off x="6635583" y="5002349"/>
                <a:ext cx="30240" cy="431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987EA5-3478-013F-E418-596347083A2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26943" y="4993349"/>
                  <a:ext cx="478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14:cNvPr>
                <p14:cNvContentPartPr/>
                <p14:nvPr/>
              </p14:nvContentPartPr>
              <p14:xfrm>
                <a:off x="6629823" y="4919909"/>
                <a:ext cx="362520" cy="574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9835D8-1142-3381-2C74-30E0CF7509F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20823" y="4910909"/>
                  <a:ext cx="380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14:cNvPr>
                <p14:cNvContentPartPr/>
                <p14:nvPr/>
              </p14:nvContentPartPr>
              <p14:xfrm>
                <a:off x="7045983" y="4963109"/>
                <a:ext cx="227160" cy="574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B20314-2E9F-580B-ABE9-2404CEC4A5A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37343" y="4954469"/>
                  <a:ext cx="24480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14:cNvPr>
                <p14:cNvContentPartPr/>
                <p14:nvPr/>
              </p14:nvContentPartPr>
              <p14:xfrm>
                <a:off x="7147143" y="1980869"/>
                <a:ext cx="1018080" cy="972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9FAFCA-ED44-41D2-6389-4D4192A1860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38143" y="1972229"/>
                  <a:ext cx="103572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14:cNvPr>
                <p14:cNvContentPartPr/>
                <p14:nvPr/>
              </p14:nvContentPartPr>
              <p14:xfrm>
                <a:off x="5183343" y="2083469"/>
                <a:ext cx="2018160" cy="194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4B8659-C9CD-5D59-0BB6-57AB0985732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74703" y="2074469"/>
                  <a:ext cx="2035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14:cNvPr>
                <p14:cNvContentPartPr/>
                <p14:nvPr/>
              </p14:nvContentPartPr>
              <p14:xfrm>
                <a:off x="4175343" y="1566149"/>
                <a:ext cx="1175760" cy="973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668039-6A44-94C9-C824-CFA9C21EECA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66343" y="1557149"/>
                  <a:ext cx="1193400" cy="9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14:cNvPr>
                <p14:cNvContentPartPr/>
                <p14:nvPr/>
              </p14:nvContentPartPr>
              <p14:xfrm>
                <a:off x="2339703" y="2178509"/>
                <a:ext cx="1802880" cy="66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8FC787-E4F3-BC61-9EC3-655A83BFEF2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31063" y="2169869"/>
                  <a:ext cx="182052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14:cNvPr>
                <p14:cNvContentPartPr/>
                <p14:nvPr/>
              </p14:nvContentPartPr>
              <p14:xfrm>
                <a:off x="1700343" y="2421149"/>
                <a:ext cx="802080" cy="827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850D48-7029-7FBF-6729-C815F81ED68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91343" y="2412509"/>
                  <a:ext cx="81972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14:cNvPr>
                <p14:cNvContentPartPr/>
                <p14:nvPr/>
              </p14:nvContentPartPr>
              <p14:xfrm>
                <a:off x="3841983" y="4956629"/>
                <a:ext cx="200160" cy="400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7DA8BA-0C66-D19F-C46A-892A9392EDA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33343" y="4947989"/>
                  <a:ext cx="217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14:cNvPr>
                <p14:cNvContentPartPr/>
                <p14:nvPr/>
              </p14:nvContentPartPr>
              <p14:xfrm>
                <a:off x="6155703" y="4876349"/>
                <a:ext cx="333720" cy="395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65724D-4B74-C1F4-887A-C5A541E3AE8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47063" y="4867349"/>
                  <a:ext cx="3513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14:cNvPr>
                <p14:cNvContentPartPr/>
                <p14:nvPr/>
              </p14:nvContentPartPr>
              <p14:xfrm>
                <a:off x="9351063" y="4728749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01034EC-D80F-AD31-8610-2E01D2AC484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42063" y="4720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14:cNvPr>
                <p14:cNvContentPartPr/>
                <p14:nvPr/>
              </p14:nvContentPartPr>
              <p14:xfrm>
                <a:off x="9312183" y="4731989"/>
                <a:ext cx="10800" cy="26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98BCAA-B638-D640-F29F-A42084D006F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03183" y="4723349"/>
                  <a:ext cx="28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14:cNvPr>
                <p14:cNvContentPartPr/>
                <p14:nvPr/>
              </p14:nvContentPartPr>
              <p14:xfrm>
                <a:off x="5228343" y="1784309"/>
                <a:ext cx="372240" cy="591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64FBC-D9B1-3301-2935-74B2260B3DC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19343" y="1775309"/>
                  <a:ext cx="38988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14:cNvPr>
                <p14:cNvContentPartPr/>
                <p14:nvPr/>
              </p14:nvContentPartPr>
              <p14:xfrm>
                <a:off x="2496663" y="2418269"/>
                <a:ext cx="334080" cy="39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69E8B2-67BD-478E-42D3-FAC67998CC7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88023" y="2409269"/>
                  <a:ext cx="3517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14:cNvPr>
                <p14:cNvContentPartPr/>
                <p14:nvPr/>
              </p14:nvContentPartPr>
              <p14:xfrm>
                <a:off x="151263" y="2877269"/>
                <a:ext cx="234720" cy="465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5030FA-5FFB-00FA-61ED-35ADDBDED4E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2263" y="2868269"/>
                  <a:ext cx="2523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14:cNvPr>
                <p14:cNvContentPartPr/>
                <p14:nvPr/>
              </p14:nvContentPartPr>
              <p14:xfrm>
                <a:off x="126783" y="3097589"/>
                <a:ext cx="219960" cy="70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457AC-0FFA-D013-ACEA-87D0F3BF832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7783" y="3088589"/>
                  <a:ext cx="237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14:cNvPr>
                <p14:cNvContentPartPr/>
                <p14:nvPr/>
              </p14:nvContentPartPr>
              <p14:xfrm>
                <a:off x="98343" y="2947109"/>
                <a:ext cx="65160" cy="387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DCA068-4196-7941-EBF2-0DE2363A53F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703" y="2938109"/>
                  <a:ext cx="828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14:cNvPr>
                <p14:cNvContentPartPr/>
                <p14:nvPr/>
              </p14:nvContentPartPr>
              <p14:xfrm>
                <a:off x="123903" y="2817149"/>
                <a:ext cx="114120" cy="480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DD340A-F8EE-444B-146B-2C776B1F104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4903" y="2808149"/>
                  <a:ext cx="1317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14:cNvPr>
                <p14:cNvContentPartPr/>
                <p14:nvPr/>
              </p14:nvContentPartPr>
              <p14:xfrm>
                <a:off x="138663" y="2858189"/>
                <a:ext cx="354960" cy="567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A1E772-30CA-B5A3-5532-F52157DF81E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30023" y="2849549"/>
                  <a:ext cx="3726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14:cNvPr>
                <p14:cNvContentPartPr/>
                <p14:nvPr/>
              </p14:nvContentPartPr>
              <p14:xfrm>
                <a:off x="560583" y="3187949"/>
                <a:ext cx="246240" cy="202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938D340-95FB-98FB-71F3-E1F2D9BAF5B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1943" y="3179309"/>
                  <a:ext cx="2638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14:cNvPr>
                <p14:cNvContentPartPr/>
                <p14:nvPr/>
              </p14:nvContentPartPr>
              <p14:xfrm>
                <a:off x="743103" y="3165989"/>
                <a:ext cx="189360" cy="210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CBF210D-4D82-3FB8-E80C-FD8CD643601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4463" y="3156989"/>
                  <a:ext cx="207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14:cNvPr>
                <p14:cNvContentPartPr/>
                <p14:nvPr/>
              </p14:nvContentPartPr>
              <p14:xfrm>
                <a:off x="886383" y="2755229"/>
                <a:ext cx="319680" cy="708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50CD53B-97A3-6286-6927-CA549CEFCDD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7383" y="2746589"/>
                  <a:ext cx="33732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14:cNvPr>
                <p14:cNvContentPartPr/>
                <p14:nvPr/>
              </p14:nvContentPartPr>
              <p14:xfrm>
                <a:off x="1696743" y="3193349"/>
                <a:ext cx="257400" cy="541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C1CE7F2-A9A7-B69C-BD29-92864BC5C49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688103" y="3184349"/>
                  <a:ext cx="2750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14:cNvPr>
                <p14:cNvContentPartPr/>
                <p14:nvPr/>
              </p14:nvContentPartPr>
              <p14:xfrm>
                <a:off x="1307583" y="3700949"/>
                <a:ext cx="603360" cy="527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D251EC-0EAC-1CCD-9807-6AA417AEF10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298943" y="3691949"/>
                  <a:ext cx="6210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14:cNvPr>
                <p14:cNvContentPartPr/>
                <p14:nvPr/>
              </p14:nvContentPartPr>
              <p14:xfrm>
                <a:off x="974223" y="3412589"/>
                <a:ext cx="346320" cy="500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F032DCB-584D-A39F-52A5-E238C19BF3E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5583" y="3403589"/>
                  <a:ext cx="3639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14:cNvPr>
                <p14:cNvContentPartPr/>
                <p14:nvPr/>
              </p14:nvContentPartPr>
              <p14:xfrm>
                <a:off x="1051263" y="3667469"/>
                <a:ext cx="276480" cy="305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2B8E319-5F98-830D-BDF4-E0B801F7303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42623" y="3658829"/>
                  <a:ext cx="2941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14:cNvPr>
                <p14:cNvContentPartPr/>
                <p14:nvPr/>
              </p14:nvContentPartPr>
              <p14:xfrm>
                <a:off x="7386903" y="2379029"/>
                <a:ext cx="108720" cy="250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9AF8980-20FC-0D9C-4253-507374DF60F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78263" y="2370029"/>
                  <a:ext cx="1263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14:cNvPr>
                <p14:cNvContentPartPr/>
                <p14:nvPr/>
              </p14:nvContentPartPr>
              <p14:xfrm>
                <a:off x="7320663" y="2348429"/>
                <a:ext cx="285840" cy="336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B3D7BB-8126-B5B1-1403-D06292A41A7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11663" y="2339429"/>
                  <a:ext cx="3034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14:cNvPr>
                <p14:cNvContentPartPr/>
                <p14:nvPr/>
              </p14:nvContentPartPr>
              <p14:xfrm>
                <a:off x="7662303" y="2260229"/>
                <a:ext cx="240120" cy="498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8C355E3-2F1A-4297-87BE-407C6E49E7D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53663" y="2251589"/>
                  <a:ext cx="25776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14:cNvPr>
                <p14:cNvContentPartPr/>
                <p14:nvPr/>
              </p14:nvContentPartPr>
              <p14:xfrm>
                <a:off x="7721703" y="2041709"/>
                <a:ext cx="377280" cy="187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5B3B3CF-6D1D-0BBE-66BC-3CCDE103E26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713063" y="2033069"/>
                  <a:ext cx="394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14:cNvPr>
                <p14:cNvContentPartPr/>
                <p14:nvPr/>
              </p14:nvContentPartPr>
              <p14:xfrm>
                <a:off x="4807143" y="1743989"/>
                <a:ext cx="190800" cy="543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377096-BF5F-7B59-662F-41B5D72B842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798503" y="1734989"/>
                  <a:ext cx="208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14:cNvPr>
                <p14:cNvContentPartPr/>
                <p14:nvPr/>
              </p14:nvContentPartPr>
              <p14:xfrm>
                <a:off x="2032983" y="2672429"/>
                <a:ext cx="187560" cy="463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A3030F7-E77B-A480-41C3-B4E61E5693C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023983" y="2663789"/>
                  <a:ext cx="2052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14:cNvPr>
                <p14:cNvContentPartPr/>
                <p14:nvPr/>
              </p14:nvContentPartPr>
              <p14:xfrm>
                <a:off x="4411143" y="1929389"/>
                <a:ext cx="40680" cy="48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2469D71-F8D1-4DD5-1295-E3209FC481C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02503" y="1920749"/>
                  <a:ext cx="583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14:cNvPr>
                <p14:cNvContentPartPr/>
                <p14:nvPr/>
              </p14:nvContentPartPr>
              <p14:xfrm>
                <a:off x="4298823" y="1924709"/>
                <a:ext cx="324000" cy="481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6C7567-D3FB-EBCC-1CA6-548E434AE6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89823" y="1915709"/>
                  <a:ext cx="3416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14:cNvPr>
                <p14:cNvContentPartPr/>
                <p14:nvPr/>
              </p14:nvContentPartPr>
              <p14:xfrm>
                <a:off x="1784223" y="2758469"/>
                <a:ext cx="44280" cy="301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14B7998-4D0A-854D-C8D3-16EB7278C61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775583" y="2749829"/>
                  <a:ext cx="61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14:cNvPr>
                <p14:cNvContentPartPr/>
                <p14:nvPr/>
              </p14:nvContentPartPr>
              <p14:xfrm>
                <a:off x="1813023" y="2804189"/>
                <a:ext cx="150840" cy="243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7DCC3FC-C341-9D17-3147-E8C2EB43DF6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804023" y="2795189"/>
                  <a:ext cx="168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14:cNvPr>
                <p14:cNvContentPartPr/>
                <p14:nvPr/>
              </p14:nvContentPartPr>
              <p14:xfrm>
                <a:off x="1535103" y="3726149"/>
                <a:ext cx="344160" cy="455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6E5CC4B-CB2B-AA9D-C540-EF103049E99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26103" y="3717149"/>
                  <a:ext cx="3618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14:cNvPr>
                <p14:cNvContentPartPr/>
                <p14:nvPr/>
              </p14:nvContentPartPr>
              <p14:xfrm>
                <a:off x="1433223" y="3837029"/>
                <a:ext cx="24840" cy="377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0404AA-DB9A-D73C-E91A-D2B5A97C180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424583" y="3828389"/>
                  <a:ext cx="424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14:cNvPr>
                <p14:cNvContentPartPr/>
                <p14:nvPr/>
              </p14:nvContentPartPr>
              <p14:xfrm>
                <a:off x="1398303" y="3843149"/>
                <a:ext cx="225000" cy="279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23B229-250F-71D6-F534-426AF350D0B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389663" y="3834149"/>
                  <a:ext cx="242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14:cNvPr>
                <p14:cNvContentPartPr/>
                <p14:nvPr/>
              </p14:nvContentPartPr>
              <p14:xfrm>
                <a:off x="256383" y="5928629"/>
                <a:ext cx="250920" cy="359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6530AF-7561-DCBA-2B01-6FD5E347B84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47743" y="5919989"/>
                  <a:ext cx="2685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14:cNvPr>
                <p14:cNvContentPartPr/>
                <p14:nvPr/>
              </p14:nvContentPartPr>
              <p14:xfrm>
                <a:off x="625023" y="6067229"/>
                <a:ext cx="246240" cy="262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2E352F3-7AF4-B7D3-98F9-287E969961B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16023" y="6058589"/>
                  <a:ext cx="2638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14:cNvPr>
                <p14:cNvContentPartPr/>
                <p14:nvPr/>
              </p14:nvContentPartPr>
              <p14:xfrm>
                <a:off x="922383" y="6016469"/>
                <a:ext cx="119880" cy="255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7F806A-643A-AB20-0656-0402595AF9D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13743" y="6007829"/>
                  <a:ext cx="137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14:cNvPr>
                <p14:cNvContentPartPr/>
                <p14:nvPr/>
              </p14:nvContentPartPr>
              <p14:xfrm>
                <a:off x="1150623" y="6024029"/>
                <a:ext cx="147240" cy="155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5B04C73-3D62-B465-EEA4-7B98CD0F5BA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41623" y="6015029"/>
                  <a:ext cx="164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14:cNvPr>
                <p14:cNvContentPartPr/>
                <p14:nvPr/>
              </p14:nvContentPartPr>
              <p14:xfrm>
                <a:off x="1311183" y="6083069"/>
                <a:ext cx="164160" cy="138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D397A1D-55CE-4A69-CDFA-C858835618A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302543" y="6074069"/>
                  <a:ext cx="181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14:cNvPr>
                <p14:cNvContentPartPr/>
                <p14:nvPr/>
              </p14:nvContentPartPr>
              <p14:xfrm>
                <a:off x="1473903" y="6141389"/>
                <a:ext cx="270360" cy="165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F8E1FB8-2E6A-D9C5-4618-38EECD7B051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64903" y="6132749"/>
                  <a:ext cx="288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14:cNvPr>
                <p14:cNvContentPartPr/>
                <p14:nvPr/>
              </p14:nvContentPartPr>
              <p14:xfrm>
                <a:off x="1682343" y="5846909"/>
                <a:ext cx="344880" cy="502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53897A1-312A-73FC-EC50-A7D2DA71A8B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73343" y="5837909"/>
                  <a:ext cx="362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14:cNvPr>
                <p14:cNvContentPartPr/>
                <p14:nvPr/>
              </p14:nvContentPartPr>
              <p14:xfrm>
                <a:off x="599463" y="6023309"/>
                <a:ext cx="220320" cy="343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E1E5174-D9D0-3156-77E2-CA848DEA0CA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90463" y="6014309"/>
                  <a:ext cx="2379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14:cNvPr>
                <p14:cNvContentPartPr/>
                <p14:nvPr/>
              </p14:nvContentPartPr>
              <p14:xfrm>
                <a:off x="625023" y="6087749"/>
                <a:ext cx="20520" cy="239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A7D10B0-8F32-29F3-651B-D81EA412BC2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16023" y="6079109"/>
                  <a:ext cx="38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14:cNvPr>
                <p14:cNvContentPartPr/>
                <p14:nvPr/>
              </p14:nvContentPartPr>
              <p14:xfrm>
                <a:off x="141543" y="4766549"/>
                <a:ext cx="80280" cy="460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2CE42A-1719-CF50-3B3E-2F786C2962B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32903" y="4757909"/>
                  <a:ext cx="979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14:cNvPr>
                <p14:cNvContentPartPr/>
                <p14:nvPr/>
              </p14:nvContentPartPr>
              <p14:xfrm>
                <a:off x="174663" y="4754669"/>
                <a:ext cx="178560" cy="63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B7DB6FF-D407-B6F8-FC7F-226014C6308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5663" y="4745669"/>
                  <a:ext cx="196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14:cNvPr>
                <p14:cNvContentPartPr/>
                <p14:nvPr/>
              </p14:nvContentPartPr>
              <p14:xfrm>
                <a:off x="149823" y="4951949"/>
                <a:ext cx="203760" cy="28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16E6C9-C811-238F-B3CD-4AE0DA07EF8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40823" y="4942949"/>
                  <a:ext cx="221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14:cNvPr>
                <p14:cNvContentPartPr/>
                <p14:nvPr/>
              </p14:nvContentPartPr>
              <p14:xfrm>
                <a:off x="301023" y="5025029"/>
                <a:ext cx="174240" cy="210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8B321C-0E10-E050-C79F-E1D6AD6CBC8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92023" y="5016389"/>
                  <a:ext cx="1918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14:cNvPr>
                <p14:cNvContentPartPr/>
                <p14:nvPr/>
              </p14:nvContentPartPr>
              <p14:xfrm>
                <a:off x="477063" y="5054909"/>
                <a:ext cx="144720" cy="163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BF0576-E66D-A655-7AF9-EB176478620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8063" y="5045909"/>
                  <a:ext cx="162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14:cNvPr>
                <p14:cNvContentPartPr/>
                <p14:nvPr/>
              </p14:nvContentPartPr>
              <p14:xfrm>
                <a:off x="657783" y="4807229"/>
                <a:ext cx="216360" cy="503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D7E0D85-3BC9-C245-18BA-3A7EA2319F1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9143" y="4798589"/>
                  <a:ext cx="23400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14:cNvPr>
                <p14:cNvContentPartPr/>
                <p14:nvPr/>
              </p14:nvContentPartPr>
              <p14:xfrm>
                <a:off x="257103" y="4991909"/>
                <a:ext cx="172080" cy="260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69E4617-AFCE-3335-D8B7-CF405B400C2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48463" y="4982909"/>
                  <a:ext cx="189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14:cNvPr>
                <p14:cNvContentPartPr/>
                <p14:nvPr/>
              </p14:nvContentPartPr>
              <p14:xfrm>
                <a:off x="268263" y="5346869"/>
                <a:ext cx="421920" cy="77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1180D83-F60D-4B19-F031-9D27777CF51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9623" y="5337869"/>
                  <a:ext cx="439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14:cNvPr>
                <p14:cNvContentPartPr/>
                <p14:nvPr/>
              </p14:nvContentPartPr>
              <p14:xfrm>
                <a:off x="154863" y="3481349"/>
                <a:ext cx="782640" cy="81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A493689-DD76-FF13-AAD8-28E0BE8DD90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46223" y="3472349"/>
                  <a:ext cx="800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14:cNvPr>
                <p14:cNvContentPartPr/>
                <p14:nvPr/>
              </p14:nvContentPartPr>
              <p14:xfrm>
                <a:off x="993303" y="4161029"/>
                <a:ext cx="2943720" cy="100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B12FDCA-517E-09F8-4461-F48F0291459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84303" y="4152029"/>
                  <a:ext cx="2961360" cy="10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14:cNvPr>
                <p14:cNvContentPartPr/>
                <p14:nvPr/>
              </p14:nvContentPartPr>
              <p14:xfrm>
                <a:off x="3507543" y="4510229"/>
                <a:ext cx="595440" cy="564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B3D8880-0703-85D4-60B6-D077336C913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498903" y="4501229"/>
                  <a:ext cx="61308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14:cNvPr>
                <p14:cNvContentPartPr/>
                <p14:nvPr/>
              </p14:nvContentPartPr>
              <p14:xfrm>
                <a:off x="7551423" y="4933097"/>
                <a:ext cx="122400" cy="46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F7B547D-3588-A37F-0E90-2C748D04D55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542783" y="4924457"/>
                  <a:ext cx="140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14:cNvPr>
                <p14:cNvContentPartPr/>
                <p14:nvPr/>
              </p14:nvContentPartPr>
              <p14:xfrm>
                <a:off x="7461423" y="5188697"/>
                <a:ext cx="1440" cy="1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A8B9A7F-6B2D-2530-D995-EE1C97D17E1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452423" y="5180057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14:cNvPr>
                <p14:cNvContentPartPr/>
                <p14:nvPr/>
              </p14:nvContentPartPr>
              <p14:xfrm>
                <a:off x="7316703" y="5062697"/>
                <a:ext cx="111600" cy="57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AD134C-EE60-B38C-1A38-544BC252F2D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308063" y="5053697"/>
                  <a:ext cx="12924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4A1055-07FC-146A-6A07-A610378D575B}"/>
              </a:ext>
            </a:extLst>
          </p:cNvPr>
          <p:cNvGrpSpPr/>
          <p:nvPr/>
        </p:nvGrpSpPr>
        <p:grpSpPr>
          <a:xfrm>
            <a:off x="1872063" y="3263057"/>
            <a:ext cx="456120" cy="606240"/>
            <a:chOff x="1872063" y="3263057"/>
            <a:chExt cx="456120" cy="60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63D8F27-744C-E7B3-D702-231DD176FA0F}"/>
                    </a:ext>
                  </a:extLst>
                </p14:cNvPr>
                <p14:cNvContentPartPr/>
                <p14:nvPr/>
              </p14:nvContentPartPr>
              <p14:xfrm>
                <a:off x="1872063" y="3285737"/>
                <a:ext cx="341640" cy="58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63D8F27-744C-E7B3-D702-231DD176FA0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863063" y="3276737"/>
                  <a:ext cx="35928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F81D20B-C150-896F-01C7-28DE2E60298B}"/>
                    </a:ext>
                  </a:extLst>
                </p14:cNvPr>
                <p14:cNvContentPartPr/>
                <p14:nvPr/>
              </p14:nvContentPartPr>
              <p14:xfrm>
                <a:off x="2021463" y="3263057"/>
                <a:ext cx="306720" cy="230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F81D20B-C150-896F-01C7-28DE2E60298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12463" y="3254057"/>
                  <a:ext cx="324360" cy="24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17E80DA-4BF3-F4A3-D226-5D2A5210171B}"/>
              </a:ext>
            </a:extLst>
          </p:cNvPr>
          <p:cNvGrpSpPr/>
          <p:nvPr/>
        </p:nvGrpSpPr>
        <p:grpSpPr>
          <a:xfrm>
            <a:off x="2493423" y="2301857"/>
            <a:ext cx="1790280" cy="626040"/>
            <a:chOff x="2493423" y="2301857"/>
            <a:chExt cx="1790280" cy="62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55CD403-1FF7-3E6A-9569-BB71EBC4B706}"/>
                    </a:ext>
                  </a:extLst>
                </p14:cNvPr>
                <p14:cNvContentPartPr/>
                <p14:nvPr/>
              </p14:nvContentPartPr>
              <p14:xfrm>
                <a:off x="2493423" y="2341817"/>
                <a:ext cx="1636200" cy="586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55CD403-1FF7-3E6A-9569-BB71EBC4B70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484783" y="2333177"/>
                  <a:ext cx="165384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303FCE4-7F99-8BDF-7823-69E2ECDA3D1C}"/>
                    </a:ext>
                  </a:extLst>
                </p14:cNvPr>
                <p14:cNvContentPartPr/>
                <p14:nvPr/>
              </p14:nvContentPartPr>
              <p14:xfrm>
                <a:off x="3949983" y="2301857"/>
                <a:ext cx="333720" cy="309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303FCE4-7F99-8BDF-7823-69E2ECDA3D1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941343" y="2293217"/>
                  <a:ext cx="351360" cy="32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61A48F9-0C2E-9E51-9C68-5BB1678331D2}"/>
                  </a:ext>
                </a:extLst>
              </p14:cNvPr>
              <p14:cNvContentPartPr/>
              <p14:nvPr/>
            </p14:nvContentPartPr>
            <p14:xfrm>
              <a:off x="7657623" y="5128217"/>
              <a:ext cx="238320" cy="396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61A48F9-0C2E-9E51-9C68-5BB1678331D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648983" y="5119217"/>
                <a:ext cx="255960" cy="41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6C0FB8B8-1FFF-DC04-90FF-F9F3A610608B}"/>
              </a:ext>
            </a:extLst>
          </p:cNvPr>
          <p:cNvGrpSpPr/>
          <p:nvPr/>
        </p:nvGrpSpPr>
        <p:grpSpPr>
          <a:xfrm>
            <a:off x="5012703" y="5311097"/>
            <a:ext cx="1404720" cy="412560"/>
            <a:chOff x="5012703" y="5311097"/>
            <a:chExt cx="1404720" cy="41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D668FA5-8E0D-62B5-8EC5-F3A20F108D23}"/>
                    </a:ext>
                  </a:extLst>
                </p14:cNvPr>
                <p14:cNvContentPartPr/>
                <p14:nvPr/>
              </p14:nvContentPartPr>
              <p14:xfrm>
                <a:off x="5112423" y="5311097"/>
                <a:ext cx="1305000" cy="201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D668FA5-8E0D-62B5-8EC5-F3A20F108D2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103423" y="5302457"/>
                  <a:ext cx="13226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9425203-0E36-150E-ED7D-D4E5C53BCE08}"/>
                    </a:ext>
                  </a:extLst>
                </p14:cNvPr>
                <p14:cNvContentPartPr/>
                <p14:nvPr/>
              </p14:nvContentPartPr>
              <p14:xfrm>
                <a:off x="5012703" y="5418017"/>
                <a:ext cx="316440" cy="305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9425203-0E36-150E-ED7D-D4E5C53BCE0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003703" y="5409017"/>
                  <a:ext cx="33408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DC57163-7982-7796-AD79-1006CFB94A2E}"/>
              </a:ext>
            </a:extLst>
          </p:cNvPr>
          <p:cNvGrpSpPr/>
          <p:nvPr/>
        </p:nvGrpSpPr>
        <p:grpSpPr>
          <a:xfrm>
            <a:off x="3034503" y="5270417"/>
            <a:ext cx="1059120" cy="252720"/>
            <a:chOff x="3034503" y="5270417"/>
            <a:chExt cx="10591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0FAA801-3056-0E61-5CCD-5156B7AC8110}"/>
                    </a:ext>
                  </a:extLst>
                </p14:cNvPr>
                <p14:cNvContentPartPr/>
                <p14:nvPr/>
              </p14:nvContentPartPr>
              <p14:xfrm>
                <a:off x="3126303" y="5363297"/>
                <a:ext cx="967320" cy="56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0FAA801-3056-0E61-5CCD-5156B7AC811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117303" y="5354657"/>
                  <a:ext cx="984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B2D80FA-F69D-859F-C90E-57F8D7AFC7DE}"/>
                    </a:ext>
                  </a:extLst>
                </p14:cNvPr>
                <p14:cNvContentPartPr/>
                <p14:nvPr/>
              </p14:nvContentPartPr>
              <p14:xfrm>
                <a:off x="3034503" y="5270417"/>
                <a:ext cx="246240" cy="25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B2D80FA-F69D-859F-C90E-57F8D7AFC7D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025503" y="5261777"/>
                  <a:ext cx="263880" cy="27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5837440-7145-C05D-355E-AA63C0416B59}"/>
                  </a:ext>
                </a:extLst>
              </p14:cNvPr>
              <p14:cNvContentPartPr/>
              <p14:nvPr/>
            </p14:nvContentPartPr>
            <p14:xfrm>
              <a:off x="7526223" y="2870297"/>
              <a:ext cx="25200" cy="252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5837440-7145-C05D-355E-AA63C0416B59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517223" y="2861657"/>
                <a:ext cx="42840" cy="4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C2EA70E4-2B55-F787-057D-38A075F9D1CA}"/>
              </a:ext>
            </a:extLst>
          </p:cNvPr>
          <p:cNvGrpSpPr/>
          <p:nvPr/>
        </p:nvGrpSpPr>
        <p:grpSpPr>
          <a:xfrm>
            <a:off x="7564383" y="2691377"/>
            <a:ext cx="1003320" cy="2195640"/>
            <a:chOff x="7564383" y="2691377"/>
            <a:chExt cx="1003320" cy="21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B0080BE-CAE9-28B4-7661-885BE0DD5973}"/>
                    </a:ext>
                  </a:extLst>
                </p14:cNvPr>
                <p14:cNvContentPartPr/>
                <p14:nvPr/>
              </p14:nvContentPartPr>
              <p14:xfrm>
                <a:off x="7564383" y="2691377"/>
                <a:ext cx="653760" cy="2195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B0080BE-CAE9-28B4-7661-885BE0DD597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555743" y="2682377"/>
                  <a:ext cx="671400" cy="22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E6DC455-0472-1B83-5571-BCC224E07F74}"/>
                    </a:ext>
                  </a:extLst>
                </p14:cNvPr>
                <p14:cNvContentPartPr/>
                <p14:nvPr/>
              </p14:nvContentPartPr>
              <p14:xfrm>
                <a:off x="7983063" y="2754017"/>
                <a:ext cx="584640" cy="462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E6DC455-0472-1B83-5571-BCC224E07F7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74423" y="2745377"/>
                  <a:ext cx="602280" cy="48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1A8AFD6-0D95-4672-208E-71BCB36AB9BF}"/>
              </a:ext>
            </a:extLst>
          </p:cNvPr>
          <p:cNvGrpSpPr/>
          <p:nvPr/>
        </p:nvGrpSpPr>
        <p:grpSpPr>
          <a:xfrm>
            <a:off x="5278023" y="2248937"/>
            <a:ext cx="2692440" cy="2608200"/>
            <a:chOff x="5278023" y="2248937"/>
            <a:chExt cx="2692440" cy="260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11FB8B8-290D-66A2-B0FB-23DA05599148}"/>
                    </a:ext>
                  </a:extLst>
                </p14:cNvPr>
                <p14:cNvContentPartPr/>
                <p14:nvPr/>
              </p14:nvContentPartPr>
              <p14:xfrm>
                <a:off x="5278023" y="2248937"/>
                <a:ext cx="1814400" cy="314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11FB8B8-290D-66A2-B0FB-23DA0559914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269383" y="2240297"/>
                  <a:ext cx="18320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0612034-30A5-5600-BF32-014555EF514C}"/>
                    </a:ext>
                  </a:extLst>
                </p14:cNvPr>
                <p14:cNvContentPartPr/>
                <p14:nvPr/>
              </p14:nvContentPartPr>
              <p14:xfrm>
                <a:off x="6947703" y="2300417"/>
                <a:ext cx="246240" cy="340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0612034-30A5-5600-BF32-014555EF514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939063" y="2291417"/>
                  <a:ext cx="2638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7FC2518-0402-F4FB-2196-C1E72AEFA096}"/>
                    </a:ext>
                  </a:extLst>
                </p14:cNvPr>
                <p14:cNvContentPartPr/>
                <p14:nvPr/>
              </p14:nvContentPartPr>
              <p14:xfrm>
                <a:off x="7449903" y="2880737"/>
                <a:ext cx="520560" cy="1890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7FC2518-0402-F4FB-2196-C1E72AEFA09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41263" y="2871737"/>
                  <a:ext cx="538200" cy="19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C7088E7-AA1E-C196-A069-E5D4431F82DC}"/>
                    </a:ext>
                  </a:extLst>
                </p14:cNvPr>
                <p14:cNvContentPartPr/>
                <p14:nvPr/>
              </p14:nvContentPartPr>
              <p14:xfrm>
                <a:off x="7474023" y="4337297"/>
                <a:ext cx="383040" cy="519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C7088E7-AA1E-C196-A069-E5D4431F82D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465383" y="4328297"/>
                  <a:ext cx="400680" cy="53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EB08ABC-68E9-7114-4060-5858EA37DE62}"/>
              </a:ext>
            </a:extLst>
          </p:cNvPr>
          <p:cNvGrpSpPr/>
          <p:nvPr/>
        </p:nvGrpSpPr>
        <p:grpSpPr>
          <a:xfrm>
            <a:off x="1646703" y="4117337"/>
            <a:ext cx="630360" cy="513720"/>
            <a:chOff x="1646703" y="4117337"/>
            <a:chExt cx="630360" cy="51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C7F4034-7B3A-8255-720B-E7905C277421}"/>
                    </a:ext>
                  </a:extLst>
                </p14:cNvPr>
                <p14:cNvContentPartPr/>
                <p14:nvPr/>
              </p14:nvContentPartPr>
              <p14:xfrm>
                <a:off x="1758303" y="4196897"/>
                <a:ext cx="199800" cy="411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C7F4034-7B3A-8255-720B-E7905C27742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749303" y="4187897"/>
                  <a:ext cx="217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482C84C-27C1-9AB0-EAAF-05F1851C6342}"/>
                    </a:ext>
                  </a:extLst>
                </p14:cNvPr>
                <p14:cNvContentPartPr/>
                <p14:nvPr/>
              </p14:nvContentPartPr>
              <p14:xfrm>
                <a:off x="1763343" y="4384817"/>
                <a:ext cx="245520" cy="246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482C84C-27C1-9AB0-EAAF-05F1851C634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754703" y="4375817"/>
                  <a:ext cx="2631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D211C40-6433-8D51-E3A0-64BD819307E8}"/>
                    </a:ext>
                  </a:extLst>
                </p14:cNvPr>
                <p14:cNvContentPartPr/>
                <p14:nvPr/>
              </p14:nvContentPartPr>
              <p14:xfrm>
                <a:off x="1646703" y="4117337"/>
                <a:ext cx="630360" cy="300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D211C40-6433-8D51-E3A0-64BD819307E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637703" y="4108697"/>
                  <a:ext cx="648000" cy="31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8230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C089-7E56-B280-32E0-C8F3742E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Map? No such thing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6456-3707-50FF-27CC-7AB2FC1B4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7B20C1-ABD8-B0B3-4725-6B8B849447F0}"/>
              </a:ext>
            </a:extLst>
          </p:cNvPr>
          <p:cNvGrpSpPr/>
          <p:nvPr/>
        </p:nvGrpSpPr>
        <p:grpSpPr>
          <a:xfrm>
            <a:off x="2475063" y="973949"/>
            <a:ext cx="6837480" cy="4489560"/>
            <a:chOff x="2475063" y="973949"/>
            <a:chExt cx="6837480" cy="448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78A08A2-C5BB-C881-A1C1-EBE981CDDF66}"/>
                    </a:ext>
                  </a:extLst>
                </p14:cNvPr>
                <p14:cNvContentPartPr/>
                <p14:nvPr/>
              </p14:nvContentPartPr>
              <p14:xfrm>
                <a:off x="2475063" y="973949"/>
                <a:ext cx="6837480" cy="4481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78A08A2-C5BB-C881-A1C1-EBE981CDDF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66423" y="964949"/>
                  <a:ext cx="6855120" cy="449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D978E2D-EE3D-8AA8-AC6A-96BCC1D37577}"/>
                    </a:ext>
                  </a:extLst>
                </p14:cNvPr>
                <p14:cNvContentPartPr/>
                <p14:nvPr/>
              </p14:nvContentPartPr>
              <p14:xfrm>
                <a:off x="2745063" y="1128389"/>
                <a:ext cx="5648760" cy="4335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D978E2D-EE3D-8AA8-AC6A-96BCC1D375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36423" y="1119389"/>
                  <a:ext cx="5666400" cy="435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3008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862C-E580-D7FA-8DA2-DC3EEC74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49E515-860C-181F-0904-7F07A9C3E2C6}"/>
                  </a:ext>
                </a:extLst>
              </p14:cNvPr>
              <p14:cNvContentPartPr/>
              <p14:nvPr/>
            </p14:nvContentPartPr>
            <p14:xfrm>
              <a:off x="3807423" y="4571429"/>
              <a:ext cx="363240" cy="345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49E515-860C-181F-0904-7F07A9C3E2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8423" y="4562429"/>
                <a:ext cx="38088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BC9112-A98D-7239-9410-3088E68B1543}"/>
                  </a:ext>
                </a:extLst>
              </p14:cNvPr>
              <p14:cNvContentPartPr/>
              <p14:nvPr/>
            </p14:nvContentPartPr>
            <p14:xfrm>
              <a:off x="4043223" y="4656389"/>
              <a:ext cx="83520" cy="826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BC9112-A98D-7239-9410-3088E68B15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4583" y="4647389"/>
                <a:ext cx="101160" cy="84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ECBFE19-4F2C-77C6-9028-2FC6D5AE8426}"/>
              </a:ext>
            </a:extLst>
          </p:cNvPr>
          <p:cNvGrpSpPr/>
          <p:nvPr/>
        </p:nvGrpSpPr>
        <p:grpSpPr>
          <a:xfrm>
            <a:off x="3711303" y="5733149"/>
            <a:ext cx="498960" cy="1124280"/>
            <a:chOff x="3711303" y="5733149"/>
            <a:chExt cx="498960" cy="11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A67CC1E-F659-72F4-1AC7-E76AE7EF14A7}"/>
                    </a:ext>
                  </a:extLst>
                </p14:cNvPr>
                <p14:cNvContentPartPr/>
                <p14:nvPr/>
              </p14:nvContentPartPr>
              <p14:xfrm>
                <a:off x="3711303" y="5733149"/>
                <a:ext cx="498960" cy="446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A67CC1E-F659-72F4-1AC7-E76AE7EF14A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2663" y="5724509"/>
                  <a:ext cx="5166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3539A4F-77B0-84A2-ACEF-7F0FB2999999}"/>
                    </a:ext>
                  </a:extLst>
                </p14:cNvPr>
                <p14:cNvContentPartPr/>
                <p14:nvPr/>
              </p14:nvContentPartPr>
              <p14:xfrm>
                <a:off x="3910023" y="5788949"/>
                <a:ext cx="125280" cy="1068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3539A4F-77B0-84A2-ACEF-7F0FB29999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01383" y="5779949"/>
                  <a:ext cx="142920" cy="10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43E6E-90DE-62C4-148A-F93835B17537}"/>
              </a:ext>
            </a:extLst>
          </p:cNvPr>
          <p:cNvGrpSpPr/>
          <p:nvPr/>
        </p:nvGrpSpPr>
        <p:grpSpPr>
          <a:xfrm>
            <a:off x="3795183" y="1798709"/>
            <a:ext cx="605160" cy="2459520"/>
            <a:chOff x="3795183" y="1798709"/>
            <a:chExt cx="605160" cy="245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9ADD495-9B8B-EA62-6C17-01B4D90AA0CF}"/>
                    </a:ext>
                  </a:extLst>
                </p14:cNvPr>
                <p14:cNvContentPartPr/>
                <p14:nvPr/>
              </p14:nvContentPartPr>
              <p14:xfrm>
                <a:off x="4078143" y="1798709"/>
                <a:ext cx="41760" cy="735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9ADD495-9B8B-EA62-6C17-01B4D90AA0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69503" y="1789709"/>
                  <a:ext cx="5940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775A021-9726-1DA7-AAD7-CE33B5538520}"/>
                    </a:ext>
                  </a:extLst>
                </p14:cNvPr>
                <p14:cNvContentPartPr/>
                <p14:nvPr/>
              </p14:nvContentPartPr>
              <p14:xfrm>
                <a:off x="3795183" y="2815349"/>
                <a:ext cx="503280" cy="692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775A021-9726-1DA7-AAD7-CE33B55385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86183" y="2806709"/>
                  <a:ext cx="52092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B1B5D59-8A98-BA40-D1E1-1F57A8B41FA4}"/>
                    </a:ext>
                  </a:extLst>
                </p14:cNvPr>
                <p14:cNvContentPartPr/>
                <p14:nvPr/>
              </p14:nvContentPartPr>
              <p14:xfrm>
                <a:off x="3845583" y="3659189"/>
                <a:ext cx="354240" cy="599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B1B5D59-8A98-BA40-D1E1-1F57A8B41F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36583" y="3650189"/>
                  <a:ext cx="37188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B93B525-C6BB-6880-6C99-58BB72353040}"/>
                    </a:ext>
                  </a:extLst>
                </p14:cNvPr>
                <p14:cNvContentPartPr/>
                <p14:nvPr/>
              </p14:nvContentPartPr>
              <p14:xfrm>
                <a:off x="3882663" y="2494343"/>
                <a:ext cx="517680" cy="521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B93B525-C6BB-6880-6C99-58BB7235304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73663" y="2485343"/>
                  <a:ext cx="535320" cy="53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4FAA9B-0621-E1A2-5732-091FEB1AB704}"/>
              </a:ext>
            </a:extLst>
          </p:cNvPr>
          <p:cNvGrpSpPr/>
          <p:nvPr/>
        </p:nvGrpSpPr>
        <p:grpSpPr>
          <a:xfrm>
            <a:off x="-316017" y="1272863"/>
            <a:ext cx="4283640" cy="715320"/>
            <a:chOff x="-316017" y="1272863"/>
            <a:chExt cx="4283640" cy="71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26CB7C8-EEFB-F773-C65C-774BD7F7A9D4}"/>
                    </a:ext>
                  </a:extLst>
                </p14:cNvPr>
                <p14:cNvContentPartPr/>
                <p14:nvPr/>
              </p14:nvContentPartPr>
              <p14:xfrm>
                <a:off x="-316017" y="1659863"/>
                <a:ext cx="1483920" cy="16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26CB7C8-EEFB-F773-C65C-774BD7F7A9D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-324657" y="1650863"/>
                  <a:ext cx="15015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8831522-BE79-4337-0B7C-1AAB63B78D2C}"/>
                    </a:ext>
                  </a:extLst>
                </p14:cNvPr>
                <p14:cNvContentPartPr/>
                <p14:nvPr/>
              </p14:nvContentPartPr>
              <p14:xfrm>
                <a:off x="329463" y="1272863"/>
                <a:ext cx="3638160" cy="715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8831522-BE79-4337-0B7C-1AAB63B78D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0823" y="1264223"/>
                  <a:ext cx="3655800" cy="732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47868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7505-21EB-3329-4D84-45AC98E1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</a:t>
            </a:r>
            <a:r>
              <a:rPr lang="en-US" dirty="0" err="1"/>
              <a:t>RpsConsole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7C9461-84FD-3202-98E8-62A169D9C793}"/>
              </a:ext>
            </a:extLst>
          </p:cNvPr>
          <p:cNvSpPr/>
          <p:nvPr/>
        </p:nvSpPr>
        <p:spPr>
          <a:xfrm>
            <a:off x="1075764" y="2778449"/>
            <a:ext cx="1698812" cy="123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Program.cs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B78A71-7F11-5891-B4AE-B5E3710E73E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774576" y="3397014"/>
            <a:ext cx="1501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A46B69E-FA23-4EED-5AAC-D6996669D5ED}"/>
              </a:ext>
            </a:extLst>
          </p:cNvPr>
          <p:cNvSpPr/>
          <p:nvPr/>
        </p:nvSpPr>
        <p:spPr>
          <a:xfrm>
            <a:off x="4276165" y="2164977"/>
            <a:ext cx="3097306" cy="2464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GamePlay.cs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Has methods that the Program class calls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CE9194-02F6-8091-2D32-0BF70DC3551A}"/>
              </a:ext>
            </a:extLst>
          </p:cNvPr>
          <p:cNvSpPr/>
          <p:nvPr/>
        </p:nvSpPr>
        <p:spPr>
          <a:xfrm>
            <a:off x="7279344" y="2778449"/>
            <a:ext cx="1698812" cy="123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Game.cs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AE9416-C5CB-CBC1-063B-016EA158D8B5}"/>
              </a:ext>
            </a:extLst>
          </p:cNvPr>
          <p:cNvSpPr/>
          <p:nvPr/>
        </p:nvSpPr>
        <p:spPr>
          <a:xfrm>
            <a:off x="8511991" y="2927201"/>
            <a:ext cx="1698812" cy="306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Player.cs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B85D25-6F09-752A-1323-3D6E71C2EF38}"/>
              </a:ext>
            </a:extLst>
          </p:cNvPr>
          <p:cNvSpPr/>
          <p:nvPr/>
        </p:nvSpPr>
        <p:spPr>
          <a:xfrm>
            <a:off x="8662150" y="3581401"/>
            <a:ext cx="1698812" cy="338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List&lt;Round&gt;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898A758-D326-E8F6-074E-0970F0798343}"/>
                  </a:ext>
                </a:extLst>
              </p14:cNvPr>
              <p14:cNvContentPartPr/>
              <p14:nvPr/>
            </p14:nvContentPartPr>
            <p14:xfrm>
              <a:off x="3742256" y="1684235"/>
              <a:ext cx="7541640" cy="4741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898A758-D326-E8F6-074E-0970F07983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4256" y="1648235"/>
                <a:ext cx="7577280" cy="48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26835D9-4DD0-5A80-0C17-DE240730837D}"/>
                  </a:ext>
                </a:extLst>
              </p14:cNvPr>
              <p14:cNvContentPartPr/>
              <p14:nvPr/>
            </p14:nvContentPartPr>
            <p14:xfrm>
              <a:off x="970976" y="2322875"/>
              <a:ext cx="419040" cy="711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26835D9-4DD0-5A80-0C17-DE24073083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3336" y="2287235"/>
                <a:ext cx="454680" cy="78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CE0ABBF-1AD1-6182-3506-55C38E9B9A8D}"/>
                  </a:ext>
                </a:extLst>
              </p14:cNvPr>
              <p14:cNvContentPartPr/>
              <p14:nvPr/>
            </p14:nvContentPartPr>
            <p14:xfrm>
              <a:off x="263936" y="1774955"/>
              <a:ext cx="408960" cy="360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CE0ABBF-1AD1-6182-3506-55C38E9B9A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5936" y="1738955"/>
                <a:ext cx="44460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E55D889-7A19-673B-ED12-D5F565C72F4F}"/>
                  </a:ext>
                </a:extLst>
              </p14:cNvPr>
              <p14:cNvContentPartPr/>
              <p14:nvPr/>
            </p14:nvContentPartPr>
            <p14:xfrm>
              <a:off x="837056" y="1747235"/>
              <a:ext cx="284760" cy="423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E55D889-7A19-673B-ED12-D5F565C72F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9416" y="1711235"/>
                <a:ext cx="3204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6462814-31C9-2CFB-4520-D080D4890136}"/>
                  </a:ext>
                </a:extLst>
              </p14:cNvPr>
              <p14:cNvContentPartPr/>
              <p14:nvPr/>
            </p14:nvContentPartPr>
            <p14:xfrm>
              <a:off x="1115336" y="1671275"/>
              <a:ext cx="518760" cy="669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6462814-31C9-2CFB-4520-D080D48901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7336" y="1635275"/>
                <a:ext cx="55440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8380C58-B7C1-8132-2724-12128C504890}"/>
                  </a:ext>
                </a:extLst>
              </p14:cNvPr>
              <p14:cNvContentPartPr/>
              <p14:nvPr/>
            </p14:nvContentPartPr>
            <p14:xfrm>
              <a:off x="1733816" y="1756955"/>
              <a:ext cx="345240" cy="475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8380C58-B7C1-8132-2724-12128C5048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15816" y="1721315"/>
                <a:ext cx="380880" cy="54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5223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D116-1564-84B5-1055-16BD2E78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Marks sample Db Schema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9772FE-BD6A-40E1-258A-F83FEFFE10C2}"/>
              </a:ext>
            </a:extLst>
          </p:cNvPr>
          <p:cNvSpPr/>
          <p:nvPr/>
        </p:nvSpPr>
        <p:spPr>
          <a:xfrm>
            <a:off x="507040" y="1615001"/>
            <a:ext cx="338788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customer account #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Fname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Lname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Remarks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48AC0-71F5-5950-E9C2-C81455A4B773}"/>
              </a:ext>
            </a:extLst>
          </p:cNvPr>
          <p:cNvSpPr/>
          <p:nvPr/>
        </p:nvSpPr>
        <p:spPr>
          <a:xfrm>
            <a:off x="5000785" y="4580218"/>
            <a:ext cx="3295789" cy="2290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Addresses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to uniquely ID the address</a:t>
            </a:r>
          </a:p>
          <a:p>
            <a:pPr marL="285750" indent="-285750">
              <a:buFontTx/>
              <a:buChar char="-"/>
            </a:pPr>
            <a:r>
              <a:rPr lang="en-US" dirty="0"/>
              <a:t>Street and number</a:t>
            </a:r>
          </a:p>
          <a:p>
            <a:pPr marL="285750" indent="-285750">
              <a:buFontTx/>
              <a:buChar char="-"/>
            </a:pPr>
            <a:r>
              <a:rPr lang="en-US" dirty="0"/>
              <a:t>Apt/Suite #</a:t>
            </a:r>
          </a:p>
          <a:p>
            <a:pPr marL="285750" indent="-285750">
              <a:buFontTx/>
              <a:buChar char="-"/>
            </a:pPr>
            <a:r>
              <a:rPr lang="en-US" dirty="0"/>
              <a:t>City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Zip code</a:t>
            </a:r>
          </a:p>
          <a:p>
            <a:pPr marL="285750" indent="-285750">
              <a:buFontTx/>
              <a:buChar char="-"/>
            </a:pPr>
            <a:r>
              <a:rPr lang="en-US" dirty="0"/>
              <a:t>Country Code (int) max 999Date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492056-A835-6E2A-CF5B-05A2620435C3}"/>
              </a:ext>
            </a:extLst>
          </p:cNvPr>
          <p:cNvSpPr/>
          <p:nvPr/>
        </p:nvSpPr>
        <p:spPr>
          <a:xfrm>
            <a:off x="6705599" y="1426721"/>
            <a:ext cx="5103364" cy="161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Order #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references Customer who created the order.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Date of the order</a:t>
            </a:r>
          </a:p>
          <a:p>
            <a:pPr marL="285750" indent="-285750">
              <a:buFontTx/>
              <a:buChar char="-"/>
            </a:pPr>
            <a:r>
              <a:rPr lang="en-US" dirty="0"/>
              <a:t>Total amount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references the address for the order.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99894E-3EF2-96AF-7758-0B634FD9A63B}"/>
              </a:ext>
            </a:extLst>
          </p:cNvPr>
          <p:cNvSpPr/>
          <p:nvPr/>
        </p:nvSpPr>
        <p:spPr>
          <a:xfrm>
            <a:off x="902882" y="3644883"/>
            <a:ext cx="3387886" cy="1091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Junction Table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PK is the association number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referencing the Customer</a:t>
            </a:r>
          </a:p>
          <a:p>
            <a:pPr marL="285750" indent="-285750">
              <a:buFontTx/>
              <a:buChar char="-"/>
            </a:pPr>
            <a:r>
              <a:rPr lang="en-US" dirty="0"/>
              <a:t>FK referencing the Address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D3A87D-06B7-C3E1-5354-9B466577B400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2200983" y="2940564"/>
            <a:ext cx="395842" cy="7043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1238889-34DB-7693-9F94-5AEA14450227}"/>
              </a:ext>
            </a:extLst>
          </p:cNvPr>
          <p:cNvSpPr txBox="1"/>
          <p:nvPr/>
        </p:nvSpPr>
        <p:spPr>
          <a:xfrm>
            <a:off x="4293309" y="3864987"/>
            <a:ext cx="76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BB6442-0529-FF87-3BA7-BFAB650535B9}"/>
              </a:ext>
            </a:extLst>
          </p:cNvPr>
          <p:cNvSpPr txBox="1"/>
          <p:nvPr/>
        </p:nvSpPr>
        <p:spPr>
          <a:xfrm>
            <a:off x="5148021" y="1846775"/>
            <a:ext cx="76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32AB45-7F3E-53C2-CF01-ADEDA3B97A94}"/>
              </a:ext>
            </a:extLst>
          </p:cNvPr>
          <p:cNvCxnSpPr>
            <a:cxnSpLocks/>
            <a:stCxn id="7" idx="2"/>
            <a:endCxn id="5" idx="1"/>
          </p:cNvCxnSpPr>
          <p:nvPr/>
        </p:nvCxnSpPr>
        <p:spPr>
          <a:xfrm>
            <a:off x="2596825" y="4735997"/>
            <a:ext cx="2403960" cy="9896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0DB741C-5240-DB27-24A4-354E5B107A80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3894926" y="2233402"/>
            <a:ext cx="2810673" cy="4438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F1F8BC-E284-97FE-17C5-405490E7694C}"/>
              </a:ext>
            </a:extLst>
          </p:cNvPr>
          <p:cNvCxnSpPr>
            <a:cxnSpLocks/>
            <a:stCxn id="6" idx="2"/>
            <a:endCxn id="5" idx="3"/>
          </p:cNvCxnSpPr>
          <p:nvPr/>
        </p:nvCxnSpPr>
        <p:spPr>
          <a:xfrm flipH="1">
            <a:off x="8296574" y="3040083"/>
            <a:ext cx="960707" cy="268560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479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7617-EE3C-24F7-9574-43C03CF7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572C69-D357-E65E-A12C-5F4C18693956}"/>
              </a:ext>
            </a:extLst>
          </p:cNvPr>
          <p:cNvSpPr txBox="1"/>
          <p:nvPr/>
        </p:nvSpPr>
        <p:spPr>
          <a:xfrm>
            <a:off x="3153884" y="3767826"/>
            <a:ext cx="95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4205418-A848-8744-F74F-7D440CC4531D}"/>
                  </a:ext>
                </a:extLst>
              </p14:cNvPr>
              <p14:cNvContentPartPr/>
              <p14:nvPr/>
            </p14:nvContentPartPr>
            <p14:xfrm>
              <a:off x="3608924" y="4038142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4205418-A848-8744-F74F-7D440CC453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9924" y="402950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EE4E547-C4E7-D453-BB8C-9B159BBAB38A}"/>
                  </a:ext>
                </a:extLst>
              </p14:cNvPr>
              <p14:cNvContentPartPr/>
              <p14:nvPr/>
            </p14:nvContentPartPr>
            <p14:xfrm>
              <a:off x="7585124" y="3733942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EE4E547-C4E7-D453-BB8C-9B159BBAB3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6484" y="372494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43117F28-D730-E6FC-07CE-489163C33365}"/>
              </a:ext>
            </a:extLst>
          </p:cNvPr>
          <p:cNvGrpSpPr/>
          <p:nvPr/>
        </p:nvGrpSpPr>
        <p:grpSpPr>
          <a:xfrm>
            <a:off x="1442444" y="1847182"/>
            <a:ext cx="6647760" cy="4381200"/>
            <a:chOff x="1442444" y="1847182"/>
            <a:chExt cx="6647760" cy="438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9C6434E-07A6-C4ED-E67C-82DD40E050BE}"/>
                    </a:ext>
                  </a:extLst>
                </p14:cNvPr>
                <p14:cNvContentPartPr/>
                <p14:nvPr/>
              </p14:nvContentPartPr>
              <p14:xfrm>
                <a:off x="1856444" y="1870222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9C6434E-07A6-C4ED-E67C-82DD40E050B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47804" y="186158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354DDCC-6963-9936-FAC3-E079B4F8028C}"/>
                    </a:ext>
                  </a:extLst>
                </p14:cNvPr>
                <p14:cNvContentPartPr/>
                <p14:nvPr/>
              </p14:nvContentPartPr>
              <p14:xfrm>
                <a:off x="1442444" y="1847182"/>
                <a:ext cx="2296080" cy="1604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354DDCC-6963-9936-FAC3-E079B4F8028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33444" y="1838182"/>
                  <a:ext cx="2313720" cy="162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666B89E-1F52-CCE4-58B9-15E4A21FC18D}"/>
                    </a:ext>
                  </a:extLst>
                </p14:cNvPr>
                <p14:cNvContentPartPr/>
                <p14:nvPr/>
              </p14:nvContentPartPr>
              <p14:xfrm>
                <a:off x="2021684" y="2368822"/>
                <a:ext cx="486000" cy="669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666B89E-1F52-CCE4-58B9-15E4A21FC1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12684" y="2359822"/>
                  <a:ext cx="50364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C8D5660-F735-20C2-EC4E-E39930C2DBBB}"/>
                    </a:ext>
                  </a:extLst>
                </p14:cNvPr>
                <p14:cNvContentPartPr/>
                <p14:nvPr/>
              </p14:nvContentPartPr>
              <p14:xfrm>
                <a:off x="2715404" y="2231302"/>
                <a:ext cx="707760" cy="816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C8D5660-F735-20C2-EC4E-E39930C2DB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06404" y="2222662"/>
                  <a:ext cx="725400" cy="83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460D255-0ABA-8F53-7070-10DE7626E3A8}"/>
                    </a:ext>
                  </a:extLst>
                </p14:cNvPr>
                <p14:cNvContentPartPr/>
                <p14:nvPr/>
              </p14:nvContentPartPr>
              <p14:xfrm>
                <a:off x="2957684" y="2666902"/>
                <a:ext cx="444960" cy="14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460D255-0ABA-8F53-7070-10DE7626E3A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48684" y="2657902"/>
                  <a:ext cx="4626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354F090-1522-35DD-7ACF-70953897A401}"/>
                    </a:ext>
                  </a:extLst>
                </p14:cNvPr>
                <p14:cNvContentPartPr/>
                <p14:nvPr/>
              </p14:nvContentPartPr>
              <p14:xfrm>
                <a:off x="1611644" y="4264222"/>
                <a:ext cx="2088720" cy="1871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354F090-1522-35DD-7ACF-70953897A40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02644" y="4255582"/>
                  <a:ext cx="2106360" cy="18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7AD054C-1907-638C-8F0C-9C1A906E87C1}"/>
                    </a:ext>
                  </a:extLst>
                </p14:cNvPr>
                <p14:cNvContentPartPr/>
                <p14:nvPr/>
              </p14:nvContentPartPr>
              <p14:xfrm>
                <a:off x="1970204" y="5063062"/>
                <a:ext cx="714240" cy="693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7AD054C-1907-638C-8F0C-9C1A906E87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61204" y="5054422"/>
                  <a:ext cx="73188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19ED283-ADFA-594C-3D46-9A5340933B36}"/>
                    </a:ext>
                  </a:extLst>
                </p14:cNvPr>
                <p14:cNvContentPartPr/>
                <p14:nvPr/>
              </p14:nvContentPartPr>
              <p14:xfrm>
                <a:off x="7429964" y="5437462"/>
                <a:ext cx="660240" cy="790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19ED283-ADFA-594C-3D46-9A5340933B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21324" y="5428822"/>
                  <a:ext cx="677880" cy="80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63BCBE2-7594-CBF1-5256-672ACE552694}"/>
                    </a:ext>
                  </a:extLst>
                </p14:cNvPr>
                <p14:cNvContentPartPr/>
                <p14:nvPr/>
              </p14:nvContentPartPr>
              <p14:xfrm>
                <a:off x="6733004" y="5479222"/>
                <a:ext cx="492480" cy="7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63BCBE2-7594-CBF1-5256-672ACE55269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24004" y="5470582"/>
                  <a:ext cx="5101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6F78EAA-580C-E124-8A5F-A0F37638C416}"/>
                    </a:ext>
                  </a:extLst>
                </p14:cNvPr>
                <p14:cNvContentPartPr/>
                <p14:nvPr/>
              </p14:nvContentPartPr>
              <p14:xfrm>
                <a:off x="5789804" y="5436382"/>
                <a:ext cx="645840" cy="57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6F78EAA-580C-E124-8A5F-A0F37638C41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80804" y="5427382"/>
                  <a:ext cx="6634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19C001D-3667-FB3F-6E9B-79D5ADEB51B1}"/>
                    </a:ext>
                  </a:extLst>
                </p14:cNvPr>
                <p14:cNvContentPartPr/>
                <p14:nvPr/>
              </p14:nvContentPartPr>
              <p14:xfrm>
                <a:off x="5399204" y="5383822"/>
                <a:ext cx="108000" cy="12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19C001D-3667-FB3F-6E9B-79D5ADEB51B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90564" y="5374822"/>
                  <a:ext cx="1256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44BF486-8EBD-D6A1-DF17-66F0D10BC16B}"/>
                    </a:ext>
                  </a:extLst>
                </p14:cNvPr>
                <p14:cNvContentPartPr/>
                <p14:nvPr/>
              </p14:nvContentPartPr>
              <p14:xfrm>
                <a:off x="5068004" y="5351782"/>
                <a:ext cx="23760" cy="2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44BF486-8EBD-D6A1-DF17-66F0D10BC16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59004" y="5343142"/>
                  <a:ext cx="4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3251109-AD04-0272-3A20-8E6F668A8ED8}"/>
                    </a:ext>
                  </a:extLst>
                </p14:cNvPr>
                <p14:cNvContentPartPr/>
                <p14:nvPr/>
              </p14:nvContentPartPr>
              <p14:xfrm>
                <a:off x="4265564" y="5340622"/>
                <a:ext cx="459000" cy="34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3251109-AD04-0272-3A20-8E6F668A8E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56924" y="5331982"/>
                  <a:ext cx="476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5E59C9E-D938-A5E3-10B6-7A67C5718772}"/>
                    </a:ext>
                  </a:extLst>
                </p14:cNvPr>
                <p14:cNvContentPartPr/>
                <p14:nvPr/>
              </p14:nvContentPartPr>
              <p14:xfrm>
                <a:off x="3944444" y="5375542"/>
                <a:ext cx="432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5E59C9E-D938-A5E3-10B6-7A67C571877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35804" y="5366542"/>
                  <a:ext cx="21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429E182-278E-C36E-E8E1-6454A9DE2F14}"/>
                    </a:ext>
                  </a:extLst>
                </p14:cNvPr>
                <p14:cNvContentPartPr/>
                <p14:nvPr/>
              </p14:nvContentPartPr>
              <p14:xfrm>
                <a:off x="3320564" y="5375542"/>
                <a:ext cx="39240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429E182-278E-C36E-E8E1-6454A9DE2F1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11924" y="5366542"/>
                  <a:ext cx="410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2643012-54BD-044F-8981-FAB978DC41A1}"/>
                    </a:ext>
                  </a:extLst>
                </p14:cNvPr>
                <p14:cNvContentPartPr/>
                <p14:nvPr/>
              </p14:nvContentPartPr>
              <p14:xfrm>
                <a:off x="3268004" y="5181502"/>
                <a:ext cx="188640" cy="345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2643012-54BD-044F-8981-FAB978DC41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59004" y="5172862"/>
                  <a:ext cx="2062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B40AC3C-FAF1-0303-A48F-1452B1B01FC3}"/>
                    </a:ext>
                  </a:extLst>
                </p14:cNvPr>
                <p14:cNvContentPartPr/>
                <p14:nvPr/>
              </p14:nvContentPartPr>
              <p14:xfrm>
                <a:off x="5153684" y="3519022"/>
                <a:ext cx="103680" cy="442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B40AC3C-FAF1-0303-A48F-1452B1B01FC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44684" y="3510382"/>
                  <a:ext cx="12132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CF9872B-E08A-2075-7ADE-8CA53D270952}"/>
                    </a:ext>
                  </a:extLst>
                </p14:cNvPr>
                <p14:cNvContentPartPr/>
                <p14:nvPr/>
              </p14:nvContentPartPr>
              <p14:xfrm>
                <a:off x="5008244" y="3441982"/>
                <a:ext cx="503640" cy="118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CF9872B-E08A-2075-7ADE-8CA53D27095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99244" y="3432982"/>
                  <a:ext cx="5212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09B6E67-9CDE-AF86-E743-1509C7671FE9}"/>
                    </a:ext>
                  </a:extLst>
                </p14:cNvPr>
                <p14:cNvContentPartPr/>
                <p14:nvPr/>
              </p14:nvContentPartPr>
              <p14:xfrm>
                <a:off x="2406524" y="3608302"/>
                <a:ext cx="2171520" cy="675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09B6E67-9CDE-AF86-E743-1509C7671FE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97884" y="3599302"/>
                  <a:ext cx="2189160" cy="69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E8C9073-46C9-6A42-F59C-6A92F66C3283}"/>
                    </a:ext>
                  </a:extLst>
                </p14:cNvPr>
                <p14:cNvContentPartPr/>
                <p14:nvPr/>
              </p14:nvContentPartPr>
              <p14:xfrm>
                <a:off x="2860844" y="3747622"/>
                <a:ext cx="55800" cy="317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E8C9073-46C9-6A42-F59C-6A92F66C328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851844" y="3738622"/>
                  <a:ext cx="734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A72C308-C420-537A-2BB1-CCEBAE0E0D0D}"/>
                    </a:ext>
                  </a:extLst>
                </p14:cNvPr>
                <p14:cNvContentPartPr/>
                <p14:nvPr/>
              </p14:nvContentPartPr>
              <p14:xfrm>
                <a:off x="2742764" y="3774982"/>
                <a:ext cx="26568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A72C308-C420-537A-2BB1-CCEBAE0E0D0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34124" y="3766342"/>
                  <a:ext cx="283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153D01-F8DE-A8A3-C561-DBD8A4F23552}"/>
                    </a:ext>
                  </a:extLst>
                </p14:cNvPr>
                <p14:cNvContentPartPr/>
                <p14:nvPr/>
              </p14:nvContentPartPr>
              <p14:xfrm>
                <a:off x="2798564" y="3989542"/>
                <a:ext cx="285840" cy="37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153D01-F8DE-A8A3-C561-DBD8A4F2355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89564" y="3980542"/>
                  <a:ext cx="3034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AE4DB6F-0276-8517-2719-CCB4F68B174D}"/>
                    </a:ext>
                  </a:extLst>
                </p14:cNvPr>
                <p14:cNvContentPartPr/>
                <p14:nvPr/>
              </p14:nvContentPartPr>
              <p14:xfrm>
                <a:off x="2673644" y="4173142"/>
                <a:ext cx="1329840" cy="939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AE4DB6F-0276-8517-2719-CCB4F68B174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64644" y="4164142"/>
                  <a:ext cx="1347480" cy="9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D430CBF-F9D7-53CA-2B83-E68CF9466A02}"/>
                    </a:ext>
                  </a:extLst>
                </p14:cNvPr>
                <p14:cNvContentPartPr/>
                <p14:nvPr/>
              </p14:nvContentPartPr>
              <p14:xfrm>
                <a:off x="3788924" y="3996022"/>
                <a:ext cx="271080" cy="239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D430CBF-F9D7-53CA-2B83-E68CF9466A0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79924" y="3987022"/>
                  <a:ext cx="2887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977DA0B-FBCE-1217-6706-A73F2C5B2BAF}"/>
                    </a:ext>
                  </a:extLst>
                </p14:cNvPr>
                <p14:cNvContentPartPr/>
                <p14:nvPr/>
              </p14:nvContentPartPr>
              <p14:xfrm>
                <a:off x="6625004" y="5412622"/>
                <a:ext cx="780480" cy="25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977DA0B-FBCE-1217-6706-A73F2C5B2BA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16364" y="5403982"/>
                  <a:ext cx="7981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F9D97BA-BE97-5E77-3DC1-0E4416069AD6}"/>
                    </a:ext>
                  </a:extLst>
                </p14:cNvPr>
                <p14:cNvContentPartPr/>
                <p14:nvPr/>
              </p14:nvContentPartPr>
              <p14:xfrm>
                <a:off x="5986004" y="5388502"/>
                <a:ext cx="588240" cy="13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F9D97BA-BE97-5E77-3DC1-0E4416069A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77364" y="5379862"/>
                  <a:ext cx="605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4ACA690-2351-CBD3-C0EE-B6AE6C711259}"/>
                    </a:ext>
                  </a:extLst>
                </p14:cNvPr>
                <p14:cNvContentPartPr/>
                <p14:nvPr/>
              </p14:nvContentPartPr>
              <p14:xfrm>
                <a:off x="5182844" y="5350702"/>
                <a:ext cx="552960" cy="17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4ACA690-2351-CBD3-C0EE-B6AE6C71125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73844" y="5342062"/>
                  <a:ext cx="570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C42CDE6-A50A-0964-D983-186AF2C4C0E6}"/>
                    </a:ext>
                  </a:extLst>
                </p14:cNvPr>
                <p14:cNvContentPartPr/>
                <p14:nvPr/>
              </p14:nvContentPartPr>
              <p14:xfrm>
                <a:off x="4033004" y="5230102"/>
                <a:ext cx="1010520" cy="97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C42CDE6-A50A-0964-D983-186AF2C4C0E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24004" y="5221102"/>
                  <a:ext cx="1028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35A0950-2207-5C96-4EFE-DC835BAF9BC1}"/>
                    </a:ext>
                  </a:extLst>
                </p14:cNvPr>
                <p14:cNvContentPartPr/>
                <p14:nvPr/>
              </p14:nvContentPartPr>
              <p14:xfrm>
                <a:off x="3439004" y="5236582"/>
                <a:ext cx="281520" cy="27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35A0950-2207-5C96-4EFE-DC835BAF9BC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30364" y="5227942"/>
                  <a:ext cx="2991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AB8F70F-4F3C-E133-5157-5E10D6745BDA}"/>
                    </a:ext>
                  </a:extLst>
                </p14:cNvPr>
                <p14:cNvContentPartPr/>
                <p14:nvPr/>
              </p14:nvContentPartPr>
              <p14:xfrm>
                <a:off x="3244604" y="5105182"/>
                <a:ext cx="212040" cy="495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AB8F70F-4F3C-E133-5157-5E10D6745BD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35604" y="5096182"/>
                  <a:ext cx="22968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CB8EBA3-7153-E8A9-8F63-026AE903DA49}"/>
                    </a:ext>
                  </a:extLst>
                </p14:cNvPr>
                <p14:cNvContentPartPr/>
                <p14:nvPr/>
              </p14:nvContentPartPr>
              <p14:xfrm>
                <a:off x="2396444" y="5694142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CB8EBA3-7153-E8A9-8F63-026AE903DA4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87804" y="56855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D0D24EC-A8D2-A49A-69E6-D8A77CB45D90}"/>
                    </a:ext>
                  </a:extLst>
                </p14:cNvPr>
                <p14:cNvContentPartPr/>
                <p14:nvPr/>
              </p14:nvContentPartPr>
              <p14:xfrm>
                <a:off x="2396444" y="5694142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D0D24EC-A8D2-A49A-69E6-D8A77CB45D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87804" y="56855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747DE86-7484-2F6F-B4DB-E9A00AC7BACD}"/>
                    </a:ext>
                  </a:extLst>
                </p14:cNvPr>
                <p14:cNvContentPartPr/>
                <p14:nvPr/>
              </p14:nvContentPartPr>
              <p14:xfrm>
                <a:off x="3101684" y="3661942"/>
                <a:ext cx="1166760" cy="648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747DE86-7484-2F6F-B4DB-E9A00AC7BA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93044" y="3652942"/>
                  <a:ext cx="118440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66C2ECB-7BE3-3BF4-C468-42CC4012899E}"/>
                    </a:ext>
                  </a:extLst>
                </p14:cNvPr>
                <p14:cNvContentPartPr/>
                <p14:nvPr/>
              </p14:nvContentPartPr>
              <p14:xfrm>
                <a:off x="3471044" y="2800822"/>
                <a:ext cx="944640" cy="877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66C2ECB-7BE3-3BF4-C468-42CC4012899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62044" y="2792182"/>
                  <a:ext cx="962280" cy="89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D1C6C16-EBFD-28EA-241C-2A231F25B98B}"/>
                    </a:ext>
                  </a:extLst>
                </p14:cNvPr>
                <p14:cNvContentPartPr/>
                <p14:nvPr/>
              </p14:nvContentPartPr>
              <p14:xfrm>
                <a:off x="3454484" y="2570062"/>
                <a:ext cx="316080" cy="403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D1C6C16-EBFD-28EA-241C-2A231F25B98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45844" y="2561062"/>
                  <a:ext cx="3337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3F6A584-4EC8-506B-45B3-78E29DB9782A}"/>
                    </a:ext>
                  </a:extLst>
                </p14:cNvPr>
                <p14:cNvContentPartPr/>
                <p14:nvPr/>
              </p14:nvContentPartPr>
              <p14:xfrm>
                <a:off x="3440084" y="2604622"/>
                <a:ext cx="280440" cy="466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3F6A584-4EC8-506B-45B3-78E29DB9782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31084" y="2595982"/>
                  <a:ext cx="29808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4FC5309-B1C4-0C18-97BC-F96067C4AF38}"/>
                    </a:ext>
                  </a:extLst>
                </p14:cNvPr>
                <p14:cNvContentPartPr/>
                <p14:nvPr/>
              </p14:nvContentPartPr>
              <p14:xfrm>
                <a:off x="4887644" y="5139742"/>
                <a:ext cx="1866600" cy="289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4FC5309-B1C4-0C18-97BC-F96067C4AF3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79004" y="5131102"/>
                  <a:ext cx="18842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696AAA9-3057-2605-84ED-9BA81841D24C}"/>
                    </a:ext>
                  </a:extLst>
                </p14:cNvPr>
                <p14:cNvContentPartPr/>
                <p14:nvPr/>
              </p14:nvContentPartPr>
              <p14:xfrm>
                <a:off x="2933924" y="5188342"/>
                <a:ext cx="1146600" cy="224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696AAA9-3057-2605-84ED-9BA81841D24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24924" y="5179342"/>
                  <a:ext cx="11642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78FE1EA-7709-E470-1269-E62C567CFFF1}"/>
                    </a:ext>
                  </a:extLst>
                </p14:cNvPr>
                <p14:cNvContentPartPr/>
                <p14:nvPr/>
              </p14:nvContentPartPr>
              <p14:xfrm>
                <a:off x="3132284" y="4045342"/>
                <a:ext cx="573480" cy="60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78FE1EA-7709-E470-1269-E62C567CFFF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23644" y="4036702"/>
                  <a:ext cx="591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55F5361-46BD-D60A-64FB-FCCB65AF4C6E}"/>
                    </a:ext>
                  </a:extLst>
                </p14:cNvPr>
                <p14:cNvContentPartPr/>
                <p14:nvPr/>
              </p14:nvContentPartPr>
              <p14:xfrm>
                <a:off x="3075404" y="4114822"/>
                <a:ext cx="1244520" cy="17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55F5361-46BD-D60A-64FB-FCCB65AF4C6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066404" y="4105822"/>
                  <a:ext cx="12621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2749B4A-3C96-FB6D-A689-9F60A97C8C85}"/>
                    </a:ext>
                  </a:extLst>
                </p14:cNvPr>
                <p14:cNvContentPartPr/>
                <p14:nvPr/>
              </p14:nvContentPartPr>
              <p14:xfrm>
                <a:off x="2729084" y="3451702"/>
                <a:ext cx="1715760" cy="1244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2749B4A-3C96-FB6D-A689-9F60A97C8C8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20084" y="3442702"/>
                  <a:ext cx="1733400" cy="12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16CB15C-080D-6CDA-5C90-46585D37ECB2}"/>
                    </a:ext>
                  </a:extLst>
                </p14:cNvPr>
                <p14:cNvContentPartPr/>
                <p14:nvPr/>
              </p14:nvContentPartPr>
              <p14:xfrm>
                <a:off x="3448004" y="2124022"/>
                <a:ext cx="1572480" cy="1581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16CB15C-080D-6CDA-5C90-46585D37ECB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39004" y="2115382"/>
                  <a:ext cx="1590120" cy="15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3112196-3E88-3799-8EB8-3949698B56F9}"/>
                    </a:ext>
                  </a:extLst>
                </p14:cNvPr>
                <p14:cNvContentPartPr/>
                <p14:nvPr/>
              </p14:nvContentPartPr>
              <p14:xfrm>
                <a:off x="3375644" y="1932502"/>
                <a:ext cx="834120" cy="497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3112196-3E88-3799-8EB8-3949698B56F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66644" y="1923502"/>
                  <a:ext cx="851760" cy="51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8C40666-F4EC-7715-E187-EF3A07EC0051}"/>
                  </a:ext>
                </a:extLst>
              </p14:cNvPr>
              <p14:cNvContentPartPr/>
              <p14:nvPr/>
            </p14:nvContentPartPr>
            <p14:xfrm>
              <a:off x="8105103" y="3006149"/>
              <a:ext cx="189720" cy="1070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8C40666-F4EC-7715-E187-EF3A07EC005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096463" y="2997149"/>
                <a:ext cx="207360" cy="108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5511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B5C7-540A-F9D2-E0F1-9F1C842F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422"/>
            <a:ext cx="10515600" cy="790523"/>
          </a:xfrm>
        </p:spPr>
        <p:txBody>
          <a:bodyPr/>
          <a:lstStyle/>
          <a:p>
            <a:r>
              <a:rPr lang="en-US" dirty="0"/>
              <a:t>Repo Pattern RPS Console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7A8161-8B35-20FD-91E0-2D517DA1B881}"/>
              </a:ext>
            </a:extLst>
          </p:cNvPr>
          <p:cNvSpPr/>
          <p:nvPr/>
        </p:nvSpPr>
        <p:spPr>
          <a:xfrm>
            <a:off x="2907194" y="701035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Program.cs</a:t>
            </a:r>
            <a:endParaRPr lang="en-US" dirty="0"/>
          </a:p>
          <a:p>
            <a:pPr algn="ctr"/>
            <a:r>
              <a:rPr lang="en-US" dirty="0"/>
              <a:t>API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1B25B4-8150-9C63-E518-04F5795C02EB}"/>
              </a:ext>
            </a:extLst>
          </p:cNvPr>
          <p:cNvSpPr/>
          <p:nvPr/>
        </p:nvSpPr>
        <p:spPr>
          <a:xfrm>
            <a:off x="7872081" y="2950048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31E156-7E6E-661C-99D1-F7FD67444BC0}"/>
              </a:ext>
            </a:extLst>
          </p:cNvPr>
          <p:cNvSpPr/>
          <p:nvPr/>
        </p:nvSpPr>
        <p:spPr>
          <a:xfrm>
            <a:off x="2965174" y="2985231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BusinessLayer</a:t>
            </a:r>
            <a:endParaRPr lang="en-US" dirty="0"/>
          </a:p>
          <a:p>
            <a:pPr algn="ctr"/>
            <a:r>
              <a:rPr lang="en-US" dirty="0"/>
              <a:t>Logic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020BBE-2E76-86B1-9FCE-FD279C5DE818}"/>
              </a:ext>
            </a:extLst>
          </p:cNvPr>
          <p:cNvSpPr/>
          <p:nvPr/>
        </p:nvSpPr>
        <p:spPr>
          <a:xfrm>
            <a:off x="2907195" y="5085517"/>
            <a:ext cx="2310847" cy="144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RepoLayer</a:t>
            </a:r>
            <a:endParaRPr lang="en-US" dirty="0"/>
          </a:p>
          <a:p>
            <a:pPr algn="ctr"/>
            <a:r>
              <a:rPr lang="en-US" dirty="0"/>
              <a:t>Mapper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21FE12-16C6-F0BF-C910-235E830142CD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062618" y="2142208"/>
            <a:ext cx="57980" cy="8430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DF4751-E8E0-8D04-5346-867D47FA1FD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062619" y="4426404"/>
            <a:ext cx="57979" cy="6591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252FED-76EE-4771-DA78-FF91E784E9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218041" y="1421622"/>
            <a:ext cx="2654040" cy="22490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3B64F5-BF94-7B3F-2650-B0F7C442AA9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5276021" y="3670635"/>
            <a:ext cx="2596060" cy="35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BD3476-4F6A-DDB1-BB3F-D0CBCD6B8729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5218042" y="3670635"/>
            <a:ext cx="2654039" cy="21354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B491F7-747B-F49D-3D65-48E642A9C572}"/>
              </a:ext>
            </a:extLst>
          </p:cNvPr>
          <p:cNvSpPr txBox="1"/>
          <p:nvPr/>
        </p:nvSpPr>
        <p:spPr>
          <a:xfrm>
            <a:off x="265871" y="1281070"/>
            <a:ext cx="2641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1.User gives you info.</a:t>
            </a:r>
          </a:p>
          <a:p>
            <a:r>
              <a:rPr lang="en-US" dirty="0"/>
              <a:t>You call a method in the Bus. Layer.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B2A7F8-0D13-C14C-FBC8-A72DB71CB9B1}"/>
              </a:ext>
            </a:extLst>
          </p:cNvPr>
          <p:cNvSpPr txBox="1"/>
          <p:nvPr/>
        </p:nvSpPr>
        <p:spPr>
          <a:xfrm>
            <a:off x="265871" y="3070471"/>
            <a:ext cx="2641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Business Layer will do some logic and call a method in the Repo Layer to insert into the Db.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0F288B-ECD9-B975-3EAA-887FDE56C6EB}"/>
              </a:ext>
            </a:extLst>
          </p:cNvPr>
          <p:cNvSpPr txBox="1"/>
          <p:nvPr/>
        </p:nvSpPr>
        <p:spPr>
          <a:xfrm>
            <a:off x="315154" y="5233635"/>
            <a:ext cx="2641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Repo layer method will create the connection and insert the data.</a:t>
            </a:r>
          </a:p>
        </p:txBody>
      </p:sp>
    </p:spTree>
    <p:extLst>
      <p:ext uri="{BB962C8B-B14F-4D97-AF65-F5344CB8AC3E}">
        <p14:creationId xmlns:p14="http://schemas.microsoft.com/office/powerpoint/2010/main" val="3308803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26CB-1B93-C734-58BC-2413FB79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Async/ await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679F5B-E7D5-AE70-64B1-3DE4F5A916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221282"/>
              </p:ext>
            </p:extLst>
          </p:nvPr>
        </p:nvGraphicFramePr>
        <p:xfrm>
          <a:off x="129988" y="1839072"/>
          <a:ext cx="25908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666048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Synchronous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6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1 – 5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2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2 –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45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3 –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05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 4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00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465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21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75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9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0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8734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2EA4F5-C704-2BBC-148F-F80ED5A8DA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2234288"/>
              </p:ext>
            </p:extLst>
          </p:nvPr>
        </p:nvGraphicFramePr>
        <p:xfrm>
          <a:off x="2891118" y="1839072"/>
          <a:ext cx="374276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764">
                  <a:extLst>
                    <a:ext uri="{9D8B030D-6E8A-4147-A177-3AD203B41FA5}">
                      <a16:colId xmlns:a16="http://schemas.microsoft.com/office/drawing/2014/main" val="3666048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Asynchronous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63295"/>
                  </a:ext>
                </a:extLst>
              </a:tr>
              <a:tr h="4079240">
                <a:tc>
                  <a:txBody>
                    <a:bodyPr/>
                    <a:lstStyle/>
                    <a:p>
                      <a:r>
                        <a:rPr lang="en-US" dirty="0"/>
                        <a:t>Task&lt;int&gt; </a:t>
                      </a:r>
                      <a:r>
                        <a:rPr lang="en-US" dirty="0" err="1"/>
                        <a:t>myint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StepAsync</a:t>
                      </a:r>
                      <a:r>
                        <a:rPr lang="en-US" dirty="0"/>
                        <a:t> 1 – 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Step 2 –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 myInt3 = await </a:t>
                      </a:r>
                      <a:r>
                        <a:rPr lang="en-US" dirty="0" err="1"/>
                        <a:t>StepAsync</a:t>
                      </a:r>
                      <a:r>
                        <a:rPr lang="en-US" dirty="0"/>
                        <a:t> 2.1 - 15</a:t>
                      </a:r>
                    </a:p>
                    <a:p>
                      <a:r>
                        <a:rPr lang="en-US" dirty="0"/>
                        <a:t>myInt3 += ++myInt20;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Task&lt;string&gt; </a:t>
                      </a:r>
                      <a:r>
                        <a:rPr lang="en-US" dirty="0" err="1"/>
                        <a:t>myStr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StepAsync</a:t>
                      </a:r>
                      <a:r>
                        <a:rPr lang="en-US" dirty="0"/>
                        <a:t> 3 – 5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Step 4 - 1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 myint2 = await </a:t>
                      </a:r>
                      <a:r>
                        <a:rPr lang="en-US" dirty="0" err="1"/>
                        <a:t>myint</a:t>
                      </a:r>
                      <a:r>
                        <a:rPr lang="en-US" dirty="0"/>
                        <a:t>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String mystr2 = await </a:t>
                      </a:r>
                      <a:r>
                        <a:rPr lang="en-US" dirty="0" err="1"/>
                        <a:t>myStr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2458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86E495F-8755-0593-17DD-7445475076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1556703"/>
              </p:ext>
            </p:extLst>
          </p:nvPr>
        </p:nvGraphicFramePr>
        <p:xfrm>
          <a:off x="8700248" y="4298575"/>
          <a:ext cx="33169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6940">
                  <a:extLst>
                    <a:ext uri="{9D8B030D-6E8A-4147-A177-3AD203B41FA5}">
                      <a16:colId xmlns:a16="http://schemas.microsoft.com/office/drawing/2014/main" val="3666048883"/>
                    </a:ext>
                  </a:extLst>
                </a:gridCol>
              </a:tblGrid>
              <a:tr h="188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Await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63295"/>
                  </a:ext>
                </a:extLst>
              </a:tr>
              <a:tr h="2976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24585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758045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94736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r>
                        <a:rPr lang="en-US" dirty="0" err="1"/>
                        <a:t>myStr</a:t>
                      </a:r>
                      <a:r>
                        <a:rPr lang="en-US" dirty="0"/>
                        <a:t> (Promise Resolved)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00305"/>
                  </a:ext>
                </a:extLst>
              </a:tr>
              <a:tr h="188293">
                <a:tc>
                  <a:txBody>
                    <a:bodyPr/>
                    <a:lstStyle/>
                    <a:p>
                      <a:r>
                        <a:rPr lang="en-US" dirty="0" err="1"/>
                        <a:t>myint</a:t>
                      </a:r>
                      <a:r>
                        <a:rPr lang="en-US" dirty="0"/>
                        <a:t>(Promise Resolved)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873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BBF2820-FA30-D756-099F-BF7F3AFA566D}"/>
              </a:ext>
            </a:extLst>
          </p:cNvPr>
          <p:cNvSpPr txBox="1"/>
          <p:nvPr/>
        </p:nvSpPr>
        <p:spPr>
          <a:xfrm>
            <a:off x="6674224" y="685800"/>
            <a:ext cx="54236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you use the Async version of any method, you must </a:t>
            </a:r>
            <a:r>
              <a:rPr lang="en-US" b="1" i="1" dirty="0"/>
              <a:t>await</a:t>
            </a:r>
            <a:r>
              <a:rPr lang="en-US" dirty="0"/>
              <a:t> the Promise returned, to get the result.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All async methods must have the </a:t>
            </a:r>
            <a:r>
              <a:rPr lang="en-US" b="1" i="1" dirty="0"/>
              <a:t>async</a:t>
            </a:r>
            <a:r>
              <a:rPr lang="en-US" dirty="0"/>
              <a:t> modifier in the method signature.</a:t>
            </a:r>
          </a:p>
          <a:p>
            <a:pPr marL="285750" indent="-285750">
              <a:buFontTx/>
              <a:buChar char="-"/>
            </a:pPr>
            <a:r>
              <a:rPr lang="en-US" dirty="0"/>
              <a:t>All </a:t>
            </a:r>
            <a:r>
              <a:rPr lang="en-US" b="1" i="1" dirty="0"/>
              <a:t>async</a:t>
            </a:r>
            <a:r>
              <a:rPr lang="en-US" dirty="0"/>
              <a:t> methods must return a Task&lt;T&gt;. </a:t>
            </a:r>
          </a:p>
          <a:p>
            <a:pPr marL="285750" indent="-285750">
              <a:buFontTx/>
              <a:buChar char="-"/>
            </a:pPr>
            <a:r>
              <a:rPr lang="en-US" dirty="0"/>
              <a:t>public async Task </a:t>
            </a:r>
            <a:r>
              <a:rPr lang="en-US" dirty="0" err="1"/>
              <a:t>myVoidMethod</a:t>
            </a:r>
            <a:r>
              <a:rPr lang="en-US" dirty="0"/>
              <a:t>(){}</a:t>
            </a:r>
          </a:p>
          <a:p>
            <a:pPr marL="285750" indent="-285750">
              <a:buFontTx/>
              <a:buChar char="-"/>
            </a:pPr>
            <a:r>
              <a:rPr lang="en-US" dirty="0"/>
              <a:t>public async Task&lt;Player&gt; </a:t>
            </a:r>
            <a:r>
              <a:rPr lang="en-US" dirty="0" err="1"/>
              <a:t>myPlayerMethod</a:t>
            </a:r>
            <a:r>
              <a:rPr lang="en-US" dirty="0"/>
              <a:t>(){}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</a:t>
            </a:r>
            <a:r>
              <a:rPr lang="en-US" b="1" i="1" dirty="0"/>
              <a:t>await </a:t>
            </a:r>
            <a:r>
              <a:rPr lang="en-US" dirty="0"/>
              <a:t>operator stops line execution until the promise is resolved.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9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1B9AEA-9FEB-AD05-895F-4475116560E8}"/>
              </a:ext>
            </a:extLst>
          </p:cNvPr>
          <p:cNvCxnSpPr>
            <a:cxnSpLocks/>
          </p:cNvCxnSpPr>
          <p:nvPr/>
        </p:nvCxnSpPr>
        <p:spPr>
          <a:xfrm>
            <a:off x="897571" y="3814675"/>
            <a:ext cx="9104731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9E9BBB-0941-8049-6F00-A0A8CCA4ACAC}"/>
              </a:ext>
            </a:extLst>
          </p:cNvPr>
          <p:cNvSpPr txBox="1"/>
          <p:nvPr/>
        </p:nvSpPr>
        <p:spPr>
          <a:xfrm>
            <a:off x="282988" y="3489306"/>
            <a:ext cx="91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1main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745C65-E46B-72D8-70A3-E7937E89BC7C}"/>
              </a:ext>
            </a:extLst>
          </p:cNvPr>
          <p:cNvCxnSpPr>
            <a:cxnSpLocks/>
          </p:cNvCxnSpPr>
          <p:nvPr/>
        </p:nvCxnSpPr>
        <p:spPr>
          <a:xfrm flipV="1">
            <a:off x="1279038" y="3043325"/>
            <a:ext cx="910660" cy="77135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32F4E0-3E91-19E1-557A-F6991B17C1CC}"/>
              </a:ext>
            </a:extLst>
          </p:cNvPr>
          <p:cNvSpPr txBox="1"/>
          <p:nvPr/>
        </p:nvSpPr>
        <p:spPr>
          <a:xfrm>
            <a:off x="1734368" y="2766574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0EBDE8-9A38-B4A7-D6C6-88A17D706A4A}"/>
              </a:ext>
            </a:extLst>
          </p:cNvPr>
          <p:cNvCxnSpPr>
            <a:cxnSpLocks/>
          </p:cNvCxnSpPr>
          <p:nvPr/>
        </p:nvCxnSpPr>
        <p:spPr>
          <a:xfrm>
            <a:off x="2189698" y="3085399"/>
            <a:ext cx="766675" cy="68531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F5A32E-8F0C-34E5-E2F4-DCA1B26B348B}"/>
              </a:ext>
            </a:extLst>
          </p:cNvPr>
          <p:cNvCxnSpPr>
            <a:cxnSpLocks/>
          </p:cNvCxnSpPr>
          <p:nvPr/>
        </p:nvCxnSpPr>
        <p:spPr>
          <a:xfrm>
            <a:off x="1565139" y="3812787"/>
            <a:ext cx="897570" cy="43384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C93E211-CAE1-DA92-15AD-9F4D4CD5045A}"/>
              </a:ext>
            </a:extLst>
          </p:cNvPr>
          <p:cNvSpPr txBox="1"/>
          <p:nvPr/>
        </p:nvSpPr>
        <p:spPr>
          <a:xfrm>
            <a:off x="2744417" y="3382720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Conflict!!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643F5B-9568-F47F-A6A3-BFA0144F7F89}"/>
              </a:ext>
            </a:extLst>
          </p:cNvPr>
          <p:cNvCxnSpPr>
            <a:cxnSpLocks/>
          </p:cNvCxnSpPr>
          <p:nvPr/>
        </p:nvCxnSpPr>
        <p:spPr>
          <a:xfrm flipV="1">
            <a:off x="2378870" y="3812787"/>
            <a:ext cx="266158" cy="41329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ECDBE93-79AE-1303-9014-8A2527C73C65}"/>
              </a:ext>
            </a:extLst>
          </p:cNvPr>
          <p:cNvSpPr/>
          <p:nvPr/>
        </p:nvSpPr>
        <p:spPr>
          <a:xfrm>
            <a:off x="2333683" y="3545404"/>
            <a:ext cx="1039686" cy="544132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0F187B-B438-2B7D-6F1F-7047B2036338}"/>
              </a:ext>
            </a:extLst>
          </p:cNvPr>
          <p:cNvSpPr txBox="1"/>
          <p:nvPr/>
        </p:nvSpPr>
        <p:spPr>
          <a:xfrm>
            <a:off x="1988680" y="4399031"/>
            <a:ext cx="21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Branch2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77C391-6577-256E-57CB-B6EAB88A4532}"/>
              </a:ext>
            </a:extLst>
          </p:cNvPr>
          <p:cNvGrpSpPr/>
          <p:nvPr/>
        </p:nvGrpSpPr>
        <p:grpSpPr>
          <a:xfrm>
            <a:off x="1175885" y="3279673"/>
            <a:ext cx="194040" cy="315720"/>
            <a:chOff x="1175885" y="3279673"/>
            <a:chExt cx="19404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89BBF9C-F471-8797-2CC2-09ADCB7A65B6}"/>
                    </a:ext>
                  </a:extLst>
                </p14:cNvPr>
                <p14:cNvContentPartPr/>
                <p14:nvPr/>
              </p14:nvContentPartPr>
              <p14:xfrm>
                <a:off x="1175885" y="3322513"/>
                <a:ext cx="19440" cy="272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89BBF9C-F471-8797-2CC2-09ADCB7A65B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67245" y="3313873"/>
                  <a:ext cx="370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0BC32E5-5CE6-8D22-3AA5-167182E2481E}"/>
                    </a:ext>
                  </a:extLst>
                </p14:cNvPr>
                <p14:cNvContentPartPr/>
                <p14:nvPr/>
              </p14:nvContentPartPr>
              <p14:xfrm>
                <a:off x="1180565" y="3279673"/>
                <a:ext cx="153000" cy="142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0BC32E5-5CE6-8D22-3AA5-167182E248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71565" y="3270673"/>
                  <a:ext cx="1706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D4728E1-6C34-0FCE-21D6-337A6AE16C6D}"/>
                    </a:ext>
                  </a:extLst>
                </p14:cNvPr>
                <p14:cNvContentPartPr/>
                <p14:nvPr/>
              </p14:nvContentPartPr>
              <p14:xfrm>
                <a:off x="1360205" y="3322513"/>
                <a:ext cx="9720" cy="202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D4728E1-6C34-0FCE-21D6-337A6AE16C6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51205" y="3313873"/>
                  <a:ext cx="2736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D87521-E226-B2A1-1BC0-7B9BBDED0E50}"/>
              </a:ext>
            </a:extLst>
          </p:cNvPr>
          <p:cNvGrpSpPr/>
          <p:nvPr/>
        </p:nvGrpSpPr>
        <p:grpSpPr>
          <a:xfrm>
            <a:off x="1472525" y="3970513"/>
            <a:ext cx="257400" cy="263160"/>
            <a:chOff x="1472525" y="3970513"/>
            <a:chExt cx="25740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28C84DE-9ACC-D020-34F4-BB4EC56D7C5F}"/>
                    </a:ext>
                  </a:extLst>
                </p14:cNvPr>
                <p14:cNvContentPartPr/>
                <p14:nvPr/>
              </p14:nvContentPartPr>
              <p14:xfrm>
                <a:off x="1472525" y="4018033"/>
                <a:ext cx="34560" cy="196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28C84DE-9ACC-D020-34F4-BB4EC56D7C5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63525" y="4009033"/>
                  <a:ext cx="522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0401AD5-416C-114E-0B92-BE0CDB255186}"/>
                    </a:ext>
                  </a:extLst>
                </p14:cNvPr>
                <p14:cNvContentPartPr/>
                <p14:nvPr/>
              </p14:nvContentPartPr>
              <p14:xfrm>
                <a:off x="1476125" y="3983833"/>
                <a:ext cx="96840" cy="96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0401AD5-416C-114E-0B92-BE0CDB25518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67485" y="3974833"/>
                  <a:ext cx="114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00CAC6D-BB10-8032-38F2-532F9E24415D}"/>
                    </a:ext>
                  </a:extLst>
                </p14:cNvPr>
                <p14:cNvContentPartPr/>
                <p14:nvPr/>
              </p14:nvContentPartPr>
              <p14:xfrm>
                <a:off x="1611485" y="3970513"/>
                <a:ext cx="118440" cy="263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00CAC6D-BB10-8032-38F2-532F9E24415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02845" y="3961513"/>
                  <a:ext cx="136080" cy="280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9509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8F74-6134-82C3-C44D-E31FC90A2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MultiThreading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28EE5-B506-7A52-F365-82C3511E1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have an array of 3000 integers</a:t>
            </a:r>
          </a:p>
          <a:p>
            <a:r>
              <a:rPr lang="en-US" dirty="0"/>
              <a:t>You want to add 1 to each integer in the array.</a:t>
            </a:r>
          </a:p>
          <a:p>
            <a:r>
              <a:rPr lang="en-US" dirty="0"/>
              <a:t>Takes 60 secs to complete normally (1 thread)</a:t>
            </a:r>
          </a:p>
          <a:p>
            <a:endParaRPr lang="en-US" dirty="0"/>
          </a:p>
          <a:p>
            <a:r>
              <a:rPr lang="en-US" dirty="0"/>
              <a:t>Processor 1(Thread 1)</a:t>
            </a:r>
          </a:p>
          <a:p>
            <a:pPr lvl="1"/>
            <a:r>
              <a:rPr lang="en-US" dirty="0"/>
              <a:t>1000 elements</a:t>
            </a:r>
          </a:p>
          <a:p>
            <a:r>
              <a:rPr lang="en-US" dirty="0"/>
              <a:t>Processor 2 (Thread 2)</a:t>
            </a:r>
          </a:p>
          <a:p>
            <a:pPr lvl="1"/>
            <a:r>
              <a:rPr lang="en-US" dirty="0"/>
              <a:t>1000 elements</a:t>
            </a:r>
          </a:p>
          <a:p>
            <a:r>
              <a:rPr lang="en-US" dirty="0"/>
              <a:t>Processor 3 (Thread 3)</a:t>
            </a:r>
          </a:p>
          <a:p>
            <a:pPr lvl="1"/>
            <a:r>
              <a:rPr lang="en-US" dirty="0"/>
              <a:t>1000 elements</a:t>
            </a:r>
          </a:p>
        </p:txBody>
      </p:sp>
    </p:spTree>
    <p:extLst>
      <p:ext uri="{BB962C8B-B14F-4D97-AF65-F5344CB8AC3E}">
        <p14:creationId xmlns:p14="http://schemas.microsoft.com/office/powerpoint/2010/main" val="1037616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BCB1-E127-D8C5-13A5-29249A04C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30" y="169822"/>
            <a:ext cx="10515600" cy="919339"/>
          </a:xfrm>
        </p:spPr>
        <p:txBody>
          <a:bodyPr/>
          <a:lstStyle/>
          <a:p>
            <a:r>
              <a:rPr lang="en-US" dirty="0"/>
              <a:t>Service Oriented Architecture (SOA)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E248111-715C-D6DB-8681-4D2FB668F40B}"/>
              </a:ext>
            </a:extLst>
          </p:cNvPr>
          <p:cNvSpPr/>
          <p:nvPr/>
        </p:nvSpPr>
        <p:spPr>
          <a:xfrm>
            <a:off x="195889" y="4330597"/>
            <a:ext cx="3361764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http://www.API1.com</a:t>
            </a:r>
          </a:p>
          <a:p>
            <a:pPr algn="ctr"/>
            <a:r>
              <a:rPr lang="en-US" dirty="0"/>
              <a:t>Register Users</a:t>
            </a:r>
          </a:p>
          <a:p>
            <a:pPr algn="ctr"/>
            <a:r>
              <a:rPr lang="en-US" dirty="0"/>
              <a:t>CORS – allow Revature.com only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47D3FC-9E8F-55AF-FD27-BF2B6C1AAC89}"/>
              </a:ext>
            </a:extLst>
          </p:cNvPr>
          <p:cNvSpPr/>
          <p:nvPr/>
        </p:nvSpPr>
        <p:spPr>
          <a:xfrm>
            <a:off x="8355108" y="4325471"/>
            <a:ext cx="3299012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(Private)</a:t>
            </a:r>
          </a:p>
          <a:p>
            <a:pPr algn="ctr"/>
            <a:r>
              <a:rPr lang="en-US" dirty="0"/>
              <a:t>http://www.API4.com</a:t>
            </a:r>
          </a:p>
          <a:p>
            <a:pPr algn="ctr"/>
            <a:r>
              <a:rPr lang="en-US" dirty="0"/>
              <a:t>Transactions</a:t>
            </a:r>
          </a:p>
          <a:p>
            <a:pPr algn="ctr"/>
            <a:r>
              <a:rPr lang="en-US" dirty="0"/>
              <a:t>CORS -  allow API2</a:t>
            </a:r>
          </a:p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4C324B-7F9D-0978-6C21-BFF5E14BC95D}"/>
              </a:ext>
            </a:extLst>
          </p:cNvPr>
          <p:cNvSpPr/>
          <p:nvPr/>
        </p:nvSpPr>
        <p:spPr>
          <a:xfrm>
            <a:off x="6270812" y="1443738"/>
            <a:ext cx="3406588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http://www.API2.com</a:t>
            </a:r>
          </a:p>
          <a:p>
            <a:pPr algn="ctr"/>
            <a:r>
              <a:rPr lang="en-US" dirty="0"/>
              <a:t>Orders</a:t>
            </a:r>
          </a:p>
          <a:p>
            <a:pPr algn="ctr"/>
            <a:r>
              <a:rPr lang="en-US" dirty="0"/>
              <a:t>CORS – allow Revature.com only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CDB305-8BC0-1B13-604F-592FDF675D44}"/>
              </a:ext>
            </a:extLst>
          </p:cNvPr>
          <p:cNvSpPr/>
          <p:nvPr/>
        </p:nvSpPr>
        <p:spPr>
          <a:xfrm>
            <a:off x="172361" y="981854"/>
            <a:ext cx="3406589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Revature.com</a:t>
            </a:r>
          </a:p>
          <a:p>
            <a:pPr algn="ctr"/>
            <a:r>
              <a:rPr lang="en-US" dirty="0"/>
              <a:t>Front-End</a:t>
            </a:r>
          </a:p>
          <a:p>
            <a:pPr algn="ctr"/>
            <a:r>
              <a:rPr lang="en-US" dirty="0"/>
              <a:t>Angular/React/Vue</a:t>
            </a:r>
          </a:p>
          <a:p>
            <a:pPr algn="ctr"/>
            <a:r>
              <a:rPr lang="en-US" dirty="0"/>
              <a:t>CORS Policy – Allow All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1E25CC-94FE-FBD5-1477-CCECF9E9DA55}"/>
              </a:ext>
            </a:extLst>
          </p:cNvPr>
          <p:cNvSpPr/>
          <p:nvPr/>
        </p:nvSpPr>
        <p:spPr>
          <a:xfrm>
            <a:off x="4232748" y="4515808"/>
            <a:ext cx="3151095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http://www.API3.com</a:t>
            </a:r>
          </a:p>
          <a:p>
            <a:pPr algn="ctr"/>
            <a:r>
              <a:rPr lang="en-US" dirty="0"/>
              <a:t>Display products</a:t>
            </a:r>
          </a:p>
          <a:p>
            <a:pPr algn="ctr"/>
            <a:r>
              <a:rPr lang="en-US" dirty="0"/>
              <a:t>CORS – allow Revature.com only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B2216CA-6806-C509-8C26-02D8493EE83D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 rot="16200000" flipH="1">
            <a:off x="1181236" y="3635061"/>
            <a:ext cx="1389955" cy="1115"/>
          </a:xfrm>
          <a:prstGeom prst="bentConnector3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80AA8C9-4D31-FDB9-7A82-8093856EB0EC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 rot="16200000" flipH="1">
            <a:off x="3513169" y="2220681"/>
            <a:ext cx="1862024" cy="2728229"/>
          </a:xfrm>
          <a:prstGeom prst="bentConnector3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91FBD1C-E216-448B-2484-074A2A63EA7F}"/>
                  </a:ext>
                </a:extLst>
              </p14:cNvPr>
              <p14:cNvContentPartPr/>
              <p14:nvPr/>
            </p14:nvContentPartPr>
            <p14:xfrm>
              <a:off x="2070416" y="6064355"/>
              <a:ext cx="54000" cy="379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91FBD1C-E216-448B-2484-074A2A63EA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2776" y="6028715"/>
                <a:ext cx="8964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788507B-0575-4FCF-83A3-E2CD6560880F}"/>
                  </a:ext>
                </a:extLst>
              </p14:cNvPr>
              <p14:cNvContentPartPr/>
              <p14:nvPr/>
            </p14:nvContentPartPr>
            <p14:xfrm>
              <a:off x="1841816" y="6512555"/>
              <a:ext cx="67680" cy="339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788507B-0575-4FCF-83A3-E2CD656088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4176" y="6476555"/>
                <a:ext cx="10332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7A3710E-AE0A-F0B2-594B-54EC66414FE4}"/>
                  </a:ext>
                </a:extLst>
              </p14:cNvPr>
              <p14:cNvContentPartPr/>
              <p14:nvPr/>
            </p14:nvContentPartPr>
            <p14:xfrm>
              <a:off x="1815176" y="6548576"/>
              <a:ext cx="243000" cy="2426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7A3710E-AE0A-F0B2-594B-54EC66414F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7536" y="6512936"/>
                <a:ext cx="27864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4D766C2-3F5D-20A1-F0BD-D0024CEABEC8}"/>
                  </a:ext>
                </a:extLst>
              </p14:cNvPr>
              <p14:cNvContentPartPr/>
              <p14:nvPr/>
            </p14:nvContentPartPr>
            <p14:xfrm>
              <a:off x="2200736" y="6503576"/>
              <a:ext cx="93960" cy="321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4D766C2-3F5D-20A1-F0BD-D0024CEABE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82736" y="6467936"/>
                <a:ext cx="1296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97BC8E6-2F68-AD3A-881A-1AA185403C48}"/>
                  </a:ext>
                </a:extLst>
              </p14:cNvPr>
              <p14:cNvContentPartPr/>
              <p14:nvPr/>
            </p14:nvContentPartPr>
            <p14:xfrm>
              <a:off x="2223056" y="644525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97BC8E6-2F68-AD3A-881A-1AA185403C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05056" y="6409616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A148F5B-2844-B73A-1924-5BDDF6568004}"/>
                  </a:ext>
                </a:extLst>
              </p14:cNvPr>
              <p14:cNvContentPartPr/>
              <p14:nvPr/>
            </p14:nvContentPartPr>
            <p14:xfrm>
              <a:off x="2223056" y="6446696"/>
              <a:ext cx="318600" cy="3358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A148F5B-2844-B73A-1924-5BDDF656800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05056" y="6410696"/>
                <a:ext cx="35424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6C3825A-A129-D4F7-A294-8A2E31A2B1A9}"/>
                  </a:ext>
                </a:extLst>
              </p14:cNvPr>
              <p14:cNvContentPartPr/>
              <p14:nvPr/>
            </p14:nvContentPartPr>
            <p14:xfrm>
              <a:off x="6010616" y="6068696"/>
              <a:ext cx="426240" cy="310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6C3825A-A129-D4F7-A294-8A2E31A2B1A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92976" y="6033056"/>
                <a:ext cx="46188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0A0C5A5-2314-1E85-5F57-D3B2200B4622}"/>
                  </a:ext>
                </a:extLst>
              </p14:cNvPr>
              <p14:cNvContentPartPr/>
              <p14:nvPr/>
            </p14:nvContentPartPr>
            <p14:xfrm>
              <a:off x="6144176" y="6476936"/>
              <a:ext cx="23760" cy="317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0A0C5A5-2314-1E85-5F57-D3B2200B462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26176" y="6441296"/>
                <a:ext cx="5940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6BC1353-573E-040B-B78C-8D2CD5C4A2B1}"/>
                  </a:ext>
                </a:extLst>
              </p14:cNvPr>
              <p14:cNvContentPartPr/>
              <p14:nvPr/>
            </p14:nvContentPartPr>
            <p14:xfrm>
              <a:off x="6084776" y="6399896"/>
              <a:ext cx="342000" cy="408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6BC1353-573E-040B-B78C-8D2CD5C4A2B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66776" y="6364256"/>
                <a:ext cx="37764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565BD18-2938-228A-04F5-3817320A14E4}"/>
                  </a:ext>
                </a:extLst>
              </p14:cNvPr>
              <p14:cNvContentPartPr/>
              <p14:nvPr/>
            </p14:nvContentPartPr>
            <p14:xfrm>
              <a:off x="5786336" y="6454616"/>
              <a:ext cx="21960" cy="362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565BD18-2938-228A-04F5-3817320A14E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68696" y="6418616"/>
                <a:ext cx="5760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EB5081C-36CC-AF46-36EC-B74E662A3FA0}"/>
                  </a:ext>
                </a:extLst>
              </p14:cNvPr>
              <p14:cNvContentPartPr/>
              <p14:nvPr/>
            </p14:nvContentPartPr>
            <p14:xfrm>
              <a:off x="5768336" y="6449936"/>
              <a:ext cx="300960" cy="341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EB5081C-36CC-AF46-36EC-B74E662A3FA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50696" y="6413936"/>
                <a:ext cx="336600" cy="412920"/>
              </a:xfrm>
              <a:prstGeom prst="rect">
                <a:avLst/>
              </a:prstGeom>
            </p:spPr>
          </p:pic>
        </mc:Fallback>
      </mc:AlternateContent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EE83957-DBDC-F380-11EB-9B6362BF5696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3578950" y="1961248"/>
            <a:ext cx="2691862" cy="461884"/>
          </a:xfrm>
          <a:prstGeom prst="bentConnector3">
            <a:avLst>
              <a:gd name="adj1" fmla="val 50000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681FD91-1787-1108-8401-556A2DD61412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 rot="16200000" flipH="1">
            <a:off x="8527888" y="2848744"/>
            <a:ext cx="922945" cy="2030508"/>
          </a:xfrm>
          <a:prstGeom prst="bentConnector3">
            <a:avLst>
              <a:gd name="adj1" fmla="val 50000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55B343E-9A22-7A57-4124-AE764CACF506}"/>
              </a:ext>
            </a:extLst>
          </p:cNvPr>
          <p:cNvSpPr/>
          <p:nvPr/>
        </p:nvSpPr>
        <p:spPr>
          <a:xfrm>
            <a:off x="9296403" y="2870"/>
            <a:ext cx="3299012" cy="1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(Private)</a:t>
            </a:r>
          </a:p>
          <a:p>
            <a:pPr algn="ctr"/>
            <a:r>
              <a:rPr lang="en-US" dirty="0"/>
              <a:t>http://www.API5.com</a:t>
            </a:r>
          </a:p>
          <a:p>
            <a:pPr algn="ctr"/>
            <a:r>
              <a:rPr lang="en-US" dirty="0"/>
              <a:t>Order Fulfillment</a:t>
            </a:r>
          </a:p>
          <a:p>
            <a:pPr algn="ctr"/>
            <a:r>
              <a:rPr lang="en-US" dirty="0"/>
              <a:t>CORS -  allow API2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C3D5544-C650-F2E0-48E2-6FF30A5501F5}"/>
              </a:ext>
            </a:extLst>
          </p:cNvPr>
          <p:cNvCxnSpPr>
            <a:cxnSpLocks/>
            <a:stCxn id="6" idx="6"/>
            <a:endCxn id="41" idx="4"/>
          </p:cNvCxnSpPr>
          <p:nvPr/>
        </p:nvCxnSpPr>
        <p:spPr>
          <a:xfrm flipV="1">
            <a:off x="9677400" y="1961658"/>
            <a:ext cx="1268509" cy="461474"/>
          </a:xfrm>
          <a:prstGeom prst="bentConnector2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1852D78-5741-0366-860D-F964EAEE0F1A}"/>
                  </a:ext>
                </a:extLst>
              </p14:cNvPr>
              <p14:cNvContentPartPr/>
              <p14:nvPr/>
            </p14:nvContentPartPr>
            <p14:xfrm>
              <a:off x="6237056" y="1774976"/>
              <a:ext cx="5651280" cy="4845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1852D78-5741-0366-860D-F964EAEE0F1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19056" y="1739336"/>
                <a:ext cx="5686920" cy="49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9ABBBF4-54D4-B0A5-E098-0BE44B5D7168}"/>
                  </a:ext>
                </a:extLst>
              </p14:cNvPr>
              <p14:cNvContentPartPr/>
              <p14:nvPr/>
            </p14:nvContentPartPr>
            <p14:xfrm>
              <a:off x="1288856" y="6126656"/>
              <a:ext cx="1798560" cy="10209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9ABBBF4-54D4-B0A5-E098-0BE44B5D716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71216" y="6091016"/>
                <a:ext cx="1834200" cy="10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768E8D3-7CE4-BD63-0548-49FDF62136DD}"/>
                  </a:ext>
                </a:extLst>
              </p14:cNvPr>
              <p14:cNvContentPartPr/>
              <p14:nvPr/>
            </p14:nvContentPartPr>
            <p14:xfrm>
              <a:off x="2813456" y="1815296"/>
              <a:ext cx="8437320" cy="4782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768E8D3-7CE4-BD63-0548-49FDF62136D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95816" y="1779296"/>
                <a:ext cx="8472960" cy="485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50B108DC-2577-A6EF-C718-8F1E930C04D8}"/>
              </a:ext>
            </a:extLst>
          </p:cNvPr>
          <p:cNvGrpSpPr/>
          <p:nvPr/>
        </p:nvGrpSpPr>
        <p:grpSpPr>
          <a:xfrm>
            <a:off x="1063496" y="3536075"/>
            <a:ext cx="658440" cy="604080"/>
            <a:chOff x="2030456" y="3342776"/>
            <a:chExt cx="658440" cy="604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03BA89B-872F-2155-3D5E-A8328DA46998}"/>
                    </a:ext>
                  </a:extLst>
                </p14:cNvPr>
                <p14:cNvContentPartPr/>
                <p14:nvPr/>
              </p14:nvContentPartPr>
              <p14:xfrm>
                <a:off x="2030456" y="3738056"/>
                <a:ext cx="115200" cy="208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03BA89B-872F-2155-3D5E-A8328DA4699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12456" y="3720416"/>
                  <a:ext cx="1508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06C8DE8-09A8-7EB2-A96E-6D3A7189131D}"/>
                    </a:ext>
                  </a:extLst>
                </p14:cNvPr>
                <p14:cNvContentPartPr/>
                <p14:nvPr/>
              </p14:nvContentPartPr>
              <p14:xfrm>
                <a:off x="2196416" y="3666416"/>
                <a:ext cx="86040" cy="205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06C8DE8-09A8-7EB2-A96E-6D3A7189131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78416" y="3648776"/>
                  <a:ext cx="1216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D66685C-5F80-5CBF-D298-FC3D668C4684}"/>
                    </a:ext>
                  </a:extLst>
                </p14:cNvPr>
                <p14:cNvContentPartPr/>
                <p14:nvPr/>
              </p14:nvContentPartPr>
              <p14:xfrm>
                <a:off x="2070416" y="3747056"/>
                <a:ext cx="139680" cy="109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D66685C-5F80-5CBF-D298-FC3D668C46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52416" y="3729056"/>
                  <a:ext cx="1753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6A995B8-EA15-A8BD-B5C9-FDC505B62AD6}"/>
                    </a:ext>
                  </a:extLst>
                </p14:cNvPr>
                <p14:cNvContentPartPr/>
                <p14:nvPr/>
              </p14:nvContentPartPr>
              <p14:xfrm>
                <a:off x="2317016" y="3626096"/>
                <a:ext cx="81360" cy="161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6A995B8-EA15-A8BD-B5C9-FDC505B62AD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99376" y="3608456"/>
                  <a:ext cx="1170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030F614-3B16-F69B-121E-E6C86F865309}"/>
                    </a:ext>
                  </a:extLst>
                </p14:cNvPr>
                <p14:cNvContentPartPr/>
                <p14:nvPr/>
              </p14:nvContentPartPr>
              <p14:xfrm>
                <a:off x="2420336" y="3545456"/>
                <a:ext cx="162000" cy="230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030F614-3B16-F69B-121E-E6C86F86530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02696" y="3527456"/>
                  <a:ext cx="1976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498DA31-B864-8100-32F6-71DDD4C8E398}"/>
                    </a:ext>
                  </a:extLst>
                </p14:cNvPr>
                <p14:cNvContentPartPr/>
                <p14:nvPr/>
              </p14:nvContentPartPr>
              <p14:xfrm>
                <a:off x="2532296" y="3442496"/>
                <a:ext cx="154440" cy="245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498DA31-B864-8100-32F6-71DDD4C8E39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14296" y="3424496"/>
                  <a:ext cx="1900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3815F6E-708D-F5F5-D0B5-8AB7BBFF1C5C}"/>
                    </a:ext>
                  </a:extLst>
                </p14:cNvPr>
                <p14:cNvContentPartPr/>
                <p14:nvPr/>
              </p14:nvContentPartPr>
              <p14:xfrm>
                <a:off x="2281376" y="3342776"/>
                <a:ext cx="407520" cy="315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3815F6E-708D-F5F5-D0B5-8AB7BBFF1C5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63736" y="3325136"/>
                  <a:ext cx="443160" cy="350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36323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C670-1DAD-37B6-7F2A-5077B94EF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52" y="210306"/>
            <a:ext cx="10515600" cy="829885"/>
          </a:xfrm>
        </p:spPr>
        <p:txBody>
          <a:bodyPr/>
          <a:lstStyle/>
          <a:p>
            <a:r>
              <a:rPr lang="en-US" dirty="0"/>
              <a:t>P1 Brainstorming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FE4FDC-BA3F-3F44-0D42-DE81B2585F48}"/>
                  </a:ext>
                </a:extLst>
              </p14:cNvPr>
              <p14:cNvContentPartPr/>
              <p14:nvPr/>
            </p14:nvContentPartPr>
            <p14:xfrm>
              <a:off x="393903" y="1147469"/>
              <a:ext cx="3974040" cy="126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FE4FDC-BA3F-3F44-0D42-DE81B2585F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903" y="1138829"/>
                <a:ext cx="39916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F51303-6949-E12A-6B45-D14F58191A73}"/>
                  </a:ext>
                </a:extLst>
              </p14:cNvPr>
              <p14:cNvContentPartPr/>
              <p14:nvPr/>
            </p14:nvContentPartPr>
            <p14:xfrm>
              <a:off x="350703" y="1663709"/>
              <a:ext cx="305280" cy="501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F51303-6949-E12A-6B45-D14F58191A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703" y="1654709"/>
                <a:ext cx="32292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4A448A5-2E4C-2755-3D4F-613C4CDA2B29}"/>
                  </a:ext>
                </a:extLst>
              </p14:cNvPr>
              <p14:cNvContentPartPr/>
              <p14:nvPr/>
            </p14:nvContentPartPr>
            <p14:xfrm>
              <a:off x="360783" y="1970789"/>
              <a:ext cx="194400" cy="21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4A448A5-2E4C-2755-3D4F-613C4CDA2B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2143" y="1961789"/>
                <a:ext cx="2120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48D8701-FD03-0057-0B15-A7868F978403}"/>
                  </a:ext>
                </a:extLst>
              </p14:cNvPr>
              <p14:cNvContentPartPr/>
              <p14:nvPr/>
            </p14:nvContentPartPr>
            <p14:xfrm>
              <a:off x="735543" y="1947029"/>
              <a:ext cx="241920" cy="199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48D8701-FD03-0057-0B15-A7868F9784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6903" y="1938029"/>
                <a:ext cx="2595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80626E8-E83F-0B10-7447-56EA2B443220}"/>
                  </a:ext>
                </a:extLst>
              </p14:cNvPr>
              <p14:cNvContentPartPr/>
              <p14:nvPr/>
            </p14:nvContentPartPr>
            <p14:xfrm>
              <a:off x="996543" y="1886549"/>
              <a:ext cx="219600" cy="356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80626E8-E83F-0B10-7447-56EA2B4432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7903" y="1877909"/>
                <a:ext cx="23724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7B4865F-9E97-033E-73E2-843FEF431C45}"/>
                  </a:ext>
                </a:extLst>
              </p14:cNvPr>
              <p14:cNvContentPartPr/>
              <p14:nvPr/>
            </p14:nvContentPartPr>
            <p14:xfrm>
              <a:off x="1248903" y="1604309"/>
              <a:ext cx="30600" cy="499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7B4865F-9E97-033E-73E2-843FEF431C4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39903" y="1595309"/>
                <a:ext cx="4824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6C70622-777C-D33E-4DC8-A0FAE7F1CC4E}"/>
                  </a:ext>
                </a:extLst>
              </p14:cNvPr>
              <p14:cNvContentPartPr/>
              <p14:nvPr/>
            </p14:nvContentPartPr>
            <p14:xfrm>
              <a:off x="1375263" y="1924709"/>
              <a:ext cx="99000" cy="180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6C70622-777C-D33E-4DC8-A0FAE7F1CC4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66263" y="1916069"/>
                <a:ext cx="1166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B6336E9-5B48-70A8-709A-682CADBB52CE}"/>
                  </a:ext>
                </a:extLst>
              </p14:cNvPr>
              <p14:cNvContentPartPr/>
              <p14:nvPr/>
            </p14:nvContentPartPr>
            <p14:xfrm>
              <a:off x="1544463" y="1887269"/>
              <a:ext cx="208440" cy="518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B6336E9-5B48-70A8-709A-682CADBB52C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35823" y="1878629"/>
                <a:ext cx="22608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3F54C2A-50B1-7817-A4E6-5B34B68F4A21}"/>
                  </a:ext>
                </a:extLst>
              </p14:cNvPr>
              <p14:cNvContentPartPr/>
              <p14:nvPr/>
            </p14:nvContentPartPr>
            <p14:xfrm>
              <a:off x="1755783" y="1883309"/>
              <a:ext cx="308880" cy="273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3F54C2A-50B1-7817-A4E6-5B34B68F4A2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46783" y="1874309"/>
                <a:ext cx="3265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E1E78F5-BA2D-41AA-611C-6FC6F64B6683}"/>
                  </a:ext>
                </a:extLst>
              </p14:cNvPr>
              <p14:cNvContentPartPr/>
              <p14:nvPr/>
            </p14:nvContentPartPr>
            <p14:xfrm>
              <a:off x="2032623" y="1880429"/>
              <a:ext cx="215640" cy="225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E1E78F5-BA2D-41AA-611C-6FC6F64B668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23623" y="1871789"/>
                <a:ext cx="2332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10A230A-11F3-7DA6-EA78-8AB5A53EC707}"/>
                  </a:ext>
                </a:extLst>
              </p14:cNvPr>
              <p14:cNvContentPartPr/>
              <p14:nvPr/>
            </p14:nvContentPartPr>
            <p14:xfrm>
              <a:off x="2787183" y="1581989"/>
              <a:ext cx="122760" cy="3873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10A230A-11F3-7DA6-EA78-8AB5A53EC70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78543" y="1572989"/>
                <a:ext cx="140400" cy="38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95710E5-BF68-41CC-3D2E-00057F3EC59B}"/>
                  </a:ext>
                </a:extLst>
              </p14:cNvPr>
              <p14:cNvContentPartPr/>
              <p14:nvPr/>
            </p14:nvContentPartPr>
            <p14:xfrm>
              <a:off x="2221983" y="1579109"/>
              <a:ext cx="161640" cy="604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95710E5-BF68-41CC-3D2E-00057F3EC59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12983" y="1570469"/>
                <a:ext cx="17928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41ED25C-C61C-5B7F-8C6C-412E0C0C1DF0}"/>
                  </a:ext>
                </a:extLst>
              </p14:cNvPr>
              <p14:cNvContentPartPr/>
              <p14:nvPr/>
            </p14:nvContentPartPr>
            <p14:xfrm>
              <a:off x="2300103" y="1795469"/>
              <a:ext cx="162360" cy="268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41ED25C-C61C-5B7F-8C6C-412E0C0C1DF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91463" y="1786829"/>
                <a:ext cx="18000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C3DE366-51FA-F61E-7EDB-4198E5419475}"/>
                  </a:ext>
                </a:extLst>
              </p14:cNvPr>
              <p14:cNvContentPartPr/>
              <p14:nvPr/>
            </p14:nvContentPartPr>
            <p14:xfrm>
              <a:off x="2525463" y="1867829"/>
              <a:ext cx="72000" cy="158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C3DE366-51FA-F61E-7EDB-4198E541947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16823" y="1859189"/>
                <a:ext cx="8964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6C1E1C2-C9AA-D3D4-73EB-08385690E476}"/>
                  </a:ext>
                </a:extLst>
              </p14:cNvPr>
              <p14:cNvContentPartPr/>
              <p14:nvPr/>
            </p14:nvContentPartPr>
            <p14:xfrm>
              <a:off x="2522583" y="1853789"/>
              <a:ext cx="202680" cy="299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6C1E1C2-C9AA-D3D4-73EB-08385690E47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13943" y="1845149"/>
                <a:ext cx="22032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C6A2F21-410B-CA64-8A5E-D39B378860FD}"/>
                  </a:ext>
                </a:extLst>
              </p14:cNvPr>
              <p14:cNvContentPartPr/>
              <p14:nvPr/>
            </p14:nvContentPartPr>
            <p14:xfrm>
              <a:off x="2649303" y="1661189"/>
              <a:ext cx="147960" cy="352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C6A2F21-410B-CA64-8A5E-D39B378860F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40663" y="1652549"/>
                <a:ext cx="1656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B453210-C126-2EDB-59EE-3C4ADD6970C8}"/>
                  </a:ext>
                </a:extLst>
              </p14:cNvPr>
              <p14:cNvContentPartPr/>
              <p14:nvPr/>
            </p14:nvContentPartPr>
            <p14:xfrm>
              <a:off x="2651103" y="1476869"/>
              <a:ext cx="378000" cy="756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B453210-C126-2EDB-59EE-3C4ADD6970C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42463" y="1468229"/>
                <a:ext cx="395640" cy="77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B7E3BA5-FADC-D5F4-DF3D-04BCB975A337}"/>
                  </a:ext>
                </a:extLst>
              </p14:cNvPr>
              <p14:cNvContentPartPr/>
              <p14:nvPr/>
            </p14:nvContentPartPr>
            <p14:xfrm>
              <a:off x="6903" y="2409989"/>
              <a:ext cx="2113920" cy="141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B7E3BA5-FADC-D5F4-DF3D-04BCB975A33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-2097" y="2401349"/>
                <a:ext cx="213156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76253B9-F4BA-B9E7-5970-EA1B7D6030D5}"/>
                  </a:ext>
                </a:extLst>
              </p14:cNvPr>
              <p14:cNvContentPartPr/>
              <p14:nvPr/>
            </p14:nvContentPartPr>
            <p14:xfrm>
              <a:off x="3198303" y="4046909"/>
              <a:ext cx="401760" cy="5353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76253B9-F4BA-B9E7-5970-EA1B7D6030D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89303" y="4037909"/>
                <a:ext cx="41940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62F13990-8C16-CC79-DE44-6157B9D371A4}"/>
                  </a:ext>
                </a:extLst>
              </p14:cNvPr>
              <p14:cNvContentPartPr/>
              <p14:nvPr/>
            </p14:nvContentPartPr>
            <p14:xfrm>
              <a:off x="3304503" y="4235549"/>
              <a:ext cx="216000" cy="565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62F13990-8C16-CC79-DE44-6157B9D371A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295503" y="4226909"/>
                <a:ext cx="23364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4A031DE-3961-491C-A8EE-D193EE1403BB}"/>
                  </a:ext>
                </a:extLst>
              </p14:cNvPr>
              <p14:cNvContentPartPr/>
              <p14:nvPr/>
            </p14:nvContentPartPr>
            <p14:xfrm>
              <a:off x="3670983" y="4323389"/>
              <a:ext cx="309960" cy="2260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4A031DE-3961-491C-A8EE-D193EE1403B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62343" y="4314749"/>
                <a:ext cx="3276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05F3A00-9B0B-FD04-336C-4BC386689AA3}"/>
                  </a:ext>
                </a:extLst>
              </p14:cNvPr>
              <p14:cNvContentPartPr/>
              <p14:nvPr/>
            </p14:nvContentPartPr>
            <p14:xfrm>
              <a:off x="4171743" y="4069229"/>
              <a:ext cx="10440" cy="5101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05F3A00-9B0B-FD04-336C-4BC386689AA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163103" y="4060589"/>
                <a:ext cx="2808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8F5C83BF-53E5-ED07-78B5-30AAAEAC21E2}"/>
                  </a:ext>
                </a:extLst>
              </p14:cNvPr>
              <p14:cNvContentPartPr/>
              <p14:nvPr/>
            </p14:nvContentPartPr>
            <p14:xfrm>
              <a:off x="3995703" y="4278029"/>
              <a:ext cx="513000" cy="3200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8F5C83BF-53E5-ED07-78B5-30AAAEAC21E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986703" y="4269389"/>
                <a:ext cx="53064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09523BB-B15E-499C-948B-E3C91545FD05}"/>
                  </a:ext>
                </a:extLst>
              </p14:cNvPr>
              <p14:cNvContentPartPr/>
              <p14:nvPr/>
            </p14:nvContentPartPr>
            <p14:xfrm>
              <a:off x="5469543" y="1571549"/>
              <a:ext cx="160560" cy="44730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09523BB-B15E-499C-948B-E3C91545FD0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60903" y="1562909"/>
                <a:ext cx="178200" cy="449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04B4E88B-E282-83F1-22DD-8CC3D487B1B8}"/>
                  </a:ext>
                </a:extLst>
              </p14:cNvPr>
              <p14:cNvContentPartPr/>
              <p14:nvPr/>
            </p14:nvContentPartPr>
            <p14:xfrm>
              <a:off x="4716063" y="4308269"/>
              <a:ext cx="61560" cy="2044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04B4E88B-E282-83F1-22DD-8CC3D487B1B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07423" y="4299269"/>
                <a:ext cx="7920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EA250415-E949-DCDE-B1A3-69C0696966FD}"/>
                  </a:ext>
                </a:extLst>
              </p14:cNvPr>
              <p14:cNvContentPartPr/>
              <p14:nvPr/>
            </p14:nvContentPartPr>
            <p14:xfrm>
              <a:off x="4693743" y="4112789"/>
              <a:ext cx="17640" cy="572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EA250415-E949-DCDE-B1A3-69C0696966F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684743" y="4103789"/>
                <a:ext cx="3528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6237028A-7838-65AD-4C64-6E9D8460EC38}"/>
                  </a:ext>
                </a:extLst>
              </p14:cNvPr>
              <p14:cNvContentPartPr/>
              <p14:nvPr/>
            </p14:nvContentPartPr>
            <p14:xfrm>
              <a:off x="4860063" y="4349309"/>
              <a:ext cx="172080" cy="1195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6237028A-7838-65AD-4C64-6E9D8460EC3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851063" y="4340309"/>
                <a:ext cx="18972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1244A94D-54F8-9E4A-B285-5D0E0CDF6425}"/>
                  </a:ext>
                </a:extLst>
              </p14:cNvPr>
              <p14:cNvContentPartPr/>
              <p14:nvPr/>
            </p14:nvContentPartPr>
            <p14:xfrm>
              <a:off x="5042583" y="4205309"/>
              <a:ext cx="141840" cy="3002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1244A94D-54F8-9E4A-B285-5D0E0CDF642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033583" y="4196309"/>
                <a:ext cx="1594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F576144-E7EB-AFA4-0A64-FE62AA84EF69}"/>
                  </a:ext>
                </a:extLst>
              </p14:cNvPr>
              <p14:cNvContentPartPr/>
              <p14:nvPr/>
            </p14:nvContentPartPr>
            <p14:xfrm>
              <a:off x="5176503" y="4120349"/>
              <a:ext cx="151920" cy="4960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F576144-E7EB-AFA4-0A64-FE62AA84EF6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67503" y="4111349"/>
                <a:ext cx="16956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C508CC0C-7C9A-872D-18E4-82897D55C289}"/>
                  </a:ext>
                </a:extLst>
              </p14:cNvPr>
              <p14:cNvContentPartPr/>
              <p14:nvPr/>
            </p14:nvContentPartPr>
            <p14:xfrm>
              <a:off x="4542903" y="4106669"/>
              <a:ext cx="267120" cy="6667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C508CC0C-7C9A-872D-18E4-82897D55C28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534263" y="4098029"/>
                <a:ext cx="284760" cy="6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6331151-D9E2-420C-5898-DE8092C73B06}"/>
                  </a:ext>
                </a:extLst>
              </p14:cNvPr>
              <p14:cNvContentPartPr/>
              <p14:nvPr/>
            </p14:nvContentPartPr>
            <p14:xfrm>
              <a:off x="3486303" y="1626989"/>
              <a:ext cx="114120" cy="2455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6331151-D9E2-420C-5898-DE8092C73B0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77663" y="1617989"/>
                <a:ext cx="1317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F95A17C-0C32-3679-48DB-5D464CC7DA2F}"/>
                  </a:ext>
                </a:extLst>
              </p14:cNvPr>
              <p14:cNvContentPartPr/>
              <p14:nvPr/>
            </p14:nvContentPartPr>
            <p14:xfrm>
              <a:off x="3661263" y="1704029"/>
              <a:ext cx="251640" cy="2214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F95A17C-0C32-3679-48DB-5D464CC7DA2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652263" y="1695389"/>
                <a:ext cx="2692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C95CE17F-3DB6-3CDE-9A5A-8E664E94C10C}"/>
                  </a:ext>
                </a:extLst>
              </p14:cNvPr>
              <p14:cNvContentPartPr/>
              <p14:nvPr/>
            </p14:nvContentPartPr>
            <p14:xfrm>
              <a:off x="3849903" y="1767029"/>
              <a:ext cx="338400" cy="4608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C95CE17F-3DB6-3CDE-9A5A-8E664E94C10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841263" y="1758389"/>
                <a:ext cx="35604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9669EB4-3AA4-383B-8377-4CD6DDB9293C}"/>
                  </a:ext>
                </a:extLst>
              </p14:cNvPr>
              <p14:cNvContentPartPr/>
              <p14:nvPr/>
            </p14:nvContentPartPr>
            <p14:xfrm>
              <a:off x="4172823" y="1779629"/>
              <a:ext cx="259920" cy="1807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9669EB4-3AA4-383B-8377-4CD6DDB9293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163823" y="1770989"/>
                <a:ext cx="2775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5911BFD-FF9F-1960-17FC-8C9BA5552E83}"/>
                  </a:ext>
                </a:extLst>
              </p14:cNvPr>
              <p14:cNvContentPartPr/>
              <p14:nvPr/>
            </p14:nvContentPartPr>
            <p14:xfrm>
              <a:off x="4407183" y="1745429"/>
              <a:ext cx="184680" cy="1933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5911BFD-FF9F-1960-17FC-8C9BA5552E8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398543" y="1736789"/>
                <a:ext cx="2023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C3D7D9E7-BCC8-F5A3-9FF6-EC38F0D324CA}"/>
                  </a:ext>
                </a:extLst>
              </p14:cNvPr>
              <p14:cNvContentPartPr/>
              <p14:nvPr/>
            </p14:nvContentPartPr>
            <p14:xfrm>
              <a:off x="4557303" y="1740029"/>
              <a:ext cx="174240" cy="2073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C3D7D9E7-BCC8-F5A3-9FF6-EC38F0D324C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548303" y="1731389"/>
                <a:ext cx="19188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1D0D55FE-9FB9-223A-C3FE-A9C5C3979FC3}"/>
                  </a:ext>
                </a:extLst>
              </p14:cNvPr>
              <p14:cNvContentPartPr/>
              <p14:nvPr/>
            </p14:nvContentPartPr>
            <p14:xfrm>
              <a:off x="4567743" y="1624109"/>
              <a:ext cx="389160" cy="3376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D0D55FE-9FB9-223A-C3FE-A9C5C3979FC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559103" y="1615469"/>
                <a:ext cx="40680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5502F02-7B03-A02D-2852-899F892DEDAA}"/>
                  </a:ext>
                </a:extLst>
              </p14:cNvPr>
              <p14:cNvContentPartPr/>
              <p14:nvPr/>
            </p14:nvContentPartPr>
            <p14:xfrm>
              <a:off x="3304503" y="2121629"/>
              <a:ext cx="1965600" cy="763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5502F02-7B03-A02D-2852-899F892DEDA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295863" y="2112989"/>
                <a:ext cx="198324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EEF0769-29C9-1FFD-4A09-06A79DB599F3}"/>
                  </a:ext>
                </a:extLst>
              </p14:cNvPr>
              <p14:cNvContentPartPr/>
              <p14:nvPr/>
            </p14:nvContentPartPr>
            <p14:xfrm>
              <a:off x="3209463" y="2492789"/>
              <a:ext cx="71640" cy="3556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EEF0769-29C9-1FFD-4A09-06A79DB599F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200463" y="2483789"/>
                <a:ext cx="8928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5910172-2D0E-F429-BB89-FEC193703D20}"/>
                  </a:ext>
                </a:extLst>
              </p14:cNvPr>
              <p14:cNvContentPartPr/>
              <p14:nvPr/>
            </p14:nvContentPartPr>
            <p14:xfrm>
              <a:off x="3224583" y="2472629"/>
              <a:ext cx="254880" cy="3970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5910172-2D0E-F429-BB89-FEC193703D2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215943" y="2463989"/>
                <a:ext cx="27252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69DFE020-485F-E1F2-E386-E419BCEBA4B9}"/>
                  </a:ext>
                </a:extLst>
              </p14:cNvPr>
              <p14:cNvContentPartPr/>
              <p14:nvPr/>
            </p14:nvContentPartPr>
            <p14:xfrm>
              <a:off x="3604743" y="2613029"/>
              <a:ext cx="299520" cy="2278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69DFE020-485F-E1F2-E386-E419BCEBA4B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596103" y="2604029"/>
                <a:ext cx="31716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DDB9E04-46EA-6BB9-DBC6-E234FDEFE00E}"/>
                  </a:ext>
                </a:extLst>
              </p14:cNvPr>
              <p14:cNvContentPartPr/>
              <p14:nvPr/>
            </p14:nvContentPartPr>
            <p14:xfrm>
              <a:off x="3854943" y="2598269"/>
              <a:ext cx="205560" cy="2876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DDB9E04-46EA-6BB9-DBC6-E234FDEFE00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846303" y="2589269"/>
                <a:ext cx="22320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743386C-84EB-B9D0-2E20-E9E2E3B297A4}"/>
                  </a:ext>
                </a:extLst>
              </p14:cNvPr>
              <p14:cNvContentPartPr/>
              <p14:nvPr/>
            </p14:nvContentPartPr>
            <p14:xfrm>
              <a:off x="4196943" y="2637869"/>
              <a:ext cx="416880" cy="3139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743386C-84EB-B9D0-2E20-E9E2E3B297A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188303" y="2628869"/>
                <a:ext cx="43452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E5C2B38-BFF6-2DDC-F1B6-A95ABCF31F0F}"/>
                  </a:ext>
                </a:extLst>
              </p14:cNvPr>
              <p14:cNvContentPartPr/>
              <p14:nvPr/>
            </p14:nvContentPartPr>
            <p14:xfrm>
              <a:off x="3053943" y="3234029"/>
              <a:ext cx="365040" cy="3571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E5C2B38-BFF6-2DDC-F1B6-A95ABCF31F0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044943" y="3225029"/>
                <a:ext cx="38268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772A5C8-BCE4-0E89-2553-53E5158B1AD7}"/>
                  </a:ext>
                </a:extLst>
              </p14:cNvPr>
              <p14:cNvContentPartPr/>
              <p14:nvPr/>
            </p14:nvContentPartPr>
            <p14:xfrm>
              <a:off x="3491343" y="3172829"/>
              <a:ext cx="76680" cy="4827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772A5C8-BCE4-0E89-2553-53E5158B1AD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482703" y="3163829"/>
                <a:ext cx="9432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544A5AB-3B9F-5079-DC66-D71159CDF216}"/>
                  </a:ext>
                </a:extLst>
              </p14:cNvPr>
              <p14:cNvContentPartPr/>
              <p14:nvPr/>
            </p14:nvContentPartPr>
            <p14:xfrm>
              <a:off x="3240783" y="3390989"/>
              <a:ext cx="411120" cy="399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544A5AB-3B9F-5079-DC66-D71159CDF21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231783" y="3381989"/>
                <a:ext cx="42876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056378D5-88C7-57AC-CF9E-E255640633FD}"/>
                  </a:ext>
                </a:extLst>
              </p14:cNvPr>
              <p14:cNvContentPartPr/>
              <p14:nvPr/>
            </p14:nvContentPartPr>
            <p14:xfrm>
              <a:off x="3612663" y="3302789"/>
              <a:ext cx="319680" cy="4064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56378D5-88C7-57AC-CF9E-E255640633F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603663" y="3294149"/>
                <a:ext cx="33732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FE6A3225-5D35-2321-5042-7AE17A89BD76}"/>
                  </a:ext>
                </a:extLst>
              </p14:cNvPr>
              <p14:cNvContentPartPr/>
              <p14:nvPr/>
            </p14:nvContentPartPr>
            <p14:xfrm>
              <a:off x="3856743" y="3452909"/>
              <a:ext cx="659880" cy="2448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FE6A3225-5D35-2321-5042-7AE17A89BD7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847743" y="3444269"/>
                <a:ext cx="67752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E3F8C63-5D65-45C2-891B-E285B70150AA}"/>
                  </a:ext>
                </a:extLst>
              </p14:cNvPr>
              <p14:cNvContentPartPr/>
              <p14:nvPr/>
            </p14:nvContentPartPr>
            <p14:xfrm>
              <a:off x="4246983" y="3480629"/>
              <a:ext cx="382680" cy="2628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E3F8C63-5D65-45C2-891B-E285B70150A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238343" y="3471989"/>
                <a:ext cx="40032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7E99509-5A9C-0BA2-7522-55B4930445A3}"/>
                  </a:ext>
                </a:extLst>
              </p14:cNvPr>
              <p14:cNvContentPartPr/>
              <p14:nvPr/>
            </p14:nvContentPartPr>
            <p14:xfrm>
              <a:off x="4076703" y="3452909"/>
              <a:ext cx="240840" cy="3524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7E99509-5A9C-0BA2-7522-55B4930445A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067703" y="3443909"/>
                <a:ext cx="25848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9401C782-4BAB-4A87-A958-823A4FF881AA}"/>
                  </a:ext>
                </a:extLst>
              </p14:cNvPr>
              <p14:cNvContentPartPr/>
              <p14:nvPr/>
            </p14:nvContentPartPr>
            <p14:xfrm>
              <a:off x="4771143" y="3066629"/>
              <a:ext cx="266400" cy="6350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9401C782-4BAB-4A87-A958-823A4FF881A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762503" y="3057629"/>
                <a:ext cx="28404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CF8C737-8784-FD18-B0F3-CE957BB7C808}"/>
                  </a:ext>
                </a:extLst>
              </p14:cNvPr>
              <p14:cNvContentPartPr/>
              <p14:nvPr/>
            </p14:nvContentPartPr>
            <p14:xfrm>
              <a:off x="4836303" y="3081389"/>
              <a:ext cx="320400" cy="5968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CF8C737-8784-FD18-B0F3-CE957BB7C80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827663" y="3072389"/>
                <a:ext cx="338040" cy="6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2ECC3DF-5465-601A-08E0-2E6843E77806}"/>
                  </a:ext>
                </a:extLst>
              </p14:cNvPr>
              <p14:cNvContentPartPr/>
              <p14:nvPr/>
            </p14:nvContentPartPr>
            <p14:xfrm>
              <a:off x="5103783" y="3471629"/>
              <a:ext cx="154800" cy="1936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2ECC3DF-5465-601A-08E0-2E6843E7780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094783" y="3462629"/>
                <a:ext cx="1724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7E1DA68F-53FA-E090-1974-6422089CF0B9}"/>
                  </a:ext>
                </a:extLst>
              </p14:cNvPr>
              <p14:cNvContentPartPr/>
              <p14:nvPr/>
            </p14:nvContentPartPr>
            <p14:xfrm>
              <a:off x="5253543" y="3480629"/>
              <a:ext cx="173520" cy="2109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7E1DA68F-53FA-E090-1974-6422089CF0B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244543" y="3471989"/>
                <a:ext cx="1911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7F758963-2C6B-33B8-C0F6-367D4B4EDB7E}"/>
                  </a:ext>
                </a:extLst>
              </p14:cNvPr>
              <p14:cNvContentPartPr/>
              <p14:nvPr/>
            </p14:nvContentPartPr>
            <p14:xfrm>
              <a:off x="5349663" y="3224309"/>
              <a:ext cx="143640" cy="516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7F758963-2C6B-33B8-C0F6-367D4B4EDB7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341023" y="3215309"/>
                <a:ext cx="16128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26950D95-6BED-CBAC-D861-9E7BFF3916B2}"/>
                  </a:ext>
                </a:extLst>
              </p14:cNvPr>
              <p14:cNvContentPartPr/>
              <p14:nvPr/>
            </p14:nvContentPartPr>
            <p14:xfrm>
              <a:off x="5418783" y="3091469"/>
              <a:ext cx="317880" cy="7581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26950D95-6BED-CBAC-D861-9E7BFF3916B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410143" y="3082829"/>
                <a:ext cx="335520" cy="7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1E8BF1A-3D5F-2FFE-E347-053B78F96842}"/>
                  </a:ext>
                </a:extLst>
              </p14:cNvPr>
              <p14:cNvContentPartPr/>
              <p14:nvPr/>
            </p14:nvContentPartPr>
            <p14:xfrm>
              <a:off x="4659543" y="2526629"/>
              <a:ext cx="155520" cy="1562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1E8BF1A-3D5F-2FFE-E347-053B78F9684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650903" y="2517989"/>
                <a:ext cx="1731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F5BAC42F-5BE6-8D0C-5029-7E6F227774B2}"/>
                  </a:ext>
                </a:extLst>
              </p14:cNvPr>
              <p14:cNvContentPartPr/>
              <p14:nvPr/>
            </p14:nvContentPartPr>
            <p14:xfrm>
              <a:off x="4821543" y="2416829"/>
              <a:ext cx="69480" cy="3196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F5BAC42F-5BE6-8D0C-5029-7E6F227774B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812903" y="2408189"/>
                <a:ext cx="8712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1D0A5EC-CE0C-CF7B-3F67-84D126D87970}"/>
                  </a:ext>
                </a:extLst>
              </p14:cNvPr>
              <p14:cNvContentPartPr/>
              <p14:nvPr/>
            </p14:nvContentPartPr>
            <p14:xfrm>
              <a:off x="4751703" y="2579909"/>
              <a:ext cx="227160" cy="79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1D0A5EC-CE0C-CF7B-3F67-84D126D8797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742703" y="2571269"/>
                <a:ext cx="2448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C00E501-16EF-EB5A-CEED-3180086B23FB}"/>
                  </a:ext>
                </a:extLst>
              </p14:cNvPr>
              <p14:cNvContentPartPr/>
              <p14:nvPr/>
            </p14:nvContentPartPr>
            <p14:xfrm>
              <a:off x="4930983" y="2495669"/>
              <a:ext cx="184320" cy="1634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C00E501-16EF-EB5A-CEED-3180086B23F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921983" y="2487029"/>
                <a:ext cx="2019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CAAE92D-71BE-8C5B-DDC9-4FE4CBF143A5}"/>
                  </a:ext>
                </a:extLst>
              </p14:cNvPr>
              <p14:cNvContentPartPr/>
              <p14:nvPr/>
            </p14:nvContentPartPr>
            <p14:xfrm>
              <a:off x="5044743" y="2335109"/>
              <a:ext cx="178920" cy="3002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CAAE92D-71BE-8C5B-DDC9-4FE4CBF143A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035743" y="2326469"/>
                <a:ext cx="19656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797BC807-5C16-2AF3-424A-4E8B90BB9F83}"/>
                  </a:ext>
                </a:extLst>
              </p14:cNvPr>
              <p14:cNvContentPartPr/>
              <p14:nvPr/>
            </p14:nvContentPartPr>
            <p14:xfrm>
              <a:off x="5260383" y="2573789"/>
              <a:ext cx="140040" cy="2462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797BC807-5C16-2AF3-424A-4E8B90BB9F8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251383" y="2565149"/>
                <a:ext cx="15768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035753BF-1C61-4BE4-3397-D5569F978477}"/>
                  </a:ext>
                </a:extLst>
              </p14:cNvPr>
              <p14:cNvContentPartPr/>
              <p14:nvPr/>
            </p14:nvContentPartPr>
            <p14:xfrm>
              <a:off x="5315463" y="2352389"/>
              <a:ext cx="133920" cy="6285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035753BF-1C61-4BE4-3397-D5569F97847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306823" y="2343749"/>
                <a:ext cx="151560" cy="6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683F29C1-16C3-8796-9A6B-3049A8A975D9}"/>
                  </a:ext>
                </a:extLst>
              </p14:cNvPr>
              <p14:cNvContentPartPr/>
              <p14:nvPr/>
            </p14:nvContentPartPr>
            <p14:xfrm>
              <a:off x="4498623" y="2407109"/>
              <a:ext cx="123840" cy="5511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683F29C1-16C3-8796-9A6B-3049A8A975D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489983" y="2398469"/>
                <a:ext cx="14148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931FF26D-BA32-03AE-3563-0915772196A8}"/>
                  </a:ext>
                </a:extLst>
              </p14:cNvPr>
              <p14:cNvContentPartPr/>
              <p14:nvPr/>
            </p14:nvContentPartPr>
            <p14:xfrm>
              <a:off x="3965103" y="1740749"/>
              <a:ext cx="57960" cy="1609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931FF26D-BA32-03AE-3563-0915772196A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956463" y="1732109"/>
                <a:ext cx="75600" cy="17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10BA831-3DD8-138A-0C31-AD170BDEDD18}"/>
              </a:ext>
            </a:extLst>
          </p:cNvPr>
          <p:cNvGrpSpPr/>
          <p:nvPr/>
        </p:nvGrpSpPr>
        <p:grpSpPr>
          <a:xfrm>
            <a:off x="3050703" y="4933589"/>
            <a:ext cx="1923480" cy="693000"/>
            <a:chOff x="3050703" y="4933589"/>
            <a:chExt cx="1923480" cy="69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E8DF0F9-58A3-51CD-E59D-555C596674A3}"/>
                    </a:ext>
                  </a:extLst>
                </p14:cNvPr>
                <p14:cNvContentPartPr/>
                <p14:nvPr/>
              </p14:nvContentPartPr>
              <p14:xfrm>
                <a:off x="3069783" y="4933589"/>
                <a:ext cx="8640" cy="395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E8DF0F9-58A3-51CD-E59D-555C596674A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060783" y="4924589"/>
                  <a:ext cx="2628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FDC06F4-8E90-4E2A-7DF8-55B05730D0C9}"/>
                    </a:ext>
                  </a:extLst>
                </p14:cNvPr>
                <p14:cNvContentPartPr/>
                <p14:nvPr/>
              </p14:nvContentPartPr>
              <p14:xfrm>
                <a:off x="3050703" y="4980389"/>
                <a:ext cx="127800" cy="338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FDC06F4-8E90-4E2A-7DF8-55B05730D0C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042063" y="4971389"/>
                  <a:ext cx="1454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1A8CE92-0CBA-5F77-67BD-75C23413C5C6}"/>
                    </a:ext>
                  </a:extLst>
                </p14:cNvPr>
                <p14:cNvContentPartPr/>
                <p14:nvPr/>
              </p14:nvContentPartPr>
              <p14:xfrm>
                <a:off x="3077343" y="5128349"/>
                <a:ext cx="170280" cy="486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1A8CE92-0CBA-5F77-67BD-75C23413C5C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068343" y="5119709"/>
                  <a:ext cx="1879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6914542-6A7B-3E6B-A9A4-8C4B61455B4B}"/>
                    </a:ext>
                  </a:extLst>
                </p14:cNvPr>
                <p14:cNvContentPartPr/>
                <p14:nvPr/>
              </p14:nvContentPartPr>
              <p14:xfrm>
                <a:off x="3287943" y="4985429"/>
                <a:ext cx="60480" cy="3711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6914542-6A7B-3E6B-A9A4-8C4B61455B4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278943" y="4976789"/>
                  <a:ext cx="781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74F7191-3ECB-6FAA-173F-15B0C31F9D01}"/>
                    </a:ext>
                  </a:extLst>
                </p14:cNvPr>
                <p14:cNvContentPartPr/>
                <p14:nvPr/>
              </p14:nvContentPartPr>
              <p14:xfrm>
                <a:off x="3402423" y="5104949"/>
                <a:ext cx="105480" cy="262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74F7191-3ECB-6FAA-173F-15B0C31F9D0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393423" y="5096309"/>
                  <a:ext cx="1231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EA2A4E8-AC94-64AE-A3AC-41D5A30C343F}"/>
                    </a:ext>
                  </a:extLst>
                </p14:cNvPr>
                <p14:cNvContentPartPr/>
                <p14:nvPr/>
              </p14:nvContentPartPr>
              <p14:xfrm>
                <a:off x="3698703" y="5221949"/>
                <a:ext cx="105120" cy="115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EA2A4E8-AC94-64AE-A3AC-41D5A30C343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690063" y="5213309"/>
                  <a:ext cx="1227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6955ED0-10A9-0011-A8CB-B826B2BF4632}"/>
                    </a:ext>
                  </a:extLst>
                </p14:cNvPr>
                <p14:cNvContentPartPr/>
                <p14:nvPr/>
              </p14:nvContentPartPr>
              <p14:xfrm>
                <a:off x="3879063" y="5044109"/>
                <a:ext cx="185760" cy="377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6955ED0-10A9-0011-A8CB-B826B2BF463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870423" y="5035109"/>
                  <a:ext cx="2034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A8B6D3B-6533-9B9B-703F-88BABEE54DE6}"/>
                    </a:ext>
                  </a:extLst>
                </p14:cNvPr>
                <p14:cNvContentPartPr/>
                <p14:nvPr/>
              </p14:nvContentPartPr>
              <p14:xfrm>
                <a:off x="4160943" y="5293589"/>
                <a:ext cx="244080" cy="1731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A8B6D3B-6533-9B9B-703F-88BABEE54DE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151943" y="5284589"/>
                  <a:ext cx="2617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588924D-3B41-91E6-73D1-61142CBE6054}"/>
                    </a:ext>
                  </a:extLst>
                </p14:cNvPr>
                <p14:cNvContentPartPr/>
                <p14:nvPr/>
              </p14:nvContentPartPr>
              <p14:xfrm>
                <a:off x="4401063" y="5319869"/>
                <a:ext cx="187200" cy="3067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588924D-3B41-91E6-73D1-61142CBE605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392063" y="5311229"/>
                  <a:ext cx="2048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ECF3CD9-97E0-E126-FEF2-B65B3DD375AA}"/>
                    </a:ext>
                  </a:extLst>
                </p14:cNvPr>
                <p14:cNvContentPartPr/>
                <p14:nvPr/>
              </p14:nvContentPartPr>
              <p14:xfrm>
                <a:off x="4748103" y="5173709"/>
                <a:ext cx="49320" cy="300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ECF3CD9-97E0-E126-FEF2-B65B3DD375A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739463" y="5165069"/>
                  <a:ext cx="669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ABD60CD-B13A-C58C-2726-DEF0DB4AB195}"/>
                    </a:ext>
                  </a:extLst>
                </p14:cNvPr>
                <p14:cNvContentPartPr/>
                <p14:nvPr/>
              </p14:nvContentPartPr>
              <p14:xfrm>
                <a:off x="4624983" y="5166869"/>
                <a:ext cx="208800" cy="1486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ABD60CD-B13A-C58C-2726-DEF0DB4AB19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16343" y="5157869"/>
                  <a:ext cx="2264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425F971-F6CE-0580-CCA5-0506B1009693}"/>
                    </a:ext>
                  </a:extLst>
                </p14:cNvPr>
                <p14:cNvContentPartPr/>
                <p14:nvPr/>
              </p14:nvContentPartPr>
              <p14:xfrm>
                <a:off x="4654863" y="5487989"/>
                <a:ext cx="259200" cy="324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425F971-F6CE-0580-CCA5-0506B100969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646223" y="5478989"/>
                  <a:ext cx="2768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D41EBC1-E93E-8D72-5705-79C148D14028}"/>
                    </a:ext>
                  </a:extLst>
                </p14:cNvPr>
                <p14:cNvContentPartPr/>
                <p14:nvPr/>
              </p14:nvContentPartPr>
              <p14:xfrm>
                <a:off x="4953303" y="5184149"/>
                <a:ext cx="20880" cy="3765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D41EBC1-E93E-8D72-5705-79C148D1402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944663" y="5175509"/>
                  <a:ext cx="385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E86E763-2C17-FFFA-7B16-EB08B810DAB4}"/>
                    </a:ext>
                  </a:extLst>
                </p14:cNvPr>
                <p14:cNvContentPartPr/>
                <p14:nvPr/>
              </p14:nvContentPartPr>
              <p14:xfrm>
                <a:off x="4847463" y="5428589"/>
                <a:ext cx="115200" cy="131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E86E763-2C17-FFFA-7B16-EB08B810DAB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838463" y="5419589"/>
                  <a:ext cx="1328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FEA4E12-D4E7-ADC9-F124-B2B2E035CE5D}"/>
                    </a:ext>
                  </a:extLst>
                </p14:cNvPr>
                <p14:cNvContentPartPr/>
                <p14:nvPr/>
              </p14:nvContentPartPr>
              <p14:xfrm>
                <a:off x="3922623" y="5258309"/>
                <a:ext cx="46440" cy="216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FEA4E12-D4E7-ADC9-F124-B2B2E035CE5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13623" y="5249309"/>
                  <a:ext cx="640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3B4ED9A-FDA0-839B-AED5-C8423EE2ABD2}"/>
                    </a:ext>
                  </a:extLst>
                </p14:cNvPr>
                <p14:cNvContentPartPr/>
                <p14:nvPr/>
              </p14:nvContentPartPr>
              <p14:xfrm>
                <a:off x="3279303" y="5095229"/>
                <a:ext cx="194040" cy="291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3B4ED9A-FDA0-839B-AED5-C8423EE2ABD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270663" y="5086589"/>
                  <a:ext cx="2116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1A07FCE-BB46-62EA-F8F1-E78AAFA17984}"/>
                    </a:ext>
                  </a:extLst>
                </p14:cNvPr>
                <p14:cNvContentPartPr/>
                <p14:nvPr/>
              </p14:nvContentPartPr>
              <p14:xfrm>
                <a:off x="3289383" y="5039429"/>
                <a:ext cx="16200" cy="1918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1A07FCE-BB46-62EA-F8F1-E78AAFA1798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280743" y="5030789"/>
                  <a:ext cx="33840" cy="20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C568D856-B8EE-C466-C5A1-06F45A7FFC13}"/>
                  </a:ext>
                </a:extLst>
              </p14:cNvPr>
              <p14:cNvContentPartPr/>
              <p14:nvPr/>
            </p14:nvContentPartPr>
            <p14:xfrm>
              <a:off x="6602103" y="1752989"/>
              <a:ext cx="54000" cy="3852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C568D856-B8EE-C466-C5A1-06F45A7FFC1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593463" y="1743989"/>
                <a:ext cx="71640" cy="5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4" name="Group 293">
            <a:extLst>
              <a:ext uri="{FF2B5EF4-FFF2-40B4-BE49-F238E27FC236}">
                <a16:creationId xmlns:a16="http://schemas.microsoft.com/office/drawing/2014/main" id="{B92387F1-7CDF-C357-83A2-57B8FECABDC1}"/>
              </a:ext>
            </a:extLst>
          </p:cNvPr>
          <p:cNvGrpSpPr/>
          <p:nvPr/>
        </p:nvGrpSpPr>
        <p:grpSpPr>
          <a:xfrm>
            <a:off x="9622503" y="1162589"/>
            <a:ext cx="2465280" cy="3595680"/>
            <a:chOff x="9622503" y="1162589"/>
            <a:chExt cx="2465280" cy="359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C272E34-4D3E-F51D-85F9-B7F4398AFA46}"/>
                    </a:ext>
                  </a:extLst>
                </p14:cNvPr>
                <p14:cNvContentPartPr/>
                <p14:nvPr/>
              </p14:nvContentPartPr>
              <p14:xfrm>
                <a:off x="9622503" y="1162589"/>
                <a:ext cx="2465280" cy="35956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C272E34-4D3E-F51D-85F9-B7F4398AFA4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613863" y="1153949"/>
                  <a:ext cx="2482920" cy="36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2CCE9A9B-0D2F-B183-D571-24D13417A475}"/>
                    </a:ext>
                  </a:extLst>
                </p14:cNvPr>
                <p14:cNvContentPartPr/>
                <p14:nvPr/>
              </p14:nvContentPartPr>
              <p14:xfrm>
                <a:off x="9795663" y="1666589"/>
                <a:ext cx="2098440" cy="1648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2CCE9A9B-0D2F-B183-D571-24D13417A47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786663" y="1657589"/>
                  <a:ext cx="21160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AEB512C-EC93-1725-E306-014555DBCB84}"/>
                    </a:ext>
                  </a:extLst>
                </p14:cNvPr>
                <p14:cNvContentPartPr/>
                <p14:nvPr/>
              </p14:nvContentPartPr>
              <p14:xfrm>
                <a:off x="9819783" y="1265549"/>
                <a:ext cx="379440" cy="4557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AEB512C-EC93-1725-E306-014555DBCB8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810783" y="1256549"/>
                  <a:ext cx="39708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ADF5874-B9E7-A582-EFAE-0ABF62C01D7A}"/>
                    </a:ext>
                  </a:extLst>
                </p14:cNvPr>
                <p14:cNvContentPartPr/>
                <p14:nvPr/>
              </p14:nvContentPartPr>
              <p14:xfrm>
                <a:off x="9997623" y="1466789"/>
                <a:ext cx="171720" cy="2545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ADF5874-B9E7-A582-EFAE-0ABF62C01D7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988623" y="1457789"/>
                  <a:ext cx="1893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19DBD20-FC5E-3D2C-F0B7-84235F33E921}"/>
                    </a:ext>
                  </a:extLst>
                </p14:cNvPr>
                <p14:cNvContentPartPr/>
                <p14:nvPr/>
              </p14:nvContentPartPr>
              <p14:xfrm>
                <a:off x="10204263" y="1489829"/>
                <a:ext cx="224640" cy="1904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19DBD20-FC5E-3D2C-F0B7-84235F33E92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195623" y="1481189"/>
                  <a:ext cx="2422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4A46C81-163E-F08B-2A68-55F30C765A63}"/>
                    </a:ext>
                  </a:extLst>
                </p14:cNvPr>
                <p14:cNvContentPartPr/>
                <p14:nvPr/>
              </p14:nvContentPartPr>
              <p14:xfrm>
                <a:off x="10377063" y="1515389"/>
                <a:ext cx="259560" cy="4201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4A46C81-163E-F08B-2A68-55F30C765A6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368063" y="1506749"/>
                  <a:ext cx="27720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CFCDB96-35FB-7E14-A250-79ADDA9C6793}"/>
                    </a:ext>
                  </a:extLst>
                </p14:cNvPr>
                <p14:cNvContentPartPr/>
                <p14:nvPr/>
              </p14:nvContentPartPr>
              <p14:xfrm>
                <a:off x="10590543" y="1477589"/>
                <a:ext cx="184680" cy="1742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CFCDB96-35FB-7E14-A250-79ADDA9C679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581543" y="1468949"/>
                  <a:ext cx="2023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13AA3F6-AF9B-41E3-587E-56DD88E8A90C}"/>
                    </a:ext>
                  </a:extLst>
                </p14:cNvPr>
                <p14:cNvContentPartPr/>
                <p14:nvPr/>
              </p14:nvContentPartPr>
              <p14:xfrm>
                <a:off x="10818783" y="1450229"/>
                <a:ext cx="211680" cy="1731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13AA3F6-AF9B-41E3-587E-56DD88E8A90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810143" y="1441229"/>
                  <a:ext cx="2293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68D58DB-D2E1-4EAC-C3F4-4ED2BE7A2157}"/>
                    </a:ext>
                  </a:extLst>
                </p14:cNvPr>
                <p14:cNvContentPartPr/>
                <p14:nvPr/>
              </p14:nvContentPartPr>
              <p14:xfrm>
                <a:off x="10975743" y="1452389"/>
                <a:ext cx="154080" cy="1908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68D58DB-D2E1-4EAC-C3F4-4ED2BE7A215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966743" y="1443389"/>
                  <a:ext cx="171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503FCE4-5C8C-E0D2-D09F-ACB6E342E76F}"/>
                    </a:ext>
                  </a:extLst>
                </p14:cNvPr>
                <p14:cNvContentPartPr/>
                <p14:nvPr/>
              </p14:nvContentPartPr>
              <p14:xfrm>
                <a:off x="11115063" y="1370669"/>
                <a:ext cx="113400" cy="3250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503FCE4-5C8C-E0D2-D09F-ACB6E342E76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106423" y="1362029"/>
                  <a:ext cx="1310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86F5EF6-7304-5DA0-277F-26E87CE17406}"/>
                    </a:ext>
                  </a:extLst>
                </p14:cNvPr>
                <p14:cNvContentPartPr/>
                <p14:nvPr/>
              </p14:nvContentPartPr>
              <p14:xfrm>
                <a:off x="11260503" y="1448069"/>
                <a:ext cx="194760" cy="2512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86F5EF6-7304-5DA0-277F-26E87CE1740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251863" y="1439429"/>
                  <a:ext cx="2124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7C487F1-E075-96EC-EFE3-B4D1EABECC3C}"/>
                    </a:ext>
                  </a:extLst>
                </p14:cNvPr>
                <p14:cNvContentPartPr/>
                <p14:nvPr/>
              </p14:nvContentPartPr>
              <p14:xfrm>
                <a:off x="10015263" y="1854869"/>
                <a:ext cx="177120" cy="2980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7C487F1-E075-96EC-EFE3-B4D1EABECC3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006623" y="1845869"/>
                  <a:ext cx="1947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9F7130B-B381-7757-2542-2C9B01EF8C2C}"/>
                    </a:ext>
                  </a:extLst>
                </p14:cNvPr>
                <p14:cNvContentPartPr/>
                <p14:nvPr/>
              </p14:nvContentPartPr>
              <p14:xfrm>
                <a:off x="10340343" y="1795469"/>
                <a:ext cx="25200" cy="3762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9F7130B-B381-7757-2542-2C9B01EF8C2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331703" y="1786469"/>
                  <a:ext cx="4284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E3E7A4B-87C1-7CE3-26C6-C187FEE07363}"/>
                    </a:ext>
                  </a:extLst>
                </p14:cNvPr>
                <p14:cNvContentPartPr/>
                <p14:nvPr/>
              </p14:nvContentPartPr>
              <p14:xfrm>
                <a:off x="10372383" y="1921829"/>
                <a:ext cx="195480" cy="3510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E3E7A4B-87C1-7CE3-26C6-C187FEE0736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363383" y="1913189"/>
                  <a:ext cx="21312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205942D9-13F1-4F66-655F-DCF72AA72D61}"/>
                    </a:ext>
                  </a:extLst>
                </p14:cNvPr>
                <p14:cNvContentPartPr/>
                <p14:nvPr/>
              </p14:nvContentPartPr>
              <p14:xfrm>
                <a:off x="10472823" y="2508269"/>
                <a:ext cx="118440" cy="374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205942D9-13F1-4F66-655F-DCF72AA72D6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463823" y="2499629"/>
                  <a:ext cx="1360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328EF4E-3E40-1C9D-B4F4-99E5DDEC16E6}"/>
                    </a:ext>
                  </a:extLst>
                </p14:cNvPr>
                <p14:cNvContentPartPr/>
                <p14:nvPr/>
              </p14:nvContentPartPr>
              <p14:xfrm>
                <a:off x="10591263" y="2357429"/>
                <a:ext cx="261360" cy="3204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328EF4E-3E40-1C9D-B4F4-99E5DDEC16E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582623" y="2348789"/>
                  <a:ext cx="2790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D1965699-B0CE-5A63-C1D9-8F1C6735B4F7}"/>
                    </a:ext>
                  </a:extLst>
                </p14:cNvPr>
                <p14:cNvContentPartPr/>
                <p14:nvPr/>
              </p14:nvContentPartPr>
              <p14:xfrm>
                <a:off x="10542663" y="2544269"/>
                <a:ext cx="239760" cy="201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D1965699-B0CE-5A63-C1D9-8F1C6735B4F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534023" y="2535269"/>
                  <a:ext cx="2574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215761D-63E1-211E-45FA-6B50C492C9B4}"/>
                    </a:ext>
                  </a:extLst>
                </p14:cNvPr>
                <p14:cNvContentPartPr/>
                <p14:nvPr/>
              </p14:nvContentPartPr>
              <p14:xfrm>
                <a:off x="10826703" y="2543549"/>
                <a:ext cx="150840" cy="1771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215761D-63E1-211E-45FA-6B50C492C9B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818063" y="2534909"/>
                  <a:ext cx="168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B5C52BD-A10F-670C-BDDD-3B8949BDBB46}"/>
                    </a:ext>
                  </a:extLst>
                </p14:cNvPr>
                <p14:cNvContentPartPr/>
                <p14:nvPr/>
              </p14:nvContentPartPr>
              <p14:xfrm>
                <a:off x="10965663" y="2535269"/>
                <a:ext cx="116640" cy="2394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B5C52BD-A10F-670C-BDDD-3B8949BDBB4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957023" y="2526629"/>
                  <a:ext cx="1342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7E01FAB-F330-93D8-005A-025BF2DD600D}"/>
                    </a:ext>
                  </a:extLst>
                </p14:cNvPr>
                <p14:cNvContentPartPr/>
                <p14:nvPr/>
              </p14:nvContentPartPr>
              <p14:xfrm>
                <a:off x="11116503" y="2294429"/>
                <a:ext cx="27000" cy="4503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7E01FAB-F330-93D8-005A-025BF2DD600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107863" y="2285789"/>
                  <a:ext cx="4464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7D319C86-14C1-7151-3027-AA3109C5F1BF}"/>
                    </a:ext>
                  </a:extLst>
                </p14:cNvPr>
                <p14:cNvContentPartPr/>
                <p14:nvPr/>
              </p14:nvContentPartPr>
              <p14:xfrm>
                <a:off x="11179503" y="2557229"/>
                <a:ext cx="108000" cy="1576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7D319C86-14C1-7151-3027-AA3109C5F1B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70863" y="2548229"/>
                  <a:ext cx="1256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4EE0CFC-F670-3D6A-5BF0-8F0A3FEDB7F9}"/>
                    </a:ext>
                  </a:extLst>
                </p14:cNvPr>
                <p14:cNvContentPartPr/>
                <p14:nvPr/>
              </p14:nvContentPartPr>
              <p14:xfrm>
                <a:off x="11290383" y="2507189"/>
                <a:ext cx="169560" cy="5097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4EE0CFC-F670-3D6A-5BF0-8F0A3FEDB7F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281383" y="2498549"/>
                  <a:ext cx="18720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B147B9F5-8624-A5E5-B47A-1EBFAB87A23C}"/>
                    </a:ext>
                  </a:extLst>
                </p14:cNvPr>
                <p14:cNvContentPartPr/>
                <p14:nvPr/>
              </p14:nvContentPartPr>
              <p14:xfrm>
                <a:off x="11321703" y="2523389"/>
                <a:ext cx="12240" cy="2008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B147B9F5-8624-A5E5-B47A-1EBFAB87A23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312703" y="2514749"/>
                  <a:ext cx="298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DC4AFA8-B9BE-705E-9BF2-A76A52F188F7}"/>
                    </a:ext>
                  </a:extLst>
                </p14:cNvPr>
                <p14:cNvContentPartPr/>
                <p14:nvPr/>
              </p14:nvContentPartPr>
              <p14:xfrm>
                <a:off x="11455623" y="2515829"/>
                <a:ext cx="116640" cy="1681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DC4AFA8-B9BE-705E-9BF2-A76A52F188F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446983" y="2507189"/>
                  <a:ext cx="1342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D6E51A9-CD1C-1058-0C7E-9AD741AC8D21}"/>
                    </a:ext>
                  </a:extLst>
                </p14:cNvPr>
                <p14:cNvContentPartPr/>
                <p14:nvPr/>
              </p14:nvContentPartPr>
              <p14:xfrm>
                <a:off x="11570823" y="2507189"/>
                <a:ext cx="174600" cy="1472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D6E51A9-CD1C-1058-0C7E-9AD741AC8D2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561823" y="2498549"/>
                  <a:ext cx="1922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76EA51A-DF35-4E58-DCBF-5B6DE92BB06A}"/>
                    </a:ext>
                  </a:extLst>
                </p14:cNvPr>
                <p14:cNvContentPartPr/>
                <p14:nvPr/>
              </p14:nvContentPartPr>
              <p14:xfrm>
                <a:off x="9927783" y="2908949"/>
                <a:ext cx="108000" cy="3355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76EA51A-DF35-4E58-DCBF-5B6DE92BB06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919143" y="2900309"/>
                  <a:ext cx="1256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66AFF82-3088-B322-50D6-1B6601A6F123}"/>
                    </a:ext>
                  </a:extLst>
                </p14:cNvPr>
                <p14:cNvContentPartPr/>
                <p14:nvPr/>
              </p14:nvContentPartPr>
              <p14:xfrm>
                <a:off x="9900423" y="2936669"/>
                <a:ext cx="269640" cy="3520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66AFF82-3088-B322-50D6-1B6601A6F12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891423" y="2927669"/>
                  <a:ext cx="2872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ED17362-6E7F-1C17-38F9-3568D263A386}"/>
                    </a:ext>
                  </a:extLst>
                </p14:cNvPr>
                <p14:cNvContentPartPr/>
                <p14:nvPr/>
              </p14:nvContentPartPr>
              <p14:xfrm>
                <a:off x="10320183" y="3133589"/>
                <a:ext cx="110520" cy="1303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ED17362-6E7F-1C17-38F9-3568D263A38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311183" y="3124589"/>
                  <a:ext cx="128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A8C4FD0-23BC-DDA6-8EBB-64A25C7C82E2}"/>
                    </a:ext>
                  </a:extLst>
                </p14:cNvPr>
                <p14:cNvContentPartPr/>
                <p14:nvPr/>
              </p14:nvContentPartPr>
              <p14:xfrm>
                <a:off x="10433583" y="3102989"/>
                <a:ext cx="159480" cy="1940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A8C4FD0-23BC-DDA6-8EBB-64A25C7C82E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424583" y="3094349"/>
                  <a:ext cx="1771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61DE6BE-EEF6-0894-0331-2CFD9D31FAAD}"/>
                    </a:ext>
                  </a:extLst>
                </p14:cNvPr>
                <p14:cNvContentPartPr/>
                <p14:nvPr/>
              </p14:nvContentPartPr>
              <p14:xfrm>
                <a:off x="10612143" y="3091109"/>
                <a:ext cx="245880" cy="2448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61DE6BE-EEF6-0894-0331-2CFD9D31FAA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603503" y="3082109"/>
                  <a:ext cx="2635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2940A1E-8947-7897-56F4-05CEFE31693B}"/>
                    </a:ext>
                  </a:extLst>
                </p14:cNvPr>
                <p14:cNvContentPartPr/>
                <p14:nvPr/>
              </p14:nvContentPartPr>
              <p14:xfrm>
                <a:off x="9895383" y="3433469"/>
                <a:ext cx="313920" cy="4716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2940A1E-8947-7897-56F4-05CEFE31693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886743" y="3424469"/>
                  <a:ext cx="33156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DFAC172-EE87-FAA9-210A-FA60EAED0F49}"/>
                    </a:ext>
                  </a:extLst>
                </p14:cNvPr>
                <p14:cNvContentPartPr/>
                <p14:nvPr/>
              </p14:nvContentPartPr>
              <p14:xfrm>
                <a:off x="9988983" y="3651269"/>
                <a:ext cx="147600" cy="129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DFAC172-EE87-FAA9-210A-FA60EAED0F4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979983" y="3642629"/>
                  <a:ext cx="1652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7EB9E4E-5398-61C5-3D62-9C317F53ADE5}"/>
                    </a:ext>
                  </a:extLst>
                </p14:cNvPr>
                <p14:cNvContentPartPr/>
                <p14:nvPr/>
              </p14:nvContentPartPr>
              <p14:xfrm>
                <a:off x="10231983" y="3548309"/>
                <a:ext cx="419400" cy="3344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7EB9E4E-5398-61C5-3D62-9C317F53ADE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222983" y="3539669"/>
                  <a:ext cx="4370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DF78634-7674-853F-26EF-1EFEEEB98D0B}"/>
                    </a:ext>
                  </a:extLst>
                </p14:cNvPr>
                <p14:cNvContentPartPr/>
                <p14:nvPr/>
              </p14:nvContentPartPr>
              <p14:xfrm>
                <a:off x="10481103" y="3623549"/>
                <a:ext cx="288000" cy="590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DF78634-7674-853F-26EF-1EFEEEB98D0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472103" y="3614549"/>
                  <a:ext cx="3056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9F2644DF-FBC4-6663-0A61-6C6ED14B11CC}"/>
                    </a:ext>
                  </a:extLst>
                </p14:cNvPr>
                <p14:cNvContentPartPr/>
                <p14:nvPr/>
              </p14:nvContentPartPr>
              <p14:xfrm>
                <a:off x="10752903" y="3815429"/>
                <a:ext cx="21960" cy="378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9F2644DF-FBC4-6663-0A61-6C6ED14B11C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744263" y="3806429"/>
                  <a:ext cx="396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94E71B72-F600-8E1D-DDA9-0619DDB96765}"/>
                    </a:ext>
                  </a:extLst>
                </p14:cNvPr>
                <p14:cNvContentPartPr/>
                <p14:nvPr/>
              </p14:nvContentPartPr>
              <p14:xfrm>
                <a:off x="9760023" y="4109909"/>
                <a:ext cx="331560" cy="3938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94E71B72-F600-8E1D-DDA9-0619DDB9676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751023" y="4101269"/>
                  <a:ext cx="34920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775D92CE-DF9A-7ED8-8E51-1A142FD4038C}"/>
                    </a:ext>
                  </a:extLst>
                </p14:cNvPr>
                <p14:cNvContentPartPr/>
                <p14:nvPr/>
              </p14:nvContentPartPr>
              <p14:xfrm>
                <a:off x="10209663" y="4168589"/>
                <a:ext cx="28440" cy="3985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775D92CE-DF9A-7ED8-8E51-1A142FD4038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201023" y="4159589"/>
                  <a:ext cx="460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89C84CA-B57F-BA8B-AB61-C6E83D1BE57C}"/>
                    </a:ext>
                  </a:extLst>
                </p14:cNvPr>
                <p14:cNvContentPartPr/>
                <p14:nvPr/>
              </p14:nvContentPartPr>
              <p14:xfrm>
                <a:off x="10017423" y="4289549"/>
                <a:ext cx="331920" cy="248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89C84CA-B57F-BA8B-AB61-C6E83D1BE57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008783" y="4280909"/>
                  <a:ext cx="349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B5D5F15-023C-3D15-FB7E-DE46607BDE38}"/>
                    </a:ext>
                  </a:extLst>
                </p14:cNvPr>
                <p14:cNvContentPartPr/>
                <p14:nvPr/>
              </p14:nvContentPartPr>
              <p14:xfrm>
                <a:off x="10377063" y="4333469"/>
                <a:ext cx="202320" cy="2286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B5D5F15-023C-3D15-FB7E-DE46607BDE3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368423" y="4324829"/>
                  <a:ext cx="2199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FDAA62A9-D7F8-1031-F04D-60F25D2A540D}"/>
                    </a:ext>
                  </a:extLst>
                </p14:cNvPr>
                <p14:cNvContentPartPr/>
                <p14:nvPr/>
              </p14:nvContentPartPr>
              <p14:xfrm>
                <a:off x="10618983" y="4216469"/>
                <a:ext cx="25200" cy="3808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FDAA62A9-D7F8-1031-F04D-60F25D2A540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610343" y="4207829"/>
                  <a:ext cx="4284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384BC01-69AD-D054-2EAB-F3364E3927FD}"/>
                    </a:ext>
                  </a:extLst>
                </p14:cNvPr>
                <p14:cNvContentPartPr/>
                <p14:nvPr/>
              </p14:nvContentPartPr>
              <p14:xfrm>
                <a:off x="10477143" y="4346069"/>
                <a:ext cx="231480" cy="338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384BC01-69AD-D054-2EAB-F3364E3927F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468143" y="4337429"/>
                  <a:ext cx="2491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1B4A940B-9ADC-1D06-068C-25F0E176C346}"/>
                    </a:ext>
                  </a:extLst>
                </p14:cNvPr>
                <p14:cNvContentPartPr/>
                <p14:nvPr/>
              </p14:nvContentPartPr>
              <p14:xfrm>
                <a:off x="10686663" y="4373069"/>
                <a:ext cx="237240" cy="2178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1B4A940B-9ADC-1D06-068C-25F0E176C34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677663" y="4364429"/>
                  <a:ext cx="2548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A8521F48-EB05-18E5-F97C-0C13D400EF49}"/>
                    </a:ext>
                  </a:extLst>
                </p14:cNvPr>
                <p14:cNvContentPartPr/>
                <p14:nvPr/>
              </p14:nvContentPartPr>
              <p14:xfrm>
                <a:off x="10884663" y="3524549"/>
                <a:ext cx="164160" cy="3636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A8521F48-EB05-18E5-F97C-0C13D400EF4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875663" y="3515909"/>
                  <a:ext cx="1818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F063CBA8-EC6B-F1A4-278E-A210D562B002}"/>
                    </a:ext>
                  </a:extLst>
                </p14:cNvPr>
                <p14:cNvContentPartPr/>
                <p14:nvPr/>
              </p14:nvContentPartPr>
              <p14:xfrm>
                <a:off x="11400543" y="3486749"/>
                <a:ext cx="2160" cy="194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F063CBA8-EC6B-F1A4-278E-A210D562B00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391543" y="3478109"/>
                  <a:ext cx="198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E99C86B4-72E7-6381-C24E-282292A12159}"/>
                    </a:ext>
                  </a:extLst>
                </p14:cNvPr>
                <p14:cNvContentPartPr/>
                <p14:nvPr/>
              </p14:nvContentPartPr>
              <p14:xfrm>
                <a:off x="11813103" y="3533909"/>
                <a:ext cx="168120" cy="4222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E99C86B4-72E7-6381-C24E-282292A1215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804463" y="3524909"/>
                  <a:ext cx="1857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EFC9CD25-4180-20D3-B67C-4D1DA1387C94}"/>
                    </a:ext>
                  </a:extLst>
                </p14:cNvPr>
                <p14:cNvContentPartPr/>
                <p14:nvPr/>
              </p14:nvContentPartPr>
              <p14:xfrm>
                <a:off x="10863783" y="3536069"/>
                <a:ext cx="74880" cy="1735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EFC9CD25-4180-20D3-B67C-4D1DA1387C9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855143" y="3527069"/>
                  <a:ext cx="925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D79ED3A7-D45D-E6AD-0E1A-A9CF575FACAD}"/>
                    </a:ext>
                  </a:extLst>
                </p14:cNvPr>
                <p14:cNvContentPartPr/>
                <p14:nvPr/>
              </p14:nvContentPartPr>
              <p14:xfrm>
                <a:off x="11104983" y="3698429"/>
                <a:ext cx="56160" cy="1843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D79ED3A7-D45D-E6AD-0E1A-A9CF575FACA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096343" y="3689789"/>
                  <a:ext cx="738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DA2D2C01-EB68-9431-D625-317EC1885202}"/>
                    </a:ext>
                  </a:extLst>
                </p14:cNvPr>
                <p14:cNvContentPartPr/>
                <p14:nvPr/>
              </p14:nvContentPartPr>
              <p14:xfrm>
                <a:off x="11111103" y="3500069"/>
                <a:ext cx="21960" cy="201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A2D2C01-EB68-9431-D625-317EC188520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102103" y="3491429"/>
                  <a:ext cx="396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E936437-DA7B-4C41-07A7-E338496698EC}"/>
                    </a:ext>
                  </a:extLst>
                </p14:cNvPr>
                <p14:cNvContentPartPr/>
                <p14:nvPr/>
              </p14:nvContentPartPr>
              <p14:xfrm>
                <a:off x="11259423" y="3752429"/>
                <a:ext cx="174240" cy="1440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E936437-DA7B-4C41-07A7-E338496698E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250783" y="3743429"/>
                  <a:ext cx="1918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9E3EAFBC-AB10-44C5-0B51-86E9F11BBB68}"/>
                    </a:ext>
                  </a:extLst>
                </p14:cNvPr>
                <p14:cNvContentPartPr/>
                <p14:nvPr/>
              </p14:nvContentPartPr>
              <p14:xfrm>
                <a:off x="11403783" y="3697349"/>
                <a:ext cx="191520" cy="2484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9E3EAFBC-AB10-44C5-0B51-86E9F11BBB6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394783" y="3688349"/>
                  <a:ext cx="2091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4484594E-21C5-FD73-3674-D87D55D2969F}"/>
                    </a:ext>
                  </a:extLst>
                </p14:cNvPr>
                <p14:cNvContentPartPr/>
                <p14:nvPr/>
              </p14:nvContentPartPr>
              <p14:xfrm>
                <a:off x="10671543" y="2065469"/>
                <a:ext cx="157320" cy="388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4484594E-21C5-FD73-3674-D87D55D2969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662543" y="2056469"/>
                  <a:ext cx="174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49D2B1C1-1FA1-ECDC-E68D-CA7FE77FE4FB}"/>
                    </a:ext>
                  </a:extLst>
                </p14:cNvPr>
                <p14:cNvContentPartPr/>
                <p14:nvPr/>
              </p14:nvContentPartPr>
              <p14:xfrm>
                <a:off x="10852263" y="1874669"/>
                <a:ext cx="213120" cy="3182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49D2B1C1-1FA1-ECDC-E68D-CA7FE77FE4F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843623" y="1865669"/>
                  <a:ext cx="2307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5139640-34F2-A741-9313-43C31600B74E}"/>
                    </a:ext>
                  </a:extLst>
                </p14:cNvPr>
                <p14:cNvContentPartPr/>
                <p14:nvPr/>
              </p14:nvContentPartPr>
              <p14:xfrm>
                <a:off x="11086983" y="2058989"/>
                <a:ext cx="183600" cy="12168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5139640-34F2-A741-9313-43C31600B74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078343" y="2049989"/>
                  <a:ext cx="2012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DCCD32A4-6C98-DF1E-A797-433BDF79C7EF}"/>
                    </a:ext>
                  </a:extLst>
                </p14:cNvPr>
                <p14:cNvContentPartPr/>
                <p14:nvPr/>
              </p14:nvContentPartPr>
              <p14:xfrm>
                <a:off x="11235663" y="1904549"/>
                <a:ext cx="63720" cy="3135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DCCD32A4-6C98-DF1E-A797-433BDF79C7E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227023" y="1895909"/>
                  <a:ext cx="813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08EE5434-E94D-3D5B-8411-C470A8F41A17}"/>
                    </a:ext>
                  </a:extLst>
                </p14:cNvPr>
                <p14:cNvContentPartPr/>
                <p14:nvPr/>
              </p14:nvContentPartPr>
              <p14:xfrm>
                <a:off x="11419263" y="1837589"/>
                <a:ext cx="78120" cy="4546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08EE5434-E94D-3D5B-8411-C470A8F41A1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410623" y="1828949"/>
                  <a:ext cx="95760" cy="47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42E383F5-F670-55DE-5BD4-7DB78FE5C17D}"/>
                  </a:ext>
                </a:extLst>
              </p14:cNvPr>
              <p14:cNvContentPartPr/>
              <p14:nvPr/>
            </p14:nvContentPartPr>
            <p14:xfrm>
              <a:off x="7859583" y="1871069"/>
              <a:ext cx="30240" cy="1944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42E383F5-F670-55DE-5BD4-7DB78FE5C17D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7850583" y="1862429"/>
                <a:ext cx="4788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9" name="Group 328">
            <a:extLst>
              <a:ext uri="{FF2B5EF4-FFF2-40B4-BE49-F238E27FC236}">
                <a16:creationId xmlns:a16="http://schemas.microsoft.com/office/drawing/2014/main" id="{61A1475D-04CA-635E-D821-9EA50BB918A2}"/>
              </a:ext>
            </a:extLst>
          </p:cNvPr>
          <p:cNvGrpSpPr/>
          <p:nvPr/>
        </p:nvGrpSpPr>
        <p:grpSpPr>
          <a:xfrm>
            <a:off x="185463" y="5191349"/>
            <a:ext cx="1710000" cy="1328400"/>
            <a:chOff x="185463" y="5191349"/>
            <a:chExt cx="1710000" cy="132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F2318EB-27A8-24D9-11AF-031D333D2843}"/>
                    </a:ext>
                  </a:extLst>
                </p14:cNvPr>
                <p14:cNvContentPartPr/>
                <p14:nvPr/>
              </p14:nvContentPartPr>
              <p14:xfrm>
                <a:off x="200223" y="5191349"/>
                <a:ext cx="248040" cy="2912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F2318EB-27A8-24D9-11AF-031D333D284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91583" y="5182349"/>
                  <a:ext cx="2656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5B35066-F77A-E320-B8C4-B96A9A0FAA9E}"/>
                    </a:ext>
                  </a:extLst>
                </p14:cNvPr>
                <p14:cNvContentPartPr/>
                <p14:nvPr/>
              </p14:nvContentPartPr>
              <p14:xfrm>
                <a:off x="521703" y="5408069"/>
                <a:ext cx="213120" cy="162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5B35066-F77A-E320-B8C4-B96A9A0FAA9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13063" y="5399069"/>
                  <a:ext cx="2307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CDF8ED0-0CDC-DD8B-8972-0B8BA6AE2BBF}"/>
                    </a:ext>
                  </a:extLst>
                </p14:cNvPr>
                <p14:cNvContentPartPr/>
                <p14:nvPr/>
              </p14:nvContentPartPr>
              <p14:xfrm>
                <a:off x="807903" y="5464949"/>
                <a:ext cx="142920" cy="161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CDF8ED0-0CDC-DD8B-8972-0B8BA6AE2BB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98903" y="5455949"/>
                  <a:ext cx="1605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D973E66-9D4F-CD8E-42AB-79376F8175A8}"/>
                    </a:ext>
                  </a:extLst>
                </p14:cNvPr>
                <p14:cNvContentPartPr/>
                <p14:nvPr/>
              </p14:nvContentPartPr>
              <p14:xfrm>
                <a:off x="1017423" y="5509589"/>
                <a:ext cx="371160" cy="189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D973E66-9D4F-CD8E-42AB-79376F8175A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08423" y="5500589"/>
                  <a:ext cx="388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9C213BE-17EE-EE0D-E838-E83CFB63508D}"/>
                    </a:ext>
                  </a:extLst>
                </p14:cNvPr>
                <p14:cNvContentPartPr/>
                <p14:nvPr/>
              </p14:nvContentPartPr>
              <p14:xfrm>
                <a:off x="1412343" y="5518229"/>
                <a:ext cx="270360" cy="2505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9C213BE-17EE-EE0D-E838-E83CFB63508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403343" y="5509229"/>
                  <a:ext cx="2880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8B0F4D6-1BDF-A31B-4024-8446ED10DCC1}"/>
                    </a:ext>
                  </a:extLst>
                </p14:cNvPr>
                <p14:cNvContentPartPr/>
                <p14:nvPr/>
              </p14:nvContentPartPr>
              <p14:xfrm>
                <a:off x="246303" y="5947709"/>
                <a:ext cx="25560" cy="301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8B0F4D6-1BDF-A31B-4024-8446ED10DCC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37663" y="5938709"/>
                  <a:ext cx="432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64C5B33-7DBC-1391-E03C-6E6CCDFE05EA}"/>
                    </a:ext>
                  </a:extLst>
                </p14:cNvPr>
                <p14:cNvContentPartPr/>
                <p14:nvPr/>
              </p14:nvContentPartPr>
              <p14:xfrm>
                <a:off x="221463" y="5856989"/>
                <a:ext cx="174240" cy="264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64C5B33-7DBC-1391-E03C-6E6CCDFE05E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12823" y="5848349"/>
                  <a:ext cx="1918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BC05AC6-49E4-7C50-6B04-9F51F17CE83C}"/>
                    </a:ext>
                  </a:extLst>
                </p14:cNvPr>
                <p14:cNvContentPartPr/>
                <p14:nvPr/>
              </p14:nvContentPartPr>
              <p14:xfrm>
                <a:off x="466263" y="6110789"/>
                <a:ext cx="279000" cy="150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BC05AC6-49E4-7C50-6B04-9F51F17CE83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57263" y="6101789"/>
                  <a:ext cx="296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E5E0BC7-B08B-DE0F-6F9B-F5E4A4DF2025}"/>
                    </a:ext>
                  </a:extLst>
                </p14:cNvPr>
                <p14:cNvContentPartPr/>
                <p14:nvPr/>
              </p14:nvContentPartPr>
              <p14:xfrm>
                <a:off x="816183" y="6151109"/>
                <a:ext cx="101520" cy="153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E5E0BC7-B08B-DE0F-6F9B-F5E4A4DF202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07543" y="6142109"/>
                  <a:ext cx="1191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C46E8EC-95BC-3ACB-2762-EBDA6CD10B2C}"/>
                    </a:ext>
                  </a:extLst>
                </p14:cNvPr>
                <p14:cNvContentPartPr/>
                <p14:nvPr/>
              </p14:nvContentPartPr>
              <p14:xfrm>
                <a:off x="1013103" y="6084869"/>
                <a:ext cx="97560" cy="2174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C46E8EC-95BC-3ACB-2762-EBDA6CD10B2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04463" y="6076229"/>
                  <a:ext cx="1152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9B90103-7FA7-103C-28B5-614588394447}"/>
                    </a:ext>
                  </a:extLst>
                </p14:cNvPr>
                <p14:cNvContentPartPr/>
                <p14:nvPr/>
              </p14:nvContentPartPr>
              <p14:xfrm>
                <a:off x="1241703" y="5816669"/>
                <a:ext cx="144720" cy="540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9B90103-7FA7-103C-28B5-614588394447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232703" y="5807669"/>
                  <a:ext cx="16236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6301BC3-F903-AF61-EEF1-29CCED4D755C}"/>
                    </a:ext>
                  </a:extLst>
                </p14:cNvPr>
                <p14:cNvContentPartPr/>
                <p14:nvPr/>
              </p14:nvContentPartPr>
              <p14:xfrm>
                <a:off x="1752903" y="5566469"/>
                <a:ext cx="142560" cy="78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6301BC3-F903-AF61-EEF1-29CCED4D755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743903" y="5557829"/>
                  <a:ext cx="1602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02CA9F3-A2A5-4EE3-7D9D-B237BDF9B1BF}"/>
                    </a:ext>
                  </a:extLst>
                </p14:cNvPr>
                <p14:cNvContentPartPr/>
                <p14:nvPr/>
              </p14:nvContentPartPr>
              <p14:xfrm>
                <a:off x="1738503" y="5625509"/>
                <a:ext cx="152640" cy="9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02CA9F3-A2A5-4EE3-7D9D-B237BDF9B1B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729503" y="5616509"/>
                  <a:ext cx="1702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55E9C16-DDC1-80C0-EC10-D5BE716C06FB}"/>
                    </a:ext>
                  </a:extLst>
                </p14:cNvPr>
                <p14:cNvContentPartPr/>
                <p14:nvPr/>
              </p14:nvContentPartPr>
              <p14:xfrm>
                <a:off x="1739223" y="5628389"/>
                <a:ext cx="128520" cy="230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55E9C16-DDC1-80C0-EC10-D5BE716C06F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730223" y="5619389"/>
                  <a:ext cx="1461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FCC779B-3E18-5CD0-8840-98E027C55BDF}"/>
                    </a:ext>
                  </a:extLst>
                </p14:cNvPr>
                <p14:cNvContentPartPr/>
                <p14:nvPr/>
              </p14:nvContentPartPr>
              <p14:xfrm>
                <a:off x="1666143" y="6218789"/>
                <a:ext cx="55080" cy="48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FCC779B-3E18-5CD0-8840-98E027C55BD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657143" y="6209789"/>
                  <a:ext cx="727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D216892-11C1-4D68-40AD-69732CE55CA1}"/>
                    </a:ext>
                  </a:extLst>
                </p14:cNvPr>
                <p14:cNvContentPartPr/>
                <p14:nvPr/>
              </p14:nvContentPartPr>
              <p14:xfrm>
                <a:off x="1696743" y="6197189"/>
                <a:ext cx="185400" cy="70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D216892-11C1-4D68-40AD-69732CE55CA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688103" y="6188189"/>
                  <a:ext cx="203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3BAAAC5-BCC1-5A98-5A4D-FB142F744E2B}"/>
                    </a:ext>
                  </a:extLst>
                </p14:cNvPr>
                <p14:cNvContentPartPr/>
                <p14:nvPr/>
              </p14:nvContentPartPr>
              <p14:xfrm>
                <a:off x="1671903" y="6240029"/>
                <a:ext cx="156960" cy="180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3BAAAC5-BCC1-5A98-5A4D-FB142F744E2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662903" y="6231029"/>
                  <a:ext cx="1746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D8F8C45E-6EA2-04B7-8062-C7443CD44A0B}"/>
                    </a:ext>
                  </a:extLst>
                </p14:cNvPr>
                <p14:cNvContentPartPr/>
                <p14:nvPr/>
              </p14:nvContentPartPr>
              <p14:xfrm>
                <a:off x="185463" y="5409509"/>
                <a:ext cx="930240" cy="46800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D8F8C45E-6EA2-04B7-8062-C7443CD44A0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76463" y="5400509"/>
                  <a:ext cx="94788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507A01C5-2BE1-933F-A4AE-0462B7FC5111}"/>
                    </a:ext>
                  </a:extLst>
                </p14:cNvPr>
                <p14:cNvContentPartPr/>
                <p14:nvPr/>
              </p14:nvContentPartPr>
              <p14:xfrm>
                <a:off x="200223" y="5947709"/>
                <a:ext cx="877680" cy="57204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507A01C5-2BE1-933F-A4AE-0462B7FC5111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91583" y="5938709"/>
                  <a:ext cx="895320" cy="58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D734C0E5-0F62-ECBC-3278-B7541080A894}"/>
                  </a:ext>
                </a:extLst>
              </p14:cNvPr>
              <p14:cNvContentPartPr/>
              <p14:nvPr/>
            </p14:nvContentPartPr>
            <p14:xfrm>
              <a:off x="395343" y="4438229"/>
              <a:ext cx="460080" cy="46584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D734C0E5-0F62-ECBC-3278-B7541080A894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386703" y="4429229"/>
                <a:ext cx="477720" cy="48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4" name="Group 333">
            <a:extLst>
              <a:ext uri="{FF2B5EF4-FFF2-40B4-BE49-F238E27FC236}">
                <a16:creationId xmlns:a16="http://schemas.microsoft.com/office/drawing/2014/main" id="{A69A9880-500B-2BE0-6F52-46E0447EFFB1}"/>
              </a:ext>
            </a:extLst>
          </p:cNvPr>
          <p:cNvGrpSpPr/>
          <p:nvPr/>
        </p:nvGrpSpPr>
        <p:grpSpPr>
          <a:xfrm>
            <a:off x="58743" y="2641469"/>
            <a:ext cx="2646720" cy="2597040"/>
            <a:chOff x="58743" y="2641469"/>
            <a:chExt cx="2646720" cy="259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CAA18AF-B59D-D3EB-D270-48CCBDC92F5B}"/>
                    </a:ext>
                  </a:extLst>
                </p14:cNvPr>
                <p14:cNvContentPartPr/>
                <p14:nvPr/>
              </p14:nvContentPartPr>
              <p14:xfrm>
                <a:off x="272943" y="2641469"/>
                <a:ext cx="40680" cy="411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CAA18AF-B59D-D3EB-D270-48CCBDC92F5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64303" y="2632829"/>
                  <a:ext cx="5832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513A079-6CC1-ECA6-D0E7-80FB9D11522D}"/>
                    </a:ext>
                  </a:extLst>
                </p14:cNvPr>
                <p14:cNvContentPartPr/>
                <p14:nvPr/>
              </p14:nvContentPartPr>
              <p14:xfrm>
                <a:off x="241983" y="2676749"/>
                <a:ext cx="247320" cy="93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513A079-6CC1-ECA6-D0E7-80FB9D11522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33343" y="2668109"/>
                  <a:ext cx="264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AE3F08C-4CFC-9FFC-451F-652A0F8D020F}"/>
                    </a:ext>
                  </a:extLst>
                </p14:cNvPr>
                <p14:cNvContentPartPr/>
                <p14:nvPr/>
              </p14:nvContentPartPr>
              <p14:xfrm>
                <a:off x="359343" y="2824709"/>
                <a:ext cx="156960" cy="141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AE3F08C-4CFC-9FFC-451F-652A0F8D020F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50343" y="2815709"/>
                  <a:ext cx="174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D4358E3-0C1C-B998-ECF2-C7E0F0750E64}"/>
                    </a:ext>
                  </a:extLst>
                </p14:cNvPr>
                <p14:cNvContentPartPr/>
                <p14:nvPr/>
              </p14:nvContentPartPr>
              <p14:xfrm>
                <a:off x="607383" y="2917589"/>
                <a:ext cx="155520" cy="130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D4358E3-0C1C-B998-ECF2-C7E0F0750E64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98383" y="2908589"/>
                  <a:ext cx="173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2ACB81A-FE55-8B21-D14F-8EED49E2D481}"/>
                    </a:ext>
                  </a:extLst>
                </p14:cNvPr>
                <p14:cNvContentPartPr/>
                <p14:nvPr/>
              </p14:nvContentPartPr>
              <p14:xfrm>
                <a:off x="817983" y="2939549"/>
                <a:ext cx="162000" cy="113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2ACB81A-FE55-8B21-D14F-8EED49E2D48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08983" y="2930549"/>
                  <a:ext cx="1796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5BC84E3-8F7E-8B7C-7298-F0EDAB64024B}"/>
                    </a:ext>
                  </a:extLst>
                </p14:cNvPr>
                <p14:cNvContentPartPr/>
                <p14:nvPr/>
              </p14:nvContentPartPr>
              <p14:xfrm>
                <a:off x="1078983" y="2909669"/>
                <a:ext cx="295920" cy="151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5BC84E3-8F7E-8B7C-7298-F0EDAB64024B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70343" y="2900669"/>
                  <a:ext cx="3135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8269DF9-CF01-7DE4-3BB6-EF7B22F99B7B}"/>
                    </a:ext>
                  </a:extLst>
                </p14:cNvPr>
                <p14:cNvContentPartPr/>
                <p14:nvPr/>
              </p14:nvContentPartPr>
              <p14:xfrm>
                <a:off x="1468503" y="2885549"/>
                <a:ext cx="222840" cy="201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8269DF9-CF01-7DE4-3BB6-EF7B22F99B7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459503" y="2876549"/>
                  <a:ext cx="2404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BFF801D-E706-AB8C-E240-D3AC4D801F18}"/>
                    </a:ext>
                  </a:extLst>
                </p14:cNvPr>
                <p14:cNvContentPartPr/>
                <p14:nvPr/>
              </p14:nvContentPartPr>
              <p14:xfrm>
                <a:off x="231183" y="4506989"/>
                <a:ext cx="41040" cy="273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BFF801D-E706-AB8C-E240-D3AC4D801F1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22543" y="4497989"/>
                  <a:ext cx="586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3F277E6-9027-58A7-24C5-17A0E01C51CC}"/>
                    </a:ext>
                  </a:extLst>
                </p14:cNvPr>
                <p14:cNvContentPartPr/>
                <p14:nvPr/>
              </p14:nvContentPartPr>
              <p14:xfrm>
                <a:off x="58743" y="4499789"/>
                <a:ext cx="311400" cy="36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3F277E6-9027-58A7-24C5-17A0E01C51CC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0103" y="4490789"/>
                  <a:ext cx="3290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F82812F-BCA8-6340-C953-22B048E35FC7}"/>
                    </a:ext>
                  </a:extLst>
                </p14:cNvPr>
                <p14:cNvContentPartPr/>
                <p14:nvPr/>
              </p14:nvContentPartPr>
              <p14:xfrm>
                <a:off x="76743" y="4786349"/>
                <a:ext cx="348480" cy="42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F82812F-BCA8-6340-C953-22B048E35FC7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7743" y="4777349"/>
                  <a:ext cx="3661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113F45D-7F23-3978-5469-4A1555BA1A5D}"/>
                    </a:ext>
                  </a:extLst>
                </p14:cNvPr>
                <p14:cNvContentPartPr/>
                <p14:nvPr/>
              </p14:nvContentPartPr>
              <p14:xfrm>
                <a:off x="516663" y="4557749"/>
                <a:ext cx="48600" cy="221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113F45D-7F23-3978-5469-4A1555BA1A5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08023" y="4548749"/>
                  <a:ext cx="662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96AA55C-B4D8-E09C-9AF8-A4CF1CC02719}"/>
                    </a:ext>
                  </a:extLst>
                </p14:cNvPr>
                <p14:cNvContentPartPr/>
                <p14:nvPr/>
              </p14:nvContentPartPr>
              <p14:xfrm>
                <a:off x="482103" y="4553789"/>
                <a:ext cx="258480" cy="313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96AA55C-B4D8-E09C-9AF8-A4CF1CC0271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3103" y="4545149"/>
                  <a:ext cx="2761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B288A92-CF19-FC23-D013-7FECDD17A36B}"/>
                    </a:ext>
                  </a:extLst>
                </p14:cNvPr>
                <p14:cNvContentPartPr/>
                <p14:nvPr/>
              </p14:nvContentPartPr>
              <p14:xfrm>
                <a:off x="830583" y="4673309"/>
                <a:ext cx="141480" cy="35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B288A92-CF19-FC23-D013-7FECDD17A36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21943" y="4664669"/>
                  <a:ext cx="1591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98F8B0D-D957-A305-B8C8-B3EFEF97B2A5}"/>
                    </a:ext>
                  </a:extLst>
                </p14:cNvPr>
                <p14:cNvContentPartPr/>
                <p14:nvPr/>
              </p14:nvContentPartPr>
              <p14:xfrm>
                <a:off x="1304703" y="4612469"/>
                <a:ext cx="248040" cy="349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98F8B0D-D957-A305-B8C8-B3EFEF97B2A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295703" y="4603829"/>
                  <a:ext cx="2656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962667F-4D47-9991-0C33-5077FB827AA2}"/>
                    </a:ext>
                  </a:extLst>
                </p14:cNvPr>
                <p14:cNvContentPartPr/>
                <p14:nvPr/>
              </p14:nvContentPartPr>
              <p14:xfrm>
                <a:off x="1637343" y="4787429"/>
                <a:ext cx="256320" cy="146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962667F-4D47-9991-0C33-5077FB827AA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628703" y="4778429"/>
                  <a:ext cx="2739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A59FA36-BA2D-5687-411F-2F8D8F8FE54A}"/>
                    </a:ext>
                  </a:extLst>
                </p14:cNvPr>
                <p14:cNvContentPartPr/>
                <p14:nvPr/>
              </p14:nvContentPartPr>
              <p14:xfrm>
                <a:off x="1869183" y="4686269"/>
                <a:ext cx="63720" cy="273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A59FA36-BA2D-5687-411F-2F8D8F8FE54A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860183" y="4677269"/>
                  <a:ext cx="813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8BE4C5C-9309-8B12-8D2F-3CB37E328E5D}"/>
                    </a:ext>
                  </a:extLst>
                </p14:cNvPr>
                <p14:cNvContentPartPr/>
                <p14:nvPr/>
              </p14:nvContentPartPr>
              <p14:xfrm>
                <a:off x="2039823" y="4564229"/>
                <a:ext cx="124200" cy="441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8BE4C5C-9309-8B12-8D2F-3CB37E328E5D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030823" y="4555229"/>
                  <a:ext cx="14184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BCDE38C-227A-322B-7F7C-CDA55E5E5B1B}"/>
                    </a:ext>
                  </a:extLst>
                </p14:cNvPr>
                <p14:cNvContentPartPr/>
                <p14:nvPr/>
              </p14:nvContentPartPr>
              <p14:xfrm>
                <a:off x="2172663" y="4546229"/>
                <a:ext cx="236520" cy="692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BCDE38C-227A-322B-7F7C-CDA55E5E5B1B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164023" y="4537589"/>
                  <a:ext cx="25416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AD035C0-ADAF-4837-E7CC-DFB87DE66295}"/>
                    </a:ext>
                  </a:extLst>
                </p14:cNvPr>
                <p14:cNvContentPartPr/>
                <p14:nvPr/>
              </p14:nvContentPartPr>
              <p14:xfrm>
                <a:off x="1102383" y="4584749"/>
                <a:ext cx="200880" cy="502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AD035C0-ADAF-4837-E7CC-DFB87DE6629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93383" y="4576109"/>
                  <a:ext cx="21852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3693027-DE41-9171-E2C2-E777A3F6DAD1}"/>
                    </a:ext>
                  </a:extLst>
                </p14:cNvPr>
                <p14:cNvContentPartPr/>
                <p14:nvPr/>
              </p14:nvContentPartPr>
              <p14:xfrm>
                <a:off x="2407743" y="3672509"/>
                <a:ext cx="297720" cy="716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3693027-DE41-9171-E2C2-E777A3F6DAD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398743" y="3663509"/>
                  <a:ext cx="315360" cy="73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E0FF46-7E14-2E20-6CF2-974D2089DE5D}"/>
                    </a:ext>
                  </a:extLst>
                </p14:cNvPr>
                <p14:cNvContentPartPr/>
                <p14:nvPr/>
              </p14:nvContentPartPr>
              <p14:xfrm>
                <a:off x="260343" y="3267869"/>
                <a:ext cx="325440" cy="246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E0FF46-7E14-2E20-6CF2-974D2089DE5D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51343" y="3259229"/>
                  <a:ext cx="3430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707D716-A241-A95E-2E8F-58EEEF44662A}"/>
                    </a:ext>
                  </a:extLst>
                </p14:cNvPr>
                <p14:cNvContentPartPr/>
                <p14:nvPr/>
              </p14:nvContentPartPr>
              <p14:xfrm>
                <a:off x="172503" y="3877709"/>
                <a:ext cx="52200" cy="204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707D716-A241-A95E-2E8F-58EEEF44662A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63503" y="3868709"/>
                  <a:ext cx="698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C093C31-F2BA-8F29-A3F5-00182FB5D292}"/>
                    </a:ext>
                  </a:extLst>
                </p14:cNvPr>
                <p14:cNvContentPartPr/>
                <p14:nvPr/>
              </p14:nvContentPartPr>
              <p14:xfrm>
                <a:off x="60543" y="3843149"/>
                <a:ext cx="207360" cy="76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C093C31-F2BA-8F29-A3F5-00182FB5D29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1903" y="3834149"/>
                  <a:ext cx="2250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03A60E5-B820-DB93-791D-37AF5AB10D11}"/>
                    </a:ext>
                  </a:extLst>
                </p14:cNvPr>
                <p14:cNvContentPartPr/>
                <p14:nvPr/>
              </p14:nvContentPartPr>
              <p14:xfrm>
                <a:off x="68103" y="4067789"/>
                <a:ext cx="219600" cy="30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03A60E5-B820-DB93-791D-37AF5AB10D1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9463" y="4058789"/>
                  <a:ext cx="2372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E0ADDBB-9E6A-75A6-92F4-0169931E2E7C}"/>
                    </a:ext>
                  </a:extLst>
                </p14:cNvPr>
                <p14:cNvContentPartPr/>
                <p14:nvPr/>
              </p14:nvContentPartPr>
              <p14:xfrm>
                <a:off x="212463" y="3935309"/>
                <a:ext cx="198000" cy="178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E0ADDBB-9E6A-75A6-92F4-0169931E2E7C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03823" y="3926309"/>
                  <a:ext cx="2156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6C5B179-EDCA-FD0B-5ACA-2B344AC7D711}"/>
                    </a:ext>
                  </a:extLst>
                </p14:cNvPr>
                <p14:cNvContentPartPr/>
                <p14:nvPr/>
              </p14:nvContentPartPr>
              <p14:xfrm>
                <a:off x="538983" y="3918389"/>
                <a:ext cx="185040" cy="146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6C5B179-EDCA-FD0B-5ACA-2B344AC7D711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30343" y="3909749"/>
                  <a:ext cx="202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DE371AC-46FD-A453-9B8D-F215903DAF88}"/>
                    </a:ext>
                  </a:extLst>
                </p14:cNvPr>
                <p14:cNvContentPartPr/>
                <p14:nvPr/>
              </p14:nvContentPartPr>
              <p14:xfrm>
                <a:off x="770103" y="3916229"/>
                <a:ext cx="88560" cy="127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DE371AC-46FD-A453-9B8D-F215903DAF88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61103" y="3907229"/>
                  <a:ext cx="1062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890BEC7-BEF3-ECD0-9148-C6A33D95B51E}"/>
                    </a:ext>
                  </a:extLst>
                </p14:cNvPr>
                <p14:cNvContentPartPr/>
                <p14:nvPr/>
              </p14:nvContentPartPr>
              <p14:xfrm>
                <a:off x="898263" y="3893909"/>
                <a:ext cx="98640" cy="163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890BEC7-BEF3-ECD0-9148-C6A33D95B51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89263" y="3885269"/>
                  <a:ext cx="1162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529BC38-CB86-7241-8BBF-B83F7AD838E4}"/>
                    </a:ext>
                  </a:extLst>
                </p14:cNvPr>
                <p14:cNvContentPartPr/>
                <p14:nvPr/>
              </p14:nvContentPartPr>
              <p14:xfrm>
                <a:off x="1005903" y="3900029"/>
                <a:ext cx="214200" cy="142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529BC38-CB86-7241-8BBF-B83F7AD838E4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96903" y="3891389"/>
                  <a:ext cx="2318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C6C9A8A-A34D-CA42-32B9-2185273BA950}"/>
                    </a:ext>
                  </a:extLst>
                </p14:cNvPr>
                <p14:cNvContentPartPr/>
                <p14:nvPr/>
              </p14:nvContentPartPr>
              <p14:xfrm>
                <a:off x="1123983" y="3905069"/>
                <a:ext cx="259560" cy="371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C6C9A8A-A34D-CA42-32B9-2185273BA950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115343" y="3896069"/>
                  <a:ext cx="27720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C304498-E2BD-829C-B7D3-9634FE86D425}"/>
                    </a:ext>
                  </a:extLst>
                </p14:cNvPr>
                <p14:cNvContentPartPr/>
                <p14:nvPr/>
              </p14:nvContentPartPr>
              <p14:xfrm>
                <a:off x="1338903" y="3885989"/>
                <a:ext cx="222840" cy="123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C304498-E2BD-829C-B7D3-9634FE86D425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329903" y="3877349"/>
                  <a:ext cx="2404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50D76A7-2E0D-3DD6-D36F-C2DD9E9CA631}"/>
                    </a:ext>
                  </a:extLst>
                </p14:cNvPr>
                <p14:cNvContentPartPr/>
                <p14:nvPr/>
              </p14:nvContentPartPr>
              <p14:xfrm>
                <a:off x="1554543" y="3734069"/>
                <a:ext cx="129960" cy="347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50D76A7-2E0D-3DD6-D36F-C2DD9E9CA631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545543" y="3725069"/>
                  <a:ext cx="1476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D15AC47-E632-2F70-1155-D9CA69B8E44A}"/>
                    </a:ext>
                  </a:extLst>
                </p14:cNvPr>
                <p14:cNvContentPartPr/>
                <p14:nvPr/>
              </p14:nvContentPartPr>
              <p14:xfrm>
                <a:off x="1707183" y="3657749"/>
                <a:ext cx="263880" cy="482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D15AC47-E632-2F70-1155-D9CA69B8E44A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698183" y="3649109"/>
                  <a:ext cx="28152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92B5950-AA8B-BDCE-0F10-C518D9E66A1E}"/>
                    </a:ext>
                  </a:extLst>
                </p14:cNvPr>
                <p14:cNvContentPartPr/>
                <p14:nvPr/>
              </p14:nvContentPartPr>
              <p14:xfrm>
                <a:off x="1923183" y="3653429"/>
                <a:ext cx="198360" cy="466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92B5950-AA8B-BDCE-0F10-C518D9E66A1E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914543" y="3644789"/>
                  <a:ext cx="21600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618A228-17D8-7450-D2CC-37F979F94C3A}"/>
                    </a:ext>
                  </a:extLst>
                </p14:cNvPr>
                <p14:cNvContentPartPr/>
                <p14:nvPr/>
              </p14:nvContentPartPr>
              <p14:xfrm>
                <a:off x="2164383" y="3959429"/>
                <a:ext cx="152640" cy="153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618A228-17D8-7450-D2CC-37F979F94C3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155743" y="3950429"/>
                  <a:ext cx="170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D108E8C-F77F-BD60-6A90-EDF84821E95A}"/>
                    </a:ext>
                  </a:extLst>
                </p14:cNvPr>
                <p14:cNvContentPartPr/>
                <p14:nvPr/>
              </p14:nvContentPartPr>
              <p14:xfrm>
                <a:off x="2291463" y="3973109"/>
                <a:ext cx="154800" cy="162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D108E8C-F77F-BD60-6A90-EDF84821E95A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282823" y="3964109"/>
                  <a:ext cx="1724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F2D7C18-B2A8-5238-86E9-61EFEEC6380A}"/>
                    </a:ext>
                  </a:extLst>
                </p14:cNvPr>
                <p14:cNvContentPartPr/>
                <p14:nvPr/>
              </p14:nvContentPartPr>
              <p14:xfrm>
                <a:off x="2489103" y="3846389"/>
                <a:ext cx="23400" cy="327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F2D7C18-B2A8-5238-86E9-61EFEEC6380A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480463" y="3837389"/>
                  <a:ext cx="410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01A53CA-5496-B99F-BE45-F17636446406}"/>
                    </a:ext>
                  </a:extLst>
                </p14:cNvPr>
                <p14:cNvContentPartPr/>
                <p14:nvPr/>
              </p14:nvContentPartPr>
              <p14:xfrm>
                <a:off x="576063" y="3351029"/>
                <a:ext cx="163080" cy="161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01A53CA-5496-B99F-BE45-F17636446406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67063" y="3342029"/>
                  <a:ext cx="1807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57536A1-AE23-9268-A74F-459396C22E8E}"/>
                    </a:ext>
                  </a:extLst>
                </p14:cNvPr>
                <p14:cNvContentPartPr/>
                <p14:nvPr/>
              </p14:nvContentPartPr>
              <p14:xfrm>
                <a:off x="815103" y="3390269"/>
                <a:ext cx="252720" cy="123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57536A1-AE23-9268-A74F-459396C22E8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806463" y="3381629"/>
                  <a:ext cx="2703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5B25B2B-0594-7B67-BB0D-83D6A77B8A33}"/>
                    </a:ext>
                  </a:extLst>
                </p14:cNvPr>
                <p14:cNvContentPartPr/>
                <p14:nvPr/>
              </p14:nvContentPartPr>
              <p14:xfrm>
                <a:off x="1105263" y="3436709"/>
                <a:ext cx="22680" cy="113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5B25B2B-0594-7B67-BB0D-83D6A77B8A33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96623" y="3427709"/>
                  <a:ext cx="403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0525CAB-048E-4674-180A-72D356D237A1}"/>
                    </a:ext>
                  </a:extLst>
                </p14:cNvPr>
                <p14:cNvContentPartPr/>
                <p14:nvPr/>
              </p14:nvContentPartPr>
              <p14:xfrm>
                <a:off x="1116423" y="3322589"/>
                <a:ext cx="374760" cy="229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0525CAB-048E-4674-180A-72D356D237A1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107423" y="3313589"/>
                  <a:ext cx="3924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3E1A79C-20BD-7EA0-9C3D-2F4244796BB8}"/>
                    </a:ext>
                  </a:extLst>
                </p14:cNvPr>
                <p14:cNvContentPartPr/>
                <p14:nvPr/>
              </p14:nvContentPartPr>
              <p14:xfrm>
                <a:off x="1544463" y="3336629"/>
                <a:ext cx="177120" cy="268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3E1A79C-20BD-7EA0-9C3D-2F4244796BB8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535823" y="3327629"/>
                  <a:ext cx="1947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A555C16-8139-A820-72EC-5AC1B29AAA6F}"/>
                    </a:ext>
                  </a:extLst>
                </p14:cNvPr>
                <p14:cNvContentPartPr/>
                <p14:nvPr/>
              </p14:nvContentPartPr>
              <p14:xfrm>
                <a:off x="566343" y="3340949"/>
                <a:ext cx="190800" cy="200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A555C16-8139-A820-72EC-5AC1B29AAA6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557703" y="3331949"/>
                  <a:ext cx="2084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57FECF7E-099A-2B16-7CCD-0CFF96643D36}"/>
                    </a:ext>
                  </a:extLst>
                </p14:cNvPr>
                <p14:cNvContentPartPr/>
                <p14:nvPr/>
              </p14:nvContentPartPr>
              <p14:xfrm>
                <a:off x="457623" y="2853869"/>
                <a:ext cx="483480" cy="5493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57FECF7E-099A-2B16-7CCD-0CFF96643D3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48983" y="2844869"/>
                  <a:ext cx="50112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453D98C9-54A7-2383-5A12-48CAB988BA5F}"/>
                    </a:ext>
                  </a:extLst>
                </p14:cNvPr>
                <p14:cNvContentPartPr/>
                <p14:nvPr/>
              </p14:nvContentPartPr>
              <p14:xfrm>
                <a:off x="588303" y="3367229"/>
                <a:ext cx="448200" cy="38844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453D98C9-54A7-2383-5A12-48CAB988BA5F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79303" y="3358229"/>
                  <a:ext cx="465840" cy="40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F30DA7ED-19DC-8B51-138E-30BD49D9FC16}"/>
              </a:ext>
            </a:extLst>
          </p:cNvPr>
          <p:cNvGrpSpPr/>
          <p:nvPr/>
        </p:nvGrpSpPr>
        <p:grpSpPr>
          <a:xfrm>
            <a:off x="6266943" y="1138109"/>
            <a:ext cx="2631240" cy="3709080"/>
            <a:chOff x="6266943" y="1138109"/>
            <a:chExt cx="2631240" cy="370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7FF0E94-E6B1-D2CE-E445-30DFD5C88D4E}"/>
                    </a:ext>
                  </a:extLst>
                </p14:cNvPr>
                <p14:cNvContentPartPr/>
                <p14:nvPr/>
              </p14:nvContentPartPr>
              <p14:xfrm>
                <a:off x="6266943" y="1144589"/>
                <a:ext cx="2395800" cy="37026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7FF0E94-E6B1-D2CE-E445-30DFD5C88D4E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258303" y="1135589"/>
                  <a:ext cx="2413440" cy="37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FAF0AC2-8531-8EF2-C3E0-F7C1CA4CF894}"/>
                    </a:ext>
                  </a:extLst>
                </p14:cNvPr>
                <p14:cNvContentPartPr/>
                <p14:nvPr/>
              </p14:nvContentPartPr>
              <p14:xfrm>
                <a:off x="6567183" y="1529069"/>
                <a:ext cx="2004840" cy="170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FAF0AC2-8531-8EF2-C3E0-F7C1CA4CF894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558543" y="1520429"/>
                  <a:ext cx="2022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B62FA13-9D52-A3DC-6773-677649398C50}"/>
                    </a:ext>
                  </a:extLst>
                </p14:cNvPr>
                <p14:cNvContentPartPr/>
                <p14:nvPr/>
              </p14:nvContentPartPr>
              <p14:xfrm>
                <a:off x="6706143" y="1306229"/>
                <a:ext cx="285840" cy="2653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B62FA13-9D52-A3DC-6773-677649398C50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6697143" y="1297589"/>
                  <a:ext cx="3034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1CECCFC-B332-A2CF-E213-97CA0204EA40}"/>
                    </a:ext>
                  </a:extLst>
                </p14:cNvPr>
                <p14:cNvContentPartPr/>
                <p14:nvPr/>
              </p14:nvContentPartPr>
              <p14:xfrm>
                <a:off x="6792543" y="1450229"/>
                <a:ext cx="206640" cy="284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1CECCFC-B332-A2CF-E213-97CA0204EA40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6783543" y="1441589"/>
                  <a:ext cx="224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89CDF53-052F-A803-C7CF-4E57F8BD3A19}"/>
                    </a:ext>
                  </a:extLst>
                </p14:cNvPr>
                <p14:cNvContentPartPr/>
                <p14:nvPr/>
              </p14:nvContentPartPr>
              <p14:xfrm>
                <a:off x="7009623" y="1428629"/>
                <a:ext cx="221760" cy="1447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89CDF53-052F-A803-C7CF-4E57F8BD3A19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000623" y="1419989"/>
                  <a:ext cx="2394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32A074C-93F2-FACA-6D0D-37F37B32E158}"/>
                    </a:ext>
                  </a:extLst>
                </p14:cNvPr>
                <p14:cNvContentPartPr/>
                <p14:nvPr/>
              </p14:nvContentPartPr>
              <p14:xfrm>
                <a:off x="7235343" y="1440149"/>
                <a:ext cx="136080" cy="276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32A074C-93F2-FACA-6D0D-37F37B32E158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7226343" y="1431149"/>
                  <a:ext cx="1537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CCC2B62-8CA9-3BFE-3F23-BCEF9B6E2750}"/>
                    </a:ext>
                  </a:extLst>
                </p14:cNvPr>
                <p14:cNvContentPartPr/>
                <p14:nvPr/>
              </p14:nvContentPartPr>
              <p14:xfrm>
                <a:off x="7379343" y="1138109"/>
                <a:ext cx="37800" cy="3798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CCC2B62-8CA9-3BFE-3F23-BCEF9B6E2750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370343" y="1129109"/>
                  <a:ext cx="5544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1139987-2744-CAD3-45BC-37876B932A48}"/>
                    </a:ext>
                  </a:extLst>
                </p14:cNvPr>
                <p14:cNvContentPartPr/>
                <p14:nvPr/>
              </p14:nvContentPartPr>
              <p14:xfrm>
                <a:off x="7445583" y="1439069"/>
                <a:ext cx="103680" cy="1353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1139987-2744-CAD3-45BC-37876B932A48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436943" y="1430069"/>
                  <a:ext cx="1213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000EA39-1AFB-4EB7-21F6-2A1FA2EB0302}"/>
                    </a:ext>
                  </a:extLst>
                </p14:cNvPr>
                <p14:cNvContentPartPr/>
                <p14:nvPr/>
              </p14:nvContentPartPr>
              <p14:xfrm>
                <a:off x="7549983" y="1436189"/>
                <a:ext cx="139680" cy="4438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000EA39-1AFB-4EB7-21F6-2A1FA2EB0302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7540983" y="1427549"/>
                  <a:ext cx="15732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E9B12F6-C703-F636-164B-FD99A3FD2214}"/>
                    </a:ext>
                  </a:extLst>
                </p14:cNvPr>
                <p14:cNvContentPartPr/>
                <p14:nvPr/>
              </p14:nvContentPartPr>
              <p14:xfrm>
                <a:off x="7750503" y="1432229"/>
                <a:ext cx="196920" cy="2160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E9B12F6-C703-F636-164B-FD99A3FD2214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7741503" y="1423229"/>
                  <a:ext cx="2145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DD7B4C1-14AA-3C38-08EE-25F1529A19BD}"/>
                    </a:ext>
                  </a:extLst>
                </p14:cNvPr>
                <p14:cNvContentPartPr/>
                <p14:nvPr/>
              </p14:nvContentPartPr>
              <p14:xfrm>
                <a:off x="7971903" y="1440149"/>
                <a:ext cx="200880" cy="2239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DD7B4C1-14AA-3C38-08EE-25F1529A19BD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7963263" y="1431149"/>
                  <a:ext cx="2185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185EB9C9-C8AD-848C-09AC-19C0E1329F9D}"/>
                    </a:ext>
                  </a:extLst>
                </p14:cNvPr>
                <p14:cNvContentPartPr/>
                <p14:nvPr/>
              </p14:nvContentPartPr>
              <p14:xfrm>
                <a:off x="6579783" y="1704389"/>
                <a:ext cx="27720" cy="2685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185EB9C9-C8AD-848C-09AC-19C0E1329F9D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6571143" y="1695389"/>
                  <a:ext cx="453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F2BECF6A-BBB8-C986-D0D5-F63570972AD1}"/>
                    </a:ext>
                  </a:extLst>
                </p14:cNvPr>
                <p14:cNvContentPartPr/>
                <p14:nvPr/>
              </p14:nvContentPartPr>
              <p14:xfrm>
                <a:off x="6567183" y="1718069"/>
                <a:ext cx="179280" cy="1501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F2BECF6A-BBB8-C986-D0D5-F63570972AD1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6558183" y="1709069"/>
                  <a:ext cx="1969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26A2B0EC-D599-1319-A0D9-D9AD63817E14}"/>
                    </a:ext>
                  </a:extLst>
                </p14:cNvPr>
                <p14:cNvContentPartPr/>
                <p14:nvPr/>
              </p14:nvContentPartPr>
              <p14:xfrm>
                <a:off x="6800823" y="1748309"/>
                <a:ext cx="28800" cy="2761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26A2B0EC-D599-1319-A0D9-D9AD63817E14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792183" y="1739309"/>
                  <a:ext cx="464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ADBDB34C-85F8-F0AA-EA12-62801F216FD9}"/>
                    </a:ext>
                  </a:extLst>
                </p14:cNvPr>
                <p14:cNvContentPartPr/>
                <p14:nvPr/>
              </p14:nvContentPartPr>
              <p14:xfrm>
                <a:off x="6848343" y="1810949"/>
                <a:ext cx="156240" cy="2250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ADBDB34C-85F8-F0AA-EA12-62801F216FD9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6839703" y="1802309"/>
                  <a:ext cx="1738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FE39151C-8D55-5ABE-2934-898598F443F5}"/>
                    </a:ext>
                  </a:extLst>
                </p14:cNvPr>
                <p14:cNvContentPartPr/>
                <p14:nvPr/>
              </p14:nvContentPartPr>
              <p14:xfrm>
                <a:off x="7093503" y="1836149"/>
                <a:ext cx="103320" cy="511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FE39151C-8D55-5ABE-2934-898598F443F5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7084863" y="1827149"/>
                  <a:ext cx="1209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B3957C86-57BA-CF88-4008-1982DED9375D}"/>
                    </a:ext>
                  </a:extLst>
                </p14:cNvPr>
                <p14:cNvContentPartPr/>
                <p14:nvPr/>
              </p14:nvContentPartPr>
              <p14:xfrm>
                <a:off x="7349103" y="1728149"/>
                <a:ext cx="208080" cy="3704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B3957C86-57BA-CF88-4008-1982DED9375D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7340463" y="1719509"/>
                  <a:ext cx="2257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DC5DF326-C711-41B9-8943-982393AD1960}"/>
                    </a:ext>
                  </a:extLst>
                </p14:cNvPr>
                <p14:cNvContentPartPr/>
                <p14:nvPr/>
              </p14:nvContentPartPr>
              <p14:xfrm>
                <a:off x="7636383" y="1951709"/>
                <a:ext cx="216720" cy="1335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DC5DF326-C711-41B9-8943-982393AD1960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7627383" y="1943069"/>
                  <a:ext cx="234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8FCE27F9-0902-6FE5-740E-7C8B3E36B310}"/>
                    </a:ext>
                  </a:extLst>
                </p14:cNvPr>
                <p14:cNvContentPartPr/>
                <p14:nvPr/>
              </p14:nvContentPartPr>
              <p14:xfrm>
                <a:off x="7821783" y="1971869"/>
                <a:ext cx="44640" cy="14256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8FCE27F9-0902-6FE5-740E-7C8B3E36B310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812783" y="1962869"/>
                  <a:ext cx="622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8D9DF180-5E3C-CD86-0B77-FA0DC39AD0E7}"/>
                    </a:ext>
                  </a:extLst>
                </p14:cNvPr>
                <p14:cNvContentPartPr/>
                <p14:nvPr/>
              </p14:nvContentPartPr>
              <p14:xfrm>
                <a:off x="7966863" y="1743989"/>
                <a:ext cx="109440" cy="3632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8D9DF180-5E3C-CD86-0B77-FA0DC39AD0E7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7958223" y="1734989"/>
                  <a:ext cx="12708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203DDED1-22CC-7D2A-7E94-46383B34D153}"/>
                    </a:ext>
                  </a:extLst>
                </p14:cNvPr>
                <p14:cNvContentPartPr/>
                <p14:nvPr/>
              </p14:nvContentPartPr>
              <p14:xfrm>
                <a:off x="6472863" y="2204069"/>
                <a:ext cx="28440" cy="3207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203DDED1-22CC-7D2A-7E94-46383B34D153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6463863" y="2195429"/>
                  <a:ext cx="460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A984A75D-0B3C-15BD-5761-75C054ECBE12}"/>
                    </a:ext>
                  </a:extLst>
                </p14:cNvPr>
                <p14:cNvContentPartPr/>
                <p14:nvPr/>
              </p14:nvContentPartPr>
              <p14:xfrm>
                <a:off x="6490503" y="2232509"/>
                <a:ext cx="132840" cy="5076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A984A75D-0B3C-15BD-5761-75C054ECBE12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6481503" y="2223509"/>
                  <a:ext cx="1504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50E364D0-D4BF-5569-6DF2-33FA4AF0E4E6}"/>
                    </a:ext>
                  </a:extLst>
                </p14:cNvPr>
                <p14:cNvContentPartPr/>
                <p14:nvPr/>
              </p14:nvContentPartPr>
              <p14:xfrm>
                <a:off x="6496263" y="2341589"/>
                <a:ext cx="125280" cy="439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50E364D0-D4BF-5569-6DF2-33FA4AF0E4E6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487623" y="2332589"/>
                  <a:ext cx="142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1E695EB3-4265-B998-6C20-99A0731CE73B}"/>
                    </a:ext>
                  </a:extLst>
                </p14:cNvPr>
                <p14:cNvContentPartPr/>
                <p14:nvPr/>
              </p14:nvContentPartPr>
              <p14:xfrm>
                <a:off x="6644943" y="2328269"/>
                <a:ext cx="154440" cy="18864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1E695EB3-4265-B998-6C20-99A0731CE73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635943" y="2319269"/>
                  <a:ext cx="1720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1B8D5CC6-A613-589C-4AB2-876FA45E1431}"/>
                    </a:ext>
                  </a:extLst>
                </p14:cNvPr>
                <p14:cNvContentPartPr/>
                <p14:nvPr/>
              </p14:nvContentPartPr>
              <p14:xfrm>
                <a:off x="6864543" y="2400989"/>
                <a:ext cx="200880" cy="13320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1B8D5CC6-A613-589C-4AB2-876FA45E1431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855543" y="2392349"/>
                  <a:ext cx="2185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C4BEC8AD-9BB4-6129-5CF8-BE70DA3DF836}"/>
                    </a:ext>
                  </a:extLst>
                </p14:cNvPr>
                <p14:cNvContentPartPr/>
                <p14:nvPr/>
              </p14:nvContentPartPr>
              <p14:xfrm>
                <a:off x="7113663" y="2371829"/>
                <a:ext cx="204480" cy="1800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C4BEC8AD-9BB4-6129-5CF8-BE70DA3DF836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104663" y="2363189"/>
                  <a:ext cx="2221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7C517AAC-0E64-9A01-C546-767642580E75}"/>
                    </a:ext>
                  </a:extLst>
                </p14:cNvPr>
                <p14:cNvContentPartPr/>
                <p14:nvPr/>
              </p14:nvContentPartPr>
              <p14:xfrm>
                <a:off x="7371063" y="2395949"/>
                <a:ext cx="214200" cy="19656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7C517AAC-0E64-9A01-C546-767642580E75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362423" y="2387309"/>
                  <a:ext cx="231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ED2FFEFC-A623-03FB-5A6A-A9EAF86FEE48}"/>
                    </a:ext>
                  </a:extLst>
                </p14:cNvPr>
                <p14:cNvContentPartPr/>
                <p14:nvPr/>
              </p14:nvContentPartPr>
              <p14:xfrm>
                <a:off x="6434343" y="2679629"/>
                <a:ext cx="174960" cy="21384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ED2FFEFC-A623-03FB-5A6A-A9EAF86FEE48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6425703" y="2670629"/>
                  <a:ext cx="1926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368815F5-0742-90E1-836B-92F8E71D5AE6}"/>
                    </a:ext>
                  </a:extLst>
                </p14:cNvPr>
                <p14:cNvContentPartPr/>
                <p14:nvPr/>
              </p14:nvContentPartPr>
              <p14:xfrm>
                <a:off x="6687783" y="2804189"/>
                <a:ext cx="131040" cy="13500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368815F5-0742-90E1-836B-92F8E71D5AE6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6678783" y="2795189"/>
                  <a:ext cx="1486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F969F39C-A75D-C222-953A-F10461C28063}"/>
                    </a:ext>
                  </a:extLst>
                </p14:cNvPr>
                <p14:cNvContentPartPr/>
                <p14:nvPr/>
              </p14:nvContentPartPr>
              <p14:xfrm>
                <a:off x="6878223" y="2854589"/>
                <a:ext cx="181800" cy="11484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F969F39C-A75D-C222-953A-F10461C28063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6869583" y="2845949"/>
                  <a:ext cx="1994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C67DC796-0B8A-29D9-DE88-80BFC8F6B01B}"/>
                    </a:ext>
                  </a:extLst>
                </p14:cNvPr>
                <p14:cNvContentPartPr/>
                <p14:nvPr/>
              </p14:nvContentPartPr>
              <p14:xfrm>
                <a:off x="7143183" y="2872949"/>
                <a:ext cx="195840" cy="12708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C67DC796-0B8A-29D9-DE88-80BFC8F6B01B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7134543" y="2863949"/>
                  <a:ext cx="213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E46549DD-6173-D86C-4A8B-E4C62A0F7242}"/>
                    </a:ext>
                  </a:extLst>
                </p14:cNvPr>
                <p14:cNvContentPartPr/>
                <p14:nvPr/>
              </p14:nvContentPartPr>
              <p14:xfrm>
                <a:off x="7419663" y="2902829"/>
                <a:ext cx="185400" cy="1828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E46549DD-6173-D86C-4A8B-E4C62A0F7242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7411023" y="2894189"/>
                  <a:ext cx="2030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867FF984-CC70-FF6F-C26D-AAFE2276BFD4}"/>
                    </a:ext>
                  </a:extLst>
                </p14:cNvPr>
                <p14:cNvContentPartPr/>
                <p14:nvPr/>
              </p14:nvContentPartPr>
              <p14:xfrm>
                <a:off x="7791903" y="2434109"/>
                <a:ext cx="151200" cy="12492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867FF984-CC70-FF6F-C26D-AAFE2276BFD4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7783263" y="2425469"/>
                  <a:ext cx="1688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EC2FB813-2485-F860-546E-2DAAEA64AED4}"/>
                    </a:ext>
                  </a:extLst>
                </p14:cNvPr>
                <p14:cNvContentPartPr/>
                <p14:nvPr/>
              </p14:nvContentPartPr>
              <p14:xfrm>
                <a:off x="7974063" y="2417549"/>
                <a:ext cx="109080" cy="1695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EC2FB813-2485-F860-546E-2DAAEA64AED4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7965063" y="2408549"/>
                  <a:ext cx="1267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1375A59D-2655-7028-D2B2-75A56BC1EFFD}"/>
                    </a:ext>
                  </a:extLst>
                </p14:cNvPr>
                <p14:cNvContentPartPr/>
                <p14:nvPr/>
              </p14:nvContentPartPr>
              <p14:xfrm>
                <a:off x="8130303" y="2486669"/>
                <a:ext cx="97200" cy="10332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1375A59D-2655-7028-D2B2-75A56BC1EFFD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8121663" y="2478029"/>
                  <a:ext cx="114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839DC517-CF6C-997D-A19F-245F43983F36}"/>
                    </a:ext>
                  </a:extLst>
                </p14:cNvPr>
                <p14:cNvContentPartPr/>
                <p14:nvPr/>
              </p14:nvContentPartPr>
              <p14:xfrm>
                <a:off x="8237943" y="2455349"/>
                <a:ext cx="124200" cy="12636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39DC517-CF6C-997D-A19F-245F43983F36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8228943" y="2446709"/>
                  <a:ext cx="1418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BC54F8A5-AC40-E95F-AD3B-34A27FAE5291}"/>
                    </a:ext>
                  </a:extLst>
                </p14:cNvPr>
                <p14:cNvContentPartPr/>
                <p14:nvPr/>
              </p14:nvContentPartPr>
              <p14:xfrm>
                <a:off x="8348823" y="2343389"/>
                <a:ext cx="294840" cy="27396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BC54F8A5-AC40-E95F-AD3B-34A27FAE5291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8340183" y="2334389"/>
                  <a:ext cx="3124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EB3C606C-E124-C3C9-D7DB-63B3F670BD27}"/>
                    </a:ext>
                  </a:extLst>
                </p14:cNvPr>
                <p14:cNvContentPartPr/>
                <p14:nvPr/>
              </p14:nvContentPartPr>
              <p14:xfrm>
                <a:off x="8661663" y="2370389"/>
                <a:ext cx="236520" cy="2649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EB3C606C-E124-C3C9-D7DB-63B3F670BD27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8653023" y="2361389"/>
                  <a:ext cx="2541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238973BF-4B62-0E3D-AD75-A3D85D6F3864}"/>
                    </a:ext>
                  </a:extLst>
                </p14:cNvPr>
                <p14:cNvContentPartPr/>
                <p14:nvPr/>
              </p14:nvContentPartPr>
              <p14:xfrm>
                <a:off x="8008983" y="2864669"/>
                <a:ext cx="40320" cy="10620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238973BF-4B62-0E3D-AD75-A3D85D6F3864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7999983" y="2855669"/>
                  <a:ext cx="579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C23318F2-6954-61F3-2D97-1C22AFCE59F1}"/>
                    </a:ext>
                  </a:extLst>
                </p14:cNvPr>
                <p14:cNvContentPartPr/>
                <p14:nvPr/>
              </p14:nvContentPartPr>
              <p14:xfrm>
                <a:off x="8176383" y="2841989"/>
                <a:ext cx="451440" cy="1069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C23318F2-6954-61F3-2D97-1C22AFCE59F1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8167743" y="2832989"/>
                  <a:ext cx="4690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1BE5D1CE-3EB9-715B-D4B4-09B3C3D394EA}"/>
                    </a:ext>
                  </a:extLst>
                </p14:cNvPr>
                <p14:cNvContentPartPr/>
                <p14:nvPr/>
              </p14:nvContentPartPr>
              <p14:xfrm>
                <a:off x="8505783" y="2836949"/>
                <a:ext cx="21600" cy="1054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1BE5D1CE-3EB9-715B-D4B4-09B3C3D394EA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8497143" y="2828309"/>
                  <a:ext cx="39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A64838BC-48F2-FFCA-53E2-EA470551C2F8}"/>
                    </a:ext>
                  </a:extLst>
                </p14:cNvPr>
                <p14:cNvContentPartPr/>
                <p14:nvPr/>
              </p14:nvContentPartPr>
              <p14:xfrm>
                <a:off x="6431463" y="3106229"/>
                <a:ext cx="148320" cy="35028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A64838BC-48F2-FFCA-53E2-EA470551C2F8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6422823" y="3097229"/>
                  <a:ext cx="16596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F4583362-C74C-7C84-C72A-B9BD812E29E1}"/>
                    </a:ext>
                  </a:extLst>
                </p14:cNvPr>
                <p14:cNvContentPartPr/>
                <p14:nvPr/>
              </p14:nvContentPartPr>
              <p14:xfrm>
                <a:off x="6636663" y="3288749"/>
                <a:ext cx="136800" cy="16848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F4583362-C74C-7C84-C72A-B9BD812E29E1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6628023" y="3279749"/>
                  <a:ext cx="1544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AEBA73B6-8284-E10E-686E-35FD1F5B6D36}"/>
                    </a:ext>
                  </a:extLst>
                </p14:cNvPr>
                <p14:cNvContentPartPr/>
                <p14:nvPr/>
              </p14:nvContentPartPr>
              <p14:xfrm>
                <a:off x="6798303" y="3349229"/>
                <a:ext cx="141480" cy="9756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AEBA73B6-8284-E10E-686E-35FD1F5B6D36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6789303" y="3340589"/>
                  <a:ext cx="1591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C2D0F85F-9767-44A6-198B-A337B2E52B6A}"/>
                    </a:ext>
                  </a:extLst>
                </p14:cNvPr>
                <p14:cNvContentPartPr/>
                <p14:nvPr/>
              </p14:nvContentPartPr>
              <p14:xfrm>
                <a:off x="6971463" y="3365429"/>
                <a:ext cx="111240" cy="8496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C2D0F85F-9767-44A6-198B-A337B2E52B6A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6962463" y="3356429"/>
                  <a:ext cx="1288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C25086F6-0E75-F4AF-3E5B-304C8937D736}"/>
                    </a:ext>
                  </a:extLst>
                </p14:cNvPr>
                <p14:cNvContentPartPr/>
                <p14:nvPr/>
              </p14:nvContentPartPr>
              <p14:xfrm>
                <a:off x="7107183" y="3423749"/>
                <a:ext cx="139320" cy="1105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C25086F6-0E75-F4AF-3E5B-304C8937D736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7098183" y="3415109"/>
                  <a:ext cx="1569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88116BA8-92AE-3CF3-D6CA-1888F9D0C3C4}"/>
                    </a:ext>
                  </a:extLst>
                </p14:cNvPr>
                <p14:cNvContentPartPr/>
                <p14:nvPr/>
              </p14:nvContentPartPr>
              <p14:xfrm>
                <a:off x="7277103" y="3422669"/>
                <a:ext cx="148680" cy="997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88116BA8-92AE-3CF3-D6CA-1888F9D0C3C4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7268103" y="3413669"/>
                  <a:ext cx="166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CEFB4478-E79F-4F6D-D1F7-0F8EB89AA086}"/>
                    </a:ext>
                  </a:extLst>
                </p14:cNvPr>
                <p14:cNvContentPartPr/>
                <p14:nvPr/>
              </p14:nvContentPartPr>
              <p14:xfrm>
                <a:off x="7435503" y="3435989"/>
                <a:ext cx="230040" cy="10476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CEFB4478-E79F-4F6D-D1F7-0F8EB89AA086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7426503" y="3427349"/>
                  <a:ext cx="2476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F1ED4983-C608-7B07-D4AC-7EB513CB01D2}"/>
                    </a:ext>
                  </a:extLst>
                </p14:cNvPr>
                <p14:cNvContentPartPr/>
                <p14:nvPr/>
              </p14:nvContentPartPr>
              <p14:xfrm>
                <a:off x="7669503" y="3441389"/>
                <a:ext cx="196560" cy="1936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F1ED4983-C608-7B07-D4AC-7EB513CB01D2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7660503" y="3432749"/>
                  <a:ext cx="2142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598143C2-542B-FC3C-1BF3-4A542E194975}"/>
                    </a:ext>
                  </a:extLst>
                </p14:cNvPr>
                <p14:cNvContentPartPr/>
                <p14:nvPr/>
              </p14:nvContentPartPr>
              <p14:xfrm>
                <a:off x="6390783" y="3582149"/>
                <a:ext cx="136080" cy="32184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598143C2-542B-FC3C-1BF3-4A542E194975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6381783" y="3573509"/>
                  <a:ext cx="1537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1F32BFD2-8471-96B3-D1A6-9E9C8548371A}"/>
                    </a:ext>
                  </a:extLst>
                </p14:cNvPr>
                <p14:cNvContentPartPr/>
                <p14:nvPr/>
              </p14:nvContentPartPr>
              <p14:xfrm>
                <a:off x="6606783" y="3778709"/>
                <a:ext cx="139680" cy="14760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1F32BFD2-8471-96B3-D1A6-9E9C8548371A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6598143" y="3769709"/>
                  <a:ext cx="1573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383F1355-2A02-1370-ABD8-623563E03FEE}"/>
                    </a:ext>
                  </a:extLst>
                </p14:cNvPr>
                <p14:cNvContentPartPr/>
                <p14:nvPr/>
              </p14:nvContentPartPr>
              <p14:xfrm>
                <a:off x="6745743" y="3758189"/>
                <a:ext cx="85320" cy="15588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383F1355-2A02-1370-ABD8-623563E03FEE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6737103" y="3749189"/>
                  <a:ext cx="1029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2EAFDEB4-37A1-54E7-35D2-EEC734E42841}"/>
                    </a:ext>
                  </a:extLst>
                </p14:cNvPr>
                <p14:cNvContentPartPr/>
                <p14:nvPr/>
              </p14:nvContentPartPr>
              <p14:xfrm>
                <a:off x="6840063" y="3754229"/>
                <a:ext cx="145800" cy="16668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2EAFDEB4-37A1-54E7-35D2-EEC734E42841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6831423" y="3745229"/>
                  <a:ext cx="1634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8F075C65-4088-331C-4DCF-C9E1CA5FEEA8}"/>
                    </a:ext>
                  </a:extLst>
                </p14:cNvPr>
                <p14:cNvContentPartPr/>
                <p14:nvPr/>
              </p14:nvContentPartPr>
              <p14:xfrm>
                <a:off x="7003503" y="3800309"/>
                <a:ext cx="231120" cy="13752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8F075C65-4088-331C-4DCF-C9E1CA5FEEA8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6994503" y="3791669"/>
                  <a:ext cx="2487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50D5E36D-2116-3EDE-AD48-0362F731F4F4}"/>
                    </a:ext>
                  </a:extLst>
                </p14:cNvPr>
                <p14:cNvContentPartPr/>
                <p14:nvPr/>
              </p14:nvContentPartPr>
              <p14:xfrm>
                <a:off x="7250463" y="3811469"/>
                <a:ext cx="94320" cy="11916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50D5E36D-2116-3EDE-AD48-0362F731F4F4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7241463" y="3802469"/>
                  <a:ext cx="1119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46F27069-D2BB-2FD0-2C12-8D6F7F6A5A22}"/>
                    </a:ext>
                  </a:extLst>
                </p14:cNvPr>
                <p14:cNvContentPartPr/>
                <p14:nvPr/>
              </p14:nvContentPartPr>
              <p14:xfrm>
                <a:off x="7421463" y="3767189"/>
                <a:ext cx="75240" cy="5256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46F27069-D2BB-2FD0-2C12-8D6F7F6A5A22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7412463" y="3758189"/>
                  <a:ext cx="928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0B66F5B2-98E6-A986-0AF9-22E884F5EC21}"/>
                    </a:ext>
                  </a:extLst>
                </p14:cNvPr>
                <p14:cNvContentPartPr/>
                <p14:nvPr/>
              </p14:nvContentPartPr>
              <p14:xfrm>
                <a:off x="7555743" y="3640109"/>
                <a:ext cx="125280" cy="36072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0B66F5B2-98E6-A986-0AF9-22E884F5EC21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7547103" y="3631109"/>
                  <a:ext cx="1429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4877BF9E-D92C-111E-C490-D6B85E719A2A}"/>
                    </a:ext>
                  </a:extLst>
                </p14:cNvPr>
                <p14:cNvContentPartPr/>
                <p14:nvPr/>
              </p14:nvContentPartPr>
              <p14:xfrm>
                <a:off x="7388343" y="3792749"/>
                <a:ext cx="101520" cy="14940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4877BF9E-D92C-111E-C490-D6B85E719A2A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7379703" y="3784109"/>
                  <a:ext cx="11916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E851B229-7114-0577-CB72-E00DCE687F3A}"/>
              </a:ext>
            </a:extLst>
          </p:cNvPr>
          <p:cNvGrpSpPr/>
          <p:nvPr/>
        </p:nvGrpSpPr>
        <p:grpSpPr>
          <a:xfrm>
            <a:off x="6350463" y="4215389"/>
            <a:ext cx="2061720" cy="561240"/>
            <a:chOff x="6350463" y="4215389"/>
            <a:chExt cx="2061720" cy="56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A1E30332-9C25-6144-6C06-849FB523E1E4}"/>
                    </a:ext>
                  </a:extLst>
                </p14:cNvPr>
                <p14:cNvContentPartPr/>
                <p14:nvPr/>
              </p14:nvContentPartPr>
              <p14:xfrm>
                <a:off x="6491943" y="4215389"/>
                <a:ext cx="63360" cy="2566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A1E30332-9C25-6144-6C06-849FB523E1E4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6483303" y="4206749"/>
                  <a:ext cx="810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5E93A2B8-36BB-A187-AA69-991579512DAF}"/>
                    </a:ext>
                  </a:extLst>
                </p14:cNvPr>
                <p14:cNvContentPartPr/>
                <p14:nvPr/>
              </p14:nvContentPartPr>
              <p14:xfrm>
                <a:off x="6350463" y="4228349"/>
                <a:ext cx="191160" cy="810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5E93A2B8-36BB-A187-AA69-991579512DAF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6341823" y="4219709"/>
                  <a:ext cx="208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EC7A16E0-7C1A-E97B-0AF8-F5B45BDA6295}"/>
                    </a:ext>
                  </a:extLst>
                </p14:cNvPr>
                <p14:cNvContentPartPr/>
                <p14:nvPr/>
              </p14:nvContentPartPr>
              <p14:xfrm>
                <a:off x="6492663" y="4520309"/>
                <a:ext cx="151560" cy="3240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EC7A16E0-7C1A-E97B-0AF8-F5B45BDA6295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6483663" y="4511309"/>
                  <a:ext cx="1692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B816EE87-3D97-CB04-2D6C-08D936C5DBE7}"/>
                    </a:ext>
                  </a:extLst>
                </p14:cNvPr>
                <p14:cNvContentPartPr/>
                <p14:nvPr/>
              </p14:nvContentPartPr>
              <p14:xfrm>
                <a:off x="6620463" y="4349309"/>
                <a:ext cx="106200" cy="14400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B816EE87-3D97-CB04-2D6C-08D936C5DBE7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6611823" y="4340309"/>
                  <a:ext cx="1238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9D64C761-ADFC-F73A-9BD2-21DBCB446D82}"/>
                    </a:ext>
                  </a:extLst>
                </p14:cNvPr>
                <p14:cNvContentPartPr/>
                <p14:nvPr/>
              </p14:nvContentPartPr>
              <p14:xfrm>
                <a:off x="6808743" y="4305389"/>
                <a:ext cx="225720" cy="20520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9D64C761-ADFC-F73A-9BD2-21DBCB446D82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6800103" y="4296389"/>
                  <a:ext cx="2433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5FDF169C-3934-D961-F611-A7EFD9A1477B}"/>
                    </a:ext>
                  </a:extLst>
                </p14:cNvPr>
                <p14:cNvContentPartPr/>
                <p14:nvPr/>
              </p14:nvContentPartPr>
              <p14:xfrm>
                <a:off x="7072623" y="4365149"/>
                <a:ext cx="124560" cy="11880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5FDF169C-3934-D961-F611-A7EFD9A1477B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7063623" y="4356509"/>
                  <a:ext cx="1422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A940B02C-316C-90FE-DEFD-EE388D22E676}"/>
                    </a:ext>
                  </a:extLst>
                </p14:cNvPr>
                <p14:cNvContentPartPr/>
                <p14:nvPr/>
              </p14:nvContentPartPr>
              <p14:xfrm>
                <a:off x="7159383" y="4409069"/>
                <a:ext cx="210960" cy="36756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A940B02C-316C-90FE-DEFD-EE388D22E676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7150383" y="4400069"/>
                  <a:ext cx="2286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8EECE592-FA7B-802A-0805-6C5A53DC4BB7}"/>
                    </a:ext>
                  </a:extLst>
                </p14:cNvPr>
                <p14:cNvContentPartPr/>
                <p14:nvPr/>
              </p14:nvContentPartPr>
              <p14:xfrm>
                <a:off x="7357743" y="4394309"/>
                <a:ext cx="308880" cy="16560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8EECE592-FA7B-802A-0805-6C5A53DC4BB7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7348743" y="4385669"/>
                  <a:ext cx="326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B999EBE4-135C-4F61-D5E8-079B1EEC6668}"/>
                    </a:ext>
                  </a:extLst>
                </p14:cNvPr>
                <p14:cNvContentPartPr/>
                <p14:nvPr/>
              </p14:nvContentPartPr>
              <p14:xfrm>
                <a:off x="7585263" y="4346429"/>
                <a:ext cx="108360" cy="18576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B999EBE4-135C-4F61-D5E8-079B1EEC6668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7576263" y="4337789"/>
                  <a:ext cx="1260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5F3F3185-5A54-6B5E-A4E3-29B0296684BA}"/>
                    </a:ext>
                  </a:extLst>
                </p14:cNvPr>
                <p14:cNvContentPartPr/>
                <p14:nvPr/>
              </p14:nvContentPartPr>
              <p14:xfrm>
                <a:off x="6975063" y="4438229"/>
                <a:ext cx="156240" cy="12744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5F3F3185-5A54-6B5E-A4E3-29B0296684BA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6966063" y="4429229"/>
                  <a:ext cx="1738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668E63AC-470B-C539-42A0-E5E7450E7188}"/>
                    </a:ext>
                  </a:extLst>
                </p14:cNvPr>
                <p14:cNvContentPartPr/>
                <p14:nvPr/>
              </p14:nvContentPartPr>
              <p14:xfrm>
                <a:off x="7183143" y="4407629"/>
                <a:ext cx="103680" cy="13248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668E63AC-470B-C539-42A0-E5E7450E7188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7174143" y="4398989"/>
                  <a:ext cx="121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012B336D-367A-FF75-21AB-5B2874DEA292}"/>
                    </a:ext>
                  </a:extLst>
                </p14:cNvPr>
                <p14:cNvContentPartPr/>
                <p14:nvPr/>
              </p14:nvContentPartPr>
              <p14:xfrm>
                <a:off x="7839423" y="4287029"/>
                <a:ext cx="41400" cy="24624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012B336D-367A-FF75-21AB-5B2874DEA292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7830783" y="4278029"/>
                  <a:ext cx="590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A0BDFFD4-8201-3537-5F4A-C584F0FBE3A7}"/>
                    </a:ext>
                  </a:extLst>
                </p14:cNvPr>
                <p14:cNvContentPartPr/>
                <p14:nvPr/>
              </p14:nvContentPartPr>
              <p14:xfrm>
                <a:off x="7863183" y="4444709"/>
                <a:ext cx="63000" cy="10692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A0BDFFD4-8201-3537-5F4A-C584F0FBE3A7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7854543" y="4435709"/>
                  <a:ext cx="80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C4972567-B90D-8EB8-35C4-593748BC111F}"/>
                    </a:ext>
                  </a:extLst>
                </p14:cNvPr>
                <p14:cNvContentPartPr/>
                <p14:nvPr/>
              </p14:nvContentPartPr>
              <p14:xfrm>
                <a:off x="7972263" y="4452989"/>
                <a:ext cx="117000" cy="9360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C4972567-B90D-8EB8-35C4-593748BC111F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7963623" y="4443989"/>
                  <a:ext cx="1346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956B2859-957E-B9B1-8E46-5DC7D416E8A8}"/>
                    </a:ext>
                  </a:extLst>
                </p14:cNvPr>
                <p14:cNvContentPartPr/>
                <p14:nvPr/>
              </p14:nvContentPartPr>
              <p14:xfrm>
                <a:off x="8116623" y="4422749"/>
                <a:ext cx="84240" cy="990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956B2859-957E-B9B1-8E46-5DC7D416E8A8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8107623" y="4413749"/>
                  <a:ext cx="1018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C6DBDBC6-1B00-8119-9730-0D091E9065BE}"/>
                    </a:ext>
                  </a:extLst>
                </p14:cNvPr>
                <p14:cNvContentPartPr/>
                <p14:nvPr/>
              </p14:nvContentPartPr>
              <p14:xfrm>
                <a:off x="8220663" y="4342109"/>
                <a:ext cx="57600" cy="21420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C6DBDBC6-1B00-8119-9730-0D091E9065B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8212023" y="4333469"/>
                  <a:ext cx="752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9C3846A2-663E-C725-9AB3-A152ACC453DC}"/>
                    </a:ext>
                  </a:extLst>
                </p14:cNvPr>
                <p14:cNvContentPartPr/>
                <p14:nvPr/>
              </p14:nvContentPartPr>
              <p14:xfrm>
                <a:off x="8202303" y="4293869"/>
                <a:ext cx="209880" cy="33624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9C3846A2-663E-C725-9AB3-A152ACC453DC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8193303" y="4285229"/>
                  <a:ext cx="22752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1E8C8573-A23D-639E-EAAA-AA2B7816284B}"/>
                    </a:ext>
                  </a:extLst>
                </p14:cNvPr>
                <p14:cNvContentPartPr/>
                <p14:nvPr/>
              </p14:nvContentPartPr>
              <p14:xfrm>
                <a:off x="7769943" y="4239869"/>
                <a:ext cx="163440" cy="38088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1E8C8573-A23D-639E-EAAA-AA2B7816284B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7761303" y="4231229"/>
                  <a:ext cx="181080" cy="39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EF748F41-5DD9-FFEE-C89D-4C434024E45B}"/>
              </a:ext>
            </a:extLst>
          </p:cNvPr>
          <p:cNvGrpSpPr/>
          <p:nvPr/>
        </p:nvGrpSpPr>
        <p:grpSpPr>
          <a:xfrm>
            <a:off x="8109063" y="3204149"/>
            <a:ext cx="963000" cy="774360"/>
            <a:chOff x="8109063" y="3204149"/>
            <a:chExt cx="963000" cy="77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40E59734-96E3-2B6D-9012-8AF829CEE053}"/>
                    </a:ext>
                  </a:extLst>
                </p14:cNvPr>
                <p14:cNvContentPartPr/>
                <p14:nvPr/>
              </p14:nvContentPartPr>
              <p14:xfrm>
                <a:off x="8155503" y="3408269"/>
                <a:ext cx="103320" cy="15804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40E59734-96E3-2B6D-9012-8AF829CEE053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8146503" y="3399269"/>
                  <a:ext cx="1209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2F107041-F2E4-F37A-A99B-EDE2EC1366C2}"/>
                    </a:ext>
                  </a:extLst>
                </p14:cNvPr>
                <p14:cNvContentPartPr/>
                <p14:nvPr/>
              </p14:nvContentPartPr>
              <p14:xfrm>
                <a:off x="8272503" y="3387029"/>
                <a:ext cx="225000" cy="14976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2F107041-F2E4-F37A-A99B-EDE2EC1366C2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8263863" y="3378389"/>
                  <a:ext cx="2426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788D29DC-C4C7-A080-002B-77C32BB27855}"/>
                    </a:ext>
                  </a:extLst>
                </p14:cNvPr>
                <p14:cNvContentPartPr/>
                <p14:nvPr/>
              </p14:nvContentPartPr>
              <p14:xfrm>
                <a:off x="8520543" y="3204149"/>
                <a:ext cx="186480" cy="34308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788D29DC-C4C7-A080-002B-77C32BB27855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8511903" y="3195149"/>
                  <a:ext cx="2041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C909E317-F395-8F6A-72CA-7AE541381AE7}"/>
                    </a:ext>
                  </a:extLst>
                </p14:cNvPr>
                <p14:cNvContentPartPr/>
                <p14:nvPr/>
              </p14:nvContentPartPr>
              <p14:xfrm>
                <a:off x="8739423" y="3333389"/>
                <a:ext cx="201960" cy="21132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C909E317-F395-8F6A-72CA-7AE541381AE7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8730423" y="3324389"/>
                  <a:ext cx="2196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EDD8E574-8FB2-8594-409B-752EB1C59CB0}"/>
                    </a:ext>
                  </a:extLst>
                </p14:cNvPr>
                <p14:cNvContentPartPr/>
                <p14:nvPr/>
              </p14:nvContentPartPr>
              <p14:xfrm>
                <a:off x="8109063" y="3805709"/>
                <a:ext cx="78840" cy="14148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EDD8E574-8FB2-8594-409B-752EB1C59CB0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8100063" y="3796709"/>
                  <a:ext cx="964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E32032A8-9D72-C33D-2DB4-A69DE5FED821}"/>
                    </a:ext>
                  </a:extLst>
                </p14:cNvPr>
                <p14:cNvContentPartPr/>
                <p14:nvPr/>
              </p14:nvContentPartPr>
              <p14:xfrm>
                <a:off x="8203743" y="3804989"/>
                <a:ext cx="98280" cy="14076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E32032A8-9D72-C33D-2DB4-A69DE5FED821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8195103" y="3796349"/>
                  <a:ext cx="1159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CA255892-BE43-3D68-3843-E9F289F7E550}"/>
                    </a:ext>
                  </a:extLst>
                </p14:cNvPr>
                <p14:cNvContentPartPr/>
                <p14:nvPr/>
              </p14:nvContentPartPr>
              <p14:xfrm>
                <a:off x="8375103" y="3798149"/>
                <a:ext cx="46080" cy="18036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CA255892-BE43-3D68-3843-E9F289F7E550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8366463" y="3789509"/>
                  <a:ext cx="637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DBA711D3-1395-728B-7C32-5806D96DA4DA}"/>
                    </a:ext>
                  </a:extLst>
                </p14:cNvPr>
                <p14:cNvContentPartPr/>
                <p14:nvPr/>
              </p14:nvContentPartPr>
              <p14:xfrm>
                <a:off x="8430903" y="3628229"/>
                <a:ext cx="295200" cy="33372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DBA711D3-1395-728B-7C32-5806D96DA4DA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8421903" y="3619229"/>
                  <a:ext cx="3128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CD7499D3-1AC1-820D-016C-58152B99FCC0}"/>
                    </a:ext>
                  </a:extLst>
                </p14:cNvPr>
                <p14:cNvContentPartPr/>
                <p14:nvPr/>
              </p14:nvContentPartPr>
              <p14:xfrm>
                <a:off x="8789463" y="3839549"/>
                <a:ext cx="129600" cy="9576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CD7499D3-1AC1-820D-016C-58152B99FCC0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8780823" y="3830909"/>
                  <a:ext cx="1472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B282254C-B40A-83B6-48D6-E17A8E093CD0}"/>
                    </a:ext>
                  </a:extLst>
                </p14:cNvPr>
                <p14:cNvContentPartPr/>
                <p14:nvPr/>
              </p14:nvContentPartPr>
              <p14:xfrm>
                <a:off x="8987463" y="3731909"/>
                <a:ext cx="84600" cy="20376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B282254C-B40A-83B6-48D6-E17A8E093CD0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8978823" y="3722909"/>
                  <a:ext cx="102240" cy="221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92" name="TextBox 391">
            <a:extLst>
              <a:ext uri="{FF2B5EF4-FFF2-40B4-BE49-F238E27FC236}">
                <a16:creationId xmlns:a16="http://schemas.microsoft.com/office/drawing/2014/main" id="{5C59F510-A8E8-2BEF-7A83-E29A0B798AB4}"/>
              </a:ext>
            </a:extLst>
          </p:cNvPr>
          <p:cNvSpPr txBox="1"/>
          <p:nvPr/>
        </p:nvSpPr>
        <p:spPr>
          <a:xfrm>
            <a:off x="4746560" y="3113077"/>
            <a:ext cx="175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Enum(1,2,3)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57C33419-77D6-1091-12D6-CEA43B4F49E2}"/>
              </a:ext>
            </a:extLst>
          </p:cNvPr>
          <p:cNvSpPr txBox="1"/>
          <p:nvPr/>
        </p:nvSpPr>
        <p:spPr>
          <a:xfrm>
            <a:off x="10606219" y="4690949"/>
            <a:ext cx="1481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1=pending,</a:t>
            </a:r>
          </a:p>
          <a:p>
            <a:r>
              <a:rPr lang="en-US" dirty="0"/>
              <a:t>2=approved,</a:t>
            </a:r>
          </a:p>
          <a:p>
            <a:r>
              <a:rPr lang="en-US" dirty="0"/>
              <a:t>3=denied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9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AB4BB3A-EA07-BDB6-A96C-B2A01227B788}"/>
                  </a:ext>
                </a:extLst>
              </p14:cNvPr>
              <p14:cNvContentPartPr/>
              <p14:nvPr/>
            </p14:nvContentPartPr>
            <p14:xfrm>
              <a:off x="5721183" y="499469"/>
              <a:ext cx="565560" cy="5870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AB4BB3A-EA07-BDB6-A96C-B2A01227B788}"/>
                  </a:ext>
                </a:extLst>
              </p:cNvPr>
              <p:cNvPicPr/>
              <p:nvPr/>
            </p:nvPicPr>
            <p:blipFill>
              <a:blip r:embed="rId593"/>
              <a:stretch>
                <a:fillRect/>
              </a:stretch>
            </p:blipFill>
            <p:spPr>
              <a:xfrm>
                <a:off x="5712183" y="490829"/>
                <a:ext cx="583200" cy="58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172516-D3B6-B1D5-AC6D-E68F12463143}"/>
                  </a:ext>
                </a:extLst>
              </p14:cNvPr>
              <p14:cNvContentPartPr/>
              <p14:nvPr/>
            </p14:nvContentPartPr>
            <p14:xfrm>
              <a:off x="11094903" y="3330509"/>
              <a:ext cx="31320" cy="112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172516-D3B6-B1D5-AC6D-E68F12463143}"/>
                  </a:ext>
                </a:extLst>
              </p:cNvPr>
              <p:cNvPicPr/>
              <p:nvPr/>
            </p:nvPicPr>
            <p:blipFill>
              <a:blip r:embed="rId595"/>
              <a:stretch>
                <a:fillRect/>
              </a:stretch>
            </p:blipFill>
            <p:spPr>
              <a:xfrm>
                <a:off x="11085903" y="3321869"/>
                <a:ext cx="489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287BAC9-CCE5-4D3A-5714-2D809CCAD391}"/>
                  </a:ext>
                </a:extLst>
              </p14:cNvPr>
              <p14:cNvContentPartPr/>
              <p14:nvPr/>
            </p14:nvContentPartPr>
            <p14:xfrm>
              <a:off x="11691063" y="3787349"/>
              <a:ext cx="30240" cy="67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287BAC9-CCE5-4D3A-5714-2D809CCAD391}"/>
                  </a:ext>
                </a:extLst>
              </p:cNvPr>
              <p:cNvPicPr/>
              <p:nvPr/>
            </p:nvPicPr>
            <p:blipFill>
              <a:blip r:embed="rId597"/>
              <a:stretch>
                <a:fillRect/>
              </a:stretch>
            </p:blipFill>
            <p:spPr>
              <a:xfrm>
                <a:off x="11682423" y="3778709"/>
                <a:ext cx="4788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19E60E1-1D4B-2828-5D5D-94C8F1F07613}"/>
                  </a:ext>
                </a:extLst>
              </p14:cNvPr>
              <p14:cNvContentPartPr/>
              <p14:nvPr/>
            </p14:nvContentPartPr>
            <p14:xfrm>
              <a:off x="11153583" y="4276949"/>
              <a:ext cx="37440" cy="90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19E60E1-1D4B-2828-5D5D-94C8F1F07613}"/>
                  </a:ext>
                </a:extLst>
              </p:cNvPr>
              <p:cNvPicPr/>
              <p:nvPr/>
            </p:nvPicPr>
            <p:blipFill>
              <a:blip r:embed="rId599"/>
              <a:stretch>
                <a:fillRect/>
              </a:stretch>
            </p:blipFill>
            <p:spPr>
              <a:xfrm>
                <a:off x="11144943" y="4267949"/>
                <a:ext cx="550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66A2FDB-40AC-C950-3DF3-F1E7C426BD2C}"/>
                  </a:ext>
                </a:extLst>
              </p14:cNvPr>
              <p14:cNvContentPartPr/>
              <p14:nvPr/>
            </p14:nvContentPartPr>
            <p14:xfrm>
              <a:off x="10260423" y="4476389"/>
              <a:ext cx="1770480" cy="13255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66A2FDB-40AC-C950-3DF3-F1E7C426BD2C}"/>
                  </a:ext>
                </a:extLst>
              </p:cNvPr>
              <p:cNvPicPr/>
              <p:nvPr/>
            </p:nvPicPr>
            <p:blipFill>
              <a:blip r:embed="rId601"/>
              <a:stretch>
                <a:fillRect/>
              </a:stretch>
            </p:blipFill>
            <p:spPr>
              <a:xfrm>
                <a:off x="10251423" y="4467389"/>
                <a:ext cx="1788120" cy="13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E1309D3-724B-11D9-A978-58AA15B2EEA2}"/>
                  </a:ext>
                </a:extLst>
              </p14:cNvPr>
              <p14:cNvContentPartPr/>
              <p14:nvPr/>
            </p14:nvContentPartPr>
            <p14:xfrm>
              <a:off x="10711503" y="4016309"/>
              <a:ext cx="141480" cy="1011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E1309D3-724B-11D9-A978-58AA15B2EEA2}"/>
                  </a:ext>
                </a:extLst>
              </p:cNvPr>
              <p:cNvPicPr/>
              <p:nvPr/>
            </p:nvPicPr>
            <p:blipFill>
              <a:blip r:embed="rId603"/>
              <a:stretch>
                <a:fillRect/>
              </a:stretch>
            </p:blipFill>
            <p:spPr>
              <a:xfrm>
                <a:off x="10702503" y="4007309"/>
                <a:ext cx="159120" cy="11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FD48E8F9-66DE-E0EC-8690-85207783B73E}"/>
              </a:ext>
            </a:extLst>
          </p:cNvPr>
          <p:cNvGrpSpPr/>
          <p:nvPr/>
        </p:nvGrpSpPr>
        <p:grpSpPr>
          <a:xfrm>
            <a:off x="9961623" y="2341589"/>
            <a:ext cx="466560" cy="341280"/>
            <a:chOff x="9961623" y="2341589"/>
            <a:chExt cx="46656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C720641-4CD2-73CC-7C95-8B02E9BC7EDC}"/>
                    </a:ext>
                  </a:extLst>
                </p14:cNvPr>
                <p14:cNvContentPartPr/>
                <p14:nvPr/>
              </p14:nvContentPartPr>
              <p14:xfrm>
                <a:off x="9961623" y="2355629"/>
                <a:ext cx="178920" cy="327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C720641-4CD2-73CC-7C95-8B02E9BC7EDC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9952983" y="2346629"/>
                  <a:ext cx="1965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EF96A4-0DB7-3486-E3A8-C13F6C67C4F6}"/>
                    </a:ext>
                  </a:extLst>
                </p14:cNvPr>
                <p14:cNvContentPartPr/>
                <p14:nvPr/>
              </p14:nvContentPartPr>
              <p14:xfrm>
                <a:off x="10222623" y="2341589"/>
                <a:ext cx="72000" cy="290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EF96A4-0DB7-3486-E3A8-C13F6C67C4F6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10213623" y="2332589"/>
                  <a:ext cx="896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128F32F-11C3-57A5-B13C-BAEE2E9A92C9}"/>
                    </a:ext>
                  </a:extLst>
                </p14:cNvPr>
                <p14:cNvContentPartPr/>
                <p14:nvPr/>
              </p14:nvContentPartPr>
              <p14:xfrm>
                <a:off x="10314783" y="2414309"/>
                <a:ext cx="113400" cy="259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128F32F-11C3-57A5-B13C-BAEE2E9A92C9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10306143" y="2405309"/>
                  <a:ext cx="1310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9CD0D61-D0B5-A92C-2481-69D185A19BDD}"/>
                    </a:ext>
                  </a:extLst>
                </p14:cNvPr>
                <p14:cNvContentPartPr/>
                <p14:nvPr/>
              </p14:nvContentPartPr>
              <p14:xfrm>
                <a:off x="10009863" y="2485949"/>
                <a:ext cx="124560" cy="15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9CD0D61-D0B5-A92C-2481-69D185A19BDD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10001223" y="2477309"/>
                  <a:ext cx="142200" cy="3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E0F4792-DCD5-D2DE-7EC4-BCEA7EB42814}"/>
                  </a:ext>
                </a:extLst>
              </p14:cNvPr>
              <p14:cNvContentPartPr/>
              <p14:nvPr/>
            </p14:nvContentPartPr>
            <p14:xfrm>
              <a:off x="10967823" y="3178589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E0F4792-DCD5-D2DE-7EC4-BCEA7EB42814}"/>
                  </a:ext>
                </a:extLst>
              </p:cNvPr>
              <p:cNvPicPr/>
              <p:nvPr/>
            </p:nvPicPr>
            <p:blipFill>
              <a:blip r:embed="rId613"/>
              <a:stretch>
                <a:fillRect/>
              </a:stretch>
            </p:blipFill>
            <p:spPr>
              <a:xfrm>
                <a:off x="10958823" y="316958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479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1449F4-D452-D518-488C-B7F9B57F0E71}"/>
                  </a:ext>
                </a:extLst>
              </p14:cNvPr>
              <p14:cNvContentPartPr/>
              <p14:nvPr/>
            </p14:nvContentPartPr>
            <p14:xfrm>
              <a:off x="599823" y="318389"/>
              <a:ext cx="375120" cy="421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1449F4-D452-D518-488C-B7F9B57F0E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3823" y="102389"/>
                <a:ext cx="446760" cy="85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986685C0-7624-8035-6CEC-D3257E01D2A4}"/>
              </a:ext>
            </a:extLst>
          </p:cNvPr>
          <p:cNvGrpSpPr/>
          <p:nvPr/>
        </p:nvGrpSpPr>
        <p:grpSpPr>
          <a:xfrm>
            <a:off x="554823" y="290598"/>
            <a:ext cx="2578680" cy="496080"/>
            <a:chOff x="554823" y="290598"/>
            <a:chExt cx="2578680" cy="49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73D2E19-C9C8-3BFC-9A15-3A771E5B8A4C}"/>
                    </a:ext>
                  </a:extLst>
                </p14:cNvPr>
                <p14:cNvContentPartPr/>
                <p14:nvPr/>
              </p14:nvContentPartPr>
              <p14:xfrm>
                <a:off x="554823" y="290598"/>
                <a:ext cx="356760" cy="439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73D2E19-C9C8-3BFC-9A15-3A771E5B8A4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5823" y="281958"/>
                  <a:ext cx="37440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1A11897-C134-A37A-9C35-FF07FDAF0607}"/>
                    </a:ext>
                  </a:extLst>
                </p14:cNvPr>
                <p14:cNvContentPartPr/>
                <p14:nvPr/>
              </p14:nvContentPartPr>
              <p14:xfrm>
                <a:off x="975303" y="459078"/>
                <a:ext cx="167400" cy="239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1A11897-C134-A37A-9C35-FF07FDAF06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6663" y="450078"/>
                  <a:ext cx="185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92E5DC5-C226-C2F6-1929-6078D0CD697E}"/>
                    </a:ext>
                  </a:extLst>
                </p14:cNvPr>
                <p14:cNvContentPartPr/>
                <p14:nvPr/>
              </p14:nvContentPartPr>
              <p14:xfrm>
                <a:off x="1282743" y="530718"/>
                <a:ext cx="294480" cy="182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92E5DC5-C226-C2F6-1929-6078D0CD69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74103" y="522078"/>
                  <a:ext cx="312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F628890-9B15-D2ED-87CA-7115F96F5EF1}"/>
                    </a:ext>
                  </a:extLst>
                </p14:cNvPr>
                <p14:cNvContentPartPr/>
                <p14:nvPr/>
              </p14:nvContentPartPr>
              <p14:xfrm>
                <a:off x="1663623" y="330918"/>
                <a:ext cx="412200" cy="421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F628890-9B15-D2ED-87CA-7115F96F5E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4623" y="321918"/>
                  <a:ext cx="42984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E703B5C-395B-A77C-AB08-D4331FD3154D}"/>
                    </a:ext>
                  </a:extLst>
                </p14:cNvPr>
                <p14:cNvContentPartPr/>
                <p14:nvPr/>
              </p14:nvContentPartPr>
              <p14:xfrm>
                <a:off x="2025423" y="566718"/>
                <a:ext cx="469080" cy="167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E703B5C-395B-A77C-AB08-D4331FD3154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16423" y="557718"/>
                  <a:ext cx="4867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F411813-84F8-334D-DA66-453713EF39FF}"/>
                    </a:ext>
                  </a:extLst>
                </p14:cNvPr>
                <p14:cNvContentPartPr/>
                <p14:nvPr/>
              </p14:nvContentPartPr>
              <p14:xfrm>
                <a:off x="2374263" y="518838"/>
                <a:ext cx="232920" cy="226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F411813-84F8-334D-DA66-453713EF39F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65623" y="509838"/>
                  <a:ext cx="2505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A72AFCA-47FF-CF1E-167B-71627EF78585}"/>
                    </a:ext>
                  </a:extLst>
                </p14:cNvPr>
                <p14:cNvContentPartPr/>
                <p14:nvPr/>
              </p14:nvContentPartPr>
              <p14:xfrm>
                <a:off x="2621583" y="513438"/>
                <a:ext cx="322200" cy="223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A72AFCA-47FF-CF1E-167B-71627EF7858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12943" y="504438"/>
                  <a:ext cx="3398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E67285-A42C-F884-8640-F3E70587FBC2}"/>
                    </a:ext>
                  </a:extLst>
                </p14:cNvPr>
                <p14:cNvContentPartPr/>
                <p14:nvPr/>
              </p14:nvContentPartPr>
              <p14:xfrm>
                <a:off x="2746503" y="500118"/>
                <a:ext cx="387000" cy="28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E67285-A42C-F884-8640-F3E70587FBC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37503" y="491118"/>
                  <a:ext cx="404640" cy="30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3743A68-2E2B-94F9-DD6A-BAE3338123BF}"/>
                  </a:ext>
                </a:extLst>
              </p14:cNvPr>
              <p14:cNvContentPartPr/>
              <p14:nvPr/>
            </p14:nvContentPartPr>
            <p14:xfrm>
              <a:off x="609543" y="981798"/>
              <a:ext cx="2770560" cy="75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3743A68-2E2B-94F9-DD6A-BAE3338123B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0903" y="973158"/>
                <a:ext cx="2788200" cy="9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DD18FBCB-FC66-5BF6-3048-E9A7C6BDE9BF}"/>
              </a:ext>
            </a:extLst>
          </p:cNvPr>
          <p:cNvGrpSpPr/>
          <p:nvPr/>
        </p:nvGrpSpPr>
        <p:grpSpPr>
          <a:xfrm>
            <a:off x="378783" y="1411278"/>
            <a:ext cx="5091120" cy="798840"/>
            <a:chOff x="378783" y="1411278"/>
            <a:chExt cx="5091120" cy="79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80B44A8-D809-9AF9-6726-18A893B47C15}"/>
                    </a:ext>
                  </a:extLst>
                </p14:cNvPr>
                <p14:cNvContentPartPr/>
                <p14:nvPr/>
              </p14:nvContentPartPr>
              <p14:xfrm>
                <a:off x="548703" y="1620438"/>
                <a:ext cx="42120" cy="166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80B44A8-D809-9AF9-6726-18A893B47C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0063" y="1611798"/>
                  <a:ext cx="597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AE3D523-8F4D-40E2-DECC-40746E4CC587}"/>
                    </a:ext>
                  </a:extLst>
                </p14:cNvPr>
                <p14:cNvContentPartPr/>
                <p14:nvPr/>
              </p14:nvContentPartPr>
              <p14:xfrm>
                <a:off x="378783" y="1533318"/>
                <a:ext cx="416520" cy="297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AE3D523-8F4D-40E2-DECC-40746E4CC58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9783" y="1524678"/>
                  <a:ext cx="4341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EEC9055-0ABE-9FD1-4BD6-83004F4D6293}"/>
                    </a:ext>
                  </a:extLst>
                </p14:cNvPr>
                <p14:cNvContentPartPr/>
                <p14:nvPr/>
              </p14:nvContentPartPr>
              <p14:xfrm>
                <a:off x="923463" y="1411278"/>
                <a:ext cx="254160" cy="491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EEC9055-0ABE-9FD1-4BD6-83004F4D629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14823" y="1402638"/>
                  <a:ext cx="27180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84B1229-5F2D-AD7D-E443-2E242135AA2B}"/>
                    </a:ext>
                  </a:extLst>
                </p14:cNvPr>
                <p14:cNvContentPartPr/>
                <p14:nvPr/>
              </p14:nvContentPartPr>
              <p14:xfrm>
                <a:off x="974223" y="1715838"/>
                <a:ext cx="207360" cy="18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84B1229-5F2D-AD7D-E443-2E242135AA2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5583" y="1707198"/>
                  <a:ext cx="2250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23F4A6A-25BB-9F5B-39F2-21B0E607F9DE}"/>
                    </a:ext>
                  </a:extLst>
                </p14:cNvPr>
                <p14:cNvContentPartPr/>
                <p14:nvPr/>
              </p14:nvContentPartPr>
              <p14:xfrm>
                <a:off x="1151343" y="1684518"/>
                <a:ext cx="176760" cy="178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23F4A6A-25BB-9F5B-39F2-21B0E607F9D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42343" y="1675518"/>
                  <a:ext cx="1944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CD2E392-0E99-659B-0E61-5DF387EDEA11}"/>
                    </a:ext>
                  </a:extLst>
                </p14:cNvPr>
                <p14:cNvContentPartPr/>
                <p14:nvPr/>
              </p14:nvContentPartPr>
              <p14:xfrm>
                <a:off x="1518183" y="1768398"/>
                <a:ext cx="333000" cy="117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CD2E392-0E99-659B-0E61-5DF387EDEA1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09543" y="1759758"/>
                  <a:ext cx="3506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DC0B35B-FDC2-D438-7DF2-1039D96BAAA1}"/>
                    </a:ext>
                  </a:extLst>
                </p14:cNvPr>
                <p14:cNvContentPartPr/>
                <p14:nvPr/>
              </p14:nvContentPartPr>
              <p14:xfrm>
                <a:off x="1720503" y="1723398"/>
                <a:ext cx="197280" cy="151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DC0B35B-FDC2-D438-7DF2-1039D96BAA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11863" y="1714398"/>
                  <a:ext cx="2149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95B9786-4A71-95A5-59BF-7FB51079F585}"/>
                    </a:ext>
                  </a:extLst>
                </p14:cNvPr>
                <p14:cNvContentPartPr/>
                <p14:nvPr/>
              </p14:nvContentPartPr>
              <p14:xfrm>
                <a:off x="2123703" y="1492998"/>
                <a:ext cx="305280" cy="405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95B9786-4A71-95A5-59BF-7FB51079F58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14703" y="1484358"/>
                  <a:ext cx="32292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D3F40EF-15D6-2D6A-0512-2B524AA0D231}"/>
                    </a:ext>
                  </a:extLst>
                </p14:cNvPr>
                <p14:cNvContentPartPr/>
                <p14:nvPr/>
              </p14:nvContentPartPr>
              <p14:xfrm>
                <a:off x="2130543" y="1729878"/>
                <a:ext cx="178200" cy="5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D3F40EF-15D6-2D6A-0512-2B524AA0D23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21903" y="1721238"/>
                  <a:ext cx="1958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F61E5DD-8A87-EB5C-49F6-08EFE064421B}"/>
                    </a:ext>
                  </a:extLst>
                </p14:cNvPr>
                <p14:cNvContentPartPr/>
                <p14:nvPr/>
              </p14:nvContentPartPr>
              <p14:xfrm>
                <a:off x="2493783" y="1745358"/>
                <a:ext cx="258480" cy="170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F61E5DD-8A87-EB5C-49F6-08EFE064421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85143" y="1736718"/>
                  <a:ext cx="2761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C5CE7F8-C49D-804D-DE95-0D195209DCE6}"/>
                    </a:ext>
                  </a:extLst>
                </p14:cNvPr>
                <p14:cNvContentPartPr/>
                <p14:nvPr/>
              </p14:nvContentPartPr>
              <p14:xfrm>
                <a:off x="2764143" y="1759758"/>
                <a:ext cx="162360" cy="367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C5CE7F8-C49D-804D-DE95-0D195209DCE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55143" y="1750758"/>
                  <a:ext cx="1800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7457434-B7AF-0D67-D3CD-69DBEB249798}"/>
                    </a:ext>
                  </a:extLst>
                </p14:cNvPr>
                <p14:cNvContentPartPr/>
                <p14:nvPr/>
              </p14:nvContentPartPr>
              <p14:xfrm>
                <a:off x="3039543" y="1486158"/>
                <a:ext cx="34920" cy="406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7457434-B7AF-0D67-D3CD-69DBEB24979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30543" y="1477518"/>
                  <a:ext cx="525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7573BA2-628B-6F3F-ABDD-32C5B3A2C178}"/>
                    </a:ext>
                  </a:extLst>
                </p14:cNvPr>
                <p14:cNvContentPartPr/>
                <p14:nvPr/>
              </p14:nvContentPartPr>
              <p14:xfrm>
                <a:off x="3109743" y="1765158"/>
                <a:ext cx="162000" cy="121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7573BA2-628B-6F3F-ABDD-32C5B3A2C17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00743" y="1756518"/>
                  <a:ext cx="1796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0DEAC67-0C71-BD53-401A-1CDFD8CE0C5B}"/>
                    </a:ext>
                  </a:extLst>
                </p14:cNvPr>
                <p14:cNvContentPartPr/>
                <p14:nvPr/>
              </p14:nvContentPartPr>
              <p14:xfrm>
                <a:off x="3364983" y="1715838"/>
                <a:ext cx="140400" cy="494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0DEAC67-0C71-BD53-401A-1CDFD8CE0C5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56343" y="1707198"/>
                  <a:ext cx="15804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B7F6472-67C8-C3CF-EF78-A97DF23588DD}"/>
                    </a:ext>
                  </a:extLst>
                </p14:cNvPr>
                <p14:cNvContentPartPr/>
                <p14:nvPr/>
              </p14:nvContentPartPr>
              <p14:xfrm>
                <a:off x="3485943" y="1679118"/>
                <a:ext cx="223920" cy="202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B7F6472-67C8-C3CF-EF78-A97DF23588D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77303" y="1670478"/>
                  <a:ext cx="2415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21BF245-FA0E-9933-78E5-DBC039CB5228}"/>
                    </a:ext>
                  </a:extLst>
                </p14:cNvPr>
                <p14:cNvContentPartPr/>
                <p14:nvPr/>
              </p14:nvContentPartPr>
              <p14:xfrm>
                <a:off x="3703383" y="1714038"/>
                <a:ext cx="365760" cy="220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21BF245-FA0E-9933-78E5-DBC039CB522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94383" y="1705398"/>
                  <a:ext cx="3834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1FF266-EFF8-79FD-CDA0-1519E6EFD435}"/>
                    </a:ext>
                  </a:extLst>
                </p14:cNvPr>
                <p14:cNvContentPartPr/>
                <p14:nvPr/>
              </p14:nvContentPartPr>
              <p14:xfrm>
                <a:off x="3922983" y="2038038"/>
                <a:ext cx="78840" cy="85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1FF266-EFF8-79FD-CDA0-1519E6EFD4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14343" y="2029398"/>
                  <a:ext cx="964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4B399A0-E703-4BE5-1686-AA739AEE32B0}"/>
                    </a:ext>
                  </a:extLst>
                </p14:cNvPr>
                <p14:cNvContentPartPr/>
                <p14:nvPr/>
              </p14:nvContentPartPr>
              <p14:xfrm>
                <a:off x="4272903" y="1483638"/>
                <a:ext cx="57600" cy="394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4B399A0-E703-4BE5-1686-AA739AEE32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64263" y="1474638"/>
                  <a:ext cx="752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69C6255-0DEC-20F5-761C-36368789FF95}"/>
                    </a:ext>
                  </a:extLst>
                </p14:cNvPr>
                <p14:cNvContentPartPr/>
                <p14:nvPr/>
              </p14:nvContentPartPr>
              <p14:xfrm>
                <a:off x="4286943" y="1553838"/>
                <a:ext cx="19800" cy="360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69C6255-0DEC-20F5-761C-36368789FF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77943" y="1545198"/>
                  <a:ext cx="374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E70E51E-5121-4C69-6528-52C80E416E38}"/>
                    </a:ext>
                  </a:extLst>
                </p14:cNvPr>
                <p14:cNvContentPartPr/>
                <p14:nvPr/>
              </p14:nvContentPartPr>
              <p14:xfrm>
                <a:off x="4103703" y="1510278"/>
                <a:ext cx="281520" cy="165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E70E51E-5121-4C69-6528-52C80E416E3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94703" y="1501278"/>
                  <a:ext cx="2991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D72AE68-9AF4-D1F1-3647-AD652CFFACD6}"/>
                    </a:ext>
                  </a:extLst>
                </p14:cNvPr>
                <p14:cNvContentPartPr/>
                <p14:nvPr/>
              </p14:nvContentPartPr>
              <p14:xfrm>
                <a:off x="4030623" y="1872438"/>
                <a:ext cx="339480" cy="79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D72AE68-9AF4-D1F1-3647-AD652CFFACD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21623" y="1863438"/>
                  <a:ext cx="3571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AB53CCD-6A77-9852-987F-E6CA0640C80C}"/>
                    </a:ext>
                  </a:extLst>
                </p14:cNvPr>
                <p14:cNvContentPartPr/>
                <p14:nvPr/>
              </p14:nvContentPartPr>
              <p14:xfrm>
                <a:off x="4574223" y="1706838"/>
                <a:ext cx="355680" cy="201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AB53CCD-6A77-9852-987F-E6CA0640C80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565583" y="1697838"/>
                  <a:ext cx="3733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1680C35-5B87-0694-1A6C-3BFCC81C2376}"/>
                    </a:ext>
                  </a:extLst>
                </p14:cNvPr>
                <p14:cNvContentPartPr/>
                <p14:nvPr/>
              </p14:nvContentPartPr>
              <p14:xfrm>
                <a:off x="4817223" y="1777038"/>
                <a:ext cx="276120" cy="176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1680C35-5B87-0694-1A6C-3BFCC81C237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08583" y="1768398"/>
                  <a:ext cx="2937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466A548-9C95-646D-DB13-959CC9A58999}"/>
                    </a:ext>
                  </a:extLst>
                </p14:cNvPr>
                <p14:cNvContentPartPr/>
                <p14:nvPr/>
              </p14:nvContentPartPr>
              <p14:xfrm>
                <a:off x="5131503" y="1783518"/>
                <a:ext cx="338400" cy="212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466A548-9C95-646D-DB13-959CC9A5899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22863" y="1774518"/>
                  <a:ext cx="35604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2A0657C-F799-09E9-BB93-3680C94F860E}"/>
              </a:ext>
            </a:extLst>
          </p:cNvPr>
          <p:cNvGrpSpPr/>
          <p:nvPr/>
        </p:nvGrpSpPr>
        <p:grpSpPr>
          <a:xfrm>
            <a:off x="5716143" y="1522878"/>
            <a:ext cx="2332080" cy="696960"/>
            <a:chOff x="5716143" y="1522878"/>
            <a:chExt cx="2332080" cy="69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9C6C02F-B578-CB9D-2661-B71330045635}"/>
                    </a:ext>
                  </a:extLst>
                </p14:cNvPr>
                <p14:cNvContentPartPr/>
                <p14:nvPr/>
              </p14:nvContentPartPr>
              <p14:xfrm>
                <a:off x="5716143" y="1641318"/>
                <a:ext cx="154080" cy="296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9C6C02F-B578-CB9D-2661-B7133004563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07143" y="1632318"/>
                  <a:ext cx="1717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A500C10-DE52-9765-AC99-8538A2012C93}"/>
                    </a:ext>
                  </a:extLst>
                </p14:cNvPr>
                <p14:cNvContentPartPr/>
                <p14:nvPr/>
              </p14:nvContentPartPr>
              <p14:xfrm>
                <a:off x="5935743" y="1764078"/>
                <a:ext cx="206280" cy="191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A500C10-DE52-9765-AC99-8538A2012C9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27103" y="1755078"/>
                  <a:ext cx="2239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AB82370-68CD-66C8-C602-7CFC46CA5A4D}"/>
                    </a:ext>
                  </a:extLst>
                </p14:cNvPr>
                <p14:cNvContentPartPr/>
                <p14:nvPr/>
              </p14:nvContentPartPr>
              <p14:xfrm>
                <a:off x="6090543" y="1804398"/>
                <a:ext cx="246960" cy="415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AB82370-68CD-66C8-C602-7CFC46CA5A4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81543" y="1795758"/>
                  <a:ext cx="26460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6B11FB1-EB23-8AC9-8FED-E59E100C855F}"/>
                    </a:ext>
                  </a:extLst>
                </p14:cNvPr>
                <p14:cNvContentPartPr/>
                <p14:nvPr/>
              </p14:nvContentPartPr>
              <p14:xfrm>
                <a:off x="6300063" y="1641678"/>
                <a:ext cx="65880" cy="307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6B11FB1-EB23-8AC9-8FED-E59E100C855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91423" y="1633038"/>
                  <a:ext cx="835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6D34758-221F-1DD1-D70A-F57F8BDB0F03}"/>
                    </a:ext>
                  </a:extLst>
                </p14:cNvPr>
                <p14:cNvContentPartPr/>
                <p14:nvPr/>
              </p14:nvContentPartPr>
              <p14:xfrm>
                <a:off x="6422823" y="1522878"/>
                <a:ext cx="320760" cy="483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6D34758-221F-1DD1-D70A-F57F8BDB0F0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14183" y="1514238"/>
                  <a:ext cx="33840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73391EF-8B18-A7F9-B3B0-9AC05B07E920}"/>
                    </a:ext>
                  </a:extLst>
                </p14:cNvPr>
                <p14:cNvContentPartPr/>
                <p14:nvPr/>
              </p14:nvContentPartPr>
              <p14:xfrm>
                <a:off x="6774543" y="1658958"/>
                <a:ext cx="263160" cy="290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73391EF-8B18-A7F9-B3B0-9AC05B07E92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65903" y="1650318"/>
                  <a:ext cx="2808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810F061-0AEF-F9C8-B92F-667B45678BCD}"/>
                    </a:ext>
                  </a:extLst>
                </p14:cNvPr>
                <p14:cNvContentPartPr/>
                <p14:nvPr/>
              </p14:nvContentPartPr>
              <p14:xfrm>
                <a:off x="7317783" y="1724118"/>
                <a:ext cx="303840" cy="225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810F061-0AEF-F9C8-B92F-667B45678BC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08783" y="1715118"/>
                  <a:ext cx="3214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9408CBF-38E3-F6D2-B3A3-4ECE766A91DA}"/>
                    </a:ext>
                  </a:extLst>
                </p14:cNvPr>
                <p14:cNvContentPartPr/>
                <p14:nvPr/>
              </p14:nvContentPartPr>
              <p14:xfrm>
                <a:off x="7534503" y="1680558"/>
                <a:ext cx="150840" cy="459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9408CBF-38E3-F6D2-B3A3-4ECE766A91D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25503" y="1671918"/>
                  <a:ext cx="16848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9D89611-FBE9-89E3-EE92-370EA8D1B468}"/>
                    </a:ext>
                  </a:extLst>
                </p14:cNvPr>
                <p14:cNvContentPartPr/>
                <p14:nvPr/>
              </p14:nvContentPartPr>
              <p14:xfrm>
                <a:off x="7785063" y="1850118"/>
                <a:ext cx="263160" cy="126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9D89611-FBE9-89E3-EE92-370EA8D1B46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776423" y="1841478"/>
                  <a:ext cx="280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FB53237-3000-6A55-9E26-1FF0761543D0}"/>
                    </a:ext>
                  </a:extLst>
                </p14:cNvPr>
                <p14:cNvContentPartPr/>
                <p14:nvPr/>
              </p14:nvContentPartPr>
              <p14:xfrm>
                <a:off x="7275303" y="1723038"/>
                <a:ext cx="291240" cy="248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FB53237-3000-6A55-9E26-1FF0761543D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66303" y="1714038"/>
                  <a:ext cx="308880" cy="26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F3A0659-CD8D-5FD2-CB5D-4184640214BF}"/>
              </a:ext>
            </a:extLst>
          </p:cNvPr>
          <p:cNvGrpSpPr/>
          <p:nvPr/>
        </p:nvGrpSpPr>
        <p:grpSpPr>
          <a:xfrm>
            <a:off x="8359983" y="1466358"/>
            <a:ext cx="2628720" cy="738720"/>
            <a:chOff x="8359983" y="1466358"/>
            <a:chExt cx="2628720" cy="73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42EB5F5-1B00-699C-030C-EE9958D6494F}"/>
                    </a:ext>
                  </a:extLst>
                </p14:cNvPr>
                <p14:cNvContentPartPr/>
                <p14:nvPr/>
              </p14:nvContentPartPr>
              <p14:xfrm>
                <a:off x="8359983" y="1720518"/>
                <a:ext cx="240480" cy="182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42EB5F5-1B00-699C-030C-EE9958D6494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51343" y="1711518"/>
                  <a:ext cx="258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CF6E6D3-8904-31FC-6C70-13CE1B6ECBA0}"/>
                    </a:ext>
                  </a:extLst>
                </p14:cNvPr>
                <p14:cNvContentPartPr/>
                <p14:nvPr/>
              </p14:nvContentPartPr>
              <p14:xfrm>
                <a:off x="8558703" y="1702878"/>
                <a:ext cx="127800" cy="205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CF6E6D3-8904-31FC-6C70-13CE1B6ECBA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50063" y="1693878"/>
                  <a:ext cx="1454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686F6BF-4061-03F8-9860-CB18A0498080}"/>
                    </a:ext>
                  </a:extLst>
                </p14:cNvPr>
                <p14:cNvContentPartPr/>
                <p14:nvPr/>
              </p14:nvContentPartPr>
              <p14:xfrm>
                <a:off x="8682543" y="1604958"/>
                <a:ext cx="79200" cy="335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686F6BF-4061-03F8-9860-CB18A049808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673543" y="1595958"/>
                  <a:ext cx="968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BEC4942-7A4F-5114-ECDB-775D329EBD65}"/>
                    </a:ext>
                  </a:extLst>
                </p14:cNvPr>
                <p14:cNvContentPartPr/>
                <p14:nvPr/>
              </p14:nvContentPartPr>
              <p14:xfrm>
                <a:off x="8808183" y="1712238"/>
                <a:ext cx="268920" cy="492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BEC4942-7A4F-5114-ECDB-775D329EBD6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799183" y="1703238"/>
                  <a:ext cx="28656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7776F72-08BD-486B-D051-92AA28577563}"/>
                    </a:ext>
                  </a:extLst>
                </p14:cNvPr>
                <p14:cNvContentPartPr/>
                <p14:nvPr/>
              </p14:nvContentPartPr>
              <p14:xfrm>
                <a:off x="9023463" y="1739238"/>
                <a:ext cx="149760" cy="182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7776F72-08BD-486B-D051-92AA2857756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014823" y="1730238"/>
                  <a:ext cx="1674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6B7376A-60B4-812D-EA5C-D9FF45D0EC40}"/>
                    </a:ext>
                  </a:extLst>
                </p14:cNvPr>
                <p14:cNvContentPartPr/>
                <p14:nvPr/>
              </p14:nvContentPartPr>
              <p14:xfrm>
                <a:off x="9168903" y="1746798"/>
                <a:ext cx="262800" cy="225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6B7376A-60B4-812D-EA5C-D9FF45D0EC4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159903" y="1738158"/>
                  <a:ext cx="2804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0956C63-7078-495A-8F38-AFF86AF47321}"/>
                    </a:ext>
                  </a:extLst>
                </p14:cNvPr>
                <p14:cNvContentPartPr/>
                <p14:nvPr/>
              </p14:nvContentPartPr>
              <p14:xfrm>
                <a:off x="9621783" y="1466358"/>
                <a:ext cx="311400" cy="453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0956C63-7078-495A-8F38-AFF86AF4732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612783" y="1457358"/>
                  <a:ext cx="32904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E151492-A0ED-3A5F-7743-94BA36AA953A}"/>
                    </a:ext>
                  </a:extLst>
                </p14:cNvPr>
                <p14:cNvContentPartPr/>
                <p14:nvPr/>
              </p14:nvContentPartPr>
              <p14:xfrm>
                <a:off x="9948303" y="1734198"/>
                <a:ext cx="140400" cy="177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E151492-A0ED-3A5F-7743-94BA36AA953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39663" y="1725558"/>
                  <a:ext cx="1580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10F53D-48FE-A4C7-9ADA-9598E592AC22}"/>
                    </a:ext>
                  </a:extLst>
                </p14:cNvPr>
                <p14:cNvContentPartPr/>
                <p14:nvPr/>
              </p14:nvContentPartPr>
              <p14:xfrm>
                <a:off x="10218303" y="1756158"/>
                <a:ext cx="122760" cy="154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10F53D-48FE-A4C7-9ADA-9598E592AC2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209663" y="1747518"/>
                  <a:ext cx="1404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36039C2-147B-B85F-4903-12C1F3F7C50F}"/>
                    </a:ext>
                  </a:extLst>
                </p14:cNvPr>
                <p14:cNvContentPartPr/>
                <p14:nvPr/>
              </p14:nvContentPartPr>
              <p14:xfrm>
                <a:off x="10333863" y="1784238"/>
                <a:ext cx="244080" cy="139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36039C2-147B-B85F-4903-12C1F3F7C50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325223" y="1775598"/>
                  <a:ext cx="2617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40829DC-C873-8B25-D131-6E910C3CC907}"/>
                    </a:ext>
                  </a:extLst>
                </p14:cNvPr>
                <p14:cNvContentPartPr/>
                <p14:nvPr/>
              </p14:nvContentPartPr>
              <p14:xfrm>
                <a:off x="10575423" y="1757598"/>
                <a:ext cx="179280" cy="189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40829DC-C873-8B25-D131-6E910C3CC90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566423" y="1748958"/>
                  <a:ext cx="1969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B2CB56E-F3E3-5B3A-9884-DB2CC8095895}"/>
                    </a:ext>
                  </a:extLst>
                </p14:cNvPr>
                <p14:cNvContentPartPr/>
                <p14:nvPr/>
              </p14:nvContentPartPr>
              <p14:xfrm>
                <a:off x="10786383" y="1541598"/>
                <a:ext cx="202320" cy="286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B2CB56E-F3E3-5B3A-9884-DB2CC809589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777383" y="1532598"/>
                  <a:ext cx="2199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61E09AB-4A65-F489-0D27-FED816DEE802}"/>
                    </a:ext>
                  </a:extLst>
                </p14:cNvPr>
                <p14:cNvContentPartPr/>
                <p14:nvPr/>
              </p14:nvContentPartPr>
              <p14:xfrm>
                <a:off x="9899703" y="1714398"/>
                <a:ext cx="165600" cy="190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61E09AB-4A65-F489-0D27-FED816DEE80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891063" y="1705758"/>
                  <a:ext cx="1832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2D5AFDD-EA4A-3402-2B33-8157AA93173A}"/>
                    </a:ext>
                  </a:extLst>
                </p14:cNvPr>
                <p14:cNvContentPartPr/>
                <p14:nvPr/>
              </p14:nvContentPartPr>
              <p14:xfrm>
                <a:off x="10106703" y="1703238"/>
                <a:ext cx="203400" cy="205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2D5AFDD-EA4A-3402-2B33-8157AA93173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098063" y="1694238"/>
                  <a:ext cx="22104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8E4DEDB-C888-73FA-A919-62B222C5454F}"/>
              </a:ext>
            </a:extLst>
          </p:cNvPr>
          <p:cNvGrpSpPr/>
          <p:nvPr/>
        </p:nvGrpSpPr>
        <p:grpSpPr>
          <a:xfrm>
            <a:off x="11027943" y="1355478"/>
            <a:ext cx="1052280" cy="597600"/>
            <a:chOff x="11027943" y="1355478"/>
            <a:chExt cx="1052280" cy="59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8F00BE9-070F-0DC0-C6C4-3AF473AC9194}"/>
                    </a:ext>
                  </a:extLst>
                </p14:cNvPr>
                <p14:cNvContentPartPr/>
                <p14:nvPr/>
              </p14:nvContentPartPr>
              <p14:xfrm>
                <a:off x="11027943" y="1355478"/>
                <a:ext cx="149400" cy="587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8F00BE9-070F-0DC0-C6C4-3AF473AC919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019303" y="1346838"/>
                  <a:ext cx="16704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E53F671-9E34-0E2A-FB6E-5302919A613B}"/>
                    </a:ext>
                  </a:extLst>
                </p14:cNvPr>
                <p14:cNvContentPartPr/>
                <p14:nvPr/>
              </p14:nvContentPartPr>
              <p14:xfrm>
                <a:off x="11118663" y="1688118"/>
                <a:ext cx="187920" cy="2062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E53F671-9E34-0E2A-FB6E-5302919A613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109663" y="1679478"/>
                  <a:ext cx="2055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2CE67F9-30C1-5B4D-3890-D3DDD3E16DD7}"/>
                    </a:ext>
                  </a:extLst>
                </p14:cNvPr>
                <p14:cNvContentPartPr/>
                <p14:nvPr/>
              </p14:nvContentPartPr>
              <p14:xfrm>
                <a:off x="11286063" y="1700718"/>
                <a:ext cx="123480" cy="225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2CE67F9-30C1-5B4D-3890-D3DDD3E16DD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277063" y="1692078"/>
                  <a:ext cx="1411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41322C5-7E87-DD7D-9CAB-EDBB0A529BA2}"/>
                    </a:ext>
                  </a:extLst>
                </p14:cNvPr>
                <p14:cNvContentPartPr/>
                <p14:nvPr/>
              </p14:nvContentPartPr>
              <p14:xfrm>
                <a:off x="11403423" y="1651038"/>
                <a:ext cx="134280" cy="258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41322C5-7E87-DD7D-9CAB-EDBB0A529BA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394423" y="1642038"/>
                  <a:ext cx="1519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C0D0FAE-10D9-9D38-CA21-DE4A620A3D6D}"/>
                    </a:ext>
                  </a:extLst>
                </p14:cNvPr>
                <p14:cNvContentPartPr/>
                <p14:nvPr/>
              </p14:nvContentPartPr>
              <p14:xfrm>
                <a:off x="11556783" y="1787478"/>
                <a:ext cx="193680" cy="148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C0D0FAE-10D9-9D38-CA21-DE4A620A3D6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548143" y="1778478"/>
                  <a:ext cx="21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915324D-16E4-72A8-A244-DB6F1AD27D48}"/>
                    </a:ext>
                  </a:extLst>
                </p14:cNvPr>
                <p14:cNvContentPartPr/>
                <p14:nvPr/>
              </p14:nvContentPartPr>
              <p14:xfrm>
                <a:off x="11770983" y="1808718"/>
                <a:ext cx="63000" cy="106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915324D-16E4-72A8-A244-DB6F1AD27D4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761983" y="1800078"/>
                  <a:ext cx="80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5F0ED56-0FC8-A634-96EB-72409F6FA0E9}"/>
                    </a:ext>
                  </a:extLst>
                </p14:cNvPr>
                <p14:cNvContentPartPr/>
                <p14:nvPr/>
              </p14:nvContentPartPr>
              <p14:xfrm>
                <a:off x="11854143" y="1701798"/>
                <a:ext cx="81360" cy="215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5F0ED56-0FC8-A634-96EB-72409F6FA0E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845503" y="1692798"/>
                  <a:ext cx="990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9040B2B-B07F-B35D-7F90-74C79F35A546}"/>
                    </a:ext>
                  </a:extLst>
                </p14:cNvPr>
                <p14:cNvContentPartPr/>
                <p14:nvPr/>
              </p14:nvContentPartPr>
              <p14:xfrm>
                <a:off x="11948103" y="1426038"/>
                <a:ext cx="73440" cy="527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9040B2B-B07F-B35D-7F90-74C79F35A54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939103" y="1417398"/>
                  <a:ext cx="9108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8693832-EF50-2BA4-1C7F-1B348B9EF4E4}"/>
                    </a:ext>
                  </a:extLst>
                </p14:cNvPr>
                <p14:cNvContentPartPr/>
                <p14:nvPr/>
              </p14:nvContentPartPr>
              <p14:xfrm>
                <a:off x="12071223" y="1925358"/>
                <a:ext cx="9000" cy="5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8693832-EF50-2BA4-1C7F-1B348B9EF4E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2062583" y="1916718"/>
                  <a:ext cx="2664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3C515A3-75F0-09CB-DDBF-AA29CDFF4BE4}"/>
              </a:ext>
            </a:extLst>
          </p:cNvPr>
          <p:cNvGrpSpPr/>
          <p:nvPr/>
        </p:nvGrpSpPr>
        <p:grpSpPr>
          <a:xfrm>
            <a:off x="359343" y="2280678"/>
            <a:ext cx="343800" cy="388440"/>
            <a:chOff x="359343" y="2280678"/>
            <a:chExt cx="343800" cy="38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6B12684-0334-9D63-3CAB-7FA6241D7CD6}"/>
                    </a:ext>
                  </a:extLst>
                </p14:cNvPr>
                <p14:cNvContentPartPr/>
                <p14:nvPr/>
              </p14:nvContentPartPr>
              <p14:xfrm>
                <a:off x="378063" y="2336118"/>
                <a:ext cx="286920" cy="258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6B12684-0334-9D63-3CAB-7FA6241D7CD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69423" y="2327118"/>
                  <a:ext cx="3045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FC4379E-CEAD-34F0-5D57-5A15C1F3C356}"/>
                    </a:ext>
                  </a:extLst>
                </p14:cNvPr>
                <p14:cNvContentPartPr/>
                <p14:nvPr/>
              </p14:nvContentPartPr>
              <p14:xfrm>
                <a:off x="359343" y="2280678"/>
                <a:ext cx="343800" cy="388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FC4379E-CEAD-34F0-5D57-5A15C1F3C35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50703" y="2271678"/>
                  <a:ext cx="361440" cy="406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04E78C23-E504-7081-695E-EBFF867B392B}"/>
              </a:ext>
            </a:extLst>
          </p:cNvPr>
          <p:cNvSpPr txBox="1"/>
          <p:nvPr/>
        </p:nvSpPr>
        <p:spPr>
          <a:xfrm>
            <a:off x="974223" y="2336118"/>
            <a:ext cx="864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an employee, I can log in.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0C8A930-2896-F36C-7405-B0A4CF467733}"/>
              </a:ext>
            </a:extLst>
          </p:cNvPr>
          <p:cNvGrpSpPr/>
          <p:nvPr/>
        </p:nvGrpSpPr>
        <p:grpSpPr>
          <a:xfrm>
            <a:off x="158823" y="3031278"/>
            <a:ext cx="583920" cy="556200"/>
            <a:chOff x="158823" y="3031278"/>
            <a:chExt cx="583920" cy="55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17EA100-31F6-2E31-F174-D6909503272B}"/>
                    </a:ext>
                  </a:extLst>
                </p14:cNvPr>
                <p14:cNvContentPartPr/>
                <p14:nvPr/>
              </p14:nvContentPartPr>
              <p14:xfrm>
                <a:off x="344223" y="3124158"/>
                <a:ext cx="313200" cy="335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17EA100-31F6-2E31-F174-D6909503272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35583" y="3115518"/>
                  <a:ext cx="3308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42C14F1-D9CD-CD3A-AF52-DFB5B27D120D}"/>
                    </a:ext>
                  </a:extLst>
                </p14:cNvPr>
                <p14:cNvContentPartPr/>
                <p14:nvPr/>
              </p14:nvContentPartPr>
              <p14:xfrm>
                <a:off x="158823" y="3031278"/>
                <a:ext cx="583920" cy="556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42C14F1-D9CD-CD3A-AF52-DFB5B27D120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9823" y="3022638"/>
                  <a:ext cx="601560" cy="573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296E2494-C87F-F52D-E66D-453FF5079E11}"/>
              </a:ext>
            </a:extLst>
          </p:cNvPr>
          <p:cNvSpPr txBox="1"/>
          <p:nvPr/>
        </p:nvSpPr>
        <p:spPr>
          <a:xfrm>
            <a:off x="276076" y="4012819"/>
            <a:ext cx="758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As a manager I can approve requests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ED52367-049E-8656-A262-996B79C5B88A}"/>
              </a:ext>
            </a:extLst>
          </p:cNvPr>
          <p:cNvSpPr txBox="1"/>
          <p:nvPr/>
        </p:nvSpPr>
        <p:spPr>
          <a:xfrm>
            <a:off x="827978" y="3179758"/>
            <a:ext cx="676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an employee, I can submit a reimbursement request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152CCD-4C43-E787-1794-EFED55FCC911}"/>
              </a:ext>
            </a:extLst>
          </p:cNvPr>
          <p:cNvSpPr txBox="1"/>
          <p:nvPr/>
        </p:nvSpPr>
        <p:spPr>
          <a:xfrm>
            <a:off x="280621" y="4814840"/>
            <a:ext cx="531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As an employee, I can view all my previous requests.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C414878-E7AB-48A8-92B2-0D684A022670}"/>
                  </a:ext>
                </a:extLst>
              </p14:cNvPr>
              <p14:cNvContentPartPr/>
              <p14:nvPr/>
            </p14:nvContentPartPr>
            <p14:xfrm>
              <a:off x="6329943" y="2129838"/>
              <a:ext cx="278640" cy="23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C414878-E7AB-48A8-92B2-0D684A02267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321303" y="2121198"/>
                <a:ext cx="2962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B84C527-44AA-58A7-3A31-83E7812F38A5}"/>
                  </a:ext>
                </a:extLst>
              </p14:cNvPr>
              <p14:cNvContentPartPr/>
              <p14:nvPr/>
            </p14:nvContentPartPr>
            <p14:xfrm>
              <a:off x="2863863" y="2792958"/>
              <a:ext cx="544680" cy="165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B84C527-44AA-58A7-3A31-83E7812F38A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855223" y="2783958"/>
                <a:ext cx="5623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C3408A7-2753-C5E9-A255-8A5F8BEB19C4}"/>
                  </a:ext>
                </a:extLst>
              </p14:cNvPr>
              <p14:cNvContentPartPr/>
              <p14:nvPr/>
            </p14:nvContentPartPr>
            <p14:xfrm>
              <a:off x="5663583" y="1987278"/>
              <a:ext cx="1437480" cy="1342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C3408A7-2753-C5E9-A255-8A5F8BEB19C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654943" y="1978278"/>
                <a:ext cx="14551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506DCED-CB95-E625-AF15-4F32BEB01417}"/>
                  </a:ext>
                </a:extLst>
              </p14:cNvPr>
              <p14:cNvContentPartPr/>
              <p14:nvPr/>
            </p14:nvContentPartPr>
            <p14:xfrm>
              <a:off x="3866463" y="3511878"/>
              <a:ext cx="1778400" cy="1260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506DCED-CB95-E625-AF15-4F32BEB0141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857463" y="3502878"/>
                <a:ext cx="1796040" cy="14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4B53F5D-6DBE-5BDC-FFF4-3204FDA8AEC7}"/>
              </a:ext>
            </a:extLst>
          </p:cNvPr>
          <p:cNvGrpSpPr/>
          <p:nvPr/>
        </p:nvGrpSpPr>
        <p:grpSpPr>
          <a:xfrm>
            <a:off x="50103" y="3617358"/>
            <a:ext cx="8026560" cy="1292040"/>
            <a:chOff x="50103" y="3617358"/>
            <a:chExt cx="8026560" cy="12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92BDE42-E0B5-BD2D-81AC-B45D17AEFFEC}"/>
                    </a:ext>
                  </a:extLst>
                </p14:cNvPr>
                <p14:cNvContentPartPr/>
                <p14:nvPr/>
              </p14:nvContentPartPr>
              <p14:xfrm>
                <a:off x="50103" y="3786558"/>
                <a:ext cx="4449960" cy="866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92BDE42-E0B5-BD2D-81AC-B45D17AEFFE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1103" y="3777918"/>
                  <a:ext cx="4467600" cy="88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D73C397-F9BB-3A36-D4E2-00278B37FFFA}"/>
                    </a:ext>
                  </a:extLst>
                </p14:cNvPr>
                <p14:cNvContentPartPr/>
                <p14:nvPr/>
              </p14:nvContentPartPr>
              <p14:xfrm>
                <a:off x="4293423" y="3943518"/>
                <a:ext cx="543960" cy="108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D73C397-F9BB-3A36-D4E2-00278B37FFF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284783" y="3934518"/>
                  <a:ext cx="561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034B22F-8BCF-DD83-94BF-8E911BB510E7}"/>
                    </a:ext>
                  </a:extLst>
                </p14:cNvPr>
                <p14:cNvContentPartPr/>
                <p14:nvPr/>
              </p14:nvContentPartPr>
              <p14:xfrm>
                <a:off x="5062743" y="3793758"/>
                <a:ext cx="213480" cy="527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034B22F-8BCF-DD83-94BF-8E911BB510E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053743" y="3784758"/>
                  <a:ext cx="23112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5E141EA-3AA8-CDAE-FE97-8508147BB20D}"/>
                    </a:ext>
                  </a:extLst>
                </p14:cNvPr>
                <p14:cNvContentPartPr/>
                <p14:nvPr/>
              </p14:nvContentPartPr>
              <p14:xfrm>
                <a:off x="5345343" y="3857838"/>
                <a:ext cx="324000" cy="148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5E141EA-3AA8-CDAE-FE97-8508147BB20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336343" y="3849198"/>
                  <a:ext cx="341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08B57E0-5CD6-B1FA-81A2-91521AC8A4E9}"/>
                    </a:ext>
                  </a:extLst>
                </p14:cNvPr>
                <p14:cNvContentPartPr/>
                <p14:nvPr/>
              </p14:nvContentPartPr>
              <p14:xfrm>
                <a:off x="5423823" y="3770718"/>
                <a:ext cx="402120" cy="3214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08B57E0-5CD6-B1FA-81A2-91521AC8A4E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414823" y="3761718"/>
                  <a:ext cx="41976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1709B0D-F0DE-888A-61FB-1576F46DCE65}"/>
                    </a:ext>
                  </a:extLst>
                </p14:cNvPr>
                <p14:cNvContentPartPr/>
                <p14:nvPr/>
              </p14:nvContentPartPr>
              <p14:xfrm>
                <a:off x="6113223" y="3767478"/>
                <a:ext cx="242640" cy="264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1709B0D-F0DE-888A-61FB-1576F46DCE6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104583" y="3758478"/>
                  <a:ext cx="2602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D6306B6-354F-5E44-243A-2626A38CA54A}"/>
                    </a:ext>
                  </a:extLst>
                </p14:cNvPr>
                <p14:cNvContentPartPr/>
                <p14:nvPr/>
              </p14:nvContentPartPr>
              <p14:xfrm>
                <a:off x="6338583" y="3787998"/>
                <a:ext cx="291600" cy="249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D6306B6-354F-5E44-243A-2626A38CA54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329943" y="3778998"/>
                  <a:ext cx="309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B75E236-A950-DBBF-DE12-8D0B98659764}"/>
                    </a:ext>
                  </a:extLst>
                </p14:cNvPr>
                <p14:cNvContentPartPr/>
                <p14:nvPr/>
              </p14:nvContentPartPr>
              <p14:xfrm>
                <a:off x="6622263" y="3849198"/>
                <a:ext cx="264960" cy="4032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B75E236-A950-DBBF-DE12-8D0B9865976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613263" y="3840198"/>
                  <a:ext cx="28260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BCA18A3-DC86-C636-8490-EC8F57CF1C71}"/>
                    </a:ext>
                  </a:extLst>
                </p14:cNvPr>
                <p14:cNvContentPartPr/>
                <p14:nvPr/>
              </p14:nvContentPartPr>
              <p14:xfrm>
                <a:off x="6931143" y="3791238"/>
                <a:ext cx="293400" cy="1850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BCA18A3-DC86-C636-8490-EC8F57CF1C7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922503" y="3782238"/>
                  <a:ext cx="3110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4CBF0B8-C57A-1C25-8925-3E1B6CDF3817}"/>
                    </a:ext>
                  </a:extLst>
                </p14:cNvPr>
                <p14:cNvContentPartPr/>
                <p14:nvPr/>
              </p14:nvContentPartPr>
              <p14:xfrm>
                <a:off x="7212303" y="3727878"/>
                <a:ext cx="276480" cy="162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4CBF0B8-C57A-1C25-8925-3E1B6CDF38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203663" y="3719238"/>
                  <a:ext cx="2941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E7C309D-0A78-82D0-1F84-2FD3715C6173}"/>
                    </a:ext>
                  </a:extLst>
                </p14:cNvPr>
                <p14:cNvContentPartPr/>
                <p14:nvPr/>
              </p14:nvContentPartPr>
              <p14:xfrm>
                <a:off x="7460703" y="3729318"/>
                <a:ext cx="193680" cy="244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E7C309D-0A78-82D0-1F84-2FD3715C617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452063" y="3720678"/>
                  <a:ext cx="2113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E4334E2-5024-0E42-3618-B4643C1792D9}"/>
                    </a:ext>
                  </a:extLst>
                </p14:cNvPr>
                <p14:cNvContentPartPr/>
                <p14:nvPr/>
              </p14:nvContentPartPr>
              <p14:xfrm>
                <a:off x="7657263" y="3617358"/>
                <a:ext cx="120600" cy="314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E4334E2-5024-0E42-3618-B4643C1792D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648263" y="3608718"/>
                  <a:ext cx="1382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623E473-515F-09CB-A3DE-2D900B6BCBD3}"/>
                    </a:ext>
                  </a:extLst>
                </p14:cNvPr>
                <p14:cNvContentPartPr/>
                <p14:nvPr/>
              </p14:nvContentPartPr>
              <p14:xfrm>
                <a:off x="7805943" y="3699078"/>
                <a:ext cx="270720" cy="325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623E473-515F-09CB-A3DE-2D900B6BCBD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796943" y="3690438"/>
                  <a:ext cx="2883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FEDDAD1-EC34-7E39-82B3-8C28B91AF061}"/>
                    </a:ext>
                  </a:extLst>
                </p14:cNvPr>
                <p14:cNvContentPartPr/>
                <p14:nvPr/>
              </p14:nvContentPartPr>
              <p14:xfrm>
                <a:off x="5749623" y="3863598"/>
                <a:ext cx="183960" cy="2476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FEDDAD1-EC34-7E39-82B3-8C28B91AF06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740623" y="3854958"/>
                  <a:ext cx="2016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C090DDE-FEF3-DB50-00C2-9813D83FC3B8}"/>
                    </a:ext>
                  </a:extLst>
                </p14:cNvPr>
                <p14:cNvContentPartPr/>
                <p14:nvPr/>
              </p14:nvContentPartPr>
              <p14:xfrm>
                <a:off x="5983983" y="3902838"/>
                <a:ext cx="331920" cy="2239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C090DDE-FEF3-DB50-00C2-9813D83FC3B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974983" y="3893838"/>
                  <a:ext cx="349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FF97B8B-CCF3-F04D-8372-C075DD7503BE}"/>
                    </a:ext>
                  </a:extLst>
                </p14:cNvPr>
                <p14:cNvContentPartPr/>
                <p14:nvPr/>
              </p14:nvContentPartPr>
              <p14:xfrm>
                <a:off x="5940063" y="3815718"/>
                <a:ext cx="171360" cy="125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FF97B8B-CCF3-F04D-8372-C075DD7503B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931423" y="3806718"/>
                  <a:ext cx="1890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A6BAF9E-C6C2-07A7-1FBC-6D3EB7BC4D8B}"/>
                    </a:ext>
                  </a:extLst>
                </p14:cNvPr>
                <p14:cNvContentPartPr/>
                <p14:nvPr/>
              </p14:nvContentPartPr>
              <p14:xfrm>
                <a:off x="5596263" y="4214238"/>
                <a:ext cx="102600" cy="180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A6BAF9E-C6C2-07A7-1FBC-6D3EB7BC4D8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587623" y="4205238"/>
                  <a:ext cx="1202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379022D-6D68-ABEC-ADC3-37075EC0F1A7}"/>
                    </a:ext>
                  </a:extLst>
                </p14:cNvPr>
                <p14:cNvContentPartPr/>
                <p14:nvPr/>
              </p14:nvContentPartPr>
              <p14:xfrm>
                <a:off x="5712183" y="4176078"/>
                <a:ext cx="149040" cy="1299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379022D-6D68-ABEC-ADC3-37075EC0F1A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703543" y="4167078"/>
                  <a:ext cx="1666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11A2789-8A3F-9810-03E1-587DAAA69174}"/>
                    </a:ext>
                  </a:extLst>
                </p14:cNvPr>
                <p14:cNvContentPartPr/>
                <p14:nvPr/>
              </p14:nvContentPartPr>
              <p14:xfrm>
                <a:off x="5864103" y="4165998"/>
                <a:ext cx="191520" cy="1432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11A2789-8A3F-9810-03E1-587DAAA6917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855103" y="4157358"/>
                  <a:ext cx="2091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4A03ACE-ED51-9F37-A074-2FDE477773CE}"/>
                    </a:ext>
                  </a:extLst>
                </p14:cNvPr>
                <p14:cNvContentPartPr/>
                <p14:nvPr/>
              </p14:nvContentPartPr>
              <p14:xfrm>
                <a:off x="6096303" y="4002198"/>
                <a:ext cx="124560" cy="2631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4A03ACE-ED51-9F37-A074-2FDE477773C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087663" y="3993558"/>
                  <a:ext cx="1422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1E0F752-3941-D7B3-7B4C-A5750BAED967}"/>
                    </a:ext>
                  </a:extLst>
                </p14:cNvPr>
                <p14:cNvContentPartPr/>
                <p14:nvPr/>
              </p14:nvContentPartPr>
              <p14:xfrm>
                <a:off x="6204663" y="3946038"/>
                <a:ext cx="72360" cy="3254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1E0F752-3941-D7B3-7B4C-A5750BAED96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196023" y="3937398"/>
                  <a:ext cx="900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0935D3C-8A22-8AA5-2235-C8F95A9817E1}"/>
                    </a:ext>
                  </a:extLst>
                </p14:cNvPr>
                <p14:cNvContentPartPr/>
                <p14:nvPr/>
              </p14:nvContentPartPr>
              <p14:xfrm>
                <a:off x="6317343" y="4173558"/>
                <a:ext cx="127800" cy="982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0935D3C-8A22-8AA5-2235-C8F95A9817E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308343" y="4164558"/>
                  <a:ext cx="1454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9CDA414-A6D5-171D-4763-3651EE4011A8}"/>
                    </a:ext>
                  </a:extLst>
                </p14:cNvPr>
                <p14:cNvContentPartPr/>
                <p14:nvPr/>
              </p14:nvContentPartPr>
              <p14:xfrm>
                <a:off x="6384303" y="4168158"/>
                <a:ext cx="239040" cy="266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9CDA414-A6D5-171D-4763-3651EE4011A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375663" y="4159518"/>
                  <a:ext cx="2566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4CAC5CC-0CD5-A15A-B99C-B51A703EEAD9}"/>
                    </a:ext>
                  </a:extLst>
                </p14:cNvPr>
                <p14:cNvContentPartPr/>
                <p14:nvPr/>
              </p14:nvContentPartPr>
              <p14:xfrm>
                <a:off x="4182183" y="4243398"/>
                <a:ext cx="556200" cy="2710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4CAC5CC-0CD5-A15A-B99C-B51A703EEAD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173543" y="4234398"/>
                  <a:ext cx="5738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15415A8-A9E4-864C-42D7-4A8E4564BA73}"/>
                    </a:ext>
                  </a:extLst>
                </p14:cNvPr>
                <p14:cNvContentPartPr/>
                <p14:nvPr/>
              </p14:nvContentPartPr>
              <p14:xfrm>
                <a:off x="4883823" y="4597998"/>
                <a:ext cx="318960" cy="1479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15415A8-A9E4-864C-42D7-4A8E4564BA7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874823" y="4589358"/>
                  <a:ext cx="3366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27076B9-6189-385F-D6C4-DA4210E621A5}"/>
                    </a:ext>
                  </a:extLst>
                </p14:cNvPr>
                <p14:cNvContentPartPr/>
                <p14:nvPr/>
              </p14:nvContentPartPr>
              <p14:xfrm>
                <a:off x="5139423" y="4455798"/>
                <a:ext cx="159840" cy="453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27076B9-6189-385F-D6C4-DA4210E621A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130423" y="4447158"/>
                  <a:ext cx="17748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1A22CB8-1C58-CFDB-41BB-AB4070240458}"/>
                    </a:ext>
                  </a:extLst>
                </p14:cNvPr>
                <p14:cNvContentPartPr/>
                <p14:nvPr/>
              </p14:nvContentPartPr>
              <p14:xfrm>
                <a:off x="5279463" y="4526718"/>
                <a:ext cx="127080" cy="3553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1A22CB8-1C58-CFDB-41BB-AB407024045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270823" y="4517718"/>
                  <a:ext cx="1447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286E7EF-2084-C1AD-A3AF-0183ADC8D45C}"/>
                    </a:ext>
                  </a:extLst>
                </p14:cNvPr>
                <p14:cNvContentPartPr/>
                <p14:nvPr/>
              </p14:nvContentPartPr>
              <p14:xfrm>
                <a:off x="5491143" y="4546158"/>
                <a:ext cx="208440" cy="1800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286E7EF-2084-C1AD-A3AF-0183ADC8D45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482143" y="4537158"/>
                  <a:ext cx="2260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85A6684-DBE0-874B-9B84-AD193EF3AC0E}"/>
                    </a:ext>
                  </a:extLst>
                </p14:cNvPr>
                <p14:cNvContentPartPr/>
                <p14:nvPr/>
              </p14:nvContentPartPr>
              <p14:xfrm>
                <a:off x="5697783" y="4590798"/>
                <a:ext cx="140040" cy="158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85A6684-DBE0-874B-9B84-AD193EF3AC0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689143" y="4581798"/>
                  <a:ext cx="1576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60BD6A7-42ED-7DC0-3B2D-88E03F970195}"/>
                    </a:ext>
                  </a:extLst>
                </p14:cNvPr>
                <p14:cNvContentPartPr/>
                <p14:nvPr/>
              </p14:nvContentPartPr>
              <p14:xfrm>
                <a:off x="5916303" y="4543638"/>
                <a:ext cx="433800" cy="3326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60BD6A7-42ED-7DC0-3B2D-88E03F97019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907663" y="4534998"/>
                  <a:ext cx="451440" cy="35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4FE79F2-9690-55FB-B962-4C02368F18DF}"/>
              </a:ext>
            </a:extLst>
          </p:cNvPr>
          <p:cNvGrpSpPr/>
          <p:nvPr/>
        </p:nvGrpSpPr>
        <p:grpSpPr>
          <a:xfrm>
            <a:off x="6777783" y="4311078"/>
            <a:ext cx="1574280" cy="849240"/>
            <a:chOff x="6777783" y="4311078"/>
            <a:chExt cx="1574280" cy="84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A8C856E-1232-BA1C-0C2B-C1470AD8C3DD}"/>
                    </a:ext>
                  </a:extLst>
                </p14:cNvPr>
                <p14:cNvContentPartPr/>
                <p14:nvPr/>
              </p14:nvContentPartPr>
              <p14:xfrm>
                <a:off x="6777783" y="4582158"/>
                <a:ext cx="214200" cy="2872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A8C856E-1232-BA1C-0C2B-C1470AD8C3D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768783" y="4573518"/>
                  <a:ext cx="2318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565F649-C700-48CE-9E92-7EEBA8288605}"/>
                    </a:ext>
                  </a:extLst>
                </p14:cNvPr>
                <p14:cNvContentPartPr/>
                <p14:nvPr/>
              </p14:nvContentPartPr>
              <p14:xfrm>
                <a:off x="6960303" y="4590078"/>
                <a:ext cx="262800" cy="87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565F649-C700-48CE-9E92-7EEBA828860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951303" y="4581438"/>
                  <a:ext cx="2804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9C69A36-6DBE-25E6-C9B4-794B6C0A5673}"/>
                    </a:ext>
                  </a:extLst>
                </p14:cNvPr>
                <p14:cNvContentPartPr/>
                <p14:nvPr/>
              </p14:nvContentPartPr>
              <p14:xfrm>
                <a:off x="7114383" y="4622838"/>
                <a:ext cx="500400" cy="5374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9C69A36-6DBE-25E6-C9B4-794B6C0A567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105743" y="4614198"/>
                  <a:ext cx="51804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6AFE5EB-680A-515F-D146-775B7804E329}"/>
                    </a:ext>
                  </a:extLst>
                </p14:cNvPr>
                <p14:cNvContentPartPr/>
                <p14:nvPr/>
              </p14:nvContentPartPr>
              <p14:xfrm>
                <a:off x="7464663" y="4586118"/>
                <a:ext cx="190800" cy="199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6AFE5EB-680A-515F-D146-775B7804E32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455663" y="4577118"/>
                  <a:ext cx="2084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0593B92-EC0F-260F-AB28-238219AA4429}"/>
                    </a:ext>
                  </a:extLst>
                </p14:cNvPr>
                <p14:cNvContentPartPr/>
                <p14:nvPr/>
              </p14:nvContentPartPr>
              <p14:xfrm>
                <a:off x="7692543" y="4559838"/>
                <a:ext cx="176040" cy="158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0593B92-EC0F-260F-AB28-238219AA442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683903" y="4550838"/>
                  <a:ext cx="1936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98522AE-1311-DB2B-1610-BE6140BC0987}"/>
                    </a:ext>
                  </a:extLst>
                </p14:cNvPr>
                <p14:cNvContentPartPr/>
                <p14:nvPr/>
              </p14:nvContentPartPr>
              <p14:xfrm>
                <a:off x="7823223" y="4492878"/>
                <a:ext cx="211320" cy="2235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98522AE-1311-DB2B-1610-BE6140BC098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814223" y="4484238"/>
                  <a:ext cx="2289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AFF091A-DFA8-9792-D1E3-F4C6F1EB363D}"/>
                    </a:ext>
                  </a:extLst>
                </p14:cNvPr>
                <p14:cNvContentPartPr/>
                <p14:nvPr/>
              </p14:nvContentPartPr>
              <p14:xfrm>
                <a:off x="7935183" y="4311078"/>
                <a:ext cx="228600" cy="3952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AFF091A-DFA8-9792-D1E3-F4C6F1EB363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926543" y="4302078"/>
                  <a:ext cx="24624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6DB0332-F05F-7167-FDE4-E0E9BEE5489C}"/>
                    </a:ext>
                  </a:extLst>
                </p14:cNvPr>
                <p14:cNvContentPartPr/>
                <p14:nvPr/>
              </p14:nvContentPartPr>
              <p14:xfrm>
                <a:off x="8145423" y="4478838"/>
                <a:ext cx="206640" cy="2635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6DB0332-F05F-7167-FDE4-E0E9BEE5489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136783" y="4470198"/>
                  <a:ext cx="2242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602E198-54B8-16E6-47B7-007409BC85E3}"/>
                    </a:ext>
                  </a:extLst>
                </p14:cNvPr>
                <p14:cNvContentPartPr/>
                <p14:nvPr/>
              </p14:nvContentPartPr>
              <p14:xfrm>
                <a:off x="7876143" y="4399638"/>
                <a:ext cx="36720" cy="414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602E198-54B8-16E6-47B7-007409BC85E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867503" y="4390998"/>
                  <a:ext cx="54360" cy="59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90892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68D1B9A-D174-61D4-B926-F2A3994BB20C}"/>
              </a:ext>
            </a:extLst>
          </p:cNvPr>
          <p:cNvGrpSpPr/>
          <p:nvPr/>
        </p:nvGrpSpPr>
        <p:grpSpPr>
          <a:xfrm>
            <a:off x="253143" y="174029"/>
            <a:ext cx="1551600" cy="1567440"/>
            <a:chOff x="253143" y="174029"/>
            <a:chExt cx="1551600" cy="156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78217DA-6F4B-AB7A-BA7A-28A632C5F9DF}"/>
                    </a:ext>
                  </a:extLst>
                </p14:cNvPr>
                <p14:cNvContentPartPr/>
                <p14:nvPr/>
              </p14:nvContentPartPr>
              <p14:xfrm>
                <a:off x="671463" y="457349"/>
                <a:ext cx="686160" cy="2984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78217DA-6F4B-AB7A-BA7A-28A632C5F9D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2463" y="448709"/>
                  <a:ext cx="7038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5E95E8D-C437-68BB-A2E4-155298D3F63B}"/>
                    </a:ext>
                  </a:extLst>
                </p14:cNvPr>
                <p14:cNvContentPartPr/>
                <p14:nvPr/>
              </p14:nvContentPartPr>
              <p14:xfrm>
                <a:off x="934263" y="293189"/>
                <a:ext cx="213840" cy="101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5E95E8D-C437-68BB-A2E4-155298D3F63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5263" y="284549"/>
                  <a:ext cx="231480" cy="10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AEF6735-41C9-2038-B473-BE8E6E761717}"/>
                    </a:ext>
                  </a:extLst>
                </p14:cNvPr>
                <p14:cNvContentPartPr/>
                <p14:nvPr/>
              </p14:nvContentPartPr>
              <p14:xfrm>
                <a:off x="253143" y="174029"/>
                <a:ext cx="1551600" cy="1567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AEF6735-41C9-2038-B473-BE8E6E76171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4143" y="165029"/>
                  <a:ext cx="1569240" cy="1585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E9F53C9-C12A-871F-E506-A16925536E59}"/>
              </a:ext>
            </a:extLst>
          </p:cNvPr>
          <p:cNvSpPr txBox="1"/>
          <p:nvPr/>
        </p:nvSpPr>
        <p:spPr>
          <a:xfrm>
            <a:off x="2029581" y="416076"/>
            <a:ext cx="90475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for a manager to approve requests.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Get all the “pending” requests through an http GET request.</a:t>
            </a:r>
          </a:p>
          <a:p>
            <a:pPr marL="342900" indent="-342900">
              <a:buAutoNum type="arabicPeriod"/>
            </a:pPr>
            <a:r>
              <a:rPr lang="en-US" dirty="0"/>
              <a:t>Send a http PUT request to alter the status of the one request that we chose to alter.</a:t>
            </a:r>
          </a:p>
          <a:p>
            <a:pPr marL="800100" lvl="1" indent="-342900">
              <a:buAutoNum type="arabicPeriod"/>
            </a:pPr>
            <a:r>
              <a:rPr lang="en-US" dirty="0"/>
              <a:t>The managers request will have the managers ID(GUID) so that the API can make sure the person submitting that HTTP request has the authority to change the status of a Reimbursement Request</a:t>
            </a:r>
          </a:p>
          <a:p>
            <a:pPr marL="800100" lvl="1" indent="-342900">
              <a:buAutoNum type="arabicPeriod"/>
            </a:pPr>
            <a:r>
              <a:rPr lang="en-US" dirty="0"/>
              <a:t>What does the request have to have?</a:t>
            </a:r>
          </a:p>
          <a:p>
            <a:pPr marL="1257300" lvl="2" indent="-342900">
              <a:buAutoNum type="arabicPeriod"/>
            </a:pPr>
            <a:r>
              <a:rPr lang="en-US" dirty="0" err="1"/>
              <a:t>RequestID</a:t>
            </a:r>
            <a:endParaRPr lang="en-US" dirty="0"/>
          </a:p>
          <a:p>
            <a:pPr marL="1257300" lvl="2" indent="-342900">
              <a:buAutoNum type="arabicPeriod"/>
            </a:pPr>
            <a:r>
              <a:rPr lang="en-US" dirty="0" err="1"/>
              <a:t>ManagersID</a:t>
            </a:r>
            <a:endParaRPr lang="en-US" dirty="0"/>
          </a:p>
          <a:p>
            <a:pPr marL="1257300" lvl="2" indent="-342900">
              <a:buAutoNum type="arabicPeriod"/>
            </a:pPr>
            <a:r>
              <a:rPr lang="en-US" dirty="0"/>
              <a:t>New status(Approved = 1, rejected = 2)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246CEB2-AC8D-CD49-4351-76773FDB81D3}"/>
                  </a:ext>
                </a:extLst>
              </p14:cNvPr>
              <p14:cNvContentPartPr/>
              <p14:nvPr/>
            </p14:nvContentPartPr>
            <p14:xfrm>
              <a:off x="7948863" y="1444829"/>
              <a:ext cx="360" cy="2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246CEB2-AC8D-CD49-4351-76773FDB81D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39863" y="1435829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C021943-0CAE-D3A0-D162-CE7FAFB13A76}"/>
                  </a:ext>
                </a:extLst>
              </p14:cNvPr>
              <p14:cNvContentPartPr/>
              <p14:nvPr/>
            </p14:nvContentPartPr>
            <p14:xfrm>
              <a:off x="9826263" y="1398029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C021943-0CAE-D3A0-D162-CE7FAFB13A7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17263" y="138902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5DE47B09-8EF4-5341-7273-A17128BCA4F6}"/>
              </a:ext>
            </a:extLst>
          </p:cNvPr>
          <p:cNvGrpSpPr/>
          <p:nvPr/>
        </p:nvGrpSpPr>
        <p:grpSpPr>
          <a:xfrm>
            <a:off x="10019583" y="1407749"/>
            <a:ext cx="360" cy="5040"/>
            <a:chOff x="10019583" y="1407749"/>
            <a:chExt cx="360" cy="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790ADCE-0A12-039B-21AC-94940CB9D4EA}"/>
                    </a:ext>
                  </a:extLst>
                </p14:cNvPr>
                <p14:cNvContentPartPr/>
                <p14:nvPr/>
              </p14:nvContentPartPr>
              <p14:xfrm>
                <a:off x="10019583" y="1411709"/>
                <a:ext cx="360" cy="1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790ADCE-0A12-039B-21AC-94940CB9D4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10583" y="1403069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50339D4-C5C3-05E8-FD94-F6EA5831827C}"/>
                    </a:ext>
                  </a:extLst>
                </p14:cNvPr>
                <p14:cNvContentPartPr/>
                <p14:nvPr/>
              </p14:nvContentPartPr>
              <p14:xfrm>
                <a:off x="10019583" y="1407749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50339D4-C5C3-05E8-FD94-F6EA5831827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010583" y="13987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D10E94-AFB8-F502-9968-D02ECC69FB60}"/>
              </a:ext>
            </a:extLst>
          </p:cNvPr>
          <p:cNvGrpSpPr/>
          <p:nvPr/>
        </p:nvGrpSpPr>
        <p:grpSpPr>
          <a:xfrm>
            <a:off x="9869463" y="1378949"/>
            <a:ext cx="360" cy="360"/>
            <a:chOff x="9869463" y="1378949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52DD8CD-AF63-B28D-B5C6-8434D3A213B4}"/>
                    </a:ext>
                  </a:extLst>
                </p14:cNvPr>
                <p14:cNvContentPartPr/>
                <p14:nvPr/>
              </p14:nvContentPartPr>
              <p14:xfrm>
                <a:off x="9869463" y="1378949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52DD8CD-AF63-B28D-B5C6-8434D3A213B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60823" y="13699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EEF30D5-76F9-13B0-D965-B33D28BA18EF}"/>
                    </a:ext>
                  </a:extLst>
                </p14:cNvPr>
                <p14:cNvContentPartPr/>
                <p14:nvPr/>
              </p14:nvContentPartPr>
              <p14:xfrm>
                <a:off x="9869463" y="1378949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EEF30D5-76F9-13B0-D965-B33D28BA18E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60823" y="13699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10392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3A06E89-DB70-1012-2AAB-C015641A7E2E}"/>
              </a:ext>
            </a:extLst>
          </p:cNvPr>
          <p:cNvSpPr/>
          <p:nvPr/>
        </p:nvSpPr>
        <p:spPr>
          <a:xfrm>
            <a:off x="219635" y="3092824"/>
            <a:ext cx="4867836" cy="3827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Marks </a:t>
            </a:r>
            <a:r>
              <a:rPr lang="en-US" dirty="0" err="1"/>
              <a:t>DevComputer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CE41AA-40C2-4F07-2D5D-7DC4273F78FC}"/>
              </a:ext>
            </a:extLst>
          </p:cNvPr>
          <p:cNvSpPr/>
          <p:nvPr/>
        </p:nvSpPr>
        <p:spPr>
          <a:xfrm>
            <a:off x="6611252" y="3555343"/>
            <a:ext cx="4867836" cy="3319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The container runs on </a:t>
            </a:r>
            <a:r>
              <a:rPr lang="en-US" dirty="0" err="1"/>
              <a:t>Jims</a:t>
            </a:r>
            <a:r>
              <a:rPr lang="en-US" dirty="0"/>
              <a:t> Computer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E9E13-E76B-E6F3-40D0-432F31B6DFFE}"/>
              </a:ext>
            </a:extLst>
          </p:cNvPr>
          <p:cNvSpPr/>
          <p:nvPr/>
        </p:nvSpPr>
        <p:spPr>
          <a:xfrm>
            <a:off x="4509248" y="548248"/>
            <a:ext cx="3415553" cy="1030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DockerHub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39D8BE-CFFD-C4A6-3A10-FC7EA306C497}"/>
              </a:ext>
            </a:extLst>
          </p:cNvPr>
          <p:cNvSpPr/>
          <p:nvPr/>
        </p:nvSpPr>
        <p:spPr>
          <a:xfrm>
            <a:off x="846301" y="2577823"/>
            <a:ext cx="3415553" cy="1030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ENGINE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0224FA-05A8-598D-69F5-B9CAEBED2AC7}"/>
              </a:ext>
            </a:extLst>
          </p:cNvPr>
          <p:cNvSpPr txBox="1"/>
          <p:nvPr/>
        </p:nvSpPr>
        <p:spPr>
          <a:xfrm>
            <a:off x="179294" y="282389"/>
            <a:ext cx="745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explained in </a:t>
            </a:r>
            <a:r>
              <a:rPr lang="en-US" dirty="0" err="1"/>
              <a:t>drawrings</a:t>
            </a:r>
            <a:r>
              <a:rPr lang="en-US" dirty="0"/>
              <a:t>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3BBE133-DC04-A7C5-BE9A-72BF3477A861}"/>
              </a:ext>
            </a:extLst>
          </p:cNvPr>
          <p:cNvGrpSpPr/>
          <p:nvPr/>
        </p:nvGrpSpPr>
        <p:grpSpPr>
          <a:xfrm rot="1549102">
            <a:off x="2028509" y="3387039"/>
            <a:ext cx="203704" cy="524590"/>
            <a:chOff x="1716536" y="1635854"/>
            <a:chExt cx="509400" cy="228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18992B2-7686-7365-F8DD-219404E3CCCC}"/>
                    </a:ext>
                  </a:extLst>
                </p14:cNvPr>
                <p14:cNvContentPartPr/>
                <p14:nvPr/>
              </p14:nvContentPartPr>
              <p14:xfrm>
                <a:off x="1895816" y="1635854"/>
                <a:ext cx="117000" cy="2286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18992B2-7686-7365-F8DD-219404E3CCC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86816" y="1596650"/>
                  <a:ext cx="134640" cy="23631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C146527-E19A-450D-1843-A8B5C6C2005A}"/>
                    </a:ext>
                  </a:extLst>
                </p14:cNvPr>
                <p14:cNvContentPartPr/>
                <p14:nvPr/>
              </p14:nvContentPartPr>
              <p14:xfrm>
                <a:off x="1716536" y="1664294"/>
                <a:ext cx="509400" cy="221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C146527-E19A-450D-1843-A8B5C6C2005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07536" y="1625315"/>
                  <a:ext cx="527040" cy="29779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EA3B1D-03DF-7203-7B38-B0511DBFA222}"/>
              </a:ext>
            </a:extLst>
          </p:cNvPr>
          <p:cNvGrpSpPr/>
          <p:nvPr/>
        </p:nvGrpSpPr>
        <p:grpSpPr>
          <a:xfrm>
            <a:off x="4226396" y="2087734"/>
            <a:ext cx="1113519" cy="1236084"/>
            <a:chOff x="3415376" y="1367294"/>
            <a:chExt cx="2305800" cy="255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1E1A27A-2560-AA14-9A01-23BEC7EC50D0}"/>
                    </a:ext>
                  </a:extLst>
                </p14:cNvPr>
                <p14:cNvContentPartPr/>
                <p14:nvPr/>
              </p14:nvContentPartPr>
              <p14:xfrm>
                <a:off x="3415376" y="1471334"/>
                <a:ext cx="2299320" cy="2455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1E1A27A-2560-AA14-9A01-23BEC7EC50D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02918" y="1458874"/>
                  <a:ext cx="2323738" cy="24799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712977-6138-423D-BEB0-AEA59147B8C2}"/>
                    </a:ext>
                  </a:extLst>
                </p14:cNvPr>
                <p14:cNvContentPartPr/>
                <p14:nvPr/>
              </p14:nvContentPartPr>
              <p14:xfrm>
                <a:off x="5365136" y="1367294"/>
                <a:ext cx="356040" cy="422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712977-6138-423D-BEB0-AEA59147B8C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53168" y="1354834"/>
                  <a:ext cx="380474" cy="44706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D072145-FDAC-0899-2905-588A51640AF6}"/>
                  </a:ext>
                </a:extLst>
              </p14:cNvPr>
              <p14:cNvContentPartPr/>
              <p14:nvPr/>
            </p14:nvContentPartPr>
            <p14:xfrm>
              <a:off x="3921896" y="6172214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D072145-FDAC-0899-2905-588A51640A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12896" y="616321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3AB4D0D5-8304-625D-3EAE-B93FC1EC4868}"/>
              </a:ext>
            </a:extLst>
          </p:cNvPr>
          <p:cNvSpPr/>
          <p:nvPr/>
        </p:nvSpPr>
        <p:spPr>
          <a:xfrm>
            <a:off x="7399006" y="2593162"/>
            <a:ext cx="3415553" cy="1030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ENGINE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1C9BAD-65DC-B9EE-A2EA-15211CEBB809}"/>
              </a:ext>
            </a:extLst>
          </p:cNvPr>
          <p:cNvSpPr txBox="1"/>
          <p:nvPr/>
        </p:nvSpPr>
        <p:spPr>
          <a:xfrm>
            <a:off x="8265459" y="381000"/>
            <a:ext cx="3213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Docker ‘Image’ is the packaged application.</a:t>
            </a:r>
          </a:p>
          <a:p>
            <a:endParaRPr lang="en-US" dirty="0"/>
          </a:p>
          <a:p>
            <a:r>
              <a:rPr lang="en-US" dirty="0"/>
              <a:t>A Docker ‘Container‘ is  the run(-</a:t>
            </a:r>
            <a:r>
              <a:rPr lang="en-US" dirty="0" err="1"/>
              <a:t>ning</a:t>
            </a:r>
            <a:r>
              <a:rPr lang="en-US" dirty="0"/>
              <a:t>/-able) application on a computer.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3F772ED-F6BB-1ACA-750F-2A07BE8EBEC7}"/>
              </a:ext>
            </a:extLst>
          </p:cNvPr>
          <p:cNvGrpSpPr/>
          <p:nvPr/>
        </p:nvGrpSpPr>
        <p:grpSpPr>
          <a:xfrm>
            <a:off x="6190933" y="1379739"/>
            <a:ext cx="1234414" cy="879899"/>
            <a:chOff x="-644762" y="1829083"/>
            <a:chExt cx="6126679" cy="493030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2BD5D66-735C-1E05-4293-068C3D9AB397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00" dirty="0"/>
                <a:t>Docker Container MyEcommerceApplication:1.0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E776EEC-45A5-1061-1532-6C8C11E9AE4F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F01B338D-462A-AC93-87A1-C13A86465EB9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E-Commerce App</a:t>
                </a:r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982399AA-356C-9F55-2D38-2A7C6B09A16E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Security Layer</a:t>
                </a:r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4728640E-05FC-90E7-42BF-FA01A1E1DC94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Net6.0SDK</a:t>
                </a:r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A1D4DFAF-B47F-18BF-2161-5A3D63B312C7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ADO.NET</a:t>
                </a:r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1412A613-AB97-3BE0-CE3E-EC0283B4FDAF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ecommerce Repo Layer</a:t>
                </a:r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87711A5B-6C96-52D5-B3D5-D73CD4DE5AAF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Ecommerce API business layer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AF55827-8E2A-D385-4DFC-EAA977810EB0}"/>
              </a:ext>
            </a:extLst>
          </p:cNvPr>
          <p:cNvGrpSpPr/>
          <p:nvPr/>
        </p:nvGrpSpPr>
        <p:grpSpPr>
          <a:xfrm>
            <a:off x="10839275" y="4337357"/>
            <a:ext cx="3261777" cy="2449650"/>
            <a:chOff x="-644762" y="1829083"/>
            <a:chExt cx="6126679" cy="4930305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599FB9A-66C4-BB28-D461-90FDF855C67D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00" dirty="0"/>
                <a:t>STOPPED Docker Container MyEcommerceApplication:1.0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CB61453-C31C-40B7-6A99-CBA3D1BC500E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A4A417EF-E94C-0BD2-204E-41099E9750DC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E-Commerce App</a:t>
                </a:r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F4E996CF-B49A-07CC-9174-11C027824F13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Security Layer</a:t>
                </a:r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1766287E-A070-00B2-BD36-9F64F4CF7689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Net6.0SDK</a:t>
                </a:r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935BD438-4687-922B-3465-D567AD1812C7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ADO.NET</a:t>
                </a:r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BD2BEF79-ED6E-E815-0AAA-1FB68F7649C2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Repo Layer</a:t>
                </a:r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D1556C20-376D-A510-4049-51F3FA6D0798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API business layer</a:t>
                </a: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36192FF-89F8-2F4E-4C6A-D53103CE5884}"/>
              </a:ext>
            </a:extLst>
          </p:cNvPr>
          <p:cNvGrpSpPr/>
          <p:nvPr/>
        </p:nvGrpSpPr>
        <p:grpSpPr>
          <a:xfrm>
            <a:off x="5084687" y="1316340"/>
            <a:ext cx="1167354" cy="849955"/>
            <a:chOff x="-644762" y="1829083"/>
            <a:chExt cx="6126679" cy="4930305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03E05B2-90CB-59F4-89FA-962AB6D6C2E8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MyEcommerceApplication:1.1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E925327-2285-FED1-FE3A-AC73697737CE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89DD8F2F-39FD-0B88-950E-62D431CE2017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84E38739-892D-88C5-9113-CC8E89A8558F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6B67E3CC-C75A-E7A6-F3A0-B7B1EB3D3F58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D102B18A-4907-A6E6-EF72-4390943602CE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D3BC2850-DCF2-B0D6-A477-914ECAFBD56D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80EBFB0C-AD55-83F3-1D05-521886DA5CEC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3502FAA-94D9-581B-52A0-17F733CCE4D1}"/>
              </a:ext>
            </a:extLst>
          </p:cNvPr>
          <p:cNvGrpSpPr/>
          <p:nvPr/>
        </p:nvGrpSpPr>
        <p:grpSpPr>
          <a:xfrm>
            <a:off x="6166956" y="3780116"/>
            <a:ext cx="1234414" cy="879899"/>
            <a:chOff x="-644762" y="1829083"/>
            <a:chExt cx="6126679" cy="4930305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E79A855F-2954-8586-B984-73B53B21C26D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00" dirty="0"/>
                <a:t>Docker Container MyEcommerceApplication:1.0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C33F3CF-3980-F43C-E3C5-77309959D5EE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E919F556-1E16-F51B-7337-022C81A4F874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E-Commerce App</a:t>
                </a:r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265316F6-D0F0-71DF-4FD5-35395BE77BC5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Security Layer</a:t>
                </a:r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273F4C5E-E240-8CE6-A0F9-C04633B913A6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Net6.0SDK</a:t>
                </a:r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1E76FD46-1583-AB96-9635-10596548A07A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ADO.NET</a:t>
                </a:r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CC8E9262-9BDF-3DA5-F94C-6F05B163EA26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ecommerce Repo Layer</a:t>
                </a:r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A030040C-A7C8-4A5E-478E-01810534477B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/>
                  <a:t>My Ecommerce API business layer</a:t>
                </a:r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9978CC-D590-5CA6-F3CF-4D2D166E3A9F}"/>
              </a:ext>
            </a:extLst>
          </p:cNvPr>
          <p:cNvGrpSpPr/>
          <p:nvPr/>
        </p:nvGrpSpPr>
        <p:grpSpPr>
          <a:xfrm>
            <a:off x="6221470" y="4754410"/>
            <a:ext cx="1167354" cy="849955"/>
            <a:chOff x="-644762" y="1829083"/>
            <a:chExt cx="6126679" cy="493030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5E1F03B2-FA81-6E20-4EAB-A11F59217102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MyEcommerceApplication:1.1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EEA3C3B-1842-FEB4-EADC-4EA0E1075350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100E402D-1129-AF0F-4814-D2CA3F615381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E5E7343C-4514-8F57-DE47-DD81A89406D6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B4AFF8B7-D04C-5459-966A-DF059498CC1C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1951E99A-C7F7-C9C3-5C91-4D56BDF717AE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E9F0EC61-335F-D3B1-0D9A-199B2C664153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690BAAB0-3689-B5A6-BD7B-36B36E3B0C70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4EC09C6-743D-59D0-E663-AA1B924F258C}"/>
              </a:ext>
            </a:extLst>
          </p:cNvPr>
          <p:cNvGrpSpPr/>
          <p:nvPr/>
        </p:nvGrpSpPr>
        <p:grpSpPr>
          <a:xfrm>
            <a:off x="10722734" y="1668655"/>
            <a:ext cx="3314395" cy="2528334"/>
            <a:chOff x="-644762" y="1844206"/>
            <a:chExt cx="6126679" cy="4915182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B06D0222-FEC5-D689-87A8-38E2E88D3B2B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00" dirty="0"/>
                <a:t>STOPPED Docker Container MyEcommerceApplication:1.1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38E02D9-2069-CA78-50CB-D34EE2A6813E}"/>
                </a:ext>
              </a:extLst>
            </p:cNvPr>
            <p:cNvGrpSpPr/>
            <p:nvPr/>
          </p:nvGrpSpPr>
          <p:grpSpPr>
            <a:xfrm>
              <a:off x="-644762" y="2057311"/>
              <a:ext cx="5822337" cy="4019986"/>
              <a:chOff x="-644762" y="2057311"/>
              <a:chExt cx="5822337" cy="4019986"/>
            </a:xfrm>
          </p:grpSpPr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089DFC97-F4C2-144B-08A1-012BE922F910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E-Commerce App</a:t>
                </a:r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A76ABDA9-895D-088E-AD98-5BB4EF5CAD57}"/>
                  </a:ext>
                </a:extLst>
              </p:cNvPr>
              <p:cNvSpPr/>
              <p:nvPr/>
            </p:nvSpPr>
            <p:spPr>
              <a:xfrm rot="20536332">
                <a:off x="1536170" y="2057311"/>
                <a:ext cx="2539819" cy="1079166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Security Layer</a:t>
                </a:r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7188EDEC-027D-6A6C-BAE0-770FCF94FA23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Net6.0SDK</a:t>
                </a:r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C96386F3-59F6-9C27-E814-289E135DA64B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ADO.NET</a:t>
                </a:r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35ABE1A7-E8DE-35FE-BB6B-833F419C0EE5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Repo Layer</a:t>
                </a:r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:a16="http://schemas.microsoft.com/office/drawing/2014/main" id="{41EC51AF-CB26-9D92-C5DF-00C19E20084C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API business layer</a:t>
                </a:r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15A67F9-B51E-83E1-1303-6D9017A64D5E}"/>
              </a:ext>
            </a:extLst>
          </p:cNvPr>
          <p:cNvGrpSpPr/>
          <p:nvPr/>
        </p:nvGrpSpPr>
        <p:grpSpPr>
          <a:xfrm>
            <a:off x="309659" y="3924347"/>
            <a:ext cx="4430216" cy="2790603"/>
            <a:chOff x="-644762" y="1829083"/>
            <a:chExt cx="6126679" cy="4930305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6E021751-871A-442F-39DB-3B97E0ECE920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700" dirty="0" err="1"/>
                <a:t>MyEcommerceApplication</a:t>
              </a:r>
              <a:endParaRPr lang="en-US" sz="700" dirty="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40452C8-C006-90DF-3A9B-849673465C13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8042F184-E4E7-47F4-D829-F2F2351D6EF3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My E-Commerce App</a:t>
                </a:r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B050D9CE-E7D1-BB96-F999-DB37527DCD16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Security Layer</a:t>
                </a:r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70763A70-FC70-4870-DDE6-849C862D1D3C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Net6.0SDK</a:t>
                </a:r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540FE4DC-BF0D-E27D-8267-DE7F4781D6D6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ADO.NET</a:t>
                </a:r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4653850A-66F3-035F-7662-68F189BF79FA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My ecommerce Repo Layer</a:t>
                </a:r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4A491721-48CB-B714-2503-1EBECD45A26C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My Ecommerce API business layer</a:t>
                </a:r>
              </a:p>
            </p:txBody>
          </p: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EF06729-7236-4D47-DA9A-74C8CA9BE306}"/>
              </a:ext>
            </a:extLst>
          </p:cNvPr>
          <p:cNvGrpSpPr/>
          <p:nvPr/>
        </p:nvGrpSpPr>
        <p:grpSpPr>
          <a:xfrm>
            <a:off x="7618192" y="4021741"/>
            <a:ext cx="3540016" cy="2760526"/>
            <a:chOff x="-644762" y="1829083"/>
            <a:chExt cx="6126679" cy="4930305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A76B2FB8-4A1C-2EF1-B255-275A035B2201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00" dirty="0"/>
                <a:t>RUNNING Docker Container MyEcommerceApplication:1.2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1EDE75A-3362-F7DE-22FB-41C832C8152D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0C0A5EAE-7CF1-888A-E8B6-29E6BF2CA841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E-Commerce App</a:t>
                </a:r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68C65F0B-EC03-68CD-73FD-B40D63D505DB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Security Layer</a:t>
                </a:r>
              </a:p>
            </p:txBody>
          </p:sp>
          <p:sp>
            <p:nvSpPr>
              <p:cNvPr id="93" name="Isosceles Triangle 92">
                <a:extLst>
                  <a:ext uri="{FF2B5EF4-FFF2-40B4-BE49-F238E27FC236}">
                    <a16:creationId xmlns:a16="http://schemas.microsoft.com/office/drawing/2014/main" id="{DF2F4EC5-53EB-E7BB-1C91-6F0F066C99BE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Net6.0SDK</a:t>
                </a:r>
              </a:p>
            </p:txBody>
          </p:sp>
          <p:sp>
            <p:nvSpPr>
              <p:cNvPr id="94" name="Isosceles Triangle 93">
                <a:extLst>
                  <a:ext uri="{FF2B5EF4-FFF2-40B4-BE49-F238E27FC236}">
                    <a16:creationId xmlns:a16="http://schemas.microsoft.com/office/drawing/2014/main" id="{CF9A4F2D-B223-0D6A-548D-20BDF6B0AB28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ADO.NET</a:t>
                </a:r>
              </a:p>
            </p:txBody>
          </p:sp>
          <p:sp>
            <p:nvSpPr>
              <p:cNvPr id="95" name="Isosceles Triangle 94">
                <a:extLst>
                  <a:ext uri="{FF2B5EF4-FFF2-40B4-BE49-F238E27FC236}">
                    <a16:creationId xmlns:a16="http://schemas.microsoft.com/office/drawing/2014/main" id="{61EF89DA-7D79-C1F4-B94F-A14DCEF2D3AF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Repo Layer</a:t>
                </a:r>
              </a:p>
            </p:txBody>
          </p:sp>
          <p:sp>
            <p:nvSpPr>
              <p:cNvPr id="96" name="Isosceles Triangle 95">
                <a:extLst>
                  <a:ext uri="{FF2B5EF4-FFF2-40B4-BE49-F238E27FC236}">
                    <a16:creationId xmlns:a16="http://schemas.microsoft.com/office/drawing/2014/main" id="{3BCB9B88-BD7D-8EAF-BD48-7635B9B6E980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My Ecommerce API business layer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DF84C13-085A-F41C-D486-364AAE3E8965}"/>
              </a:ext>
            </a:extLst>
          </p:cNvPr>
          <p:cNvGrpSpPr/>
          <p:nvPr/>
        </p:nvGrpSpPr>
        <p:grpSpPr>
          <a:xfrm>
            <a:off x="6244734" y="5747236"/>
            <a:ext cx="1167354" cy="849955"/>
            <a:chOff x="-644762" y="1829083"/>
            <a:chExt cx="6126679" cy="493030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831EA50-EFA1-AA50-4160-A7949CA4A9C5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B62FE5-F0D4-46EB-61C0-8E71088D7C3E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153876E4-C943-7832-5214-1D800CFD7074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85ABA3A6-AAD5-9D1C-1663-014C315BED07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D33E02AE-C47C-27CD-7BC2-4FE8D82BF0D8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4D0ABD09-BC0D-04EF-030D-AE60862F16FA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363BAE7D-22F4-16F7-4359-0BBF0F154007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332004C0-83EC-E9B4-2AB1-8D5591B318EE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29AB031-05E0-A9EB-C4C8-A7D622F9F6C1}"/>
              </a:ext>
            </a:extLst>
          </p:cNvPr>
          <p:cNvGrpSpPr/>
          <p:nvPr/>
        </p:nvGrpSpPr>
        <p:grpSpPr>
          <a:xfrm>
            <a:off x="3972525" y="1341149"/>
            <a:ext cx="1167354" cy="849955"/>
            <a:chOff x="-644762" y="1829083"/>
            <a:chExt cx="6126679" cy="4930305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2E9B6919-38B4-9AD3-312E-C0EB1743D91C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144398E-C1F4-DE23-0A1D-942F3B61F42D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100" name="Isosceles Triangle 99">
                <a:extLst>
                  <a:ext uri="{FF2B5EF4-FFF2-40B4-BE49-F238E27FC236}">
                    <a16:creationId xmlns:a16="http://schemas.microsoft.com/office/drawing/2014/main" id="{485C8D05-5933-0139-B342-F0F2747127E4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61AE71BE-0AEB-8C04-D092-76AA6299AA5C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102" name="Isosceles Triangle 101">
                <a:extLst>
                  <a:ext uri="{FF2B5EF4-FFF2-40B4-BE49-F238E27FC236}">
                    <a16:creationId xmlns:a16="http://schemas.microsoft.com/office/drawing/2014/main" id="{23F5403B-45A2-2204-7478-10E726C6A6F2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103" name="Isosceles Triangle 102">
                <a:extLst>
                  <a:ext uri="{FF2B5EF4-FFF2-40B4-BE49-F238E27FC236}">
                    <a16:creationId xmlns:a16="http://schemas.microsoft.com/office/drawing/2014/main" id="{621B1419-2A6C-341A-DFDE-64BF91DBB1C3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104" name="Isosceles Triangle 103">
                <a:extLst>
                  <a:ext uri="{FF2B5EF4-FFF2-40B4-BE49-F238E27FC236}">
                    <a16:creationId xmlns:a16="http://schemas.microsoft.com/office/drawing/2014/main" id="{D3CFC32D-7A51-EBE3-1E59-2712837B5120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105" name="Isosceles Triangle 104">
                <a:extLst>
                  <a:ext uri="{FF2B5EF4-FFF2-40B4-BE49-F238E27FC236}">
                    <a16:creationId xmlns:a16="http://schemas.microsoft.com/office/drawing/2014/main" id="{1139DD32-0493-56AA-E748-C0EB214CD239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8465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C9C5A2-36B2-310F-ACA9-19C3452E8D7F}"/>
              </a:ext>
            </a:extLst>
          </p:cNvPr>
          <p:cNvSpPr txBox="1"/>
          <p:nvPr/>
        </p:nvSpPr>
        <p:spPr>
          <a:xfrm>
            <a:off x="384405" y="205451"/>
            <a:ext cx="872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and Azure DevOps CI/CD : Who? What? When? Where? Why??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3EF876-D5B7-27C7-CEC9-DD24983DE417}"/>
              </a:ext>
            </a:extLst>
          </p:cNvPr>
          <p:cNvGrpSpPr/>
          <p:nvPr/>
        </p:nvGrpSpPr>
        <p:grpSpPr>
          <a:xfrm>
            <a:off x="4928646" y="4819235"/>
            <a:ext cx="1167354" cy="849955"/>
            <a:chOff x="-644762" y="1829083"/>
            <a:chExt cx="6126679" cy="493030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82C0991-C4E1-3E0E-7375-B58B52C3D700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2F0C6C9-A4D3-0572-174E-9F713354E4F3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8FCDE7CE-4905-162E-B356-7A4CE698487C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A683537C-035D-0872-2855-B8C3381AE1CB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BB417C31-C4BD-AAEE-EBCA-F4995690D2E3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9AB5A3A0-AD6F-2DB7-9EEF-95BF63BD1D36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73301F81-5345-48B3-2B7F-28EBD424E5BF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61C97051-270C-1AF4-D6C2-DE0CEFCCFE6D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495336B-8F15-30E1-61E9-5BD41C65E0F9}"/>
              </a:ext>
            </a:extLst>
          </p:cNvPr>
          <p:cNvSpPr txBox="1"/>
          <p:nvPr/>
        </p:nvSpPr>
        <p:spPr>
          <a:xfrm>
            <a:off x="4889352" y="4396506"/>
            <a:ext cx="147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DockerHub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3374C0-9A63-1116-97A7-CF636B8594D4}"/>
              </a:ext>
            </a:extLst>
          </p:cNvPr>
          <p:cNvSpPr txBox="1"/>
          <p:nvPr/>
        </p:nvSpPr>
        <p:spPr>
          <a:xfrm>
            <a:off x="6437414" y="1082290"/>
            <a:ext cx="30230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 Pipeline</a:t>
            </a:r>
          </a:p>
          <a:p>
            <a:r>
              <a:rPr lang="en-US" dirty="0"/>
              <a:t>Azure DevOps pulls the image</a:t>
            </a:r>
          </a:p>
          <a:p>
            <a:r>
              <a:rPr lang="en-US" dirty="0"/>
              <a:t>And runs a .</a:t>
            </a:r>
            <a:r>
              <a:rPr lang="en-US" dirty="0" err="1"/>
              <a:t>yaml</a:t>
            </a:r>
            <a:r>
              <a:rPr lang="en-US" dirty="0"/>
              <a:t> pipeline that runs a container, runs the test suite, and deploys the app to any web service (public website)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186CB-A406-68E9-EB25-A1353B2CFF38}"/>
              </a:ext>
            </a:extLst>
          </p:cNvPr>
          <p:cNvSpPr txBox="1"/>
          <p:nvPr/>
        </p:nvSpPr>
        <p:spPr>
          <a:xfrm>
            <a:off x="1103141" y="1517607"/>
            <a:ext cx="22766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AzureDevOps</a:t>
            </a:r>
            <a:endParaRPr lang="en-US" dirty="0"/>
          </a:p>
          <a:p>
            <a:r>
              <a:rPr lang="en-US" dirty="0"/>
              <a:t>Trigger to </a:t>
            </a:r>
            <a:r>
              <a:rPr lang="en-US" dirty="0" err="1"/>
              <a:t>DockerHub</a:t>
            </a:r>
            <a:endParaRPr lang="en-US" dirty="0"/>
          </a:p>
          <a:p>
            <a:r>
              <a:rPr lang="en-US" dirty="0"/>
              <a:t>Waiting for Marks </a:t>
            </a:r>
            <a:r>
              <a:rPr lang="en-US" dirty="0" err="1"/>
              <a:t>Ecommmerce</a:t>
            </a:r>
            <a:r>
              <a:rPr lang="en-US" dirty="0"/>
              <a:t> App Image Upload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8909BF-FED8-0DC4-99EB-F6BE4D452AB3}"/>
              </a:ext>
            </a:extLst>
          </p:cNvPr>
          <p:cNvSpPr txBox="1"/>
          <p:nvPr/>
        </p:nvSpPr>
        <p:spPr>
          <a:xfrm>
            <a:off x="799531" y="4082439"/>
            <a:ext cx="2224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Marks Dev Env</a:t>
            </a:r>
          </a:p>
          <a:p>
            <a:pPr algn="ctr"/>
            <a:r>
              <a:rPr lang="en-US" dirty="0"/>
              <a:t>(Marks Home Laptop)</a:t>
            </a:r>
          </a:p>
          <a:p>
            <a:pPr algn="ctr"/>
            <a:r>
              <a:rPr lang="en-US" dirty="0"/>
              <a:t>Uses a Docker image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087B7E-F140-B2A2-64FB-23AC2A6B2FF1}"/>
              </a:ext>
            </a:extLst>
          </p:cNvPr>
          <p:cNvGrpSpPr/>
          <p:nvPr/>
        </p:nvGrpSpPr>
        <p:grpSpPr>
          <a:xfrm>
            <a:off x="944731" y="5124826"/>
            <a:ext cx="1131495" cy="910214"/>
            <a:chOff x="-644762" y="1829083"/>
            <a:chExt cx="6126679" cy="493030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1C15DDD-C12A-1677-131D-E98812BC99E0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8F037FD-CF93-FB9A-8863-8902C7036B98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9F7D5149-EF3F-30E9-8C92-44B87E475871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45A58AA3-B7B3-2BEC-F34C-FDFC05DB607C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986CF512-A6FD-D21A-78A1-D3DF4DDE3344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707CB4BD-70F5-E8A2-796E-8B94487906DA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ACD2F615-9758-628A-04AE-A7C6EA161D12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E4BDB8B2-B680-FA47-E09C-F6D03989C8D6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070AB3-B2F1-289E-D356-6F9184A59238}"/>
              </a:ext>
            </a:extLst>
          </p:cNvPr>
          <p:cNvGrpSpPr/>
          <p:nvPr/>
        </p:nvGrpSpPr>
        <p:grpSpPr>
          <a:xfrm>
            <a:off x="2415134" y="5077313"/>
            <a:ext cx="2724480" cy="559440"/>
            <a:chOff x="2415134" y="5077313"/>
            <a:chExt cx="2724480" cy="55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44BCB1-2CBC-ECFF-C11D-85893B6B1CA2}"/>
                    </a:ext>
                  </a:extLst>
                </p14:cNvPr>
                <p14:cNvContentPartPr/>
                <p14:nvPr/>
              </p14:nvContentPartPr>
              <p14:xfrm>
                <a:off x="2415134" y="5270273"/>
                <a:ext cx="2530080" cy="264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44BCB1-2CBC-ECFF-C11D-85893B6B1C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6134" y="5261273"/>
                  <a:ext cx="25477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8AA0D5B-E3CA-0847-48A8-8B5667D2FF44}"/>
                    </a:ext>
                  </a:extLst>
                </p14:cNvPr>
                <p14:cNvContentPartPr/>
                <p14:nvPr/>
              </p14:nvContentPartPr>
              <p14:xfrm>
                <a:off x="4657214" y="5077313"/>
                <a:ext cx="482400" cy="559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8AA0D5B-E3CA-0847-48A8-8B5667D2FF4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48214" y="5068313"/>
                  <a:ext cx="500040" cy="57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48CD08D-011B-41CA-808C-228C43FBF8B4}"/>
              </a:ext>
            </a:extLst>
          </p:cNvPr>
          <p:cNvGrpSpPr/>
          <p:nvPr/>
        </p:nvGrpSpPr>
        <p:grpSpPr>
          <a:xfrm>
            <a:off x="5524094" y="1974113"/>
            <a:ext cx="360" cy="16560"/>
            <a:chOff x="5524094" y="1974113"/>
            <a:chExt cx="360" cy="1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5E3F4CE-6017-660D-F835-3811FFD3E3AA}"/>
                    </a:ext>
                  </a:extLst>
                </p14:cNvPr>
                <p14:cNvContentPartPr/>
                <p14:nvPr/>
              </p14:nvContentPartPr>
              <p14:xfrm>
                <a:off x="5524094" y="1974113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5E3F4CE-6017-660D-F835-3811FFD3E3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651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FFF990-772D-9CC8-D738-DB62EAF4E2DC}"/>
                    </a:ext>
                  </a:extLst>
                </p14:cNvPr>
                <p14:cNvContentPartPr/>
                <p14:nvPr/>
              </p14:nvContentPartPr>
              <p14:xfrm>
                <a:off x="5524094" y="1974113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FFF990-772D-9CC8-D738-DB62EAF4E2D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15094" y="19651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E4C3261-31D1-EBE1-0D03-EAEEF3E01DE0}"/>
                    </a:ext>
                  </a:extLst>
                </p14:cNvPr>
                <p14:cNvContentPartPr/>
                <p14:nvPr/>
              </p14:nvContentPartPr>
              <p14:xfrm>
                <a:off x="5524094" y="1990313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E4C3261-31D1-EBE1-0D03-EAEEF3E01DE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813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63CD2B3-AF82-29BC-BC0B-AD35462F9711}"/>
                    </a:ext>
                  </a:extLst>
                </p14:cNvPr>
                <p14:cNvContentPartPr/>
                <p14:nvPr/>
              </p14:nvContentPartPr>
              <p14:xfrm>
                <a:off x="5524094" y="1990313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63CD2B3-AF82-29BC-BC0B-AD35462F97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813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65AD10F-9608-971F-0D04-55164108D1CF}"/>
              </a:ext>
            </a:extLst>
          </p:cNvPr>
          <p:cNvGrpSpPr/>
          <p:nvPr/>
        </p:nvGrpSpPr>
        <p:grpSpPr>
          <a:xfrm>
            <a:off x="5938094" y="2070593"/>
            <a:ext cx="360" cy="360"/>
            <a:chOff x="5938094" y="2070593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CE5AD40-A457-FB68-E1DB-64B2D4E5CADF}"/>
                    </a:ext>
                  </a:extLst>
                </p14:cNvPr>
                <p14:cNvContentPartPr/>
                <p14:nvPr/>
              </p14:nvContentPartPr>
              <p14:xfrm>
                <a:off x="5938094" y="2070593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CE5AD40-A457-FB68-E1DB-64B2D4E5CA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29454" y="20615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152AF6E-459A-976F-8CC5-CEF9A543E7DF}"/>
                    </a:ext>
                  </a:extLst>
                </p14:cNvPr>
                <p14:cNvContentPartPr/>
                <p14:nvPr/>
              </p14:nvContentPartPr>
              <p14:xfrm>
                <a:off x="5938094" y="20705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152AF6E-459A-976F-8CC5-CEF9A543E7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29454" y="20615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6CFA975-E5F9-87B8-D4D2-790247279D78}"/>
              </a:ext>
            </a:extLst>
          </p:cNvPr>
          <p:cNvGrpSpPr/>
          <p:nvPr/>
        </p:nvGrpSpPr>
        <p:grpSpPr>
          <a:xfrm>
            <a:off x="3372812" y="2565601"/>
            <a:ext cx="1780122" cy="2200312"/>
            <a:chOff x="3011654" y="2119193"/>
            <a:chExt cx="2141280" cy="264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44F4AAC-F45F-E0EA-075E-66D545A06624}"/>
                    </a:ext>
                  </a:extLst>
                </p14:cNvPr>
                <p14:cNvContentPartPr/>
                <p14:nvPr/>
              </p14:nvContentPartPr>
              <p14:xfrm>
                <a:off x="3011654" y="2119193"/>
                <a:ext cx="2127960" cy="2501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44F4AAC-F45F-E0EA-075E-66D545A0662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01263" y="2108800"/>
                  <a:ext cx="2149175" cy="25228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353BA03-E2AC-4D63-F6E4-7B18F034D6E7}"/>
                    </a:ext>
                  </a:extLst>
                </p14:cNvPr>
                <p14:cNvContentPartPr/>
                <p14:nvPr/>
              </p14:nvContentPartPr>
              <p14:xfrm>
                <a:off x="4738934" y="4243913"/>
                <a:ext cx="414000" cy="522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353BA03-E2AC-4D63-F6E4-7B18F034D6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28552" y="4233092"/>
                  <a:ext cx="435197" cy="54320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4B704D9-C068-2652-58DD-12D9462DAAAA}"/>
                  </a:ext>
                </a:extLst>
              </p14:cNvPr>
              <p14:cNvContentPartPr/>
              <p14:nvPr/>
            </p14:nvContentPartPr>
            <p14:xfrm>
              <a:off x="3861614" y="1640393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4B704D9-C068-2652-58DD-12D9462DAAA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52614" y="163175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A9C083D7-9A0D-8D2A-F9C5-E95DE24499DE}"/>
              </a:ext>
            </a:extLst>
          </p:cNvPr>
          <p:cNvGrpSpPr/>
          <p:nvPr/>
        </p:nvGrpSpPr>
        <p:grpSpPr>
          <a:xfrm>
            <a:off x="3000494" y="2592593"/>
            <a:ext cx="1776240" cy="1980000"/>
            <a:chOff x="3000494" y="2592593"/>
            <a:chExt cx="1776240" cy="1980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FF1DFA0-A33D-44EE-87D7-9A6FE0C3BE68}"/>
                    </a:ext>
                  </a:extLst>
                </p14:cNvPr>
                <p14:cNvContentPartPr/>
                <p14:nvPr/>
              </p14:nvContentPartPr>
              <p14:xfrm>
                <a:off x="3099134" y="2636153"/>
                <a:ext cx="1677600" cy="1936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FF1DFA0-A33D-44EE-87D7-9A6FE0C3BE6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81494" y="2618153"/>
                  <a:ext cx="1713240" cy="19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5FC5E39-E0C9-B63A-8AB2-6B72D0130040}"/>
                    </a:ext>
                  </a:extLst>
                </p14:cNvPr>
                <p14:cNvContentPartPr/>
                <p14:nvPr/>
              </p14:nvContentPartPr>
              <p14:xfrm>
                <a:off x="3000494" y="2603033"/>
                <a:ext cx="108720" cy="365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5FC5E39-E0C9-B63A-8AB2-6B72D013004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82854" y="2585393"/>
                  <a:ext cx="1443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8155717-0BB2-8C41-024B-C2F0042C1501}"/>
                    </a:ext>
                  </a:extLst>
                </p14:cNvPr>
                <p14:cNvContentPartPr/>
                <p14:nvPr/>
              </p14:nvContentPartPr>
              <p14:xfrm>
                <a:off x="3098054" y="2592593"/>
                <a:ext cx="336240" cy="97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8155717-0BB2-8C41-024B-C2F0042C150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80414" y="2574593"/>
                  <a:ext cx="37188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1D444C7-0F4D-A6E2-3EE3-149A49237AF2}"/>
              </a:ext>
            </a:extLst>
          </p:cNvPr>
          <p:cNvGrpSpPr/>
          <p:nvPr/>
        </p:nvGrpSpPr>
        <p:grpSpPr>
          <a:xfrm>
            <a:off x="2936414" y="1560113"/>
            <a:ext cx="1720080" cy="849960"/>
            <a:chOff x="2936414" y="1560113"/>
            <a:chExt cx="1720080" cy="849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89DA4D9-D144-4431-F176-9B9512C58DC4}"/>
                    </a:ext>
                  </a:extLst>
                </p14:cNvPr>
                <p14:cNvContentPartPr/>
                <p14:nvPr/>
              </p14:nvContentPartPr>
              <p14:xfrm>
                <a:off x="2936414" y="2251673"/>
                <a:ext cx="112680" cy="158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89DA4D9-D144-4431-F176-9B9512C58DC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18774" y="2233673"/>
                  <a:ext cx="1483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00868FD-B91C-6029-3645-816243B994B0}"/>
                    </a:ext>
                  </a:extLst>
                </p14:cNvPr>
                <p14:cNvContentPartPr/>
                <p14:nvPr/>
              </p14:nvContentPartPr>
              <p14:xfrm>
                <a:off x="3286334" y="1748753"/>
                <a:ext cx="452520" cy="349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00868FD-B91C-6029-3645-816243B994B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68334" y="1730753"/>
                  <a:ext cx="4881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556EDC7-EC10-B0A3-39CA-06673DEC266F}"/>
                    </a:ext>
                  </a:extLst>
                </p14:cNvPr>
                <p14:cNvContentPartPr/>
                <p14:nvPr/>
              </p14:nvContentPartPr>
              <p14:xfrm>
                <a:off x="3894014" y="1677833"/>
                <a:ext cx="144360" cy="20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556EDC7-EC10-B0A3-39CA-06673DEC266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76374" y="1660193"/>
                  <a:ext cx="180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BDE0B1B-9EE0-77A8-5840-4DCD6CCA4A02}"/>
                    </a:ext>
                  </a:extLst>
                </p14:cNvPr>
                <p14:cNvContentPartPr/>
                <p14:nvPr/>
              </p14:nvContentPartPr>
              <p14:xfrm>
                <a:off x="4394054" y="1560113"/>
                <a:ext cx="262440" cy="1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BDE0B1B-9EE0-77A8-5840-4DCD6CCA4A0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76414" y="1542113"/>
                  <a:ext cx="29808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9139E94-65FD-716B-B70A-1FFC15929E24}"/>
              </a:ext>
            </a:extLst>
          </p:cNvPr>
          <p:cNvGrpSpPr/>
          <p:nvPr/>
        </p:nvGrpSpPr>
        <p:grpSpPr>
          <a:xfrm>
            <a:off x="5104334" y="1452113"/>
            <a:ext cx="1193760" cy="601200"/>
            <a:chOff x="5104334" y="1452113"/>
            <a:chExt cx="1193760" cy="601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9A4A95E-E435-7CA6-067B-ED1906107B80}"/>
                    </a:ext>
                  </a:extLst>
                </p14:cNvPr>
                <p14:cNvContentPartPr/>
                <p14:nvPr/>
              </p14:nvContentPartPr>
              <p14:xfrm>
                <a:off x="5104334" y="1559753"/>
                <a:ext cx="468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9A4A95E-E435-7CA6-067B-ED1906107B8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86334" y="1542113"/>
                  <a:ext cx="40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8AB2161-A15D-D40B-BF39-17DA32EB7933}"/>
                    </a:ext>
                  </a:extLst>
                </p14:cNvPr>
                <p14:cNvContentPartPr/>
                <p14:nvPr/>
              </p14:nvContentPartPr>
              <p14:xfrm>
                <a:off x="5448854" y="1575953"/>
                <a:ext cx="147240" cy="97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8AB2161-A15D-D40B-BF39-17DA32EB793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30854" y="1558313"/>
                  <a:ext cx="1828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2150F04-A977-33BA-9A6F-021B3DC9EAC2}"/>
                    </a:ext>
                  </a:extLst>
                </p14:cNvPr>
                <p14:cNvContentPartPr/>
                <p14:nvPr/>
              </p14:nvContentPartPr>
              <p14:xfrm>
                <a:off x="5991734" y="1747673"/>
                <a:ext cx="34200" cy="4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2150F04-A977-33BA-9A6F-021B3DC9EAC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73734" y="1730033"/>
                  <a:ext cx="69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54595D2-4EA2-9DEF-0BBF-DE7711899863}"/>
                    </a:ext>
                  </a:extLst>
                </p14:cNvPr>
                <p14:cNvContentPartPr/>
                <p14:nvPr/>
              </p14:nvContentPartPr>
              <p14:xfrm>
                <a:off x="6190814" y="1780433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54595D2-4EA2-9DEF-0BBF-DE771189986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73174" y="17624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293E3A3-F210-327E-649D-4F0DA84DCB1B}"/>
                    </a:ext>
                  </a:extLst>
                </p14:cNvPr>
                <p14:cNvContentPartPr/>
                <p14:nvPr/>
              </p14:nvContentPartPr>
              <p14:xfrm>
                <a:off x="5779334" y="1452113"/>
                <a:ext cx="518760" cy="601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293E3A3-F210-327E-649D-4F0DA84DCB1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61694" y="1434113"/>
                  <a:ext cx="554400" cy="636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F502CA3-1CBF-D1EA-FA31-D85A00B019D2}"/>
              </a:ext>
            </a:extLst>
          </p:cNvPr>
          <p:cNvSpPr txBox="1"/>
          <p:nvPr/>
        </p:nvSpPr>
        <p:spPr>
          <a:xfrm>
            <a:off x="8211565" y="4888902"/>
            <a:ext cx="330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Website</a:t>
            </a:r>
          </a:p>
          <a:p>
            <a:r>
              <a:rPr lang="en-US" dirty="0"/>
              <a:t>www.marksecommerceapp.edu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0952ADF-818D-7160-8D50-BDD356029F21}"/>
                  </a:ext>
                </a:extLst>
              </p14:cNvPr>
              <p14:cNvContentPartPr/>
              <p14:nvPr/>
            </p14:nvContentPartPr>
            <p14:xfrm>
              <a:off x="7675454" y="2936753"/>
              <a:ext cx="1533600" cy="18511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0952ADF-818D-7160-8D50-BDD356029F2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657454" y="2900753"/>
                <a:ext cx="1569240" cy="19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9C94E2A-2DA7-19C9-98E5-4C0BB7C594D4}"/>
                  </a:ext>
                </a:extLst>
              </p14:cNvPr>
              <p14:cNvContentPartPr/>
              <p14:nvPr/>
            </p14:nvContentPartPr>
            <p14:xfrm>
              <a:off x="8536214" y="4318793"/>
              <a:ext cx="855360" cy="642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9C94E2A-2DA7-19C9-98E5-4C0BB7C594D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518574" y="4283153"/>
                <a:ext cx="891000" cy="7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D1BC6BF-43CC-A840-06B6-AE269F50E71C}"/>
                  </a:ext>
                </a:extLst>
              </p14:cNvPr>
              <p14:cNvContentPartPr/>
              <p14:nvPr/>
            </p14:nvContentPartPr>
            <p14:xfrm>
              <a:off x="9810974" y="5190713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D1BC6BF-43CC-A840-06B6-AE269F50E71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793334" y="5154713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3F915EE-010D-8D46-1C6A-96CB0CB6435E}"/>
                  </a:ext>
                </a:extLst>
              </p14:cNvPr>
              <p14:cNvContentPartPr/>
              <p14:nvPr/>
            </p14:nvContentPartPr>
            <p14:xfrm>
              <a:off x="467534" y="564713"/>
              <a:ext cx="691920" cy="219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3F915EE-010D-8D46-1C6A-96CB0CB6435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49894" y="528713"/>
                <a:ext cx="7275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F7F0D56-4293-EC93-0FA0-20F2E50E0610}"/>
                  </a:ext>
                </a:extLst>
              </p14:cNvPr>
              <p14:cNvContentPartPr/>
              <p14:nvPr/>
            </p14:nvContentPartPr>
            <p14:xfrm>
              <a:off x="1107974" y="629153"/>
              <a:ext cx="496080" cy="2415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F7F0D56-4293-EC93-0FA0-20F2E50E061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89974" y="593513"/>
                <a:ext cx="5317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2790586-45BE-DE44-DC4F-092E7F03C7BF}"/>
                  </a:ext>
                </a:extLst>
              </p14:cNvPr>
              <p14:cNvContentPartPr/>
              <p14:nvPr/>
            </p14:nvContentPartPr>
            <p14:xfrm>
              <a:off x="1505774" y="537353"/>
              <a:ext cx="189000" cy="135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2790586-45BE-DE44-DC4F-092E7F03C7B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488134" y="501713"/>
                <a:ext cx="2246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7C3F3E3-2C83-E525-C9AD-598558AE5225}"/>
                  </a:ext>
                </a:extLst>
              </p14:cNvPr>
              <p14:cNvContentPartPr/>
              <p14:nvPr/>
            </p14:nvContentPartPr>
            <p14:xfrm>
              <a:off x="1376894" y="420353"/>
              <a:ext cx="2022840" cy="1346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7C3F3E3-2C83-E525-C9AD-598558AE522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58894" y="384713"/>
                <a:ext cx="20584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D277532-73C5-4CED-D12D-F7B34B7C9A35}"/>
                  </a:ext>
                </a:extLst>
              </p14:cNvPr>
              <p14:cNvContentPartPr/>
              <p14:nvPr/>
            </p14:nvContentPartPr>
            <p14:xfrm>
              <a:off x="9251534" y="1705553"/>
              <a:ext cx="783000" cy="4086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D277532-73C5-4CED-D12D-F7B34B7C9A3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233534" y="1669913"/>
                <a:ext cx="81864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8AE5AE0-EEB1-3DCE-F473-D9868254BC24}"/>
                  </a:ext>
                </a:extLst>
              </p14:cNvPr>
              <p14:cNvContentPartPr/>
              <p14:nvPr/>
            </p14:nvContentPartPr>
            <p14:xfrm>
              <a:off x="9843014" y="1548953"/>
              <a:ext cx="469800" cy="548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8AE5AE0-EEB1-3DCE-F473-D9868254BC2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825014" y="1513313"/>
                <a:ext cx="505440" cy="620280"/>
              </a:xfrm>
              <a:prstGeom prst="rect">
                <a:avLst/>
              </a:prstGeom>
            </p:spPr>
          </p:pic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1C5A6054-34A9-A274-2B6E-D002F92411C2}"/>
              </a:ext>
            </a:extLst>
          </p:cNvPr>
          <p:cNvSpPr txBox="1"/>
          <p:nvPr/>
        </p:nvSpPr>
        <p:spPr>
          <a:xfrm>
            <a:off x="10524855" y="838267"/>
            <a:ext cx="1802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 Static code analysis and coverage results to </a:t>
            </a:r>
            <a:r>
              <a:rPr lang="en-US" dirty="0" err="1"/>
              <a:t>SonrCloud</a:t>
            </a:r>
            <a:r>
              <a:rPr lang="en-US" dirty="0"/>
              <a:t>(or equivalent)</a:t>
            </a:r>
          </a:p>
        </p:txBody>
      </p:sp>
    </p:spTree>
    <p:extLst>
      <p:ext uri="{BB962C8B-B14F-4D97-AF65-F5344CB8AC3E}">
        <p14:creationId xmlns:p14="http://schemas.microsoft.com/office/powerpoint/2010/main" val="1189077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C9C5A2-36B2-310F-ACA9-19C3452E8D7F}"/>
              </a:ext>
            </a:extLst>
          </p:cNvPr>
          <p:cNvSpPr txBox="1"/>
          <p:nvPr/>
        </p:nvSpPr>
        <p:spPr>
          <a:xfrm>
            <a:off x="384405" y="205451"/>
            <a:ext cx="872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and Azure DevOps CI/CD : Who? What? When? Where? Why??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3EF876-D5B7-27C7-CEC9-DD24983DE417}"/>
              </a:ext>
            </a:extLst>
          </p:cNvPr>
          <p:cNvGrpSpPr/>
          <p:nvPr/>
        </p:nvGrpSpPr>
        <p:grpSpPr>
          <a:xfrm>
            <a:off x="4891288" y="4809736"/>
            <a:ext cx="2269291" cy="1909673"/>
            <a:chOff x="-644762" y="1829083"/>
            <a:chExt cx="6126679" cy="493030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82C0991-C4E1-3E0E-7375-B58B52C3D700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2F0C6C9-A4D3-0572-174E-9F713354E4F3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8FCDE7CE-4905-162E-B356-7A4CE698487C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A683537C-035D-0872-2855-B8C3381AE1CB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BB417C31-C4BD-AAEE-EBCA-F4995690D2E3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9AB5A3A0-AD6F-2DB7-9EEF-95BF63BD1D36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73301F81-5345-48B3-2B7F-28EBD424E5BF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61C97051-270C-1AF4-D6C2-DE0CEFCCFE6D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495336B-8F15-30E1-61E9-5BD41C65E0F9}"/>
              </a:ext>
            </a:extLst>
          </p:cNvPr>
          <p:cNvSpPr txBox="1"/>
          <p:nvPr/>
        </p:nvSpPr>
        <p:spPr>
          <a:xfrm>
            <a:off x="5475128" y="4423509"/>
            <a:ext cx="147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3374C0-9A63-1116-97A7-CF636B8594D4}"/>
              </a:ext>
            </a:extLst>
          </p:cNvPr>
          <p:cNvSpPr txBox="1"/>
          <p:nvPr/>
        </p:nvSpPr>
        <p:spPr>
          <a:xfrm>
            <a:off x="6437414" y="1082290"/>
            <a:ext cx="30230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 Pipeline</a:t>
            </a:r>
          </a:p>
          <a:p>
            <a:r>
              <a:rPr lang="en-US" dirty="0"/>
              <a:t>Azure DevOps pulls the code</a:t>
            </a:r>
          </a:p>
          <a:p>
            <a:r>
              <a:rPr lang="en-US" dirty="0"/>
              <a:t>And runs a .</a:t>
            </a:r>
            <a:r>
              <a:rPr lang="en-US" dirty="0" err="1"/>
              <a:t>yaml</a:t>
            </a:r>
            <a:r>
              <a:rPr lang="en-US" dirty="0"/>
              <a:t> pipeline that builds the app, runs the test suite, and deploys the app to any web service (public website)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186CB-A406-68E9-EB25-A1353B2CFF38}"/>
              </a:ext>
            </a:extLst>
          </p:cNvPr>
          <p:cNvSpPr txBox="1"/>
          <p:nvPr/>
        </p:nvSpPr>
        <p:spPr>
          <a:xfrm>
            <a:off x="1398048" y="1575232"/>
            <a:ext cx="2172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AzureDevOps</a:t>
            </a:r>
            <a:endParaRPr lang="en-US" dirty="0"/>
          </a:p>
          <a:p>
            <a:r>
              <a:rPr lang="en-US" dirty="0"/>
              <a:t>Trigger to GitHub</a:t>
            </a:r>
          </a:p>
          <a:p>
            <a:r>
              <a:rPr lang="en-US" dirty="0"/>
              <a:t>Waiting for a </a:t>
            </a:r>
            <a:r>
              <a:rPr lang="en-US" dirty="0" err="1"/>
              <a:t>Pr</a:t>
            </a:r>
            <a:r>
              <a:rPr lang="en-US" dirty="0"/>
              <a:t> merged to main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8909BF-FED8-0DC4-99EB-F6BE4D452AB3}"/>
              </a:ext>
            </a:extLst>
          </p:cNvPr>
          <p:cNvSpPr txBox="1"/>
          <p:nvPr/>
        </p:nvSpPr>
        <p:spPr>
          <a:xfrm>
            <a:off x="799531" y="4082439"/>
            <a:ext cx="2732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Marks Dev Env</a:t>
            </a:r>
          </a:p>
          <a:p>
            <a:pPr algn="ctr"/>
            <a:r>
              <a:rPr lang="en-US" dirty="0"/>
              <a:t>(Marks Home Laptop)</a:t>
            </a:r>
          </a:p>
          <a:p>
            <a:pPr algn="ctr"/>
            <a:r>
              <a:rPr lang="en-US" dirty="0"/>
              <a:t>No using a Docker image.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087B7E-F140-B2A2-64FB-23AC2A6B2FF1}"/>
              </a:ext>
            </a:extLst>
          </p:cNvPr>
          <p:cNvGrpSpPr/>
          <p:nvPr/>
        </p:nvGrpSpPr>
        <p:grpSpPr>
          <a:xfrm>
            <a:off x="914400" y="4961753"/>
            <a:ext cx="2297937" cy="1827575"/>
            <a:chOff x="-644762" y="1829083"/>
            <a:chExt cx="6126679" cy="493030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1C15DDD-C12A-1677-131D-E98812BC99E0}"/>
                </a:ext>
              </a:extLst>
            </p:cNvPr>
            <p:cNvSpPr/>
            <p:nvPr/>
          </p:nvSpPr>
          <p:spPr>
            <a:xfrm>
              <a:off x="108612" y="1844206"/>
              <a:ext cx="5373305" cy="4915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" dirty="0"/>
                <a:t>Docker Container MyEcommerceApplication:1.2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8F037FD-CF93-FB9A-8863-8902C7036B98}"/>
                </a:ext>
              </a:extLst>
            </p:cNvPr>
            <p:cNvGrpSpPr/>
            <p:nvPr/>
          </p:nvGrpSpPr>
          <p:grpSpPr>
            <a:xfrm>
              <a:off x="-644762" y="1829083"/>
              <a:ext cx="5822337" cy="4248214"/>
              <a:chOff x="-644762" y="1829083"/>
              <a:chExt cx="5822337" cy="4248214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9F7D5149-EF3F-30E9-8C92-44B87E475871}"/>
                  </a:ext>
                </a:extLst>
              </p:cNvPr>
              <p:cNvSpPr/>
              <p:nvPr/>
            </p:nvSpPr>
            <p:spPr>
              <a:xfrm>
                <a:off x="694765" y="4450203"/>
                <a:ext cx="3890682" cy="16270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E-Commerce App</a:t>
                </a:r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45A58AA3-B7B3-2BEC-F34C-FDFC05DB607C}"/>
                  </a:ext>
                </a:extLst>
              </p:cNvPr>
              <p:cNvSpPr/>
              <p:nvPr/>
            </p:nvSpPr>
            <p:spPr>
              <a:xfrm rot="20536332">
                <a:off x="1502328" y="1829083"/>
                <a:ext cx="2539819" cy="1312945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Security Layer</a:t>
                </a:r>
              </a:p>
            </p:txBody>
          </p:sp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986CF512-A6FD-D21A-78A1-D3DF4DDE3344}"/>
                  </a:ext>
                </a:extLst>
              </p:cNvPr>
              <p:cNvSpPr/>
              <p:nvPr/>
            </p:nvSpPr>
            <p:spPr>
              <a:xfrm rot="16200000">
                <a:off x="3323664" y="4706470"/>
                <a:ext cx="1658472" cy="10623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Net6.0SDK</a:t>
                </a:r>
              </a:p>
            </p:txBody>
          </p: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707CB4BD-70F5-E8A2-796E-8B94487906DA}"/>
                  </a:ext>
                </a:extLst>
              </p:cNvPr>
              <p:cNvSpPr/>
              <p:nvPr/>
            </p:nvSpPr>
            <p:spPr>
              <a:xfrm rot="19462569">
                <a:off x="3108351" y="3632383"/>
                <a:ext cx="2069224" cy="11061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ADO.NET</a:t>
                </a:r>
              </a:p>
            </p:txBody>
          </p:sp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ACD2F615-9758-628A-04AE-A7C6EA161D12}"/>
                  </a:ext>
                </a:extLst>
              </p:cNvPr>
              <p:cNvSpPr/>
              <p:nvPr/>
            </p:nvSpPr>
            <p:spPr>
              <a:xfrm rot="2832029">
                <a:off x="2339929" y="2453582"/>
                <a:ext cx="2460546" cy="2345626"/>
              </a:xfrm>
              <a:prstGeom prst="triangle">
                <a:avLst>
                  <a:gd name="adj" fmla="val 4918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Repo Layer</a:t>
                </a:r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E4BDB8B2-B680-FA47-E09C-F6D03989C8D6}"/>
                  </a:ext>
                </a:extLst>
              </p:cNvPr>
              <p:cNvSpPr/>
              <p:nvPr/>
            </p:nvSpPr>
            <p:spPr>
              <a:xfrm rot="19198113">
                <a:off x="-644762" y="3350530"/>
                <a:ext cx="2909139" cy="2228043"/>
              </a:xfrm>
              <a:prstGeom prst="triangle">
                <a:avLst>
                  <a:gd name="adj" fmla="val 915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" dirty="0"/>
                  <a:t>My Ecommerce API business layer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070AB3-B2F1-289E-D356-6F9184A59238}"/>
              </a:ext>
            </a:extLst>
          </p:cNvPr>
          <p:cNvGrpSpPr/>
          <p:nvPr/>
        </p:nvGrpSpPr>
        <p:grpSpPr>
          <a:xfrm>
            <a:off x="3294016" y="5077313"/>
            <a:ext cx="1845598" cy="559440"/>
            <a:chOff x="2415134" y="5077313"/>
            <a:chExt cx="2724480" cy="55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44BCB1-2CBC-ECFF-C11D-85893B6B1CA2}"/>
                    </a:ext>
                  </a:extLst>
                </p14:cNvPr>
                <p14:cNvContentPartPr/>
                <p14:nvPr/>
              </p14:nvContentPartPr>
              <p14:xfrm>
                <a:off x="2415134" y="5270273"/>
                <a:ext cx="2530080" cy="264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44BCB1-2CBC-ECFF-C11D-85893B6B1C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01849" y="5261273"/>
                  <a:ext cx="2556119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8AA0D5B-E3CA-0847-48A8-8B5667D2FF44}"/>
                    </a:ext>
                  </a:extLst>
                </p14:cNvPr>
                <p14:cNvContentPartPr/>
                <p14:nvPr/>
              </p14:nvContentPartPr>
              <p14:xfrm>
                <a:off x="4657214" y="5077313"/>
                <a:ext cx="482400" cy="559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8AA0D5B-E3CA-0847-48A8-8B5667D2FF4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43932" y="5068313"/>
                  <a:ext cx="508433" cy="57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48CD08D-011B-41CA-808C-228C43FBF8B4}"/>
              </a:ext>
            </a:extLst>
          </p:cNvPr>
          <p:cNvGrpSpPr/>
          <p:nvPr/>
        </p:nvGrpSpPr>
        <p:grpSpPr>
          <a:xfrm>
            <a:off x="5524094" y="1974113"/>
            <a:ext cx="360" cy="16560"/>
            <a:chOff x="5524094" y="1974113"/>
            <a:chExt cx="360" cy="1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5E3F4CE-6017-660D-F835-3811FFD3E3AA}"/>
                    </a:ext>
                  </a:extLst>
                </p14:cNvPr>
                <p14:cNvContentPartPr/>
                <p14:nvPr/>
              </p14:nvContentPartPr>
              <p14:xfrm>
                <a:off x="5524094" y="1974113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5E3F4CE-6017-660D-F835-3811FFD3E3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651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FFF990-772D-9CC8-D738-DB62EAF4E2DC}"/>
                    </a:ext>
                  </a:extLst>
                </p14:cNvPr>
                <p14:cNvContentPartPr/>
                <p14:nvPr/>
              </p14:nvContentPartPr>
              <p14:xfrm>
                <a:off x="5524094" y="1974113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FFF990-772D-9CC8-D738-DB62EAF4E2D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15094" y="19651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E4C3261-31D1-EBE1-0D03-EAEEF3E01DE0}"/>
                    </a:ext>
                  </a:extLst>
                </p14:cNvPr>
                <p14:cNvContentPartPr/>
                <p14:nvPr/>
              </p14:nvContentPartPr>
              <p14:xfrm>
                <a:off x="5524094" y="1990313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E4C3261-31D1-EBE1-0D03-EAEEF3E01DE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813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63CD2B3-AF82-29BC-BC0B-AD35462F9711}"/>
                    </a:ext>
                  </a:extLst>
                </p14:cNvPr>
                <p14:cNvContentPartPr/>
                <p14:nvPr/>
              </p14:nvContentPartPr>
              <p14:xfrm>
                <a:off x="5524094" y="1990313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63CD2B3-AF82-29BC-BC0B-AD35462F97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094" y="19813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65AD10F-9608-971F-0D04-55164108D1CF}"/>
              </a:ext>
            </a:extLst>
          </p:cNvPr>
          <p:cNvGrpSpPr/>
          <p:nvPr/>
        </p:nvGrpSpPr>
        <p:grpSpPr>
          <a:xfrm>
            <a:off x="5938094" y="2070593"/>
            <a:ext cx="360" cy="360"/>
            <a:chOff x="5938094" y="2070593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CE5AD40-A457-FB68-E1DB-64B2D4E5CADF}"/>
                    </a:ext>
                  </a:extLst>
                </p14:cNvPr>
                <p14:cNvContentPartPr/>
                <p14:nvPr/>
              </p14:nvContentPartPr>
              <p14:xfrm>
                <a:off x="5938094" y="2070593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CE5AD40-A457-FB68-E1DB-64B2D4E5CA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29454" y="20615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152AF6E-459A-976F-8CC5-CEF9A543E7DF}"/>
                    </a:ext>
                  </a:extLst>
                </p14:cNvPr>
                <p14:cNvContentPartPr/>
                <p14:nvPr/>
              </p14:nvContentPartPr>
              <p14:xfrm>
                <a:off x="5938094" y="20705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152AF6E-459A-976F-8CC5-CEF9A543E7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29454" y="20615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6CFA975-E5F9-87B8-D4D2-790247279D78}"/>
              </a:ext>
            </a:extLst>
          </p:cNvPr>
          <p:cNvGrpSpPr/>
          <p:nvPr/>
        </p:nvGrpSpPr>
        <p:grpSpPr>
          <a:xfrm>
            <a:off x="3372812" y="2565601"/>
            <a:ext cx="1780122" cy="2200312"/>
            <a:chOff x="3011654" y="2119193"/>
            <a:chExt cx="2141280" cy="264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44F4AAC-F45F-E0EA-075E-66D545A06624}"/>
                    </a:ext>
                  </a:extLst>
                </p14:cNvPr>
                <p14:cNvContentPartPr/>
                <p14:nvPr/>
              </p14:nvContentPartPr>
              <p14:xfrm>
                <a:off x="3011654" y="2119193"/>
                <a:ext cx="2127960" cy="2501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44F4AAC-F45F-E0EA-075E-66D545A0662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01263" y="2108800"/>
                  <a:ext cx="2149175" cy="25228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353BA03-E2AC-4D63-F6E4-7B18F034D6E7}"/>
                    </a:ext>
                  </a:extLst>
                </p14:cNvPr>
                <p14:cNvContentPartPr/>
                <p14:nvPr/>
              </p14:nvContentPartPr>
              <p14:xfrm>
                <a:off x="4738934" y="4243913"/>
                <a:ext cx="414000" cy="522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353BA03-E2AC-4D63-F6E4-7B18F034D6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28552" y="4233092"/>
                  <a:ext cx="435197" cy="54320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4B704D9-C068-2652-58DD-12D9462DAAAA}"/>
                  </a:ext>
                </a:extLst>
              </p14:cNvPr>
              <p14:cNvContentPartPr/>
              <p14:nvPr/>
            </p14:nvContentPartPr>
            <p14:xfrm>
              <a:off x="3861614" y="1640393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4B704D9-C068-2652-58DD-12D9462DAAA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52614" y="163175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A9C083D7-9A0D-8D2A-F9C5-E95DE24499DE}"/>
              </a:ext>
            </a:extLst>
          </p:cNvPr>
          <p:cNvGrpSpPr/>
          <p:nvPr/>
        </p:nvGrpSpPr>
        <p:grpSpPr>
          <a:xfrm>
            <a:off x="3000494" y="2592593"/>
            <a:ext cx="1776240" cy="1980000"/>
            <a:chOff x="3000494" y="2592593"/>
            <a:chExt cx="1776240" cy="1980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FF1DFA0-A33D-44EE-87D7-9A6FE0C3BE68}"/>
                    </a:ext>
                  </a:extLst>
                </p14:cNvPr>
                <p14:cNvContentPartPr/>
                <p14:nvPr/>
              </p14:nvContentPartPr>
              <p14:xfrm>
                <a:off x="3099134" y="2636153"/>
                <a:ext cx="1677600" cy="1936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FF1DFA0-A33D-44EE-87D7-9A6FE0C3BE6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81494" y="2618153"/>
                  <a:ext cx="1713240" cy="19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5FC5E39-E0C9-B63A-8AB2-6B72D0130040}"/>
                    </a:ext>
                  </a:extLst>
                </p14:cNvPr>
                <p14:cNvContentPartPr/>
                <p14:nvPr/>
              </p14:nvContentPartPr>
              <p14:xfrm>
                <a:off x="3000494" y="2603033"/>
                <a:ext cx="108720" cy="365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5FC5E39-E0C9-B63A-8AB2-6B72D013004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82854" y="2585393"/>
                  <a:ext cx="1443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8155717-0BB2-8C41-024B-C2F0042C1501}"/>
                    </a:ext>
                  </a:extLst>
                </p14:cNvPr>
                <p14:cNvContentPartPr/>
                <p14:nvPr/>
              </p14:nvContentPartPr>
              <p14:xfrm>
                <a:off x="3098054" y="2592593"/>
                <a:ext cx="336240" cy="97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8155717-0BB2-8C41-024B-C2F0042C150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80414" y="2574593"/>
                  <a:ext cx="37188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1D444C7-0F4D-A6E2-3EE3-149A49237AF2}"/>
              </a:ext>
            </a:extLst>
          </p:cNvPr>
          <p:cNvGrpSpPr/>
          <p:nvPr/>
        </p:nvGrpSpPr>
        <p:grpSpPr>
          <a:xfrm>
            <a:off x="2936414" y="1560113"/>
            <a:ext cx="1720080" cy="849960"/>
            <a:chOff x="2936414" y="1560113"/>
            <a:chExt cx="1720080" cy="849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89DA4D9-D144-4431-F176-9B9512C58DC4}"/>
                    </a:ext>
                  </a:extLst>
                </p14:cNvPr>
                <p14:cNvContentPartPr/>
                <p14:nvPr/>
              </p14:nvContentPartPr>
              <p14:xfrm>
                <a:off x="2936414" y="2251673"/>
                <a:ext cx="112680" cy="158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89DA4D9-D144-4431-F176-9B9512C58DC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18774" y="2233673"/>
                  <a:ext cx="1483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00868FD-B91C-6029-3645-816243B994B0}"/>
                    </a:ext>
                  </a:extLst>
                </p14:cNvPr>
                <p14:cNvContentPartPr/>
                <p14:nvPr/>
              </p14:nvContentPartPr>
              <p14:xfrm>
                <a:off x="3286334" y="1748753"/>
                <a:ext cx="452520" cy="349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00868FD-B91C-6029-3645-816243B994B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68334" y="1730753"/>
                  <a:ext cx="4881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556EDC7-EC10-B0A3-39CA-06673DEC266F}"/>
                    </a:ext>
                  </a:extLst>
                </p14:cNvPr>
                <p14:cNvContentPartPr/>
                <p14:nvPr/>
              </p14:nvContentPartPr>
              <p14:xfrm>
                <a:off x="3894014" y="1677833"/>
                <a:ext cx="144360" cy="20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556EDC7-EC10-B0A3-39CA-06673DEC266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76374" y="1660193"/>
                  <a:ext cx="180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BDE0B1B-9EE0-77A8-5840-4DCD6CCA4A02}"/>
                    </a:ext>
                  </a:extLst>
                </p14:cNvPr>
                <p14:cNvContentPartPr/>
                <p14:nvPr/>
              </p14:nvContentPartPr>
              <p14:xfrm>
                <a:off x="4394054" y="1560113"/>
                <a:ext cx="262440" cy="1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BDE0B1B-9EE0-77A8-5840-4DCD6CCA4A0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76414" y="1542113"/>
                  <a:ext cx="29808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9139E94-65FD-716B-B70A-1FFC15929E24}"/>
              </a:ext>
            </a:extLst>
          </p:cNvPr>
          <p:cNvGrpSpPr/>
          <p:nvPr/>
        </p:nvGrpSpPr>
        <p:grpSpPr>
          <a:xfrm>
            <a:off x="5104334" y="1452113"/>
            <a:ext cx="1193760" cy="601200"/>
            <a:chOff x="5104334" y="1452113"/>
            <a:chExt cx="1193760" cy="601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9A4A95E-E435-7CA6-067B-ED1906107B80}"/>
                    </a:ext>
                  </a:extLst>
                </p14:cNvPr>
                <p14:cNvContentPartPr/>
                <p14:nvPr/>
              </p14:nvContentPartPr>
              <p14:xfrm>
                <a:off x="5104334" y="1559753"/>
                <a:ext cx="468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9A4A95E-E435-7CA6-067B-ED1906107B8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86334" y="1542113"/>
                  <a:ext cx="40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8AB2161-A15D-D40B-BF39-17DA32EB7933}"/>
                    </a:ext>
                  </a:extLst>
                </p14:cNvPr>
                <p14:cNvContentPartPr/>
                <p14:nvPr/>
              </p14:nvContentPartPr>
              <p14:xfrm>
                <a:off x="5448854" y="1575953"/>
                <a:ext cx="147240" cy="97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8AB2161-A15D-D40B-BF39-17DA32EB793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30854" y="1558313"/>
                  <a:ext cx="1828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2150F04-A977-33BA-9A6F-021B3DC9EAC2}"/>
                    </a:ext>
                  </a:extLst>
                </p14:cNvPr>
                <p14:cNvContentPartPr/>
                <p14:nvPr/>
              </p14:nvContentPartPr>
              <p14:xfrm>
                <a:off x="5991734" y="1747673"/>
                <a:ext cx="34200" cy="4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2150F04-A977-33BA-9A6F-021B3DC9EAC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73734" y="1730033"/>
                  <a:ext cx="69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54595D2-4EA2-9DEF-0BBF-DE7711899863}"/>
                    </a:ext>
                  </a:extLst>
                </p14:cNvPr>
                <p14:cNvContentPartPr/>
                <p14:nvPr/>
              </p14:nvContentPartPr>
              <p14:xfrm>
                <a:off x="6190814" y="1780433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54595D2-4EA2-9DEF-0BBF-DE771189986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73174" y="17624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293E3A3-F210-327E-649D-4F0DA84DCB1B}"/>
                    </a:ext>
                  </a:extLst>
                </p14:cNvPr>
                <p14:cNvContentPartPr/>
                <p14:nvPr/>
              </p14:nvContentPartPr>
              <p14:xfrm>
                <a:off x="5779334" y="1452113"/>
                <a:ext cx="518760" cy="601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293E3A3-F210-327E-649D-4F0DA84DCB1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61694" y="1434113"/>
                  <a:ext cx="554400" cy="636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F502CA3-1CBF-D1EA-FA31-D85A00B019D2}"/>
              </a:ext>
            </a:extLst>
          </p:cNvPr>
          <p:cNvSpPr txBox="1"/>
          <p:nvPr/>
        </p:nvSpPr>
        <p:spPr>
          <a:xfrm>
            <a:off x="8211565" y="4888902"/>
            <a:ext cx="330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Website</a:t>
            </a:r>
          </a:p>
          <a:p>
            <a:r>
              <a:rPr lang="en-US" dirty="0"/>
              <a:t>www.marksecommerceapp.edu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0952ADF-818D-7160-8D50-BDD356029F21}"/>
                  </a:ext>
                </a:extLst>
              </p14:cNvPr>
              <p14:cNvContentPartPr/>
              <p14:nvPr/>
            </p14:nvContentPartPr>
            <p14:xfrm>
              <a:off x="7675454" y="2936753"/>
              <a:ext cx="1533600" cy="18511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0952ADF-818D-7160-8D50-BDD356029F2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657454" y="2900753"/>
                <a:ext cx="1569240" cy="19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9C94E2A-2DA7-19C9-98E5-4C0BB7C594D4}"/>
                  </a:ext>
                </a:extLst>
              </p14:cNvPr>
              <p14:cNvContentPartPr/>
              <p14:nvPr/>
            </p14:nvContentPartPr>
            <p14:xfrm>
              <a:off x="8536214" y="4318793"/>
              <a:ext cx="855360" cy="642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9C94E2A-2DA7-19C9-98E5-4C0BB7C594D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518574" y="4283153"/>
                <a:ext cx="891000" cy="7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D1BC6BF-43CC-A840-06B6-AE269F50E71C}"/>
                  </a:ext>
                </a:extLst>
              </p14:cNvPr>
              <p14:cNvContentPartPr/>
              <p14:nvPr/>
            </p14:nvContentPartPr>
            <p14:xfrm>
              <a:off x="9810974" y="5190713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D1BC6BF-43CC-A840-06B6-AE269F50E71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793334" y="5154713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3F915EE-010D-8D46-1C6A-96CB0CB6435E}"/>
                  </a:ext>
                </a:extLst>
              </p14:cNvPr>
              <p14:cNvContentPartPr/>
              <p14:nvPr/>
            </p14:nvContentPartPr>
            <p14:xfrm>
              <a:off x="467534" y="564713"/>
              <a:ext cx="691920" cy="219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3F915EE-010D-8D46-1C6A-96CB0CB6435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49894" y="528713"/>
                <a:ext cx="7275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F7F0D56-4293-EC93-0FA0-20F2E50E0610}"/>
                  </a:ext>
                </a:extLst>
              </p14:cNvPr>
              <p14:cNvContentPartPr/>
              <p14:nvPr/>
            </p14:nvContentPartPr>
            <p14:xfrm>
              <a:off x="1107974" y="629153"/>
              <a:ext cx="496080" cy="2415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F7F0D56-4293-EC93-0FA0-20F2E50E061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89974" y="593513"/>
                <a:ext cx="5317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2790586-45BE-DE44-DC4F-092E7F03C7BF}"/>
                  </a:ext>
                </a:extLst>
              </p14:cNvPr>
              <p14:cNvContentPartPr/>
              <p14:nvPr/>
            </p14:nvContentPartPr>
            <p14:xfrm>
              <a:off x="1505774" y="537353"/>
              <a:ext cx="189000" cy="135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2790586-45BE-DE44-DC4F-092E7F03C7B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488134" y="501713"/>
                <a:ext cx="2246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7C3F3E3-2C83-E525-C9AD-598558AE5225}"/>
                  </a:ext>
                </a:extLst>
              </p14:cNvPr>
              <p14:cNvContentPartPr/>
              <p14:nvPr/>
            </p14:nvContentPartPr>
            <p14:xfrm>
              <a:off x="1376894" y="420353"/>
              <a:ext cx="2022840" cy="1346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7C3F3E3-2C83-E525-C9AD-598558AE522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58894" y="384713"/>
                <a:ext cx="20584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9D35A88-99E3-62EB-171A-76642126FD6B}"/>
                  </a:ext>
                </a:extLst>
              </p14:cNvPr>
              <p14:cNvContentPartPr/>
              <p14:nvPr/>
            </p14:nvContentPartPr>
            <p14:xfrm>
              <a:off x="9251534" y="1705553"/>
              <a:ext cx="783000" cy="408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9D35A88-99E3-62EB-171A-76642126FD6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233534" y="1669913"/>
                <a:ext cx="81864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1C6818A-6146-4CCC-961D-D2249D34B904}"/>
                  </a:ext>
                </a:extLst>
              </p14:cNvPr>
              <p14:cNvContentPartPr/>
              <p14:nvPr/>
            </p14:nvContentPartPr>
            <p14:xfrm>
              <a:off x="9843014" y="1548953"/>
              <a:ext cx="469800" cy="5486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1C6818A-6146-4CCC-961D-D2249D34B90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825014" y="1513313"/>
                <a:ext cx="505440" cy="62028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8C3CF6E2-556B-9FAE-C29F-0BF3570ACFF0}"/>
              </a:ext>
            </a:extLst>
          </p:cNvPr>
          <p:cNvSpPr txBox="1"/>
          <p:nvPr/>
        </p:nvSpPr>
        <p:spPr>
          <a:xfrm>
            <a:off x="10389988" y="838267"/>
            <a:ext cx="1802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 Static code analysis and coverage results to </a:t>
            </a:r>
            <a:r>
              <a:rPr lang="en-US" dirty="0" err="1"/>
              <a:t>SonarCloud</a:t>
            </a:r>
            <a:r>
              <a:rPr lang="en-US" dirty="0"/>
              <a:t>(or equivalent)</a:t>
            </a:r>
          </a:p>
        </p:txBody>
      </p:sp>
    </p:spTree>
    <p:extLst>
      <p:ext uri="{BB962C8B-B14F-4D97-AF65-F5344CB8AC3E}">
        <p14:creationId xmlns:p14="http://schemas.microsoft.com/office/powerpoint/2010/main" val="1698689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09E10A8-EF10-2ADF-4B78-11F83E7E2EC8}"/>
                  </a:ext>
                </a:extLst>
              </p14:cNvPr>
              <p14:cNvContentPartPr/>
              <p14:nvPr/>
            </p14:nvContentPartPr>
            <p14:xfrm>
              <a:off x="783063" y="571109"/>
              <a:ext cx="2041560" cy="1258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09E10A8-EF10-2ADF-4B78-11F83E7E2E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5063" y="535469"/>
                <a:ext cx="2077200" cy="13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A33CF0B-5426-0327-A661-9C1AA1C7127D}"/>
                  </a:ext>
                </a:extLst>
              </p14:cNvPr>
              <p14:cNvContentPartPr/>
              <p14:nvPr/>
            </p14:nvContentPartPr>
            <p14:xfrm>
              <a:off x="1159623" y="998429"/>
              <a:ext cx="33120" cy="717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A33CF0B-5426-0327-A661-9C1AA1C712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1983" y="962429"/>
                <a:ext cx="68760" cy="78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41DAAC-275D-A5EE-E0FD-586E3551EC5B}"/>
                  </a:ext>
                </a:extLst>
              </p14:cNvPr>
              <p14:cNvContentPartPr/>
              <p14:nvPr/>
            </p14:nvContentPartPr>
            <p14:xfrm>
              <a:off x="1181223" y="932189"/>
              <a:ext cx="355320" cy="114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41DAAC-275D-A5EE-E0FD-586E3551EC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63223" y="896549"/>
                <a:ext cx="39096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0135C2F-0CE9-1938-CFF2-51B06883D39D}"/>
                  </a:ext>
                </a:extLst>
              </p14:cNvPr>
              <p14:cNvContentPartPr/>
              <p14:nvPr/>
            </p14:nvContentPartPr>
            <p14:xfrm>
              <a:off x="1168263" y="1225949"/>
              <a:ext cx="326520" cy="55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0135C2F-0CE9-1938-CFF2-51B06883D39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0263" y="1189949"/>
                <a:ext cx="36216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5489D75-F87E-371B-8DCE-EF6B74B00022}"/>
                  </a:ext>
                </a:extLst>
              </p14:cNvPr>
              <p14:cNvContentPartPr/>
              <p14:nvPr/>
            </p14:nvContentPartPr>
            <p14:xfrm>
              <a:off x="1572903" y="858749"/>
              <a:ext cx="496080" cy="716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5489D75-F87E-371B-8DCE-EF6B74B0002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55263" y="823109"/>
                <a:ext cx="531720" cy="78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32A6434-C72A-49DB-55DB-13E31466B01E}"/>
                  </a:ext>
                </a:extLst>
              </p14:cNvPr>
              <p14:cNvContentPartPr/>
              <p14:nvPr/>
            </p14:nvContentPartPr>
            <p14:xfrm>
              <a:off x="1499103" y="1182389"/>
              <a:ext cx="431640" cy="96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32A6434-C72A-49DB-55DB-13E31466B01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81103" y="1146749"/>
                <a:ext cx="467280" cy="16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5549493-51C7-A2E8-5C74-49C17A4EC912}"/>
              </a:ext>
            </a:extLst>
          </p:cNvPr>
          <p:cNvGrpSpPr/>
          <p:nvPr/>
        </p:nvGrpSpPr>
        <p:grpSpPr>
          <a:xfrm>
            <a:off x="514503" y="91878"/>
            <a:ext cx="1590840" cy="442151"/>
            <a:chOff x="514503" y="91878"/>
            <a:chExt cx="1590840" cy="442151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E073183-5562-9CB8-3CBB-6CE899C7B13E}"/>
                    </a:ext>
                  </a:extLst>
                </p14:cNvPr>
                <p14:cNvContentPartPr/>
                <p14:nvPr/>
              </p14:nvContentPartPr>
              <p14:xfrm>
                <a:off x="514503" y="159269"/>
                <a:ext cx="317520" cy="374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E073183-5562-9CB8-3CBB-6CE899C7B13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8503" y="-56371"/>
                  <a:ext cx="38916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C994FF4-63FB-1698-718B-69D7625A9187}"/>
                    </a:ext>
                  </a:extLst>
                </p14:cNvPr>
                <p14:cNvContentPartPr/>
                <p14:nvPr/>
              </p14:nvContentPartPr>
              <p14:xfrm>
                <a:off x="1195263" y="125718"/>
                <a:ext cx="284400" cy="348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C994FF4-63FB-1698-718B-69D7625A918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59623" y="-90282"/>
                  <a:ext cx="356040" cy="78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EE27DD7-3375-2F2E-7520-BED621BCB82A}"/>
                    </a:ext>
                  </a:extLst>
                </p14:cNvPr>
                <p14:cNvContentPartPr/>
                <p14:nvPr/>
              </p14:nvContentPartPr>
              <p14:xfrm>
                <a:off x="1807623" y="91878"/>
                <a:ext cx="297720" cy="397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EE27DD7-3375-2F2E-7520-BED621BCB82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71983" y="-123762"/>
                  <a:ext cx="369360" cy="82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798E672-85F0-DD04-91CA-9B34806E66E5}"/>
              </a:ext>
            </a:extLst>
          </p:cNvPr>
          <p:cNvGrpSpPr/>
          <p:nvPr/>
        </p:nvGrpSpPr>
        <p:grpSpPr>
          <a:xfrm>
            <a:off x="355383" y="2029038"/>
            <a:ext cx="767520" cy="703800"/>
            <a:chOff x="355383" y="2029038"/>
            <a:chExt cx="767520" cy="703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7ED97DB-D708-A383-1E02-E55E70737141}"/>
                    </a:ext>
                  </a:extLst>
                </p14:cNvPr>
                <p14:cNvContentPartPr/>
                <p14:nvPr/>
              </p14:nvContentPartPr>
              <p14:xfrm>
                <a:off x="355383" y="2029038"/>
                <a:ext cx="450720" cy="674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7ED97DB-D708-A383-1E02-E55E7073714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9383" y="1813038"/>
                  <a:ext cx="522360" cy="11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E788C04-D844-3DBF-9285-72E96BCB9B2E}"/>
                    </a:ext>
                  </a:extLst>
                </p14:cNvPr>
                <p14:cNvContentPartPr/>
                <p14:nvPr/>
              </p14:nvContentPartPr>
              <p14:xfrm>
                <a:off x="908343" y="2421078"/>
                <a:ext cx="214560" cy="311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E788C04-D844-3DBF-9285-72E96BCB9B2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2703" y="2205078"/>
                  <a:ext cx="286200" cy="74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AC2D52F-1EC8-06D6-FB01-CE730C87E0C1}"/>
              </a:ext>
            </a:extLst>
          </p:cNvPr>
          <p:cNvGrpSpPr/>
          <p:nvPr/>
        </p:nvGrpSpPr>
        <p:grpSpPr>
          <a:xfrm>
            <a:off x="1523943" y="1511718"/>
            <a:ext cx="2709720" cy="1548720"/>
            <a:chOff x="1523943" y="1511718"/>
            <a:chExt cx="2709720" cy="1548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4960C1D-2BB2-CBFD-5378-56D49036346F}"/>
                    </a:ext>
                  </a:extLst>
                </p14:cNvPr>
                <p14:cNvContentPartPr/>
                <p14:nvPr/>
              </p14:nvContentPartPr>
              <p14:xfrm>
                <a:off x="1523943" y="2089518"/>
                <a:ext cx="20520" cy="645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4960C1D-2BB2-CBFD-5378-56D49036346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88303" y="1873518"/>
                  <a:ext cx="92160" cy="10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EA0393B-22C5-EA8C-6866-05C0F42E8DCA}"/>
                    </a:ext>
                  </a:extLst>
                </p14:cNvPr>
                <p14:cNvContentPartPr/>
                <p14:nvPr/>
              </p14:nvContentPartPr>
              <p14:xfrm>
                <a:off x="1537983" y="2051358"/>
                <a:ext cx="373680" cy="708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EA0393B-22C5-EA8C-6866-05C0F42E8DC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02343" y="1835718"/>
                  <a:ext cx="445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3C7D1A8-DB87-F770-C6E9-7BC202FF5FB6}"/>
                    </a:ext>
                  </a:extLst>
                </p14:cNvPr>
                <p14:cNvContentPartPr/>
                <p14:nvPr/>
              </p14:nvContentPartPr>
              <p14:xfrm>
                <a:off x="1908783" y="2375358"/>
                <a:ext cx="386280" cy="316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3C7D1A8-DB87-F770-C6E9-7BC202FF5FB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72783" y="2159718"/>
                  <a:ext cx="457920" cy="74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D485A90-EB1C-FC3B-F50C-4B41B47DE28D}"/>
                    </a:ext>
                  </a:extLst>
                </p14:cNvPr>
                <p14:cNvContentPartPr/>
                <p14:nvPr/>
              </p14:nvContentPartPr>
              <p14:xfrm>
                <a:off x="2327823" y="2398038"/>
                <a:ext cx="261360" cy="284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D485A90-EB1C-FC3B-F50C-4B41B47DE28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91823" y="2182038"/>
                  <a:ext cx="33300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E055EF6-629E-FF57-CFAC-E239DE8CB3A4}"/>
                    </a:ext>
                  </a:extLst>
                </p14:cNvPr>
                <p14:cNvContentPartPr/>
                <p14:nvPr/>
              </p14:nvContentPartPr>
              <p14:xfrm>
                <a:off x="2855223" y="2364558"/>
                <a:ext cx="170280" cy="454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E055EF6-629E-FF57-CFAC-E239DE8CB3A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19583" y="2148918"/>
                  <a:ext cx="241920" cy="88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7CED1F9-B24D-E2D7-47EB-C3E6363642F0}"/>
                    </a:ext>
                  </a:extLst>
                </p14:cNvPr>
                <p14:cNvContentPartPr/>
                <p14:nvPr/>
              </p14:nvContentPartPr>
              <p14:xfrm>
                <a:off x="3261303" y="2407398"/>
                <a:ext cx="316080" cy="424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7CED1F9-B24D-E2D7-47EB-C3E6363642F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25303" y="2191758"/>
                  <a:ext cx="387720" cy="85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A22E93D-9190-E865-757B-9EC71F132B32}"/>
                    </a:ext>
                  </a:extLst>
                </p14:cNvPr>
                <p14:cNvContentPartPr/>
                <p14:nvPr/>
              </p14:nvContentPartPr>
              <p14:xfrm>
                <a:off x="3060423" y="1756518"/>
                <a:ext cx="77040" cy="266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A22E93D-9190-E865-757B-9EC71F132B3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24783" y="1540518"/>
                  <a:ext cx="148680" cy="69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05E2260-BC23-C160-1807-6518CBCF07D6}"/>
                    </a:ext>
                  </a:extLst>
                </p14:cNvPr>
                <p14:cNvContentPartPr/>
                <p14:nvPr/>
              </p14:nvContentPartPr>
              <p14:xfrm>
                <a:off x="2631663" y="2355918"/>
                <a:ext cx="207360" cy="472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05E2260-BC23-C160-1807-6518CBCF07D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96023" y="2139918"/>
                  <a:ext cx="279000" cy="90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95F05D0-8F6E-2BE3-B4F1-9DF664CBF944}"/>
                    </a:ext>
                  </a:extLst>
                </p14:cNvPr>
                <p14:cNvContentPartPr/>
                <p14:nvPr/>
              </p14:nvContentPartPr>
              <p14:xfrm>
                <a:off x="3886263" y="1754718"/>
                <a:ext cx="45720" cy="871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95F05D0-8F6E-2BE3-B4F1-9DF664CBF94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50263" y="1539078"/>
                  <a:ext cx="117360" cy="13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E9F396F-ACD7-B66A-C01F-E71A874FB517}"/>
                    </a:ext>
                  </a:extLst>
                </p14:cNvPr>
                <p14:cNvContentPartPr/>
                <p14:nvPr/>
              </p14:nvContentPartPr>
              <p14:xfrm>
                <a:off x="3914343" y="2980518"/>
                <a:ext cx="57600" cy="79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E9F396F-ACD7-B66A-C01F-E71A874FB51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78703" y="2764518"/>
                  <a:ext cx="12924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BFF9AE3-FD7D-1566-8D99-E5D532FB9650}"/>
                    </a:ext>
                  </a:extLst>
                </p14:cNvPr>
                <p14:cNvContentPartPr/>
                <p14:nvPr/>
              </p14:nvContentPartPr>
              <p14:xfrm>
                <a:off x="4072023" y="1511718"/>
                <a:ext cx="161640" cy="1229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BFF9AE3-FD7D-1566-8D99-E5D532FB965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36023" y="1296078"/>
                  <a:ext cx="233280" cy="166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38DD025-5080-7A2A-07C4-1BE79B4CB92D}"/>
                    </a:ext>
                  </a:extLst>
                </p14:cNvPr>
                <p14:cNvContentPartPr/>
                <p14:nvPr/>
              </p14:nvContentPartPr>
              <p14:xfrm>
                <a:off x="3985623" y="2947398"/>
                <a:ext cx="92160" cy="92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38DD025-5080-7A2A-07C4-1BE79B4CB92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49983" y="2731398"/>
                  <a:ext cx="16380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0366E8E-0B28-B76E-4491-CE304DFE8885}"/>
                    </a:ext>
                  </a:extLst>
                </p14:cNvPr>
                <p14:cNvContentPartPr/>
                <p14:nvPr/>
              </p14:nvContentPartPr>
              <p14:xfrm>
                <a:off x="3805263" y="2902038"/>
                <a:ext cx="67680" cy="72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0366E8E-0B28-B76E-4491-CE304DFE888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69263" y="2686398"/>
                  <a:ext cx="13932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E77E7AC-EEC2-71F2-9D79-58D797724744}"/>
                    </a:ext>
                  </a:extLst>
                </p14:cNvPr>
                <p14:cNvContentPartPr/>
                <p14:nvPr/>
              </p14:nvContentPartPr>
              <p14:xfrm>
                <a:off x="3973383" y="2929758"/>
                <a:ext cx="63000" cy="68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E77E7AC-EEC2-71F2-9D79-58D79772474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37743" y="2714118"/>
                  <a:ext cx="13464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C8C2606-FEBB-16A5-495F-145CECE297D9}"/>
                    </a:ext>
                  </a:extLst>
                </p14:cNvPr>
                <p14:cNvContentPartPr/>
                <p14:nvPr/>
              </p14:nvContentPartPr>
              <p14:xfrm>
                <a:off x="3817503" y="2966478"/>
                <a:ext cx="28080" cy="15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C8C2606-FEBB-16A5-495F-145CECE297D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81503" y="2750838"/>
                  <a:ext cx="99720" cy="44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0F285D-A8F1-A97A-551F-4071A7D21561}"/>
              </a:ext>
            </a:extLst>
          </p:cNvPr>
          <p:cNvGrpSpPr/>
          <p:nvPr/>
        </p:nvGrpSpPr>
        <p:grpSpPr>
          <a:xfrm>
            <a:off x="2628423" y="355398"/>
            <a:ext cx="4336560" cy="619920"/>
            <a:chOff x="2628423" y="355398"/>
            <a:chExt cx="4336560" cy="61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6C2A100-593B-5A02-0D97-BAFBF2D78355}"/>
                    </a:ext>
                  </a:extLst>
                </p14:cNvPr>
                <p14:cNvContentPartPr/>
                <p14:nvPr/>
              </p14:nvContentPartPr>
              <p14:xfrm>
                <a:off x="2628423" y="592998"/>
                <a:ext cx="4336560" cy="382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6C2A100-593B-5A02-0D97-BAFBF2D783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19783" y="584358"/>
                  <a:ext cx="43542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579B659-9EF5-E9EB-7845-41838F3C6033}"/>
                    </a:ext>
                  </a:extLst>
                </p14:cNvPr>
                <p14:cNvContentPartPr/>
                <p14:nvPr/>
              </p14:nvContentPartPr>
              <p14:xfrm>
                <a:off x="4328703" y="440358"/>
                <a:ext cx="361080" cy="428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579B659-9EF5-E9EB-7845-41838F3C603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20063" y="431358"/>
                  <a:ext cx="37872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146258A-4C88-7AB7-343E-1FC0E77FAE64}"/>
                    </a:ext>
                  </a:extLst>
                </p14:cNvPr>
                <p14:cNvContentPartPr/>
                <p14:nvPr/>
              </p14:nvContentPartPr>
              <p14:xfrm>
                <a:off x="4777263" y="355398"/>
                <a:ext cx="279000" cy="381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146258A-4C88-7AB7-343E-1FC0E77FAE6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68623" y="346398"/>
                  <a:ext cx="29664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8922D2A-E727-0D1D-5497-4099A894EAFB}"/>
                    </a:ext>
                  </a:extLst>
                </p14:cNvPr>
                <p14:cNvContentPartPr/>
                <p14:nvPr/>
              </p14:nvContentPartPr>
              <p14:xfrm>
                <a:off x="5156703" y="663198"/>
                <a:ext cx="45360" cy="27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8922D2A-E727-0D1D-5497-4099A894EAF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48063" y="654558"/>
                  <a:ext cx="6300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445D1EA-87E8-C853-01B6-A9BA3A0E95E0}"/>
              </a:ext>
            </a:extLst>
          </p:cNvPr>
          <p:cNvGrpSpPr/>
          <p:nvPr/>
        </p:nvGrpSpPr>
        <p:grpSpPr>
          <a:xfrm>
            <a:off x="2504943" y="1057398"/>
            <a:ext cx="4415760" cy="692640"/>
            <a:chOff x="2504943" y="1057398"/>
            <a:chExt cx="4415760" cy="69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DF354EA-59C2-FDFE-A13A-4E2F41E91E9C}"/>
                    </a:ext>
                  </a:extLst>
                </p14:cNvPr>
                <p14:cNvContentPartPr/>
                <p14:nvPr/>
              </p14:nvContentPartPr>
              <p14:xfrm>
                <a:off x="2504943" y="1234158"/>
                <a:ext cx="4415760" cy="515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DF354EA-59C2-FDFE-A13A-4E2F41E91E9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495943" y="1225158"/>
                  <a:ext cx="443340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84981ED-497F-1A38-F443-85888929055C}"/>
                    </a:ext>
                  </a:extLst>
                </p14:cNvPr>
                <p14:cNvContentPartPr/>
                <p14:nvPr/>
              </p14:nvContentPartPr>
              <p14:xfrm>
                <a:off x="4628943" y="1057398"/>
                <a:ext cx="418680" cy="414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84981ED-497F-1A38-F443-85888929055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19943" y="1048398"/>
                  <a:ext cx="43632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E1AEB2F-6935-C98C-E003-C95F7987D49B}"/>
                    </a:ext>
                  </a:extLst>
                </p14:cNvPr>
                <p14:cNvContentPartPr/>
                <p14:nvPr/>
              </p14:nvContentPartPr>
              <p14:xfrm>
                <a:off x="5109543" y="1277358"/>
                <a:ext cx="334440" cy="237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E1AEB2F-6935-C98C-E003-C95F7987D49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00903" y="1268358"/>
                  <a:ext cx="3520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ED02463-8830-B53E-6A15-F42779F7607D}"/>
                    </a:ext>
                  </a:extLst>
                </p14:cNvPr>
                <p14:cNvContentPartPr/>
                <p14:nvPr/>
              </p14:nvContentPartPr>
              <p14:xfrm>
                <a:off x="5398983" y="1253958"/>
                <a:ext cx="236160" cy="336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ED02463-8830-B53E-6A15-F42779F7607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90343" y="1245318"/>
                  <a:ext cx="2538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B170689-3231-4D01-F131-B33591318389}"/>
                    </a:ext>
                  </a:extLst>
                </p14:cNvPr>
                <p14:cNvContentPartPr/>
                <p14:nvPr/>
              </p14:nvContentPartPr>
              <p14:xfrm>
                <a:off x="5742063" y="1134438"/>
                <a:ext cx="266400" cy="602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B170689-3231-4D01-F131-B3359131838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33423" y="1125438"/>
                  <a:ext cx="284040" cy="62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287FF9F-5917-B634-F5DA-E4E414F2C745}"/>
                  </a:ext>
                </a:extLst>
              </p14:cNvPr>
              <p14:cNvContentPartPr/>
              <p14:nvPr/>
            </p14:nvContentPartPr>
            <p14:xfrm>
              <a:off x="6361263" y="287358"/>
              <a:ext cx="3817800" cy="27446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287FF9F-5917-B634-F5DA-E4E414F2C74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343623" y="251718"/>
                <a:ext cx="3853440" cy="28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F76947A-75A8-28D4-9720-6C2FBC912CBC}"/>
                  </a:ext>
                </a:extLst>
              </p14:cNvPr>
              <p14:cNvContentPartPr/>
              <p14:nvPr/>
            </p14:nvContentPartPr>
            <p14:xfrm>
              <a:off x="7228863" y="552318"/>
              <a:ext cx="262800" cy="5742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F76947A-75A8-28D4-9720-6C2FBC912CB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211223" y="516678"/>
                <a:ext cx="29844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39135EF-E019-6422-5A9F-C586A5E1A127}"/>
                  </a:ext>
                </a:extLst>
              </p14:cNvPr>
              <p14:cNvContentPartPr/>
              <p14:nvPr/>
            </p14:nvContentPartPr>
            <p14:xfrm>
              <a:off x="7492023" y="900078"/>
              <a:ext cx="423720" cy="2318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39135EF-E019-6422-5A9F-C586A5E1A12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474383" y="864078"/>
                <a:ext cx="45936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2B1C2A6-6D52-8964-1345-55940C616BD9}"/>
                  </a:ext>
                </a:extLst>
              </p14:cNvPr>
              <p14:cNvContentPartPr/>
              <p14:nvPr/>
            </p14:nvContentPartPr>
            <p14:xfrm>
              <a:off x="7979463" y="936078"/>
              <a:ext cx="227520" cy="5277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2B1C2A6-6D52-8964-1345-55940C616BD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961823" y="900438"/>
                <a:ext cx="26316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53B2097-C310-4958-65F8-B4A9CF65F7A8}"/>
                  </a:ext>
                </a:extLst>
              </p14:cNvPr>
              <p14:cNvContentPartPr/>
              <p14:nvPr/>
            </p14:nvContentPartPr>
            <p14:xfrm>
              <a:off x="7952463" y="949758"/>
              <a:ext cx="131400" cy="2084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53B2097-C310-4958-65F8-B4A9CF65F7A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934463" y="913758"/>
                <a:ext cx="16704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8BED534-7458-169B-27C4-4AA337397177}"/>
                  </a:ext>
                </a:extLst>
              </p14:cNvPr>
              <p14:cNvContentPartPr/>
              <p14:nvPr/>
            </p14:nvContentPartPr>
            <p14:xfrm>
              <a:off x="8420463" y="946518"/>
              <a:ext cx="378720" cy="2325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8BED534-7458-169B-27C4-4AA33739717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402823" y="910518"/>
                <a:ext cx="41436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E107602-EA1C-415D-5E84-14D072DAFEC3}"/>
                  </a:ext>
                </a:extLst>
              </p14:cNvPr>
              <p14:cNvContentPartPr/>
              <p14:nvPr/>
            </p14:nvContentPartPr>
            <p14:xfrm>
              <a:off x="8849943" y="884238"/>
              <a:ext cx="194760" cy="2836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E107602-EA1C-415D-5E84-14D072DAFEC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831943" y="848598"/>
                <a:ext cx="23040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99D7EAA-4C79-03EE-BA37-BD6E8757E886}"/>
                  </a:ext>
                </a:extLst>
              </p14:cNvPr>
              <p14:cNvContentPartPr/>
              <p14:nvPr/>
            </p14:nvContentPartPr>
            <p14:xfrm>
              <a:off x="9144783" y="1021398"/>
              <a:ext cx="262800" cy="1897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99D7EAA-4C79-03EE-BA37-BD6E8757E88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126783" y="985398"/>
                <a:ext cx="29844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E4FD89A-1827-F920-7B11-8390C9172B8B}"/>
                  </a:ext>
                </a:extLst>
              </p14:cNvPr>
              <p14:cNvContentPartPr/>
              <p14:nvPr/>
            </p14:nvContentPartPr>
            <p14:xfrm>
              <a:off x="8981343" y="768318"/>
              <a:ext cx="780120" cy="4950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E4FD89A-1827-F920-7B11-8390C9172B8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963343" y="732678"/>
                <a:ext cx="81576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3E518DF-150E-CB2C-4477-AC437A4E7439}"/>
                  </a:ext>
                </a:extLst>
              </p14:cNvPr>
              <p14:cNvContentPartPr/>
              <p14:nvPr/>
            </p14:nvContentPartPr>
            <p14:xfrm>
              <a:off x="7109343" y="1617558"/>
              <a:ext cx="586440" cy="9601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3E518DF-150E-CB2C-4477-AC437A4E743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091343" y="1581918"/>
                <a:ext cx="622080" cy="10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D5EB22D-C5D7-64D7-7C39-EA7FD59D4404}"/>
                  </a:ext>
                </a:extLst>
              </p14:cNvPr>
              <p14:cNvContentPartPr/>
              <p14:nvPr/>
            </p14:nvContentPartPr>
            <p14:xfrm>
              <a:off x="7309503" y="2160438"/>
              <a:ext cx="289800" cy="324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D5EB22D-C5D7-64D7-7C39-EA7FD59D440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291503" y="2124438"/>
                <a:ext cx="3254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1C4F05E-8DDC-AED5-85EE-3390ACCC33F7}"/>
                  </a:ext>
                </a:extLst>
              </p14:cNvPr>
              <p14:cNvContentPartPr/>
              <p14:nvPr/>
            </p14:nvContentPartPr>
            <p14:xfrm>
              <a:off x="7920063" y="2046678"/>
              <a:ext cx="362880" cy="6094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1C4F05E-8DDC-AED5-85EE-3390ACCC33F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902063" y="2011038"/>
                <a:ext cx="39852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5ABE68F-6181-64FC-452A-21ACC9F023FD}"/>
                  </a:ext>
                </a:extLst>
              </p14:cNvPr>
              <p14:cNvContentPartPr/>
              <p14:nvPr/>
            </p14:nvContentPartPr>
            <p14:xfrm>
              <a:off x="8532423" y="2133438"/>
              <a:ext cx="67680" cy="387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5ABE68F-6181-64FC-452A-21ACC9F023F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514783" y="2097438"/>
                <a:ext cx="10332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8622771-FA5F-3FE5-BFB0-345C9211AF68}"/>
                  </a:ext>
                </a:extLst>
              </p14:cNvPr>
              <p14:cNvContentPartPr/>
              <p14:nvPr/>
            </p14:nvContentPartPr>
            <p14:xfrm>
              <a:off x="8654823" y="1733118"/>
              <a:ext cx="43920" cy="45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8622771-FA5F-3FE5-BFB0-345C9211AF6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636823" y="1697478"/>
                <a:ext cx="7956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D3998AC-3DA7-1C03-4955-F92E1DF54EEC}"/>
                  </a:ext>
                </a:extLst>
              </p14:cNvPr>
              <p14:cNvContentPartPr/>
              <p14:nvPr/>
            </p14:nvContentPartPr>
            <p14:xfrm>
              <a:off x="6716223" y="468438"/>
              <a:ext cx="407520" cy="3906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D3998AC-3DA7-1C03-4955-F92E1DF54EE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698583" y="432438"/>
                <a:ext cx="44316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D832D6E-4389-3B1F-9D89-1BAE378D747F}"/>
                  </a:ext>
                </a:extLst>
              </p14:cNvPr>
              <p14:cNvContentPartPr/>
              <p14:nvPr/>
            </p14:nvContentPartPr>
            <p14:xfrm>
              <a:off x="6825303" y="470598"/>
              <a:ext cx="275400" cy="572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D832D6E-4389-3B1F-9D89-1BAE378D747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807303" y="434598"/>
                <a:ext cx="31104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82E68BB-F6FF-C4F1-D072-0EB5703A5968}"/>
                  </a:ext>
                </a:extLst>
              </p14:cNvPr>
              <p14:cNvContentPartPr/>
              <p14:nvPr/>
            </p14:nvContentPartPr>
            <p14:xfrm>
              <a:off x="6474663" y="1476438"/>
              <a:ext cx="452880" cy="4482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82E68BB-F6FF-C4F1-D072-0EB5703A596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457023" y="1440438"/>
                <a:ext cx="48852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2F0E42F-AFFD-C324-60B2-F2D482AD9EF9}"/>
                  </a:ext>
                </a:extLst>
              </p14:cNvPr>
              <p14:cNvContentPartPr/>
              <p14:nvPr/>
            </p14:nvContentPartPr>
            <p14:xfrm>
              <a:off x="6170103" y="2300478"/>
              <a:ext cx="428400" cy="3988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2F0E42F-AFFD-C324-60B2-F2D482AD9EF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152103" y="2264838"/>
                <a:ext cx="46404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A1F4599-FE24-72A9-E0C8-FAC88D3934F2}"/>
                  </a:ext>
                </a:extLst>
              </p14:cNvPr>
              <p14:cNvContentPartPr/>
              <p14:nvPr/>
            </p14:nvContentPartPr>
            <p14:xfrm>
              <a:off x="7088463" y="481038"/>
              <a:ext cx="105120" cy="315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A1F4599-FE24-72A9-E0C8-FAC88D3934F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070463" y="445038"/>
                <a:ext cx="140760" cy="38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849BA1B-9423-2499-82F3-8D100352D0F6}"/>
              </a:ext>
            </a:extLst>
          </p:cNvPr>
          <p:cNvGrpSpPr/>
          <p:nvPr/>
        </p:nvGrpSpPr>
        <p:grpSpPr>
          <a:xfrm>
            <a:off x="1711863" y="1525038"/>
            <a:ext cx="7039080" cy="4283640"/>
            <a:chOff x="1711863" y="1525038"/>
            <a:chExt cx="7039080" cy="428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5349681-09EF-EF8E-BB24-0996CA2C2162}"/>
                    </a:ext>
                  </a:extLst>
                </p14:cNvPr>
                <p14:cNvContentPartPr/>
                <p14:nvPr/>
              </p14:nvContentPartPr>
              <p14:xfrm>
                <a:off x="2403423" y="1525038"/>
                <a:ext cx="3187800" cy="813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5349681-09EF-EF8E-BB24-0996CA2C216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394423" y="1516398"/>
                  <a:ext cx="3205440" cy="83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EC9C5E1-3471-BD0C-5F85-7B7DBB2EB960}"/>
                    </a:ext>
                  </a:extLst>
                </p14:cNvPr>
                <p14:cNvContentPartPr/>
                <p14:nvPr/>
              </p14:nvContentPartPr>
              <p14:xfrm>
                <a:off x="4473063" y="1725558"/>
                <a:ext cx="135360" cy="349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EC9C5E1-3471-BD0C-5F85-7B7DBB2EB96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64063" y="1716918"/>
                  <a:ext cx="15300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BEADB64-499B-0E21-4D6E-3531972E9482}"/>
                    </a:ext>
                  </a:extLst>
                </p14:cNvPr>
                <p14:cNvContentPartPr/>
                <p14:nvPr/>
              </p14:nvContentPartPr>
              <p14:xfrm>
                <a:off x="4555143" y="1654278"/>
                <a:ext cx="207000" cy="232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BEADB64-499B-0E21-4D6E-3531972E948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546143" y="1645278"/>
                  <a:ext cx="2246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9A4B870-0ADC-FC8D-112D-02392876584D}"/>
                    </a:ext>
                  </a:extLst>
                </p14:cNvPr>
                <p14:cNvContentPartPr/>
                <p14:nvPr/>
              </p14:nvContentPartPr>
              <p14:xfrm>
                <a:off x="4732983" y="1915998"/>
                <a:ext cx="284760" cy="235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9A4B870-0ADC-FC8D-112D-02392876584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23983" y="1906998"/>
                  <a:ext cx="3024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2E71AF7-687F-82FE-2977-537018C8DC44}"/>
                    </a:ext>
                  </a:extLst>
                </p14:cNvPr>
                <p14:cNvContentPartPr/>
                <p14:nvPr/>
              </p14:nvContentPartPr>
              <p14:xfrm>
                <a:off x="4984263" y="2007078"/>
                <a:ext cx="37440" cy="234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2E71AF7-687F-82FE-2977-537018C8DC4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75623" y="1998438"/>
                  <a:ext cx="550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34A3179-6254-71BD-5070-2F252959CE9D}"/>
                    </a:ext>
                  </a:extLst>
                </p14:cNvPr>
                <p14:cNvContentPartPr/>
                <p14:nvPr/>
              </p14:nvContentPartPr>
              <p14:xfrm>
                <a:off x="4794183" y="1996998"/>
                <a:ext cx="455400" cy="470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34A3179-6254-71BD-5070-2F252959CE9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785543" y="1987998"/>
                  <a:ext cx="47304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2E86AF6-E2D0-1120-3EF8-35EAD97AB5AE}"/>
                    </a:ext>
                  </a:extLst>
                </p14:cNvPr>
                <p14:cNvContentPartPr/>
                <p14:nvPr/>
              </p14:nvContentPartPr>
              <p14:xfrm>
                <a:off x="5252103" y="1768038"/>
                <a:ext cx="241560" cy="496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2E86AF6-E2D0-1120-3EF8-35EAD97AB5A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243103" y="1759038"/>
                  <a:ext cx="25920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A1F2CEE-7150-5EB9-72C4-B14CFC0BEC42}"/>
                    </a:ext>
                  </a:extLst>
                </p14:cNvPr>
                <p14:cNvContentPartPr/>
                <p14:nvPr/>
              </p14:nvContentPartPr>
              <p14:xfrm>
                <a:off x="5461983" y="2064318"/>
                <a:ext cx="384840" cy="277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A1F2CEE-7150-5EB9-72C4-B14CFC0BEC4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453343" y="2055318"/>
                  <a:ext cx="4024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A5B6A76-3D93-A177-50CA-D72DC952F0C5}"/>
                    </a:ext>
                  </a:extLst>
                </p14:cNvPr>
                <p14:cNvContentPartPr/>
                <p14:nvPr/>
              </p14:nvContentPartPr>
              <p14:xfrm>
                <a:off x="5778063" y="1938318"/>
                <a:ext cx="81720" cy="423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A5B6A76-3D93-A177-50CA-D72DC952F0C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769423" y="1929678"/>
                  <a:ext cx="9936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403F916-054A-80C8-0F6A-B54CF05EBCAA}"/>
                    </a:ext>
                  </a:extLst>
                </p14:cNvPr>
                <p14:cNvContentPartPr/>
                <p14:nvPr/>
              </p14:nvContentPartPr>
              <p14:xfrm>
                <a:off x="5424903" y="2310558"/>
                <a:ext cx="609120" cy="204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403F916-054A-80C8-0F6A-B54CF05EBCA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415903" y="2301558"/>
                  <a:ext cx="6267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DE0DB50-37DE-7BA1-33BE-C59E69E6BBE6}"/>
                    </a:ext>
                  </a:extLst>
                </p14:cNvPr>
                <p14:cNvContentPartPr/>
                <p14:nvPr/>
              </p14:nvContentPartPr>
              <p14:xfrm>
                <a:off x="5588343" y="2069358"/>
                <a:ext cx="14400" cy="183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DE0DB50-37DE-7BA1-33BE-C59E69E6BBE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579343" y="2060718"/>
                  <a:ext cx="320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47E0703-231E-5FEA-C511-A9A293A155D8}"/>
                    </a:ext>
                  </a:extLst>
                </p14:cNvPr>
                <p14:cNvContentPartPr/>
                <p14:nvPr/>
              </p14:nvContentPartPr>
              <p14:xfrm>
                <a:off x="3263463" y="2464638"/>
                <a:ext cx="3620520" cy="21178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47E0703-231E-5FEA-C511-A9A293A155D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54823" y="2455998"/>
                  <a:ext cx="3638160" cy="21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FAB8B93-63F3-8646-DC1A-B1036293FA91}"/>
                    </a:ext>
                  </a:extLst>
                </p14:cNvPr>
                <p14:cNvContentPartPr/>
                <p14:nvPr/>
              </p14:nvContentPartPr>
              <p14:xfrm>
                <a:off x="1711863" y="4394238"/>
                <a:ext cx="2877480" cy="1414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FAB8B93-63F3-8646-DC1A-B1036293FA9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703223" y="4385238"/>
                  <a:ext cx="2895120" cy="14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BB7C109-2B6F-F65D-D123-7945405192BD}"/>
                    </a:ext>
                  </a:extLst>
                </p14:cNvPr>
                <p14:cNvContentPartPr/>
                <p14:nvPr/>
              </p14:nvContentPartPr>
              <p14:xfrm>
                <a:off x="1933623" y="4640478"/>
                <a:ext cx="372960" cy="177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BB7C109-2B6F-F65D-D123-7945405192B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924623" y="4631478"/>
                  <a:ext cx="3906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A6BFFD8-E112-3038-E094-F059A1473D23}"/>
                    </a:ext>
                  </a:extLst>
                </p14:cNvPr>
                <p14:cNvContentPartPr/>
                <p14:nvPr/>
              </p14:nvContentPartPr>
              <p14:xfrm>
                <a:off x="2332143" y="4691958"/>
                <a:ext cx="124920" cy="151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A6BFFD8-E112-3038-E094-F059A1473D2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323143" y="4683318"/>
                  <a:ext cx="1425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6B45756-2432-AA2E-2335-8F90B2EDDC6B}"/>
                    </a:ext>
                  </a:extLst>
                </p14:cNvPr>
                <p14:cNvContentPartPr/>
                <p14:nvPr/>
              </p14:nvContentPartPr>
              <p14:xfrm>
                <a:off x="2542383" y="4684758"/>
                <a:ext cx="160920" cy="1836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6B45756-2432-AA2E-2335-8F90B2EDDC6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33383" y="4675758"/>
                  <a:ext cx="1785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FDF59BF-9FEB-28A1-8A2F-62FC4E8FF299}"/>
                    </a:ext>
                  </a:extLst>
                </p14:cNvPr>
                <p14:cNvContentPartPr/>
                <p14:nvPr/>
              </p14:nvContentPartPr>
              <p14:xfrm>
                <a:off x="2651823" y="4447878"/>
                <a:ext cx="125280" cy="378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FDF59BF-9FEB-28A1-8A2F-62FC4E8FF29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42823" y="4439238"/>
                  <a:ext cx="14292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AD7C69C-7719-3849-9500-A3F69F3CC094}"/>
                    </a:ext>
                  </a:extLst>
                </p14:cNvPr>
                <p14:cNvContentPartPr/>
                <p14:nvPr/>
              </p14:nvContentPartPr>
              <p14:xfrm>
                <a:off x="2611143" y="4571358"/>
                <a:ext cx="198720" cy="1022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AD7C69C-7719-3849-9500-A3F69F3CC09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602143" y="4562358"/>
                  <a:ext cx="216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82217F8-05D0-7F04-236B-2E65B51FFFC9}"/>
                    </a:ext>
                  </a:extLst>
                </p14:cNvPr>
                <p14:cNvContentPartPr/>
                <p14:nvPr/>
              </p14:nvContentPartPr>
              <p14:xfrm>
                <a:off x="2895903" y="4614558"/>
                <a:ext cx="162360" cy="181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82217F8-05D0-7F04-236B-2E65B51FFFC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887263" y="4605558"/>
                  <a:ext cx="1800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53F82DD-929A-4FF2-E49C-4C378C65F25A}"/>
                    </a:ext>
                  </a:extLst>
                </p14:cNvPr>
                <p14:cNvContentPartPr/>
                <p14:nvPr/>
              </p14:nvContentPartPr>
              <p14:xfrm>
                <a:off x="3087063" y="4692678"/>
                <a:ext cx="117000" cy="128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53F82DD-929A-4FF2-E49C-4C378C65F25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078063" y="4684038"/>
                  <a:ext cx="1346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7E55A4C-9E38-84CE-5B9D-B6147A5C0844}"/>
                    </a:ext>
                  </a:extLst>
                </p14:cNvPr>
                <p14:cNvContentPartPr/>
                <p14:nvPr/>
              </p14:nvContentPartPr>
              <p14:xfrm>
                <a:off x="3258423" y="4659558"/>
                <a:ext cx="206280" cy="165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7E55A4C-9E38-84CE-5B9D-B6147A5C084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249783" y="4650918"/>
                  <a:ext cx="2239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4FF53FB-66F7-68ED-DE8C-34544316F160}"/>
                    </a:ext>
                  </a:extLst>
                </p14:cNvPr>
                <p14:cNvContentPartPr/>
                <p14:nvPr/>
              </p14:nvContentPartPr>
              <p14:xfrm>
                <a:off x="3461823" y="4706358"/>
                <a:ext cx="248760" cy="153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4FF53FB-66F7-68ED-DE8C-34544316F16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452823" y="4697358"/>
                  <a:ext cx="2664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CEE56AD-1EA3-AA4B-58E6-4076F42A1AF1}"/>
                    </a:ext>
                  </a:extLst>
                </p14:cNvPr>
                <p14:cNvContentPartPr/>
                <p14:nvPr/>
              </p14:nvContentPartPr>
              <p14:xfrm>
                <a:off x="3843783" y="4602318"/>
                <a:ext cx="7560" cy="22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CEE56AD-1EA3-AA4B-58E6-4076F42A1AF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34783" y="4593318"/>
                  <a:ext cx="252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D89A499-6E71-54A2-9E37-3D5A3D40983A}"/>
                    </a:ext>
                  </a:extLst>
                </p14:cNvPr>
                <p14:cNvContentPartPr/>
                <p14:nvPr/>
              </p14:nvContentPartPr>
              <p14:xfrm>
                <a:off x="3873303" y="4409358"/>
                <a:ext cx="45720" cy="658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D89A499-6E71-54A2-9E37-3D5A3D40983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864663" y="4400718"/>
                  <a:ext cx="63360" cy="67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D8D44DE-1A4B-52BA-9521-315EA47DC225}"/>
                    </a:ext>
                  </a:extLst>
                </p14:cNvPr>
                <p14:cNvContentPartPr/>
                <p14:nvPr/>
              </p14:nvContentPartPr>
              <p14:xfrm>
                <a:off x="3720303" y="4810038"/>
                <a:ext cx="191160" cy="229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D8D44DE-1A4B-52BA-9521-315EA47DC22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711663" y="4801398"/>
                  <a:ext cx="2088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0655D67-F5CF-867D-1A68-5E754D3E076E}"/>
                    </a:ext>
                  </a:extLst>
                </p14:cNvPr>
                <p14:cNvContentPartPr/>
                <p14:nvPr/>
              </p14:nvContentPartPr>
              <p14:xfrm>
                <a:off x="2150703" y="5037198"/>
                <a:ext cx="270720" cy="4352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0655D67-F5CF-867D-1A68-5E754D3E076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141703" y="5028558"/>
                  <a:ext cx="28836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DD622E1-54BC-1722-E9B9-45E37261ACF7}"/>
                    </a:ext>
                  </a:extLst>
                </p14:cNvPr>
                <p14:cNvContentPartPr/>
                <p14:nvPr/>
              </p14:nvContentPartPr>
              <p14:xfrm>
                <a:off x="2261223" y="5393598"/>
                <a:ext cx="104760" cy="33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DD622E1-54BC-1722-E9B9-45E37261ACF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252223" y="5384598"/>
                  <a:ext cx="1224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AA38F4D-D2EF-540C-70C4-08F105888B5D}"/>
                    </a:ext>
                  </a:extLst>
                </p14:cNvPr>
                <p14:cNvContentPartPr/>
                <p14:nvPr/>
              </p14:nvContentPartPr>
              <p14:xfrm>
                <a:off x="2437263" y="5329158"/>
                <a:ext cx="148680" cy="308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AA38F4D-D2EF-540C-70C4-08F105888B5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428623" y="5320158"/>
                  <a:ext cx="1663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44F34AF-80F8-1387-15CD-7C001F5A3FAA}"/>
                    </a:ext>
                  </a:extLst>
                </p14:cNvPr>
                <p14:cNvContentPartPr/>
                <p14:nvPr/>
              </p14:nvContentPartPr>
              <p14:xfrm>
                <a:off x="2672703" y="5139438"/>
                <a:ext cx="78120" cy="3402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44F34AF-80F8-1387-15CD-7C001F5A3FA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664063" y="5130438"/>
                  <a:ext cx="957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165B50F-064A-C30D-A290-3D6CF722B15E}"/>
                    </a:ext>
                  </a:extLst>
                </p14:cNvPr>
                <p14:cNvContentPartPr/>
                <p14:nvPr/>
              </p14:nvContentPartPr>
              <p14:xfrm>
                <a:off x="5519943" y="2607198"/>
                <a:ext cx="1526400" cy="17600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165B50F-064A-C30D-A290-3D6CF722B15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510943" y="2598198"/>
                  <a:ext cx="1544040" cy="177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CBBE5EC-399B-7950-9876-E2794E724076}"/>
                    </a:ext>
                  </a:extLst>
                </p14:cNvPr>
                <p14:cNvContentPartPr/>
                <p14:nvPr/>
              </p14:nvContentPartPr>
              <p14:xfrm>
                <a:off x="4818663" y="3990318"/>
                <a:ext cx="2135880" cy="16826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CBBE5EC-399B-7950-9876-E2794E72407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809663" y="3981318"/>
                  <a:ext cx="2153520" cy="170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53987EF-5C03-E004-00A9-45517189B86D}"/>
                    </a:ext>
                  </a:extLst>
                </p14:cNvPr>
                <p14:cNvContentPartPr/>
                <p14:nvPr/>
              </p14:nvContentPartPr>
              <p14:xfrm>
                <a:off x="5191623" y="4575318"/>
                <a:ext cx="277560" cy="368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53987EF-5C03-E004-00A9-45517189B86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182983" y="4566318"/>
                  <a:ext cx="29520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43D5881-DBA1-2AE4-C359-43C497D8B20C}"/>
                    </a:ext>
                  </a:extLst>
                </p14:cNvPr>
                <p14:cNvContentPartPr/>
                <p14:nvPr/>
              </p14:nvContentPartPr>
              <p14:xfrm>
                <a:off x="5478543" y="4760358"/>
                <a:ext cx="295560" cy="1641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43D5881-DBA1-2AE4-C359-43C497D8B20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469543" y="4751718"/>
                  <a:ext cx="313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153499A-B4F9-3B56-0B3E-52A0D2B529D8}"/>
                    </a:ext>
                  </a:extLst>
                </p14:cNvPr>
                <p14:cNvContentPartPr/>
                <p14:nvPr/>
              </p14:nvContentPartPr>
              <p14:xfrm>
                <a:off x="5715783" y="4704558"/>
                <a:ext cx="155520" cy="217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153499A-B4F9-3B56-0B3E-52A0D2B529D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707143" y="4695918"/>
                  <a:ext cx="1731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D3ACD34-AFC9-4449-334C-4A9598BF61BF}"/>
                    </a:ext>
                  </a:extLst>
                </p14:cNvPr>
                <p14:cNvContentPartPr/>
                <p14:nvPr/>
              </p14:nvContentPartPr>
              <p14:xfrm>
                <a:off x="5973543" y="4543638"/>
                <a:ext cx="298080" cy="470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D3ACD34-AFC9-4449-334C-4A9598BF61B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964903" y="4534998"/>
                  <a:ext cx="31572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600BEF5-ACD3-929F-3250-B907629E7614}"/>
                    </a:ext>
                  </a:extLst>
                </p14:cNvPr>
                <p14:cNvContentPartPr/>
                <p14:nvPr/>
              </p14:nvContentPartPr>
              <p14:xfrm>
                <a:off x="5539743" y="5073918"/>
                <a:ext cx="240120" cy="413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600BEF5-ACD3-929F-3250-B907629E761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531103" y="5065278"/>
                  <a:ext cx="25776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803FC46-5EE0-80A0-A254-8D414A35E4B6}"/>
                    </a:ext>
                  </a:extLst>
                </p14:cNvPr>
                <p14:cNvContentPartPr/>
                <p14:nvPr/>
              </p14:nvContentPartPr>
              <p14:xfrm>
                <a:off x="5541543" y="5296038"/>
                <a:ext cx="183960" cy="84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803FC46-5EE0-80A0-A254-8D414A35E4B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532543" y="5287038"/>
                  <a:ext cx="2016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0FF0724-2103-7C3D-7149-EFA43C5C2D53}"/>
                    </a:ext>
                  </a:extLst>
                </p14:cNvPr>
                <p14:cNvContentPartPr/>
                <p14:nvPr/>
              </p14:nvContentPartPr>
              <p14:xfrm>
                <a:off x="6230223" y="4536798"/>
                <a:ext cx="211680" cy="4860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0FF0724-2103-7C3D-7149-EFA43C5C2D5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221223" y="4527798"/>
                  <a:ext cx="22932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681FBCC-FEBB-9779-76C0-759110CDBC84}"/>
                    </a:ext>
                  </a:extLst>
                </p14:cNvPr>
                <p14:cNvContentPartPr/>
                <p14:nvPr/>
              </p14:nvContentPartPr>
              <p14:xfrm>
                <a:off x="6298263" y="4793478"/>
                <a:ext cx="102240" cy="140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681FBCC-FEBB-9779-76C0-759110CDBC8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289623" y="4784478"/>
                  <a:ext cx="1198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F6CB590-F8DE-B3F6-00E8-AE1C8C6FD2BD}"/>
                    </a:ext>
                  </a:extLst>
                </p14:cNvPr>
                <p14:cNvContentPartPr/>
                <p14:nvPr/>
              </p14:nvContentPartPr>
              <p14:xfrm>
                <a:off x="6394743" y="4794198"/>
                <a:ext cx="196560" cy="516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F6CB590-F8DE-B3F6-00E8-AE1C8C6FD2B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385743" y="4785198"/>
                  <a:ext cx="21420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015EA64-1927-45D3-1724-B2C3633712A6}"/>
                    </a:ext>
                  </a:extLst>
                </p14:cNvPr>
                <p14:cNvContentPartPr/>
                <p14:nvPr/>
              </p14:nvContentPartPr>
              <p14:xfrm>
                <a:off x="6424623" y="4736598"/>
                <a:ext cx="231480" cy="409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015EA64-1927-45D3-1724-B2C3633712A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415983" y="4727598"/>
                  <a:ext cx="2491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47BB539-D07A-84A7-BC21-15EFEFF00C07}"/>
                    </a:ext>
                  </a:extLst>
                </p14:cNvPr>
                <p14:cNvContentPartPr/>
                <p14:nvPr/>
              </p14:nvContentPartPr>
              <p14:xfrm>
                <a:off x="5824503" y="5103438"/>
                <a:ext cx="119520" cy="3812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47BB539-D07A-84A7-BC21-15EFEFF00C0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815503" y="5094438"/>
                  <a:ext cx="1371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D6533BD-E204-F064-42A4-BDAADD3DEB82}"/>
                    </a:ext>
                  </a:extLst>
                </p14:cNvPr>
                <p14:cNvContentPartPr/>
                <p14:nvPr/>
              </p14:nvContentPartPr>
              <p14:xfrm>
                <a:off x="6042663" y="5163198"/>
                <a:ext cx="57240" cy="3913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D6533BD-E204-F064-42A4-BDAADD3DEB8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033663" y="5154558"/>
                  <a:ext cx="7488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1D80890-DA07-BF1D-E319-D37A0EBB0826}"/>
                    </a:ext>
                  </a:extLst>
                </p14:cNvPr>
                <p14:cNvContentPartPr/>
                <p14:nvPr/>
              </p14:nvContentPartPr>
              <p14:xfrm>
                <a:off x="5845383" y="5076438"/>
                <a:ext cx="345240" cy="5907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1D80890-DA07-BF1D-E319-D37A0EBB082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836743" y="5067798"/>
                  <a:ext cx="36288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822E30C-85BB-A303-7077-26C258E76439}"/>
                    </a:ext>
                  </a:extLst>
                </p14:cNvPr>
                <p14:cNvContentPartPr/>
                <p14:nvPr/>
              </p14:nvContentPartPr>
              <p14:xfrm>
                <a:off x="7147143" y="2644998"/>
                <a:ext cx="323640" cy="1272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822E30C-85BB-A303-7077-26C258E7643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138143" y="2635998"/>
                  <a:ext cx="341280" cy="12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21E5598-AFEF-9E8B-1C1B-83A55B2E1F46}"/>
                    </a:ext>
                  </a:extLst>
                </p14:cNvPr>
                <p14:cNvContentPartPr/>
                <p14:nvPr/>
              </p14:nvContentPartPr>
              <p14:xfrm>
                <a:off x="7071903" y="3975558"/>
                <a:ext cx="1679040" cy="1686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21E5598-AFEF-9E8B-1C1B-83A55B2E1F4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063263" y="3966918"/>
                  <a:ext cx="1696680" cy="170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5A21B5C-7E45-A294-828F-50322C4FEB7E}"/>
                    </a:ext>
                  </a:extLst>
                </p14:cNvPr>
                <p14:cNvContentPartPr/>
                <p14:nvPr/>
              </p14:nvContentPartPr>
              <p14:xfrm>
                <a:off x="7282143" y="4465158"/>
                <a:ext cx="369360" cy="3387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5A21B5C-7E45-A294-828F-50322C4FEB7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273143" y="4456518"/>
                  <a:ext cx="387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DE24AD3-E806-A799-2972-8ED8706B5FA2}"/>
                    </a:ext>
                  </a:extLst>
                </p14:cNvPr>
                <p14:cNvContentPartPr/>
                <p14:nvPr/>
              </p14:nvContentPartPr>
              <p14:xfrm>
                <a:off x="7601823" y="4574958"/>
                <a:ext cx="138960" cy="195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DE24AD3-E806-A799-2972-8ED8706B5FA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592823" y="4565958"/>
                  <a:ext cx="1566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0EDC53E-F7AD-53BF-21C5-0E4C90E78CAC}"/>
                    </a:ext>
                  </a:extLst>
                </p14:cNvPr>
                <p14:cNvContentPartPr/>
                <p14:nvPr/>
              </p14:nvContentPartPr>
              <p14:xfrm>
                <a:off x="7577703" y="4550478"/>
                <a:ext cx="114480" cy="2894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0EDC53E-F7AD-53BF-21C5-0E4C90E78CA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69063" y="4541478"/>
                  <a:ext cx="1321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EB80B2D-F3F1-377A-E62C-3D5319DDC875}"/>
                    </a:ext>
                  </a:extLst>
                </p14:cNvPr>
                <p14:cNvContentPartPr/>
                <p14:nvPr/>
              </p14:nvContentPartPr>
              <p14:xfrm>
                <a:off x="7753743" y="4471998"/>
                <a:ext cx="198000" cy="3366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EB80B2D-F3F1-377A-E62C-3D5319DDC87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744743" y="4463358"/>
                  <a:ext cx="2156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94C77F2-4A11-A338-430F-7CE8CD74CF46}"/>
                    </a:ext>
                  </a:extLst>
                </p14:cNvPr>
                <p14:cNvContentPartPr/>
                <p14:nvPr/>
              </p14:nvContentPartPr>
              <p14:xfrm>
                <a:off x="8069463" y="4542918"/>
                <a:ext cx="294480" cy="2566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94C77F2-4A11-A338-430F-7CE8CD74CF4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060463" y="4533918"/>
                  <a:ext cx="3121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92E053D-3C72-3DFA-EC70-0FDD96BB6431}"/>
                    </a:ext>
                  </a:extLst>
                </p14:cNvPr>
                <p14:cNvContentPartPr/>
                <p14:nvPr/>
              </p14:nvContentPartPr>
              <p14:xfrm>
                <a:off x="7728903" y="4272918"/>
                <a:ext cx="360" cy="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92E053D-3C72-3DFA-EC70-0FDD96BB643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719903" y="42642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A7FD40C-5EB9-FDD4-6597-DB737DC76853}"/>
                    </a:ext>
                  </a:extLst>
                </p14:cNvPr>
                <p14:cNvContentPartPr/>
                <p14:nvPr/>
              </p14:nvContentPartPr>
              <p14:xfrm>
                <a:off x="7284303" y="4775118"/>
                <a:ext cx="253800" cy="6818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A7FD40C-5EB9-FDD4-6597-DB737DC7685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275303" y="4766118"/>
                  <a:ext cx="271440" cy="6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5D480FD-B422-29EC-2B51-63B8DB469A23}"/>
                    </a:ext>
                  </a:extLst>
                </p14:cNvPr>
                <p14:cNvContentPartPr/>
                <p14:nvPr/>
              </p14:nvContentPartPr>
              <p14:xfrm>
                <a:off x="7346223" y="5082918"/>
                <a:ext cx="142560" cy="1119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5D480FD-B422-29EC-2B51-63B8DB469A2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337583" y="5074278"/>
                  <a:ext cx="1602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B5311A0-B43F-0954-5414-C779562BD2B1}"/>
                    </a:ext>
                  </a:extLst>
                </p14:cNvPr>
                <p14:cNvContentPartPr/>
                <p14:nvPr/>
              </p14:nvContentPartPr>
              <p14:xfrm>
                <a:off x="7510383" y="5226198"/>
                <a:ext cx="212400" cy="3272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B5311A0-B43F-0954-5414-C779562BD2B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501743" y="5217198"/>
                  <a:ext cx="2300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5AA6BE5-69BB-B2DD-E6F2-2147711C680E}"/>
                    </a:ext>
                  </a:extLst>
                </p14:cNvPr>
                <p14:cNvContentPartPr/>
                <p14:nvPr/>
              </p14:nvContentPartPr>
              <p14:xfrm>
                <a:off x="7739343" y="5156718"/>
                <a:ext cx="43920" cy="2160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5AA6BE5-69BB-B2DD-E6F2-2147711C680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730343" y="5148078"/>
                  <a:ext cx="615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5B9A40F-2251-30EA-F5CA-39B93DED4723}"/>
                    </a:ext>
                  </a:extLst>
                </p14:cNvPr>
                <p14:cNvContentPartPr/>
                <p14:nvPr/>
              </p14:nvContentPartPr>
              <p14:xfrm>
                <a:off x="7748343" y="4923798"/>
                <a:ext cx="54000" cy="316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5B9A40F-2251-30EA-F5CA-39B93DED472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739343" y="4915158"/>
                  <a:ext cx="71640" cy="4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B8C9A395-1979-3132-DF6B-389218D7BA44}"/>
                  </a:ext>
                </a:extLst>
              </p14:cNvPr>
              <p14:cNvContentPartPr/>
              <p14:nvPr/>
            </p14:nvContentPartPr>
            <p14:xfrm>
              <a:off x="1719063" y="5470638"/>
              <a:ext cx="511560" cy="5162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B8C9A395-1979-3132-DF6B-389218D7BA44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710063" y="5461998"/>
                <a:ext cx="529200" cy="53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6AF15A3-3446-51D9-3B9E-117F7C232BC5}"/>
              </a:ext>
            </a:extLst>
          </p:cNvPr>
          <p:cNvGrpSpPr/>
          <p:nvPr/>
        </p:nvGrpSpPr>
        <p:grpSpPr>
          <a:xfrm>
            <a:off x="1425303" y="5854398"/>
            <a:ext cx="720720" cy="748440"/>
            <a:chOff x="1425303" y="5854398"/>
            <a:chExt cx="720720" cy="74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8F86DD3-9BA0-3FE2-2D08-37FAC7D90E1C}"/>
                    </a:ext>
                  </a:extLst>
                </p14:cNvPr>
                <p14:cNvContentPartPr/>
                <p14:nvPr/>
              </p14:nvContentPartPr>
              <p14:xfrm>
                <a:off x="1480743" y="5854398"/>
                <a:ext cx="605160" cy="268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8F86DD3-9BA0-3FE2-2D08-37FAC7D90E1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472103" y="5845758"/>
                  <a:ext cx="6228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3895F06-3F59-B34F-592D-66F985368DE5}"/>
                    </a:ext>
                  </a:extLst>
                </p14:cNvPr>
                <p14:cNvContentPartPr/>
                <p14:nvPr/>
              </p14:nvContentPartPr>
              <p14:xfrm>
                <a:off x="1493703" y="6025038"/>
                <a:ext cx="129600" cy="3819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3895F06-3F59-B34F-592D-66F985368DE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485063" y="6016398"/>
                  <a:ext cx="14724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56E91AD-C752-4808-AA81-1A73683E6E7A}"/>
                    </a:ext>
                  </a:extLst>
                </p14:cNvPr>
                <p14:cNvContentPartPr/>
                <p14:nvPr/>
              </p14:nvContentPartPr>
              <p14:xfrm>
                <a:off x="2095623" y="5973198"/>
                <a:ext cx="32040" cy="4978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56E91AD-C752-4808-AA81-1A73683E6E7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086983" y="5964558"/>
                  <a:ext cx="4968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DB52D8B-4D26-A38D-4EDA-EECA78E37FEE}"/>
                    </a:ext>
                  </a:extLst>
                </p14:cNvPr>
                <p14:cNvContentPartPr/>
                <p14:nvPr/>
              </p14:nvContentPartPr>
              <p14:xfrm>
                <a:off x="1446903" y="6331758"/>
                <a:ext cx="673560" cy="2710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DB52D8B-4D26-A38D-4EDA-EECA78E37FE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437903" y="6322758"/>
                  <a:ext cx="6912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52205C8-62C5-BA8D-3816-BE1AAC8947FA}"/>
                    </a:ext>
                  </a:extLst>
                </p14:cNvPr>
                <p14:cNvContentPartPr/>
                <p14:nvPr/>
              </p14:nvContentPartPr>
              <p14:xfrm>
                <a:off x="1481823" y="6304038"/>
                <a:ext cx="664200" cy="1490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52205C8-62C5-BA8D-3816-BE1AAC8947F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473183" y="6295038"/>
                  <a:ext cx="6818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E577FC5-3EEA-8B77-D987-8129C68D153D}"/>
                    </a:ext>
                  </a:extLst>
                </p14:cNvPr>
                <p14:cNvContentPartPr/>
                <p14:nvPr/>
              </p14:nvContentPartPr>
              <p14:xfrm>
                <a:off x="1425303" y="6260838"/>
                <a:ext cx="676800" cy="110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E577FC5-3EEA-8B77-D987-8129C68D153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416303" y="6251838"/>
                  <a:ext cx="6944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D835EBD-AF33-EC49-3461-1DB738C38C87}"/>
                    </a:ext>
                  </a:extLst>
                </p14:cNvPr>
                <p14:cNvContentPartPr/>
                <p14:nvPr/>
              </p14:nvContentPartPr>
              <p14:xfrm>
                <a:off x="1556703" y="6154998"/>
                <a:ext cx="493920" cy="968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D835EBD-AF33-EC49-3461-1DB738C38C8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548063" y="6146358"/>
                  <a:ext cx="5115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C89504C-FFF8-14A6-62C5-2A54C20FCC59}"/>
                    </a:ext>
                  </a:extLst>
                </p14:cNvPr>
                <p14:cNvContentPartPr/>
                <p14:nvPr/>
              </p14:nvContentPartPr>
              <p14:xfrm>
                <a:off x="1488303" y="6025038"/>
                <a:ext cx="590760" cy="1177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C89504C-FFF8-14A6-62C5-2A54C20FCC5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479303" y="6016398"/>
                  <a:ext cx="60840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C3BE3D0-A1B8-D5B8-3690-41A662C7A7DE}"/>
              </a:ext>
            </a:extLst>
          </p:cNvPr>
          <p:cNvGrpSpPr/>
          <p:nvPr/>
        </p:nvGrpSpPr>
        <p:grpSpPr>
          <a:xfrm>
            <a:off x="5894343" y="2908381"/>
            <a:ext cx="2378520" cy="713880"/>
            <a:chOff x="5894343" y="2908381"/>
            <a:chExt cx="2378520" cy="71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F5D8865-76DA-FF20-7836-F22BB6C40ED1}"/>
                    </a:ext>
                  </a:extLst>
                </p14:cNvPr>
                <p14:cNvContentPartPr/>
                <p14:nvPr/>
              </p14:nvContentPartPr>
              <p14:xfrm>
                <a:off x="5923143" y="2973541"/>
                <a:ext cx="92160" cy="3967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F5D8865-76DA-FF20-7836-F22BB6C40ED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914143" y="2964541"/>
                  <a:ext cx="10980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7149975-B12B-1ACA-BEE7-64DECDD258EB}"/>
                    </a:ext>
                  </a:extLst>
                </p14:cNvPr>
                <p14:cNvContentPartPr/>
                <p14:nvPr/>
              </p14:nvContentPartPr>
              <p14:xfrm>
                <a:off x="6054183" y="2936101"/>
                <a:ext cx="44640" cy="3985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7149975-B12B-1ACA-BEE7-64DECDD258E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045543" y="2927461"/>
                  <a:ext cx="622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F55D57C-33CF-FC47-090D-F4C7728B46E1}"/>
                    </a:ext>
                  </a:extLst>
                </p14:cNvPr>
                <p14:cNvContentPartPr/>
                <p14:nvPr/>
              </p14:nvContentPartPr>
              <p14:xfrm>
                <a:off x="5924583" y="3167221"/>
                <a:ext cx="177120" cy="392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F55D57C-33CF-FC47-090D-F4C7728B46E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915943" y="3158581"/>
                  <a:ext cx="1947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9364A87-3F2E-81BB-3F99-751A2DFC8A1A}"/>
                    </a:ext>
                  </a:extLst>
                </p14:cNvPr>
                <p14:cNvContentPartPr/>
                <p14:nvPr/>
              </p14:nvContentPartPr>
              <p14:xfrm>
                <a:off x="6211863" y="2990461"/>
                <a:ext cx="51120" cy="2948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9364A87-3F2E-81BB-3F99-751A2DFC8A1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203223" y="2981461"/>
                  <a:ext cx="687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AA663D8-CBC6-D8C8-8B9C-2FD1913B9077}"/>
                    </a:ext>
                  </a:extLst>
                </p14:cNvPr>
                <p14:cNvContentPartPr/>
                <p14:nvPr/>
              </p14:nvContentPartPr>
              <p14:xfrm>
                <a:off x="6082263" y="2974261"/>
                <a:ext cx="246240" cy="313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AA663D8-CBC6-D8C8-8B9C-2FD1913B907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073623" y="2965621"/>
                  <a:ext cx="2638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F2DF2E4-470D-47FA-0E63-490BE9D89C64}"/>
                    </a:ext>
                  </a:extLst>
                </p14:cNvPr>
                <p14:cNvContentPartPr/>
                <p14:nvPr/>
              </p14:nvContentPartPr>
              <p14:xfrm>
                <a:off x="6277383" y="3003421"/>
                <a:ext cx="244080" cy="3322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F2DF2E4-470D-47FA-0E63-490BE9D89C6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268383" y="2994421"/>
                  <a:ext cx="26172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941EAA2-A1AD-B04C-D160-AC64005F3002}"/>
                    </a:ext>
                  </a:extLst>
                </p14:cNvPr>
                <p14:cNvContentPartPr/>
                <p14:nvPr/>
              </p14:nvContentPartPr>
              <p14:xfrm>
                <a:off x="6503823" y="2950501"/>
                <a:ext cx="158040" cy="3592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941EAA2-A1AD-B04C-D160-AC64005F300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494823" y="2941501"/>
                  <a:ext cx="1756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11AA397-093B-B79F-6616-DF50B774A70C}"/>
                    </a:ext>
                  </a:extLst>
                </p14:cNvPr>
                <p14:cNvContentPartPr/>
                <p14:nvPr/>
              </p14:nvContentPartPr>
              <p14:xfrm>
                <a:off x="6712263" y="2990821"/>
                <a:ext cx="275760" cy="2844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11AA397-093B-B79F-6616-DF50B774A70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703623" y="2982181"/>
                  <a:ext cx="2934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B564068-0E7F-9A78-1FDE-A8180E1E7B5E}"/>
                    </a:ext>
                  </a:extLst>
                </p14:cNvPr>
                <p14:cNvContentPartPr/>
                <p14:nvPr/>
              </p14:nvContentPartPr>
              <p14:xfrm>
                <a:off x="6958143" y="2914501"/>
                <a:ext cx="71280" cy="4068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B564068-0E7F-9A78-1FDE-A8180E1E7B5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949503" y="2905501"/>
                  <a:ext cx="889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16A01D3-33BD-95B6-73DF-D7B2E3B6B75D}"/>
                    </a:ext>
                  </a:extLst>
                </p14:cNvPr>
                <p14:cNvContentPartPr/>
                <p14:nvPr/>
              </p14:nvContentPartPr>
              <p14:xfrm>
                <a:off x="7036623" y="2908381"/>
                <a:ext cx="70560" cy="3772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16A01D3-33BD-95B6-73DF-D7B2E3B6B75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027983" y="2899741"/>
                  <a:ext cx="882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C16CF3B-3462-D5C8-BE80-09608066AE1E}"/>
                    </a:ext>
                  </a:extLst>
                </p14:cNvPr>
                <p14:cNvContentPartPr/>
                <p14:nvPr/>
              </p14:nvContentPartPr>
              <p14:xfrm>
                <a:off x="7204383" y="3139501"/>
                <a:ext cx="258840" cy="2106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C16CF3B-3462-D5C8-BE80-09608066AE1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195743" y="3130501"/>
                  <a:ext cx="2764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A7664E0-1502-49BC-35BD-ACAC6B540AB3}"/>
                    </a:ext>
                  </a:extLst>
                </p14:cNvPr>
                <p14:cNvContentPartPr/>
                <p14:nvPr/>
              </p14:nvContentPartPr>
              <p14:xfrm>
                <a:off x="7499943" y="3167221"/>
                <a:ext cx="221760" cy="1962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A7664E0-1502-49BC-35BD-ACAC6B540AB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491303" y="3158581"/>
                  <a:ext cx="2394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DACE229-52BD-BF88-EB17-37BB6C6CF4D1}"/>
                    </a:ext>
                  </a:extLst>
                </p14:cNvPr>
                <p14:cNvContentPartPr/>
                <p14:nvPr/>
              </p14:nvContentPartPr>
              <p14:xfrm>
                <a:off x="7648983" y="2960581"/>
                <a:ext cx="259200" cy="4129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DACE229-52BD-BF88-EB17-37BB6C6CF4D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639983" y="2951581"/>
                  <a:ext cx="2768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F8B2023-E51F-2CEB-4215-0200FF3D370B}"/>
                    </a:ext>
                  </a:extLst>
                </p14:cNvPr>
                <p14:cNvContentPartPr/>
                <p14:nvPr/>
              </p14:nvContentPartPr>
              <p14:xfrm>
                <a:off x="5894343" y="3482221"/>
                <a:ext cx="2378520" cy="140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F8B2023-E51F-2CEB-4215-0200FF3D370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885703" y="3473581"/>
                  <a:ext cx="239616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9F2F5450-BD55-F425-A26C-89D8ED5060D8}"/>
              </a:ext>
            </a:extLst>
          </p:cNvPr>
          <p:cNvGrpSpPr/>
          <p:nvPr/>
        </p:nvGrpSpPr>
        <p:grpSpPr>
          <a:xfrm>
            <a:off x="185463" y="3258438"/>
            <a:ext cx="7427880" cy="1547280"/>
            <a:chOff x="185463" y="3258438"/>
            <a:chExt cx="7427880" cy="154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60A9DFF-FFBB-9448-9019-D21521403891}"/>
                    </a:ext>
                  </a:extLst>
                </p14:cNvPr>
                <p14:cNvContentPartPr/>
                <p14:nvPr/>
              </p14:nvContentPartPr>
              <p14:xfrm>
                <a:off x="1134783" y="4151238"/>
                <a:ext cx="923760" cy="619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60A9DFF-FFBB-9448-9019-D2152140389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25783" y="4142238"/>
                  <a:ext cx="941400" cy="63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10AB075-DDDF-754E-AFCE-6A449CD00A03}"/>
                    </a:ext>
                  </a:extLst>
                </p14:cNvPr>
                <p14:cNvContentPartPr/>
                <p14:nvPr/>
              </p14:nvContentPartPr>
              <p14:xfrm>
                <a:off x="185463" y="3258438"/>
                <a:ext cx="1538640" cy="12052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10AB075-DDDF-754E-AFCE-6A449CD00A0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76463" y="3249798"/>
                  <a:ext cx="1556280" cy="12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372BBAD-0EEA-E55A-E26D-D98EB4C4CC50}"/>
                    </a:ext>
                  </a:extLst>
                </p14:cNvPr>
                <p14:cNvContentPartPr/>
                <p14:nvPr/>
              </p14:nvContentPartPr>
              <p14:xfrm>
                <a:off x="410823" y="3534198"/>
                <a:ext cx="211680" cy="2984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372BBAD-0EEA-E55A-E26D-D98EB4C4CC5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02183" y="3525558"/>
                  <a:ext cx="2293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E46C846-5245-4840-DA57-02042900069B}"/>
                    </a:ext>
                  </a:extLst>
                </p14:cNvPr>
                <p14:cNvContentPartPr/>
                <p14:nvPr/>
              </p14:nvContentPartPr>
              <p14:xfrm>
                <a:off x="671463" y="3528078"/>
                <a:ext cx="194400" cy="2944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E46C846-5245-4840-DA57-02042900069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62463" y="3519078"/>
                  <a:ext cx="2120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D04F844-068F-326E-00D2-64503E1C91AC}"/>
                    </a:ext>
                  </a:extLst>
                </p14:cNvPr>
                <p14:cNvContentPartPr/>
                <p14:nvPr/>
              </p14:nvContentPartPr>
              <p14:xfrm>
                <a:off x="939663" y="3497838"/>
                <a:ext cx="439920" cy="2880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D04F844-068F-326E-00D2-64503E1C91A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31023" y="3488838"/>
                  <a:ext cx="4575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60A5124-1736-065F-65AD-A7CA67A95ACA}"/>
                    </a:ext>
                  </a:extLst>
                </p14:cNvPr>
                <p14:cNvContentPartPr/>
                <p14:nvPr/>
              </p14:nvContentPartPr>
              <p14:xfrm>
                <a:off x="321903" y="3917958"/>
                <a:ext cx="269280" cy="4687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60A5124-1736-065F-65AD-A7CA67A95AC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13263" y="3908958"/>
                  <a:ext cx="28692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EF43B2F-8603-F9D2-44BD-45888BD57A13}"/>
                    </a:ext>
                  </a:extLst>
                </p14:cNvPr>
                <p14:cNvContentPartPr/>
                <p14:nvPr/>
              </p14:nvContentPartPr>
              <p14:xfrm>
                <a:off x="626823" y="4143678"/>
                <a:ext cx="231840" cy="1522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EF43B2F-8603-F9D2-44BD-45888BD57A1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17823" y="4135038"/>
                  <a:ext cx="2494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946F139-9746-C417-7F94-E2DC5E021A25}"/>
                    </a:ext>
                  </a:extLst>
                </p14:cNvPr>
                <p14:cNvContentPartPr/>
                <p14:nvPr/>
              </p14:nvContentPartPr>
              <p14:xfrm>
                <a:off x="842103" y="4141158"/>
                <a:ext cx="207360" cy="1656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946F139-9746-C417-7F94-E2DC5E021A2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33103" y="4132158"/>
                  <a:ext cx="2250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BDF5E42-A098-A6A3-DBCB-918EA91121B8}"/>
                    </a:ext>
                  </a:extLst>
                </p14:cNvPr>
                <p14:cNvContentPartPr/>
                <p14:nvPr/>
              </p14:nvContentPartPr>
              <p14:xfrm>
                <a:off x="1013823" y="3904998"/>
                <a:ext cx="101160" cy="432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BDF5E42-A098-A6A3-DBCB-918EA91121B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05183" y="3895998"/>
                  <a:ext cx="11880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B7458AD-ED32-A2FC-2BD5-8FC0DB157736}"/>
                    </a:ext>
                  </a:extLst>
                </p14:cNvPr>
                <p14:cNvContentPartPr/>
                <p14:nvPr/>
              </p14:nvContentPartPr>
              <p14:xfrm>
                <a:off x="1042623" y="4099038"/>
                <a:ext cx="351000" cy="4114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B7458AD-ED32-A2FC-2BD5-8FC0DB15773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33983" y="4090398"/>
                  <a:ext cx="36864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AFFA0C4-6559-C497-0FEF-FBB53811D00F}"/>
                    </a:ext>
                  </a:extLst>
                </p14:cNvPr>
                <p14:cNvContentPartPr/>
                <p14:nvPr/>
              </p14:nvContentPartPr>
              <p14:xfrm>
                <a:off x="1937583" y="3885918"/>
                <a:ext cx="3340800" cy="7812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AFFA0C4-6559-C497-0FEF-FBB53811D00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928943" y="3877278"/>
                  <a:ext cx="3358440" cy="79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08E18DB-3D25-008D-1C4D-D2EBEB4BB5A6}"/>
                    </a:ext>
                  </a:extLst>
                </p14:cNvPr>
                <p14:cNvContentPartPr/>
                <p14:nvPr/>
              </p14:nvContentPartPr>
              <p14:xfrm>
                <a:off x="1872783" y="3640758"/>
                <a:ext cx="487440" cy="5745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08E18DB-3D25-008D-1C4D-D2EBEB4BB5A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864143" y="3631758"/>
                  <a:ext cx="50508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1039086-0F21-D287-1E09-E83BDFA404AB}"/>
                    </a:ext>
                  </a:extLst>
                </p14:cNvPr>
                <p14:cNvContentPartPr/>
                <p14:nvPr/>
              </p14:nvContentPartPr>
              <p14:xfrm>
                <a:off x="1977903" y="3777558"/>
                <a:ext cx="5635440" cy="7156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1039086-0F21-D287-1E09-E83BDFA404A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969263" y="3768558"/>
                  <a:ext cx="5653080" cy="73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DC9D2E5-B353-46F9-FDA0-8B6C54E57C44}"/>
                    </a:ext>
                  </a:extLst>
                </p14:cNvPr>
                <p14:cNvContentPartPr/>
                <p14:nvPr/>
              </p14:nvContentPartPr>
              <p14:xfrm>
                <a:off x="1832103" y="3633558"/>
                <a:ext cx="479880" cy="4978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DC9D2E5-B353-46F9-FDA0-8B6C54E57C4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823103" y="3624918"/>
                  <a:ext cx="49752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F1008C0-0C4F-7A3F-40D7-691212740DB6}"/>
                    </a:ext>
                  </a:extLst>
                </p14:cNvPr>
                <p14:cNvContentPartPr/>
                <p14:nvPr/>
              </p14:nvContentPartPr>
              <p14:xfrm>
                <a:off x="1239543" y="4212438"/>
                <a:ext cx="782640" cy="5198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F1008C0-0C4F-7A3F-40D7-691212740DB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230543" y="4203438"/>
                  <a:ext cx="80028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8E8D94F-65D7-FD45-84C0-B0583EAEFFC0}"/>
                    </a:ext>
                  </a:extLst>
                </p14:cNvPr>
                <p14:cNvContentPartPr/>
                <p14:nvPr/>
              </p14:nvContentPartPr>
              <p14:xfrm>
                <a:off x="1119303" y="4135758"/>
                <a:ext cx="621360" cy="6699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8E8D94F-65D7-FD45-84C0-B0583EAEFFC0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110303" y="4127118"/>
                  <a:ext cx="639000" cy="68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3D58D74E-210D-4375-DF8E-01C527899F0C}"/>
              </a:ext>
            </a:extLst>
          </p:cNvPr>
          <p:cNvGrpSpPr/>
          <p:nvPr/>
        </p:nvGrpSpPr>
        <p:grpSpPr>
          <a:xfrm>
            <a:off x="9694503" y="649878"/>
            <a:ext cx="2479680" cy="1380960"/>
            <a:chOff x="9694503" y="649878"/>
            <a:chExt cx="2479680" cy="138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584A697-A3D8-5A94-FD4F-D014B7E427CA}"/>
                    </a:ext>
                  </a:extLst>
                </p14:cNvPr>
                <p14:cNvContentPartPr/>
                <p14:nvPr/>
              </p14:nvContentPartPr>
              <p14:xfrm>
                <a:off x="9694503" y="1619358"/>
                <a:ext cx="911880" cy="712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584A697-A3D8-5A94-FD4F-D014B7E427C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685863" y="1610718"/>
                  <a:ext cx="9295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A8CAF7C-712C-1B1F-927C-7747176F6E1D}"/>
                    </a:ext>
                  </a:extLst>
                </p14:cNvPr>
                <p14:cNvContentPartPr/>
                <p14:nvPr/>
              </p14:nvContentPartPr>
              <p14:xfrm>
                <a:off x="10810143" y="649878"/>
                <a:ext cx="1364040" cy="13809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A8CAF7C-712C-1B1F-927C-7747176F6E1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801503" y="641238"/>
                  <a:ext cx="1381680" cy="13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8D62B7D-DFC5-9CE7-473B-C33AD239C995}"/>
                    </a:ext>
                  </a:extLst>
                </p14:cNvPr>
                <p14:cNvContentPartPr/>
                <p14:nvPr/>
              </p14:nvContentPartPr>
              <p14:xfrm>
                <a:off x="11075103" y="1338918"/>
                <a:ext cx="50400" cy="5108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8D62B7D-DFC5-9CE7-473B-C33AD239C99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066103" y="1330278"/>
                  <a:ext cx="6804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62C0796-A6E6-20BC-EE36-9FCE5BD3592A}"/>
                    </a:ext>
                  </a:extLst>
                </p14:cNvPr>
                <p14:cNvContentPartPr/>
                <p14:nvPr/>
              </p14:nvContentPartPr>
              <p14:xfrm>
                <a:off x="11052783" y="1264758"/>
                <a:ext cx="298800" cy="6249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62C0796-A6E6-20BC-EE36-9FCE5BD3592A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043783" y="1255758"/>
                  <a:ext cx="316440" cy="6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F29737F-9FCF-2838-C1A2-B6413D3E3D79}"/>
                    </a:ext>
                  </a:extLst>
                </p14:cNvPr>
                <p14:cNvContentPartPr/>
                <p14:nvPr/>
              </p14:nvContentPartPr>
              <p14:xfrm>
                <a:off x="11334303" y="1291758"/>
                <a:ext cx="407520" cy="6375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F29737F-9FCF-2838-C1A2-B6413D3E3D7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325663" y="1283118"/>
                  <a:ext cx="425160" cy="65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AC0EDDB-DC38-E82D-62FD-EF4B9281AD33}"/>
                    </a:ext>
                  </a:extLst>
                </p14:cNvPr>
                <p14:cNvContentPartPr/>
                <p14:nvPr/>
              </p14:nvContentPartPr>
              <p14:xfrm>
                <a:off x="9798183" y="735198"/>
                <a:ext cx="901800" cy="7675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AC0EDDB-DC38-E82D-62FD-EF4B9281AD3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789543" y="726198"/>
                  <a:ext cx="919440" cy="78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6ECF603-CB72-7B6C-BF14-A26BB0690714}"/>
                    </a:ext>
                  </a:extLst>
                </p14:cNvPr>
                <p14:cNvContentPartPr/>
                <p14:nvPr/>
              </p14:nvContentPartPr>
              <p14:xfrm>
                <a:off x="10002663" y="843558"/>
                <a:ext cx="250920" cy="5562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6ECF603-CB72-7B6C-BF14-A26BB069071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994023" y="834558"/>
                  <a:ext cx="26856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9A362A5-D843-A6E6-95D5-835052F43DAB}"/>
                    </a:ext>
                  </a:extLst>
                </p14:cNvPr>
                <p14:cNvContentPartPr/>
                <p14:nvPr/>
              </p14:nvContentPartPr>
              <p14:xfrm>
                <a:off x="10283823" y="963798"/>
                <a:ext cx="287280" cy="4244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9A362A5-D843-A6E6-95D5-835052F43DA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275183" y="955158"/>
                  <a:ext cx="30492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5B9647C-4944-5F3C-CCE0-AFA779678A74}"/>
                    </a:ext>
                  </a:extLst>
                </p14:cNvPr>
                <p14:cNvContentPartPr/>
                <p14:nvPr/>
              </p14:nvContentPartPr>
              <p14:xfrm>
                <a:off x="10090863" y="1093758"/>
                <a:ext cx="129960" cy="3409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5B9647C-4944-5F3C-CCE0-AFA779678A7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082223" y="1085118"/>
                  <a:ext cx="1476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0A2ACE2-DB5D-72B3-B478-A57D89044A4F}"/>
                    </a:ext>
                  </a:extLst>
                </p14:cNvPr>
                <p14:cNvContentPartPr/>
                <p14:nvPr/>
              </p14:nvContentPartPr>
              <p14:xfrm>
                <a:off x="10529343" y="997278"/>
                <a:ext cx="339480" cy="1123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0A2ACE2-DB5D-72B3-B478-A57D89044A4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520703" y="988638"/>
                  <a:ext cx="3571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98CE273-71D5-1CC7-07C5-4AD7431842BA}"/>
                    </a:ext>
                  </a:extLst>
                </p14:cNvPr>
                <p14:cNvContentPartPr/>
                <p14:nvPr/>
              </p14:nvContentPartPr>
              <p14:xfrm>
                <a:off x="10797543" y="890718"/>
                <a:ext cx="123120" cy="2988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98CE273-71D5-1CC7-07C5-4AD7431842BA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788903" y="882078"/>
                  <a:ext cx="1407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949FE98-657B-595E-97EC-AE795575F2E9}"/>
                    </a:ext>
                  </a:extLst>
                </p14:cNvPr>
                <p14:cNvContentPartPr/>
                <p14:nvPr/>
              </p14:nvContentPartPr>
              <p14:xfrm>
                <a:off x="10548783" y="999078"/>
                <a:ext cx="608040" cy="2332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949FE98-657B-595E-97EC-AE795575F2E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540143" y="990078"/>
                  <a:ext cx="6256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F9069DD-3380-CFBB-25B1-0CAA4DB3A52D}"/>
                    </a:ext>
                  </a:extLst>
                </p14:cNvPr>
                <p14:cNvContentPartPr/>
                <p14:nvPr/>
              </p14:nvContentPartPr>
              <p14:xfrm>
                <a:off x="10851903" y="846798"/>
                <a:ext cx="352440" cy="7664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F9069DD-3380-CFBB-25B1-0CAA4DB3A52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842903" y="838158"/>
                  <a:ext cx="370080" cy="78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158FE83B-31A4-36BA-33C6-E003190DB77D}"/>
                  </a:ext>
                </a:extLst>
              </p14:cNvPr>
              <p14:cNvContentPartPr/>
              <p14:nvPr/>
            </p14:nvContentPartPr>
            <p14:xfrm>
              <a:off x="1296423" y="3701238"/>
              <a:ext cx="827280" cy="80892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158FE83B-31A4-36BA-33C6-E003190DB77D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1242423" y="3593238"/>
                <a:ext cx="934920" cy="10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925C1028-9DBF-9B4A-C5AA-81880FBB95D9}"/>
                  </a:ext>
                </a:extLst>
              </p14:cNvPr>
              <p14:cNvContentPartPr/>
              <p14:nvPr/>
            </p14:nvContentPartPr>
            <p14:xfrm>
              <a:off x="1424223" y="4141518"/>
              <a:ext cx="813960" cy="82224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925C1028-9DBF-9B4A-C5AA-81880FBB95D9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1370223" y="4033518"/>
                <a:ext cx="921600" cy="10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F8103E5A-000C-BEA9-4DA1-06B9995A89DA}"/>
                  </a:ext>
                </a:extLst>
              </p14:cNvPr>
              <p14:cNvContentPartPr/>
              <p14:nvPr/>
            </p14:nvContentPartPr>
            <p14:xfrm>
              <a:off x="3165543" y="2655798"/>
              <a:ext cx="3954600" cy="213912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F8103E5A-000C-BEA9-4DA1-06B9995A89DA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3111543" y="2548158"/>
                <a:ext cx="4062240" cy="23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BAC276CA-0107-F723-3180-F881FC274345}"/>
                  </a:ext>
                </a:extLst>
              </p14:cNvPr>
              <p14:cNvContentPartPr/>
              <p14:nvPr/>
            </p14:nvContentPartPr>
            <p14:xfrm>
              <a:off x="6448743" y="2419638"/>
              <a:ext cx="955800" cy="47880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BAC276CA-0107-F723-3180-F881FC274345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6395103" y="2311638"/>
                <a:ext cx="106344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4876C79F-A8A5-2C6C-FB1E-22C69DC6B1C7}"/>
                  </a:ext>
                </a:extLst>
              </p14:cNvPr>
              <p14:cNvContentPartPr/>
              <p14:nvPr/>
            </p14:nvContentPartPr>
            <p14:xfrm>
              <a:off x="2942703" y="604518"/>
              <a:ext cx="4251600" cy="33588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4876C79F-A8A5-2C6C-FB1E-22C69DC6B1C7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2888703" y="496518"/>
                <a:ext cx="435924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55D536AD-505C-1FE7-7077-80505BEA1E71}"/>
                  </a:ext>
                </a:extLst>
              </p14:cNvPr>
              <p14:cNvContentPartPr/>
              <p14:nvPr/>
            </p14:nvContentPartPr>
            <p14:xfrm>
              <a:off x="2771343" y="115638"/>
              <a:ext cx="713520" cy="112608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55D536AD-505C-1FE7-7077-80505BEA1E71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2717343" y="7998"/>
                <a:ext cx="821160" cy="13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C52BB427-5F86-1AE2-DAE2-2569CF694845}"/>
                  </a:ext>
                </a:extLst>
              </p14:cNvPr>
              <p14:cNvContentPartPr/>
              <p14:nvPr/>
            </p14:nvContentPartPr>
            <p14:xfrm>
              <a:off x="9176103" y="5349318"/>
              <a:ext cx="2086920" cy="58392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C52BB427-5F86-1AE2-DAE2-2569CF694845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9122103" y="5241678"/>
                <a:ext cx="2194560" cy="799560"/>
              </a:xfrm>
              <a:prstGeom prst="rect">
                <a:avLst/>
              </a:prstGeom>
            </p:spPr>
          </p:pic>
        </mc:Fallback>
      </mc:AlternateContent>
      <p:sp>
        <p:nvSpPr>
          <p:cNvPr id="215" name="TextBox 214">
            <a:extLst>
              <a:ext uri="{FF2B5EF4-FFF2-40B4-BE49-F238E27FC236}">
                <a16:creationId xmlns:a16="http://schemas.microsoft.com/office/drawing/2014/main" id="{2E7A1614-38EB-FFEA-CB07-DE9ED4C1301C}"/>
              </a:ext>
            </a:extLst>
          </p:cNvPr>
          <p:cNvSpPr txBox="1"/>
          <p:nvPr/>
        </p:nvSpPr>
        <p:spPr>
          <a:xfrm>
            <a:off x="9311463" y="5380998"/>
            <a:ext cx="212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confirmation path</a:t>
            </a:r>
          </a:p>
        </p:txBody>
      </p:sp>
    </p:spTree>
    <p:extLst>
      <p:ext uri="{BB962C8B-B14F-4D97-AF65-F5344CB8AC3E}">
        <p14:creationId xmlns:p14="http://schemas.microsoft.com/office/powerpoint/2010/main" val="1054563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9DA6DB-CA0A-21E6-E11A-66D67062E121}"/>
              </a:ext>
            </a:extLst>
          </p:cNvPr>
          <p:cNvSpPr/>
          <p:nvPr/>
        </p:nvSpPr>
        <p:spPr>
          <a:xfrm>
            <a:off x="1307054" y="650838"/>
            <a:ext cx="2151530" cy="1124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dirty="0"/>
              <a:t> Layer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2DDDD5-B0F9-C2E3-5084-E5CB4346D5F6}"/>
              </a:ext>
            </a:extLst>
          </p:cNvPr>
          <p:cNvSpPr/>
          <p:nvPr/>
        </p:nvSpPr>
        <p:spPr>
          <a:xfrm>
            <a:off x="1384150" y="2492187"/>
            <a:ext cx="2284208" cy="171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Layer</a:t>
            </a:r>
          </a:p>
          <a:p>
            <a:pPr algn="ctr"/>
            <a:r>
              <a:rPr lang="en-US" dirty="0"/>
              <a:t>Public Player Blm1(){ </a:t>
            </a:r>
            <a:r>
              <a:rPr lang="en-US" dirty="0" err="1"/>
              <a:t>envoke</a:t>
            </a:r>
            <a:r>
              <a:rPr lang="en-US" dirty="0"/>
              <a:t> RM1()</a:t>
            </a:r>
          </a:p>
          <a:p>
            <a:pPr algn="ctr"/>
            <a:r>
              <a:rPr lang="en-US" dirty="0"/>
              <a:t>Return a player}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72EAEC-EEBA-11F2-73F8-0F49813B26DB}"/>
              </a:ext>
            </a:extLst>
          </p:cNvPr>
          <p:cNvSpPr/>
          <p:nvPr/>
        </p:nvSpPr>
        <p:spPr>
          <a:xfrm>
            <a:off x="1307054" y="4520902"/>
            <a:ext cx="3028278" cy="1861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 Access Layer</a:t>
            </a:r>
          </a:p>
          <a:p>
            <a:pPr algn="ctr"/>
            <a:r>
              <a:rPr lang="en-US" dirty="0"/>
              <a:t>Public int RM1(){actually access the Db. Return a result}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953326-06F7-9ABE-D75E-B8755E82C573}"/>
              </a:ext>
            </a:extLst>
          </p:cNvPr>
          <p:cNvSpPr/>
          <p:nvPr/>
        </p:nvSpPr>
        <p:spPr>
          <a:xfrm>
            <a:off x="4378362" y="1775012"/>
            <a:ext cx="1717638" cy="925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IBusiness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ADDD0E-8B71-EAC4-947A-27C6BAF855F0}"/>
              </a:ext>
            </a:extLst>
          </p:cNvPr>
          <p:cNvSpPr/>
          <p:nvPr/>
        </p:nvSpPr>
        <p:spPr>
          <a:xfrm>
            <a:off x="4283336" y="3542853"/>
            <a:ext cx="1717638" cy="925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IRepo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A560F9-54C6-DB89-2FD4-E902175B4A0E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>
            <a:off x="3668358" y="3351903"/>
            <a:ext cx="614978" cy="65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0107F6-38F0-040D-1310-7260B5774458}"/>
              </a:ext>
            </a:extLst>
          </p:cNvPr>
          <p:cNvCxnSpPr>
            <a:endCxn id="6" idx="4"/>
          </p:cNvCxnSpPr>
          <p:nvPr/>
        </p:nvCxnSpPr>
        <p:spPr>
          <a:xfrm flipV="1">
            <a:off x="3458584" y="4468010"/>
            <a:ext cx="1683571" cy="394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013286D-88D2-3347-1139-B14A26F7E204}"/>
              </a:ext>
            </a:extLst>
          </p:cNvPr>
          <p:cNvSpPr/>
          <p:nvPr/>
        </p:nvSpPr>
        <p:spPr>
          <a:xfrm>
            <a:off x="5610113" y="4886661"/>
            <a:ext cx="6099586" cy="1605579"/>
          </a:xfrm>
          <a:prstGeom prst="triangle">
            <a:avLst>
              <a:gd name="adj" fmla="val 484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MockClass</a:t>
            </a:r>
            <a:endParaRPr lang="en-US" dirty="0"/>
          </a:p>
          <a:p>
            <a:pPr algn="ctr"/>
            <a:r>
              <a:rPr lang="en-US" dirty="0"/>
              <a:t>Public int M1(){return 4;}</a:t>
            </a:r>
          </a:p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4A0ACC-227C-2546-5032-5504E632CBCB}"/>
              </a:ext>
            </a:extLst>
          </p:cNvPr>
          <p:cNvCxnSpPr>
            <a:cxnSpLocks/>
            <a:stCxn id="11" idx="1"/>
            <a:endCxn id="6" idx="4"/>
          </p:cNvCxnSpPr>
          <p:nvPr/>
        </p:nvCxnSpPr>
        <p:spPr>
          <a:xfrm flipH="1" flipV="1">
            <a:off x="5142155" y="4468010"/>
            <a:ext cx="1945491" cy="12214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621395-DD54-3DAB-59A4-2B238A0A3DE5}"/>
              </a:ext>
            </a:extLst>
          </p:cNvPr>
          <p:cNvSpPr txBox="1"/>
          <p:nvPr/>
        </p:nvSpPr>
        <p:spPr>
          <a:xfrm>
            <a:off x="6852621" y="408791"/>
            <a:ext cx="3195021" cy="151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39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C5DB7D7E-C140-2C13-077C-46F80D970E93}"/>
              </a:ext>
            </a:extLst>
          </p:cNvPr>
          <p:cNvGrpSpPr/>
          <p:nvPr/>
        </p:nvGrpSpPr>
        <p:grpSpPr>
          <a:xfrm>
            <a:off x="1727703" y="282749"/>
            <a:ext cx="8988840" cy="6324120"/>
            <a:chOff x="1727703" y="282749"/>
            <a:chExt cx="8988840" cy="632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D9B15AB-581C-483F-4211-46181F1E4979}"/>
                    </a:ext>
                  </a:extLst>
                </p14:cNvPr>
                <p14:cNvContentPartPr/>
                <p14:nvPr/>
              </p14:nvContentPartPr>
              <p14:xfrm>
                <a:off x="1727703" y="5552069"/>
                <a:ext cx="5945040" cy="938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D9B15AB-581C-483F-4211-46181F1E497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19063" y="5543429"/>
                  <a:ext cx="5962680" cy="9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FC669A2-24A5-A6E9-D463-87E56E006A0D}"/>
                    </a:ext>
                  </a:extLst>
                </p14:cNvPr>
                <p14:cNvContentPartPr/>
                <p14:nvPr/>
              </p14:nvContentPartPr>
              <p14:xfrm>
                <a:off x="3098223" y="5877869"/>
                <a:ext cx="81000" cy="344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FC669A2-24A5-A6E9-D463-87E56E006A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89583" y="5868869"/>
                  <a:ext cx="986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74C2D0-A551-21BD-065C-A81468DE9F96}"/>
                    </a:ext>
                  </a:extLst>
                </p14:cNvPr>
                <p14:cNvContentPartPr/>
                <p14:nvPr/>
              </p14:nvContentPartPr>
              <p14:xfrm>
                <a:off x="3244743" y="5939069"/>
                <a:ext cx="210600" cy="336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74C2D0-A551-21BD-065C-A81468DE9F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35743" y="5930069"/>
                  <a:ext cx="2282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25D9D51-54F9-8771-72AF-201DD895852E}"/>
                    </a:ext>
                  </a:extLst>
                </p14:cNvPr>
                <p14:cNvContentPartPr/>
                <p14:nvPr/>
              </p14:nvContentPartPr>
              <p14:xfrm>
                <a:off x="3648663" y="5905229"/>
                <a:ext cx="60480" cy="368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25D9D51-54F9-8771-72AF-201DD895852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39663" y="5896589"/>
                  <a:ext cx="781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F54EA0-2A1E-A1E0-4BD0-D8941CD213F1}"/>
                    </a:ext>
                  </a:extLst>
                </p14:cNvPr>
                <p14:cNvContentPartPr/>
                <p14:nvPr/>
              </p14:nvContentPartPr>
              <p14:xfrm>
                <a:off x="3848103" y="5850149"/>
                <a:ext cx="142920" cy="448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F54EA0-2A1E-A1E0-4BD0-D8941CD213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39103" y="5841149"/>
                  <a:ext cx="160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0A6B4B6-00A5-068C-C190-B8B6425BD2B5}"/>
                    </a:ext>
                  </a:extLst>
                </p14:cNvPr>
                <p14:cNvContentPartPr/>
                <p14:nvPr/>
              </p14:nvContentPartPr>
              <p14:xfrm>
                <a:off x="4098303" y="5952029"/>
                <a:ext cx="194040" cy="378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0A6B4B6-00A5-068C-C190-B8B6425BD2B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89303" y="5943029"/>
                  <a:ext cx="2116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10D68B9-B61A-364B-FFD9-2F77F3186D1C}"/>
                    </a:ext>
                  </a:extLst>
                </p14:cNvPr>
                <p14:cNvContentPartPr/>
                <p14:nvPr/>
              </p14:nvContentPartPr>
              <p14:xfrm>
                <a:off x="4447863" y="5887949"/>
                <a:ext cx="234720" cy="375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10D68B9-B61A-364B-FFD9-2F77F3186D1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39223" y="5879309"/>
                  <a:ext cx="2523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024161-2D3C-7C89-ED16-88516F0B61C7}"/>
                    </a:ext>
                  </a:extLst>
                </p14:cNvPr>
                <p14:cNvContentPartPr/>
                <p14:nvPr/>
              </p14:nvContentPartPr>
              <p14:xfrm>
                <a:off x="4833783" y="5870309"/>
                <a:ext cx="296640" cy="384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024161-2D3C-7C89-ED16-88516F0B61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24783" y="5861669"/>
                  <a:ext cx="3142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D392C2E-0A79-683E-CB85-5F9D08FC6A0E}"/>
                    </a:ext>
                  </a:extLst>
                </p14:cNvPr>
                <p14:cNvContentPartPr/>
                <p14:nvPr/>
              </p14:nvContentPartPr>
              <p14:xfrm>
                <a:off x="5267223" y="5894069"/>
                <a:ext cx="13320" cy="364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D392C2E-0A79-683E-CB85-5F9D08FC6A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58223" y="5885069"/>
                  <a:ext cx="309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78EC4E6-567F-150E-E6F9-9FCA50F8CD5E}"/>
                    </a:ext>
                  </a:extLst>
                </p14:cNvPr>
                <p14:cNvContentPartPr/>
                <p14:nvPr/>
              </p14:nvContentPartPr>
              <p14:xfrm>
                <a:off x="5486103" y="5814869"/>
                <a:ext cx="248400" cy="32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78EC4E6-567F-150E-E6F9-9FCA50F8CD5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77463" y="5806229"/>
                  <a:ext cx="2660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91B310E-D060-339E-BDD7-232823986BC7}"/>
                    </a:ext>
                  </a:extLst>
                </p14:cNvPr>
                <p14:cNvContentPartPr/>
                <p14:nvPr/>
              </p14:nvContentPartPr>
              <p14:xfrm>
                <a:off x="5885703" y="5840789"/>
                <a:ext cx="31680" cy="406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91B310E-D060-339E-BDD7-232823986BC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77063" y="5832149"/>
                  <a:ext cx="493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8B3279B-6F86-F5F4-F341-0EF7C0D84C52}"/>
                    </a:ext>
                  </a:extLst>
                </p14:cNvPr>
                <p14:cNvContentPartPr/>
                <p14:nvPr/>
              </p14:nvContentPartPr>
              <p14:xfrm>
                <a:off x="6122943" y="5896229"/>
                <a:ext cx="264600" cy="312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8B3279B-6F86-F5F4-F341-0EF7C0D84C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13943" y="5887589"/>
                  <a:ext cx="2822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715A318-50A5-2001-12FE-CADEE4047510}"/>
                    </a:ext>
                  </a:extLst>
                </p14:cNvPr>
                <p14:cNvContentPartPr/>
                <p14:nvPr/>
              </p14:nvContentPartPr>
              <p14:xfrm>
                <a:off x="6526143" y="5806229"/>
                <a:ext cx="61200" cy="489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715A318-50A5-2001-12FE-CADEE404751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17143" y="5797589"/>
                  <a:ext cx="7884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BB106FC-52F2-CDEC-2575-026154FEEFC8}"/>
                    </a:ext>
                  </a:extLst>
                </p14:cNvPr>
                <p14:cNvContentPartPr/>
                <p14:nvPr/>
              </p14:nvContentPartPr>
              <p14:xfrm>
                <a:off x="6770943" y="5875349"/>
                <a:ext cx="193320" cy="412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BB106FC-52F2-CDEC-2575-026154FEEF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61943" y="5866349"/>
                  <a:ext cx="2109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388AE3A-E7B9-4DA3-96FE-481BE609547F}"/>
                    </a:ext>
                  </a:extLst>
                </p14:cNvPr>
                <p14:cNvContentPartPr/>
                <p14:nvPr/>
              </p14:nvContentPartPr>
              <p14:xfrm>
                <a:off x="7040583" y="6007829"/>
                <a:ext cx="59040" cy="359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388AE3A-E7B9-4DA3-96FE-481BE60954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31583" y="5998829"/>
                  <a:ext cx="766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C8FF422-BBD9-711E-5AB8-42EE351AEFDD}"/>
                    </a:ext>
                  </a:extLst>
                </p14:cNvPr>
                <p14:cNvContentPartPr/>
                <p14:nvPr/>
              </p14:nvContentPartPr>
              <p14:xfrm>
                <a:off x="7251183" y="5983709"/>
                <a:ext cx="172800" cy="354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C8FF422-BBD9-711E-5AB8-42EE351AEF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42183" y="5975069"/>
                  <a:ext cx="1904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286174E-5AEB-0CAF-6F8B-7C658768BFFB}"/>
                    </a:ext>
                  </a:extLst>
                </p14:cNvPr>
                <p14:cNvContentPartPr/>
                <p14:nvPr/>
              </p14:nvContentPartPr>
              <p14:xfrm>
                <a:off x="7606863" y="5847989"/>
                <a:ext cx="92160" cy="59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286174E-5AEB-0CAF-6F8B-7C658768BFF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97863" y="5838989"/>
                  <a:ext cx="1098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C0A8C8F-38D2-A7DD-4C13-88FF0EC930B5}"/>
                    </a:ext>
                  </a:extLst>
                </p14:cNvPr>
                <p14:cNvContentPartPr/>
                <p14:nvPr/>
              </p14:nvContentPartPr>
              <p14:xfrm>
                <a:off x="7935183" y="5953109"/>
                <a:ext cx="343440" cy="406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C0A8C8F-38D2-A7DD-4C13-88FF0EC930B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26543" y="5944109"/>
                  <a:ext cx="36108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95F028A-FB20-7AFA-B68E-B5BA4AED93CC}"/>
                    </a:ext>
                  </a:extLst>
                </p14:cNvPr>
                <p14:cNvContentPartPr/>
                <p14:nvPr/>
              </p14:nvContentPartPr>
              <p14:xfrm>
                <a:off x="8459703" y="6065789"/>
                <a:ext cx="297720" cy="319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95F028A-FB20-7AFA-B68E-B5BA4AED93C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50703" y="6056789"/>
                  <a:ext cx="3153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DC8363C-5800-21EA-2B3C-DAD9EEC97274}"/>
                    </a:ext>
                  </a:extLst>
                </p14:cNvPr>
                <p14:cNvContentPartPr/>
                <p14:nvPr/>
              </p14:nvContentPartPr>
              <p14:xfrm>
                <a:off x="9105183" y="5908469"/>
                <a:ext cx="83520" cy="545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DC8363C-5800-21EA-2B3C-DAD9EEC9727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96543" y="5899829"/>
                  <a:ext cx="10116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A1857B5-C808-25A0-996E-5E8AF3B70759}"/>
                    </a:ext>
                  </a:extLst>
                </p14:cNvPr>
                <p14:cNvContentPartPr/>
                <p14:nvPr/>
              </p14:nvContentPartPr>
              <p14:xfrm>
                <a:off x="9473103" y="6013589"/>
                <a:ext cx="704880" cy="593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A1857B5-C808-25A0-996E-5E8AF3B707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464103" y="6004949"/>
                  <a:ext cx="72252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1CC8F64-79C2-B992-BADB-D78EC6785AEA}"/>
                    </a:ext>
                  </a:extLst>
                </p14:cNvPr>
                <p14:cNvContentPartPr/>
                <p14:nvPr/>
              </p14:nvContentPartPr>
              <p14:xfrm>
                <a:off x="10350423" y="6080909"/>
                <a:ext cx="366120" cy="457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1CC8F64-79C2-B992-BADB-D78EC6785AE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41423" y="6071909"/>
                  <a:ext cx="3837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0ED6F91-A12C-8E6E-3BED-C9F4D0B8E500}"/>
                    </a:ext>
                  </a:extLst>
                </p14:cNvPr>
                <p14:cNvContentPartPr/>
                <p14:nvPr/>
              </p14:nvContentPartPr>
              <p14:xfrm>
                <a:off x="5887143" y="4650269"/>
                <a:ext cx="24840" cy="532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0ED6F91-A12C-8E6E-3BED-C9F4D0B8E50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78503" y="4641629"/>
                  <a:ext cx="4248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57E8FE0-5A7D-1DC9-BD96-935756E83EDA}"/>
                    </a:ext>
                  </a:extLst>
                </p14:cNvPr>
                <p14:cNvContentPartPr/>
                <p14:nvPr/>
              </p14:nvContentPartPr>
              <p14:xfrm>
                <a:off x="5874903" y="5062829"/>
                <a:ext cx="327240" cy="90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57E8FE0-5A7D-1DC9-BD96-935756E83ED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65903" y="5054189"/>
                  <a:ext cx="3448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36BA2F6-5F4D-C852-A01F-66BA81C3DDA6}"/>
                    </a:ext>
                  </a:extLst>
                </p14:cNvPr>
                <p14:cNvContentPartPr/>
                <p14:nvPr/>
              </p14:nvContentPartPr>
              <p14:xfrm>
                <a:off x="6237783" y="4953389"/>
                <a:ext cx="314280" cy="196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36BA2F6-5F4D-C852-A01F-66BA81C3DDA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29143" y="4944749"/>
                  <a:ext cx="3319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DAC1A5-E6B2-5195-BF6D-22977C482924}"/>
                    </a:ext>
                  </a:extLst>
                </p14:cNvPr>
                <p14:cNvContentPartPr/>
                <p14:nvPr/>
              </p14:nvContentPartPr>
              <p14:xfrm>
                <a:off x="6587703" y="4983629"/>
                <a:ext cx="203400" cy="174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DAC1A5-E6B2-5195-BF6D-22977C48292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79063" y="4974629"/>
                  <a:ext cx="221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FF363F-FBA3-C923-2F17-708DA9DB2FA8}"/>
                    </a:ext>
                  </a:extLst>
                </p14:cNvPr>
                <p14:cNvContentPartPr/>
                <p14:nvPr/>
              </p14:nvContentPartPr>
              <p14:xfrm>
                <a:off x="6783543" y="5014949"/>
                <a:ext cx="175680" cy="488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FF363F-FBA3-C923-2F17-708DA9DB2FA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74543" y="5005949"/>
                  <a:ext cx="19332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B883391-C177-D2E0-1100-A5F13A3F8FFA}"/>
                    </a:ext>
                  </a:extLst>
                </p14:cNvPr>
                <p14:cNvContentPartPr/>
                <p14:nvPr/>
              </p14:nvContentPartPr>
              <p14:xfrm>
                <a:off x="7051743" y="4962029"/>
                <a:ext cx="232560" cy="241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B883391-C177-D2E0-1100-A5F13A3F8FF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42743" y="4953389"/>
                  <a:ext cx="2502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9C069C8-11FB-6B0C-952B-EB72CFE26799}"/>
                    </a:ext>
                  </a:extLst>
                </p14:cNvPr>
                <p14:cNvContentPartPr/>
                <p14:nvPr/>
              </p14:nvContentPartPr>
              <p14:xfrm>
                <a:off x="7339023" y="4957709"/>
                <a:ext cx="206640" cy="216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9C069C8-11FB-6B0C-952B-EB72CFE2679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30023" y="4948709"/>
                  <a:ext cx="224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27FD4A1-CA57-5247-EB3B-00B020FECCDF}"/>
                    </a:ext>
                  </a:extLst>
                </p14:cNvPr>
                <p14:cNvContentPartPr/>
                <p14:nvPr/>
              </p14:nvContentPartPr>
              <p14:xfrm>
                <a:off x="7632063" y="4890389"/>
                <a:ext cx="204840" cy="630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27FD4A1-CA57-5247-EB3B-00B020FECCD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23063" y="4881749"/>
                  <a:ext cx="22248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6C1F4B2-2C2E-19AF-869F-A026C6071B1D}"/>
                    </a:ext>
                  </a:extLst>
                </p14:cNvPr>
                <p14:cNvContentPartPr/>
                <p14:nvPr/>
              </p14:nvContentPartPr>
              <p14:xfrm>
                <a:off x="7925463" y="4984349"/>
                <a:ext cx="407520" cy="353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6C1F4B2-2C2E-19AF-869F-A026C6071B1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16463" y="4975709"/>
                  <a:ext cx="4251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EABC896-7972-06E3-6CF0-2FBB7973F08E}"/>
                    </a:ext>
                  </a:extLst>
                </p14:cNvPr>
                <p14:cNvContentPartPr/>
                <p14:nvPr/>
              </p14:nvContentPartPr>
              <p14:xfrm>
                <a:off x="4706703" y="5265509"/>
                <a:ext cx="52200" cy="383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EABC896-7972-06E3-6CF0-2FBB7973F08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97703" y="5256869"/>
                  <a:ext cx="698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0D9244F-3F4A-FC9F-EC2F-28698E6408CD}"/>
                    </a:ext>
                  </a:extLst>
                </p14:cNvPr>
                <p14:cNvContentPartPr/>
                <p14:nvPr/>
              </p14:nvContentPartPr>
              <p14:xfrm>
                <a:off x="3343383" y="4717589"/>
                <a:ext cx="367920" cy="448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0D9244F-3F4A-FC9F-EC2F-28698E6408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34743" y="4708589"/>
                  <a:ext cx="385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FD26D55-EC0F-76DE-EB65-87DF8FC1DB49}"/>
                    </a:ext>
                  </a:extLst>
                </p14:cNvPr>
                <p14:cNvContentPartPr/>
                <p14:nvPr/>
              </p14:nvContentPartPr>
              <p14:xfrm>
                <a:off x="3437343" y="4869149"/>
                <a:ext cx="201240" cy="93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FD26D55-EC0F-76DE-EB65-87DF8FC1DB4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28343" y="4860149"/>
                  <a:ext cx="2188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242B1E-B068-C64C-5C5B-ED3D577584AF}"/>
                    </a:ext>
                  </a:extLst>
                </p14:cNvPr>
                <p14:cNvContentPartPr/>
                <p14:nvPr/>
              </p14:nvContentPartPr>
              <p14:xfrm>
                <a:off x="3736143" y="4842509"/>
                <a:ext cx="205920" cy="324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242B1E-B068-C64C-5C5B-ED3D577584A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27503" y="4833509"/>
                  <a:ext cx="2235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4D8841B-FCD4-FF41-915A-9E9B581BB195}"/>
                    </a:ext>
                  </a:extLst>
                </p14:cNvPr>
                <p14:cNvContentPartPr/>
                <p14:nvPr/>
              </p14:nvContentPartPr>
              <p14:xfrm>
                <a:off x="3987423" y="4845389"/>
                <a:ext cx="169920" cy="307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4D8841B-FCD4-FF41-915A-9E9B581BB19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78783" y="4836389"/>
                  <a:ext cx="1875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B368DDE-3B27-B7B1-CDFA-B5D3ACBF32C3}"/>
                    </a:ext>
                  </a:extLst>
                </p14:cNvPr>
                <p14:cNvContentPartPr/>
                <p14:nvPr/>
              </p14:nvContentPartPr>
              <p14:xfrm>
                <a:off x="4195863" y="4800389"/>
                <a:ext cx="191520" cy="229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B368DDE-3B27-B7B1-CDFA-B5D3ACBF32C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87223" y="4791749"/>
                  <a:ext cx="2091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A8BAB2-B3EF-FFDF-015C-D99CBFD95821}"/>
                    </a:ext>
                  </a:extLst>
                </p14:cNvPr>
                <p14:cNvContentPartPr/>
                <p14:nvPr/>
              </p14:nvContentPartPr>
              <p14:xfrm>
                <a:off x="4451103" y="4861589"/>
                <a:ext cx="285840" cy="236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A8BAB2-B3EF-FFDF-015C-D99CBFD9582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42463" y="4852589"/>
                  <a:ext cx="3034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25EED3F-E859-D698-F126-1C39C4B9FDC1}"/>
                    </a:ext>
                  </a:extLst>
                </p14:cNvPr>
                <p14:cNvContentPartPr/>
                <p14:nvPr/>
              </p14:nvContentPartPr>
              <p14:xfrm>
                <a:off x="4784463" y="4595549"/>
                <a:ext cx="201600" cy="499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25EED3F-E859-D698-F126-1C39C4B9FDC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75823" y="4586909"/>
                  <a:ext cx="21924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BF504BE-3CF0-3A12-3479-32AD015EB069}"/>
                    </a:ext>
                  </a:extLst>
                </p14:cNvPr>
                <p14:cNvContentPartPr/>
                <p14:nvPr/>
              </p14:nvContentPartPr>
              <p14:xfrm>
                <a:off x="5059863" y="4546949"/>
                <a:ext cx="59760" cy="543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BF504BE-3CF0-3A12-3479-32AD015EB06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050863" y="4537949"/>
                  <a:ext cx="7740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47D7531-C7CB-5A07-0323-378BAC3B49B8}"/>
                    </a:ext>
                  </a:extLst>
                </p14:cNvPr>
                <p14:cNvContentPartPr/>
                <p14:nvPr/>
              </p14:nvContentPartPr>
              <p14:xfrm>
                <a:off x="5210703" y="4927469"/>
                <a:ext cx="181800" cy="445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47D7531-C7CB-5A07-0323-378BAC3B49B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01703" y="4918829"/>
                  <a:ext cx="19944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B53252D-C916-7213-7514-603A5878ECF5}"/>
                    </a:ext>
                  </a:extLst>
                </p14:cNvPr>
                <p14:cNvContentPartPr/>
                <p14:nvPr/>
              </p14:nvContentPartPr>
              <p14:xfrm>
                <a:off x="5193783" y="4905869"/>
                <a:ext cx="83520" cy="196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B53252D-C916-7213-7514-603A5878ECF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84783" y="4896869"/>
                  <a:ext cx="1011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0E0DFFC-3580-CC92-6A0F-4BB831F4734F}"/>
                    </a:ext>
                  </a:extLst>
                </p14:cNvPr>
                <p14:cNvContentPartPr/>
                <p14:nvPr/>
              </p14:nvContentPartPr>
              <p14:xfrm>
                <a:off x="4591503" y="4013069"/>
                <a:ext cx="97560" cy="531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0E0DFFC-3580-CC92-6A0F-4BB831F4734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82863" y="4004429"/>
                  <a:ext cx="11520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6C98EB8-04AB-F3B7-5E22-F7B3A985C626}"/>
                    </a:ext>
                  </a:extLst>
                </p14:cNvPr>
                <p14:cNvContentPartPr/>
                <p14:nvPr/>
              </p14:nvContentPartPr>
              <p14:xfrm>
                <a:off x="3523023" y="3340589"/>
                <a:ext cx="420120" cy="517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6C98EB8-04AB-F3B7-5E22-F7B3A985C62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14023" y="3331589"/>
                  <a:ext cx="43776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8E07956-6310-F0AB-3781-269047B8FFA0}"/>
                    </a:ext>
                  </a:extLst>
                </p14:cNvPr>
                <p14:cNvContentPartPr/>
                <p14:nvPr/>
              </p14:nvContentPartPr>
              <p14:xfrm>
                <a:off x="3135663" y="3185789"/>
                <a:ext cx="2901960" cy="945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8E07956-6310-F0AB-3781-269047B8FFA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27023" y="3176789"/>
                  <a:ext cx="2919600" cy="9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1749A90-5E2D-8528-2DBD-602C7C943791}"/>
                    </a:ext>
                  </a:extLst>
                </p14:cNvPr>
                <p14:cNvContentPartPr/>
                <p14:nvPr/>
              </p14:nvContentPartPr>
              <p14:xfrm>
                <a:off x="4543263" y="2686829"/>
                <a:ext cx="25920" cy="645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1749A90-5E2D-8528-2DBD-602C7C94379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34623" y="2678189"/>
                  <a:ext cx="4356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4DA4FF1-3DEF-AE2C-C204-C01429F31961}"/>
                    </a:ext>
                  </a:extLst>
                </p14:cNvPr>
                <p14:cNvContentPartPr/>
                <p14:nvPr/>
              </p14:nvContentPartPr>
              <p14:xfrm>
                <a:off x="3449583" y="2087069"/>
                <a:ext cx="427320" cy="468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4DA4FF1-3DEF-AE2C-C204-C01429F3196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40583" y="2078069"/>
                  <a:ext cx="44496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D40A7D1-1BA2-F9E8-56C0-258C31C967FE}"/>
                    </a:ext>
                  </a:extLst>
                </p14:cNvPr>
                <p14:cNvContentPartPr/>
                <p14:nvPr/>
              </p14:nvContentPartPr>
              <p14:xfrm>
                <a:off x="4182183" y="1961429"/>
                <a:ext cx="120600" cy="550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D40A7D1-1BA2-F9E8-56C0-258C31C967F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73543" y="1952789"/>
                  <a:ext cx="13824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E43A724-277E-7E49-6194-62658ABD5AC1}"/>
                    </a:ext>
                  </a:extLst>
                </p14:cNvPr>
                <p14:cNvContentPartPr/>
                <p14:nvPr/>
              </p14:nvContentPartPr>
              <p14:xfrm>
                <a:off x="4382703" y="1976189"/>
                <a:ext cx="67680" cy="546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E43A724-277E-7E49-6194-62658ABD5AC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73703" y="1967189"/>
                  <a:ext cx="8532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9A512E4-4292-5C81-DCC8-2619D781052B}"/>
                    </a:ext>
                  </a:extLst>
                </p14:cNvPr>
                <p14:cNvContentPartPr/>
                <p14:nvPr/>
              </p14:nvContentPartPr>
              <p14:xfrm>
                <a:off x="4091103" y="2168069"/>
                <a:ext cx="311400" cy="4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9A512E4-4292-5C81-DCC8-2619D781052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82103" y="2159069"/>
                  <a:ext cx="3290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D4A4458-8E48-35F7-9E65-574C48600658}"/>
                    </a:ext>
                  </a:extLst>
                </p14:cNvPr>
                <p14:cNvContentPartPr/>
                <p14:nvPr/>
              </p14:nvContentPartPr>
              <p14:xfrm>
                <a:off x="4353543" y="2223149"/>
                <a:ext cx="186840" cy="120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D4A4458-8E48-35F7-9E65-574C4860065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44543" y="2214149"/>
                  <a:ext cx="2044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449A4C5-7552-E6B6-A23D-F2B56B5F2F8C}"/>
                    </a:ext>
                  </a:extLst>
                </p14:cNvPr>
                <p14:cNvContentPartPr/>
                <p14:nvPr/>
              </p14:nvContentPartPr>
              <p14:xfrm>
                <a:off x="3032343" y="1759109"/>
                <a:ext cx="2177280" cy="1017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449A4C5-7552-E6B6-A23D-F2B56B5F2F8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23703" y="1750109"/>
                  <a:ext cx="2194920" cy="10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00929FD-3351-DFA1-229D-AEF186BA04FC}"/>
                    </a:ext>
                  </a:extLst>
                </p14:cNvPr>
                <p14:cNvContentPartPr/>
                <p14:nvPr/>
              </p14:nvContentPartPr>
              <p14:xfrm>
                <a:off x="4106583" y="1261589"/>
                <a:ext cx="47520" cy="644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00929FD-3351-DFA1-229D-AEF186BA04F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97943" y="1252589"/>
                  <a:ext cx="6516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DC9036-843C-419A-CB62-F63E729A049F}"/>
                    </a:ext>
                  </a:extLst>
                </p14:cNvPr>
                <p14:cNvContentPartPr/>
                <p14:nvPr/>
              </p14:nvContentPartPr>
              <p14:xfrm>
                <a:off x="3549303" y="591269"/>
                <a:ext cx="549000" cy="532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DC9036-843C-419A-CB62-F63E729A049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40663" y="582269"/>
                  <a:ext cx="56664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625B6A6-CBE1-A1CC-5D5F-9F8E7A80B2CF}"/>
                    </a:ext>
                  </a:extLst>
                </p14:cNvPr>
                <p14:cNvContentPartPr/>
                <p14:nvPr/>
              </p14:nvContentPartPr>
              <p14:xfrm>
                <a:off x="4327983" y="375269"/>
                <a:ext cx="218160" cy="714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625B6A6-CBE1-A1CC-5D5F-9F8E7A80B2C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319343" y="366269"/>
                  <a:ext cx="23580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4455455-946F-5931-8DAE-2FA0323E6BB9}"/>
                    </a:ext>
                  </a:extLst>
                </p14:cNvPr>
                <p14:cNvContentPartPr/>
                <p14:nvPr/>
              </p14:nvContentPartPr>
              <p14:xfrm>
                <a:off x="4473783" y="321629"/>
                <a:ext cx="383400" cy="746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4455455-946F-5931-8DAE-2FA0323E6BB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65143" y="312629"/>
                  <a:ext cx="401040" cy="76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D678FC1-9A4C-376F-78FE-FF29A243F43E}"/>
                    </a:ext>
                  </a:extLst>
                </p14:cNvPr>
                <p14:cNvContentPartPr/>
                <p14:nvPr/>
              </p14:nvContentPartPr>
              <p14:xfrm>
                <a:off x="4085343" y="417389"/>
                <a:ext cx="648720" cy="400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D678FC1-9A4C-376F-78FE-FF29A243F43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76703" y="408389"/>
                  <a:ext cx="6663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2F35826-CFD2-EB24-5C89-D2DA032C1F3D}"/>
                    </a:ext>
                  </a:extLst>
                </p14:cNvPr>
                <p14:cNvContentPartPr/>
                <p14:nvPr/>
              </p14:nvContentPartPr>
              <p14:xfrm>
                <a:off x="4112343" y="601349"/>
                <a:ext cx="837720" cy="389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2F35826-CFD2-EB24-5C89-D2DA032C1F3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03343" y="592709"/>
                  <a:ext cx="8553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1A41B8E-649D-A0C9-ACA6-6B54EB309C09}"/>
                    </a:ext>
                  </a:extLst>
                </p14:cNvPr>
                <p14:cNvContentPartPr/>
                <p14:nvPr/>
              </p14:nvContentPartPr>
              <p14:xfrm>
                <a:off x="2977983" y="282749"/>
                <a:ext cx="2489760" cy="1068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1A41B8E-649D-A0C9-ACA6-6B54EB309C0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69343" y="274109"/>
                  <a:ext cx="2507400" cy="10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9B26BE7-AF00-6694-16AB-C9665D7897E4}"/>
                    </a:ext>
                  </a:extLst>
                </p14:cNvPr>
                <p14:cNvContentPartPr/>
                <p14:nvPr/>
              </p14:nvContentPartPr>
              <p14:xfrm>
                <a:off x="3919743" y="1631669"/>
                <a:ext cx="376200" cy="226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9B26BE7-AF00-6694-16AB-C9665D7897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11103" y="1622669"/>
                  <a:ext cx="3938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1AD2F86-81D2-5D74-34A9-13875C491387}"/>
                    </a:ext>
                  </a:extLst>
                </p14:cNvPr>
                <p14:cNvContentPartPr/>
                <p14:nvPr/>
              </p14:nvContentPartPr>
              <p14:xfrm>
                <a:off x="4319343" y="3078869"/>
                <a:ext cx="403920" cy="228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1AD2F86-81D2-5D74-34A9-13875C49138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10703" y="3069869"/>
                  <a:ext cx="4215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0D5B369-5A17-75FD-D7B4-B3E38A012C16}"/>
                    </a:ext>
                  </a:extLst>
                </p14:cNvPr>
                <p14:cNvContentPartPr/>
                <p14:nvPr/>
              </p14:nvContentPartPr>
              <p14:xfrm>
                <a:off x="4281183" y="4359749"/>
                <a:ext cx="461160" cy="203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0D5B369-5A17-75FD-D7B4-B3E38A012C1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72183" y="4350749"/>
                  <a:ext cx="4788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3E3631A-884E-2AD5-524A-2ED029C70B71}"/>
                    </a:ext>
                  </a:extLst>
                </p14:cNvPr>
                <p14:cNvContentPartPr/>
                <p14:nvPr/>
              </p14:nvContentPartPr>
              <p14:xfrm>
                <a:off x="4408263" y="5423549"/>
                <a:ext cx="512640" cy="241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3E3631A-884E-2AD5-524A-2ED029C70B7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99623" y="5414549"/>
                  <a:ext cx="53028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95AD155-D6F9-5020-9CB6-05B1C8D33F74}"/>
              </a:ext>
            </a:extLst>
          </p:cNvPr>
          <p:cNvGrpSpPr/>
          <p:nvPr/>
        </p:nvGrpSpPr>
        <p:grpSpPr>
          <a:xfrm>
            <a:off x="5874903" y="818429"/>
            <a:ext cx="3379320" cy="2553840"/>
            <a:chOff x="5874903" y="818429"/>
            <a:chExt cx="3379320" cy="255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E3A5B46-E543-3C5A-5500-D2DF21281484}"/>
                    </a:ext>
                  </a:extLst>
                </p14:cNvPr>
                <p14:cNvContentPartPr/>
                <p14:nvPr/>
              </p14:nvContentPartPr>
              <p14:xfrm>
                <a:off x="5874903" y="2440949"/>
                <a:ext cx="1258920" cy="931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E3A5B46-E543-3C5A-5500-D2DF2128148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65903" y="2432309"/>
                  <a:ext cx="1276560" cy="9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12A41B6-91EA-E381-888A-25E9BFCB4405}"/>
                    </a:ext>
                  </a:extLst>
                </p14:cNvPr>
                <p14:cNvContentPartPr/>
                <p14:nvPr/>
              </p14:nvContentPartPr>
              <p14:xfrm>
                <a:off x="6599943" y="1706549"/>
                <a:ext cx="340200" cy="797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12A41B6-91EA-E381-888A-25E9BFCB440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591303" y="1697909"/>
                  <a:ext cx="357840" cy="81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CFCCF40-851B-6A84-4CFE-A5CBEDD294A4}"/>
                    </a:ext>
                  </a:extLst>
                </p14:cNvPr>
                <p14:cNvContentPartPr/>
                <p14:nvPr/>
              </p14:nvContentPartPr>
              <p14:xfrm>
                <a:off x="7035903" y="1697909"/>
                <a:ext cx="309240" cy="768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CFCCF40-851B-6A84-4CFE-A5CBEDD294A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26903" y="1688909"/>
                  <a:ext cx="326880" cy="78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37184A3-A5BA-A635-667B-2BA737DF91ED}"/>
                    </a:ext>
                  </a:extLst>
                </p14:cNvPr>
                <p14:cNvContentPartPr/>
                <p14:nvPr/>
              </p14:nvContentPartPr>
              <p14:xfrm>
                <a:off x="7037343" y="1810949"/>
                <a:ext cx="178920" cy="291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37184A3-A5BA-A635-667B-2BA737DF91E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028703" y="1802309"/>
                  <a:ext cx="1965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1406799-0C78-07B3-6B94-EFDE8ED446D7}"/>
                    </a:ext>
                  </a:extLst>
                </p14:cNvPr>
                <p14:cNvContentPartPr/>
                <p14:nvPr/>
              </p14:nvContentPartPr>
              <p14:xfrm>
                <a:off x="7268823" y="1497389"/>
                <a:ext cx="329040" cy="654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1406799-0C78-07B3-6B94-EFDE8ED446D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259823" y="1488749"/>
                  <a:ext cx="34668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41319AE-BF41-969B-7A5C-AF4618232DF0}"/>
                    </a:ext>
                  </a:extLst>
                </p14:cNvPr>
                <p14:cNvContentPartPr/>
                <p14:nvPr/>
              </p14:nvContentPartPr>
              <p14:xfrm>
                <a:off x="7679583" y="1353029"/>
                <a:ext cx="299520" cy="670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41319AE-BF41-969B-7A5C-AF4618232DF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670943" y="1344029"/>
                  <a:ext cx="31716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AD580F1-962B-04E3-7353-34F2D260B753}"/>
                    </a:ext>
                  </a:extLst>
                </p14:cNvPr>
                <p14:cNvContentPartPr/>
                <p14:nvPr/>
              </p14:nvContentPartPr>
              <p14:xfrm>
                <a:off x="8125263" y="1754789"/>
                <a:ext cx="203040" cy="301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AD580F1-962B-04E3-7353-34F2D260B75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16263" y="1746149"/>
                  <a:ext cx="2206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BFEB98C-B687-A98F-41E0-08A19A0344A1}"/>
                    </a:ext>
                  </a:extLst>
                </p14:cNvPr>
                <p14:cNvContentPartPr/>
                <p14:nvPr/>
              </p14:nvContentPartPr>
              <p14:xfrm>
                <a:off x="8520903" y="1715189"/>
                <a:ext cx="302040" cy="405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BFEB98C-B687-A98F-41E0-08A19A0344A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12263" y="1706549"/>
                  <a:ext cx="3196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14557FB-B2EF-EE00-8424-B74ABBCAEB95}"/>
                    </a:ext>
                  </a:extLst>
                </p14:cNvPr>
                <p14:cNvContentPartPr/>
                <p14:nvPr/>
              </p14:nvContentPartPr>
              <p14:xfrm>
                <a:off x="6147063" y="818429"/>
                <a:ext cx="3107160" cy="2058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14557FB-B2EF-EE00-8424-B74ABBCAEB9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138063" y="809429"/>
                  <a:ext cx="3124800" cy="207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D22F8DB-5840-5650-13EA-04D6F86628D7}"/>
                  </a:ext>
                </a:extLst>
              </p14:cNvPr>
              <p14:cNvContentPartPr/>
              <p14:nvPr/>
            </p14:nvContentPartPr>
            <p14:xfrm>
              <a:off x="5911530" y="3071461"/>
              <a:ext cx="470880" cy="574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D22F8DB-5840-5650-13EA-04D6F86628D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902530" y="3062461"/>
                <a:ext cx="488520" cy="59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512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AD3F-9F73-5643-5F10-49E227D7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RPS OOP Planning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B6CC62-D38F-6189-071C-7ED28FE65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130823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348">
                  <a:extLst>
                    <a:ext uri="{9D8B030D-6E8A-4147-A177-3AD203B41FA5}">
                      <a16:colId xmlns:a16="http://schemas.microsoft.com/office/drawing/2014/main" val="1746974277"/>
                    </a:ext>
                  </a:extLst>
                </a:gridCol>
                <a:gridCol w="2877543">
                  <a:extLst>
                    <a:ext uri="{9D8B030D-6E8A-4147-A177-3AD203B41FA5}">
                      <a16:colId xmlns:a16="http://schemas.microsoft.com/office/drawing/2014/main" val="630654838"/>
                    </a:ext>
                  </a:extLst>
                </a:gridCol>
                <a:gridCol w="2904809">
                  <a:extLst>
                    <a:ext uri="{9D8B030D-6E8A-4147-A177-3AD203B41FA5}">
                      <a16:colId xmlns:a16="http://schemas.microsoft.com/office/drawing/2014/main" val="13858041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72475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Gamepieces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Game(results of the game)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5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Array(List) of rounds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7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 winner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2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scissors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&amp; Time played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6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76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 winner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2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27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26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F02374-17C9-7893-3367-2A0A320BC9C9}"/>
                  </a:ext>
                </a:extLst>
              </p14:cNvPr>
              <p14:cNvContentPartPr/>
              <p14:nvPr/>
            </p14:nvContentPartPr>
            <p14:xfrm>
              <a:off x="1659663" y="3222509"/>
              <a:ext cx="1445400" cy="2775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F02374-17C9-7893-3367-2A0A320BC9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2023" y="3186869"/>
                <a:ext cx="1481040" cy="28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6B91462-77CE-84E3-015B-11D73B84B983}"/>
                  </a:ext>
                </a:extLst>
              </p14:cNvPr>
              <p14:cNvContentPartPr/>
              <p14:nvPr/>
            </p14:nvContentPartPr>
            <p14:xfrm>
              <a:off x="1359423" y="2523389"/>
              <a:ext cx="466560" cy="578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6B91462-77CE-84E3-015B-11D73B84B9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1783" y="2487749"/>
                <a:ext cx="50220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292FA3C-87D7-99DF-E675-A29A2774F1CB}"/>
                  </a:ext>
                </a:extLst>
              </p14:cNvPr>
              <p14:cNvContentPartPr/>
              <p14:nvPr/>
            </p14:nvContentPartPr>
            <p14:xfrm>
              <a:off x="1986543" y="2506109"/>
              <a:ext cx="57960" cy="576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292FA3C-87D7-99DF-E675-A29A2774F1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8543" y="2470469"/>
                <a:ext cx="93600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A590ABB-C039-3C3C-3EE4-2DB937F295DB}"/>
                  </a:ext>
                </a:extLst>
              </p14:cNvPr>
              <p14:cNvContentPartPr/>
              <p14:nvPr/>
            </p14:nvContentPartPr>
            <p14:xfrm>
              <a:off x="2179503" y="2690429"/>
              <a:ext cx="464400" cy="353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A590ABB-C039-3C3C-3EE4-2DB937F295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1503" y="2654429"/>
                <a:ext cx="50004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F87C0FB-BD74-394A-4442-D036253A7B70}"/>
                  </a:ext>
                </a:extLst>
              </p14:cNvPr>
              <p14:cNvContentPartPr/>
              <p14:nvPr/>
            </p14:nvContentPartPr>
            <p14:xfrm>
              <a:off x="2644623" y="2649389"/>
              <a:ext cx="272160" cy="350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F87C0FB-BD74-394A-4442-D036253A7B7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26623" y="2613389"/>
                <a:ext cx="30780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C7A70FC-1738-369B-E86E-6CA8EEC6F4D1}"/>
                  </a:ext>
                </a:extLst>
              </p14:cNvPr>
              <p14:cNvContentPartPr/>
              <p14:nvPr/>
            </p14:nvContentPartPr>
            <p14:xfrm>
              <a:off x="3073743" y="2287589"/>
              <a:ext cx="104760" cy="738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C7A70FC-1738-369B-E86E-6CA8EEC6F4D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56103" y="2251589"/>
                <a:ext cx="140400" cy="8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32E4AFA-F9A4-0839-46DC-66AC057B1AD4}"/>
                  </a:ext>
                </a:extLst>
              </p14:cNvPr>
              <p14:cNvContentPartPr/>
              <p14:nvPr/>
            </p14:nvContentPartPr>
            <p14:xfrm>
              <a:off x="3117303" y="2541029"/>
              <a:ext cx="308520" cy="465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32E4AFA-F9A4-0839-46DC-66AC057B1A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99303" y="2505029"/>
                <a:ext cx="34416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7C0DCB-9769-65F3-68FC-DC31D246D45B}"/>
                  </a:ext>
                </a:extLst>
              </p14:cNvPr>
              <p14:cNvContentPartPr/>
              <p14:nvPr/>
            </p14:nvContentPartPr>
            <p14:xfrm>
              <a:off x="6646023" y="2823629"/>
              <a:ext cx="4815360" cy="3309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7C0DCB-9769-65F3-68FC-DC31D246D45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8023" y="2787989"/>
                <a:ext cx="4851000" cy="33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AD27A16-1E8A-68B5-73AE-BA91654B24F0}"/>
                  </a:ext>
                </a:extLst>
              </p14:cNvPr>
              <p14:cNvContentPartPr/>
              <p14:nvPr/>
            </p14:nvContentPartPr>
            <p14:xfrm>
              <a:off x="7858143" y="3145109"/>
              <a:ext cx="122040" cy="3264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AD27A16-1E8A-68B5-73AE-BA91654B24F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40143" y="3109109"/>
                <a:ext cx="157680" cy="33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4193696-882B-1CDE-1D15-030DD0049F94}"/>
                  </a:ext>
                </a:extLst>
              </p14:cNvPr>
              <p14:cNvContentPartPr/>
              <p14:nvPr/>
            </p14:nvContentPartPr>
            <p14:xfrm>
              <a:off x="8858583" y="2930909"/>
              <a:ext cx="139320" cy="3042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4193696-882B-1CDE-1D15-030DD0049F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40583" y="2895269"/>
                <a:ext cx="174960" cy="31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99A975B-CF4E-766B-F7C2-C8B68928EE13}"/>
                  </a:ext>
                </a:extLst>
              </p14:cNvPr>
              <p14:cNvContentPartPr/>
              <p14:nvPr/>
            </p14:nvContentPartPr>
            <p14:xfrm>
              <a:off x="9879183" y="3115949"/>
              <a:ext cx="101880" cy="3140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99A975B-CF4E-766B-F7C2-C8B68928EE1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61183" y="3079949"/>
                <a:ext cx="137520" cy="32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30D1E7C-039D-20C9-5D10-DF013C014B35}"/>
                  </a:ext>
                </a:extLst>
              </p14:cNvPr>
              <p14:cNvContentPartPr/>
              <p14:nvPr/>
            </p14:nvContentPartPr>
            <p14:xfrm>
              <a:off x="10435023" y="4276589"/>
              <a:ext cx="205920" cy="1874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30D1E7C-039D-20C9-5D10-DF013C014B3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17383" y="4240949"/>
                <a:ext cx="241560" cy="19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FFF06A6-9AEE-6A5C-4F76-FF403155087D}"/>
                  </a:ext>
                </a:extLst>
              </p14:cNvPr>
              <p14:cNvContentPartPr/>
              <p14:nvPr/>
            </p14:nvContentPartPr>
            <p14:xfrm>
              <a:off x="6764103" y="3664229"/>
              <a:ext cx="4749120" cy="81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FFF06A6-9AEE-6A5C-4F76-FF403155087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46103" y="3628589"/>
                <a:ext cx="47847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BE88382-B20D-7FBE-1A19-D90EFEE9276D}"/>
                  </a:ext>
                </a:extLst>
              </p14:cNvPr>
              <p14:cNvContentPartPr/>
              <p14:nvPr/>
            </p14:nvContentPartPr>
            <p14:xfrm>
              <a:off x="6820263" y="4593389"/>
              <a:ext cx="4511520" cy="107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BE88382-B20D-7FBE-1A19-D90EFEE9276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02263" y="4557749"/>
                <a:ext cx="45471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95707DE-75C4-4ECE-3163-BDE2F04ECB95}"/>
                  </a:ext>
                </a:extLst>
              </p14:cNvPr>
              <p14:cNvContentPartPr/>
              <p14:nvPr/>
            </p14:nvContentPartPr>
            <p14:xfrm>
              <a:off x="6493023" y="5315189"/>
              <a:ext cx="4565880" cy="119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95707DE-75C4-4ECE-3163-BDE2F04ECB9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75383" y="5279549"/>
                <a:ext cx="46015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91CCECE-4732-9476-9A2E-84BC7DE6FB90}"/>
                  </a:ext>
                </a:extLst>
              </p14:cNvPr>
              <p14:cNvContentPartPr/>
              <p14:nvPr/>
            </p14:nvContentPartPr>
            <p14:xfrm>
              <a:off x="10510983" y="2939189"/>
              <a:ext cx="169920" cy="1707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91CCECE-4732-9476-9A2E-84BC7DE6FB9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92983" y="2903549"/>
                <a:ext cx="205560" cy="17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C10BC76-18F4-90B6-9A51-5A2FD54A8C7E}"/>
                  </a:ext>
                </a:extLst>
              </p14:cNvPr>
              <p14:cNvContentPartPr/>
              <p14:nvPr/>
            </p14:nvContentPartPr>
            <p14:xfrm>
              <a:off x="1882143" y="4127189"/>
              <a:ext cx="43560" cy="364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C10BC76-18F4-90B6-9A51-5A2FD54A8C7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64503" y="4091549"/>
                <a:ext cx="792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A886FF2-5418-3160-C31A-2356AC643813}"/>
                  </a:ext>
                </a:extLst>
              </p14:cNvPr>
              <p14:cNvContentPartPr/>
              <p14:nvPr/>
            </p14:nvContentPartPr>
            <p14:xfrm>
              <a:off x="1695663" y="4082189"/>
              <a:ext cx="403560" cy="108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A886FF2-5418-3160-C31A-2356AC64381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677663" y="4046549"/>
                <a:ext cx="4392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F527498-FCAB-3BC8-1E72-833D02ACD44A}"/>
                  </a:ext>
                </a:extLst>
              </p14:cNvPr>
              <p14:cNvContentPartPr/>
              <p14:nvPr/>
            </p14:nvContentPartPr>
            <p14:xfrm>
              <a:off x="1699623" y="4429949"/>
              <a:ext cx="343440" cy="88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F527498-FCAB-3BC8-1E72-833D02ACD44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81623" y="4393949"/>
                <a:ext cx="3790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739E9F4-86D3-8D5D-B453-C7D5AD366524}"/>
                  </a:ext>
                </a:extLst>
              </p14:cNvPr>
              <p14:cNvContentPartPr/>
              <p14:nvPr/>
            </p14:nvContentPartPr>
            <p14:xfrm>
              <a:off x="2189583" y="4020989"/>
              <a:ext cx="298800" cy="407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739E9F4-86D3-8D5D-B453-C7D5AD36652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71943" y="3985349"/>
                <a:ext cx="33444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D1B3D56-4EC8-2615-7AC4-26F29472D322}"/>
                  </a:ext>
                </a:extLst>
              </p14:cNvPr>
              <p14:cNvContentPartPr/>
              <p14:nvPr/>
            </p14:nvContentPartPr>
            <p14:xfrm>
              <a:off x="2651823" y="4061669"/>
              <a:ext cx="82080" cy="329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D1B3D56-4EC8-2615-7AC4-26F29472D32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33823" y="4026029"/>
                <a:ext cx="1177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B2C24B9-21FA-03C2-DAA8-E770B69507A9}"/>
                  </a:ext>
                </a:extLst>
              </p14:cNvPr>
              <p14:cNvContentPartPr/>
              <p14:nvPr/>
            </p14:nvContentPartPr>
            <p14:xfrm>
              <a:off x="2543463" y="3983909"/>
              <a:ext cx="338040" cy="41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B2C24B9-21FA-03C2-DAA8-E770B69507A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525823" y="3948269"/>
                <a:ext cx="37368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D2B80F9-6AF1-1B5E-0535-4E473E356416}"/>
                  </a:ext>
                </a:extLst>
              </p14:cNvPr>
              <p14:cNvContentPartPr/>
              <p14:nvPr/>
            </p14:nvContentPartPr>
            <p14:xfrm>
              <a:off x="1845063" y="4809389"/>
              <a:ext cx="342360" cy="411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D2B80F9-6AF1-1B5E-0535-4E473E35641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27063" y="4773749"/>
                <a:ext cx="37800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809AAA4-D47D-E019-9106-E1B5AF331EFB}"/>
                  </a:ext>
                </a:extLst>
              </p14:cNvPr>
              <p14:cNvContentPartPr/>
              <p14:nvPr/>
            </p14:nvContentPartPr>
            <p14:xfrm>
              <a:off x="2180223" y="4887149"/>
              <a:ext cx="216360" cy="234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809AAA4-D47D-E019-9106-E1B5AF331EF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162583" y="4851149"/>
                <a:ext cx="2520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ED7CFDC-2FD9-4D1F-BACE-0CD7FE674878}"/>
                  </a:ext>
                </a:extLst>
              </p14:cNvPr>
              <p14:cNvContentPartPr/>
              <p14:nvPr/>
            </p14:nvContentPartPr>
            <p14:xfrm>
              <a:off x="2470383" y="4825589"/>
              <a:ext cx="146160" cy="269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ED7CFDC-2FD9-4D1F-BACE-0CD7FE67487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52383" y="4789589"/>
                <a:ext cx="18180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E1106EC-0CF7-1D6D-687E-14219D0090A3}"/>
                  </a:ext>
                </a:extLst>
              </p14:cNvPr>
              <p14:cNvContentPartPr/>
              <p14:nvPr/>
            </p14:nvContentPartPr>
            <p14:xfrm>
              <a:off x="2659743" y="4591229"/>
              <a:ext cx="115560" cy="435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E1106EC-0CF7-1D6D-687E-14219D0090A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42103" y="4555589"/>
                <a:ext cx="15120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0BF9927-1081-A243-8C27-D1255742F79A}"/>
                  </a:ext>
                </a:extLst>
              </p14:cNvPr>
              <p14:cNvContentPartPr/>
              <p14:nvPr/>
            </p14:nvContentPartPr>
            <p14:xfrm>
              <a:off x="6974703" y="2559749"/>
              <a:ext cx="432000" cy="435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0BF9927-1081-A243-8C27-D1255742F79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957063" y="2524109"/>
                <a:ext cx="46764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650A32B-B5D6-A33C-3C73-ECF08BC9D7B4}"/>
                  </a:ext>
                </a:extLst>
              </p14:cNvPr>
              <p14:cNvContentPartPr/>
              <p14:nvPr/>
            </p14:nvContentPartPr>
            <p14:xfrm>
              <a:off x="7474023" y="2085629"/>
              <a:ext cx="275400" cy="7808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650A32B-B5D6-A33C-3C73-ECF08BC9D7B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456023" y="2049629"/>
                <a:ext cx="311040" cy="85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AC1917D-64AD-7599-07A8-85DC009B09C7}"/>
                  </a:ext>
                </a:extLst>
              </p14:cNvPr>
              <p14:cNvContentPartPr/>
              <p14:nvPr/>
            </p14:nvContentPartPr>
            <p14:xfrm>
              <a:off x="7776423" y="2574869"/>
              <a:ext cx="376200" cy="7369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AC1917D-64AD-7599-07A8-85DC009B09C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758783" y="2539229"/>
                <a:ext cx="411840" cy="80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4EEB389-4C00-7992-5677-7F9155448032}"/>
                  </a:ext>
                </a:extLst>
              </p14:cNvPr>
              <p14:cNvContentPartPr/>
              <p14:nvPr/>
            </p14:nvContentPartPr>
            <p14:xfrm>
              <a:off x="7998903" y="2231789"/>
              <a:ext cx="30240" cy="874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4EEB389-4C00-7992-5677-7F915544803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80903" y="2195789"/>
                <a:ext cx="658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E1B0D97-2484-986E-F963-BC8B4503031B}"/>
                  </a:ext>
                </a:extLst>
              </p14:cNvPr>
              <p14:cNvContentPartPr/>
              <p14:nvPr/>
            </p14:nvContentPartPr>
            <p14:xfrm>
              <a:off x="8206983" y="2463269"/>
              <a:ext cx="544320" cy="3610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E1B0D97-2484-986E-F963-BC8B4503031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89343" y="2427629"/>
                <a:ext cx="57996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E93B137-B14F-0296-6620-FBB161F5BB03}"/>
                  </a:ext>
                </a:extLst>
              </p14:cNvPr>
              <p14:cNvContentPartPr/>
              <p14:nvPr/>
            </p14:nvContentPartPr>
            <p14:xfrm>
              <a:off x="8631783" y="2510429"/>
              <a:ext cx="436680" cy="342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E93B137-B14F-0296-6620-FBB161F5BB0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614143" y="2474789"/>
                <a:ext cx="47232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28F91ED-F97B-964C-A655-8EA7B6DB798F}"/>
                  </a:ext>
                </a:extLst>
              </p14:cNvPr>
              <p14:cNvContentPartPr/>
              <p14:nvPr/>
            </p14:nvContentPartPr>
            <p14:xfrm>
              <a:off x="9107703" y="2103269"/>
              <a:ext cx="140400" cy="713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28F91ED-F97B-964C-A655-8EA7B6DB798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090063" y="2067629"/>
                <a:ext cx="176040" cy="78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38FB405-5DF5-A7E5-7B4C-59715362B624}"/>
                  </a:ext>
                </a:extLst>
              </p14:cNvPr>
              <p14:cNvContentPartPr/>
              <p14:nvPr/>
            </p14:nvContentPartPr>
            <p14:xfrm>
              <a:off x="8899983" y="2327909"/>
              <a:ext cx="401400" cy="561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38FB405-5DF5-A7E5-7B4C-59715362B62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881983" y="2292269"/>
                <a:ext cx="4370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326CC56-CC47-F0D9-FD73-42C4E583E0DD}"/>
                  </a:ext>
                </a:extLst>
              </p14:cNvPr>
              <p14:cNvContentPartPr/>
              <p14:nvPr/>
            </p14:nvContentPartPr>
            <p14:xfrm>
              <a:off x="9385983" y="2379389"/>
              <a:ext cx="298440" cy="4550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326CC56-CC47-F0D9-FD73-42C4E583E0D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368343" y="2343749"/>
                <a:ext cx="33408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801350F-6E14-DFEA-657C-41BC06D4D04A}"/>
                  </a:ext>
                </a:extLst>
              </p14:cNvPr>
              <p14:cNvContentPartPr/>
              <p14:nvPr/>
            </p14:nvContentPartPr>
            <p14:xfrm>
              <a:off x="1793943" y="2561549"/>
              <a:ext cx="252360" cy="74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801350F-6E14-DFEA-657C-41BC06D4D04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775943" y="2525549"/>
                <a:ext cx="2880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403B756-DCB9-621C-D9B2-75B0DF5092F1}"/>
                  </a:ext>
                </a:extLst>
              </p14:cNvPr>
              <p14:cNvContentPartPr/>
              <p14:nvPr/>
            </p14:nvContentPartPr>
            <p14:xfrm>
              <a:off x="11464263" y="3082109"/>
              <a:ext cx="627480" cy="88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403B756-DCB9-621C-D9B2-75B0DF5092F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446623" y="3046109"/>
                <a:ext cx="6631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3C166FE-BD97-395B-4433-570926D865BB}"/>
                  </a:ext>
                </a:extLst>
              </p14:cNvPr>
              <p14:cNvContentPartPr/>
              <p14:nvPr/>
            </p14:nvContentPartPr>
            <p14:xfrm>
              <a:off x="11597103" y="3541829"/>
              <a:ext cx="511920" cy="92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3C166FE-BD97-395B-4433-570926D865B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579463" y="3506189"/>
                <a:ext cx="5475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8B292B4-715E-6063-D146-1F87879B2879}"/>
                  </a:ext>
                </a:extLst>
              </p14:cNvPr>
              <p14:cNvContentPartPr/>
              <p14:nvPr/>
            </p14:nvContentPartPr>
            <p14:xfrm>
              <a:off x="11859183" y="3148349"/>
              <a:ext cx="32040" cy="566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8B292B4-715E-6063-D146-1F87879B287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841543" y="3112709"/>
                <a:ext cx="6768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D58292E-0FA9-29C6-BA45-F2389954BCBA}"/>
                  </a:ext>
                </a:extLst>
              </p14:cNvPr>
              <p14:cNvContentPartPr/>
              <p14:nvPr/>
            </p14:nvContentPartPr>
            <p14:xfrm>
              <a:off x="11549943" y="3942149"/>
              <a:ext cx="524520" cy="412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D58292E-0FA9-29C6-BA45-F2389954BCB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532303" y="3906149"/>
                <a:ext cx="56016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BC17B1E-DADA-26B3-4EBC-A3805596E2F3}"/>
                  </a:ext>
                </a:extLst>
              </p14:cNvPr>
              <p14:cNvContentPartPr/>
              <p14:nvPr/>
            </p14:nvContentPartPr>
            <p14:xfrm>
              <a:off x="11384343" y="4648469"/>
              <a:ext cx="618480" cy="534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BC17B1E-DADA-26B3-4EBC-A3805596E2F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366703" y="4612469"/>
                <a:ext cx="65412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129F420-2973-63A2-EE5B-6F91DA2EA552}"/>
                  </a:ext>
                </a:extLst>
              </p14:cNvPr>
              <p14:cNvContentPartPr/>
              <p14:nvPr/>
            </p14:nvContentPartPr>
            <p14:xfrm>
              <a:off x="11032983" y="5419589"/>
              <a:ext cx="971640" cy="1342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129F420-2973-63A2-EE5B-6F91DA2EA55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014983" y="5383949"/>
                <a:ext cx="10072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A45C9D6-23E2-3DC4-1E56-79F9D677C7ED}"/>
                  </a:ext>
                </a:extLst>
              </p14:cNvPr>
              <p14:cNvContentPartPr/>
              <p14:nvPr/>
            </p14:nvContentPartPr>
            <p14:xfrm>
              <a:off x="11626983" y="5437229"/>
              <a:ext cx="432360" cy="4230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A45C9D6-23E2-3DC4-1E56-79F9D677C7E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608983" y="5401589"/>
                <a:ext cx="4680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46BAE8C-201E-FA2C-C546-9231B70CB3B8}"/>
                  </a:ext>
                </a:extLst>
              </p14:cNvPr>
              <p14:cNvContentPartPr/>
              <p14:nvPr/>
            </p14:nvContentPartPr>
            <p14:xfrm>
              <a:off x="7205823" y="3307109"/>
              <a:ext cx="187200" cy="925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46BAE8C-201E-FA2C-C546-9231B70CB3B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188183" y="3271469"/>
                <a:ext cx="2228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DD96042-D017-74B6-9296-0A46ADF120D2}"/>
                  </a:ext>
                </a:extLst>
              </p14:cNvPr>
              <p14:cNvContentPartPr/>
              <p14:nvPr/>
            </p14:nvContentPartPr>
            <p14:xfrm>
              <a:off x="7310223" y="3122069"/>
              <a:ext cx="297000" cy="378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DD96042-D017-74B6-9296-0A46ADF120D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292223" y="3086069"/>
                <a:ext cx="33264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7832E84-D47E-577C-F184-25A112936DDC}"/>
                  </a:ext>
                </a:extLst>
              </p14:cNvPr>
              <p14:cNvContentPartPr/>
              <p14:nvPr/>
            </p14:nvContentPartPr>
            <p14:xfrm>
              <a:off x="7057143" y="3919829"/>
              <a:ext cx="443160" cy="593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7832E84-D47E-577C-F184-25A112936DD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039503" y="3883829"/>
                <a:ext cx="478800" cy="6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2B15DAF-661C-BB46-2403-66071A4E650B}"/>
                  </a:ext>
                </a:extLst>
              </p14:cNvPr>
              <p14:cNvContentPartPr/>
              <p14:nvPr/>
            </p14:nvContentPartPr>
            <p14:xfrm>
              <a:off x="7079823" y="4698149"/>
              <a:ext cx="277920" cy="5684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2B15DAF-661C-BB46-2403-66071A4E650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061823" y="4662509"/>
                <a:ext cx="313560" cy="6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F5CC599-D115-5981-A7C4-A1BBA1D14A02}"/>
                  </a:ext>
                </a:extLst>
              </p14:cNvPr>
              <p14:cNvContentPartPr/>
              <p14:nvPr/>
            </p14:nvContentPartPr>
            <p14:xfrm>
              <a:off x="7255503" y="5293589"/>
              <a:ext cx="106920" cy="1407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F5CC599-D115-5981-A7C4-A1BBA1D14A0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237863" y="5257589"/>
                <a:ext cx="142560" cy="21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14485EFB-CA2F-87BB-F1CD-39775A9C39AA}"/>
              </a:ext>
            </a:extLst>
          </p:cNvPr>
          <p:cNvGrpSpPr/>
          <p:nvPr/>
        </p:nvGrpSpPr>
        <p:grpSpPr>
          <a:xfrm>
            <a:off x="7525143" y="5001269"/>
            <a:ext cx="333720" cy="433440"/>
            <a:chOff x="7525143" y="5001269"/>
            <a:chExt cx="333720" cy="433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2AA9874-D4E2-48D6-7276-09255C7F3FD8}"/>
                    </a:ext>
                  </a:extLst>
                </p14:cNvPr>
                <p14:cNvContentPartPr/>
                <p14:nvPr/>
              </p14:nvContentPartPr>
              <p14:xfrm>
                <a:off x="7525143" y="5082629"/>
                <a:ext cx="191880" cy="352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2AA9874-D4E2-48D6-7276-09255C7F3FD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89503" y="4866629"/>
                  <a:ext cx="263520" cy="78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A90FE0A-0C54-AC95-DC9C-3D9D39BF0577}"/>
                    </a:ext>
                  </a:extLst>
                </p14:cNvPr>
                <p14:cNvContentPartPr/>
                <p14:nvPr/>
              </p14:nvContentPartPr>
              <p14:xfrm>
                <a:off x="7833663" y="5001269"/>
                <a:ext cx="25200" cy="287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A90FE0A-0C54-AC95-DC9C-3D9D39BF057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97663" y="4785269"/>
                  <a:ext cx="96840" cy="71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7BB6A3F-9A21-6551-0043-AEC7553F5BD1}"/>
                  </a:ext>
                </a:extLst>
              </p14:cNvPr>
              <p14:cNvContentPartPr/>
              <p14:nvPr/>
            </p14:nvContentPartPr>
            <p14:xfrm>
              <a:off x="6593823" y="4497989"/>
              <a:ext cx="3198240" cy="11509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7BB6A3F-9A21-6551-0043-AEC7553F5BD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585183" y="4489349"/>
                <a:ext cx="3215880" cy="116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A37C728-139B-4ED9-2DF3-6B4FD6A4BF66}"/>
              </a:ext>
            </a:extLst>
          </p:cNvPr>
          <p:cNvGrpSpPr/>
          <p:nvPr/>
        </p:nvGrpSpPr>
        <p:grpSpPr>
          <a:xfrm>
            <a:off x="1320543" y="3035669"/>
            <a:ext cx="8062560" cy="3345480"/>
            <a:chOff x="1320543" y="3035669"/>
            <a:chExt cx="8062560" cy="334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451B0E-0FED-CF78-9297-60474789370C}"/>
                    </a:ext>
                  </a:extLst>
                </p14:cNvPr>
                <p14:cNvContentPartPr/>
                <p14:nvPr/>
              </p14:nvContentPartPr>
              <p14:xfrm>
                <a:off x="7491663" y="5032589"/>
                <a:ext cx="34920" cy="520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451B0E-0FED-CF78-9297-60474789370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482663" y="5023589"/>
                  <a:ext cx="5256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956A48B-E62D-619D-3382-EDC5B7044A81}"/>
                    </a:ext>
                  </a:extLst>
                </p14:cNvPr>
                <p14:cNvContentPartPr/>
                <p14:nvPr/>
              </p14:nvContentPartPr>
              <p14:xfrm>
                <a:off x="7514703" y="5053829"/>
                <a:ext cx="198720" cy="243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956A48B-E62D-619D-3382-EDC5B7044A8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05703" y="5045189"/>
                  <a:ext cx="2163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FB788C6-0214-F341-4EAB-A2ABD67952D5}"/>
                    </a:ext>
                  </a:extLst>
                </p14:cNvPr>
                <p14:cNvContentPartPr/>
                <p14:nvPr/>
              </p14:nvContentPartPr>
              <p14:xfrm>
                <a:off x="7754103" y="4913429"/>
                <a:ext cx="68400" cy="342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FB788C6-0214-F341-4EAB-A2ABD67952D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745103" y="4904429"/>
                  <a:ext cx="86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E32517A-813A-74E2-E793-BB1AC2BD1C0B}"/>
                    </a:ext>
                  </a:extLst>
                </p14:cNvPr>
                <p14:cNvContentPartPr/>
                <p14:nvPr/>
              </p14:nvContentPartPr>
              <p14:xfrm>
                <a:off x="8646183" y="4960949"/>
                <a:ext cx="40320" cy="28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E32517A-813A-74E2-E793-BB1AC2BD1C0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37543" y="4952309"/>
                  <a:ext cx="57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344B179-A58E-0EF8-8631-274EABF2C5CC}"/>
                    </a:ext>
                  </a:extLst>
                </p14:cNvPr>
                <p14:cNvContentPartPr/>
                <p14:nvPr/>
              </p14:nvContentPartPr>
              <p14:xfrm>
                <a:off x="7425783" y="4112429"/>
                <a:ext cx="356040" cy="839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344B179-A58E-0EF8-8631-274EABF2C5C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16783" y="4103789"/>
                  <a:ext cx="373680" cy="85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91A5F6F-0A7A-E37A-0D93-B70DA12FBAB3}"/>
                    </a:ext>
                  </a:extLst>
                </p14:cNvPr>
                <p14:cNvContentPartPr/>
                <p14:nvPr/>
              </p14:nvContentPartPr>
              <p14:xfrm>
                <a:off x="7465023" y="4625429"/>
                <a:ext cx="532800" cy="406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91A5F6F-0A7A-E37A-0D93-B70DA12FBAB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56023" y="4616429"/>
                  <a:ext cx="5504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3E8A723-F423-7D53-989C-32FDBB1AAACD}"/>
                    </a:ext>
                  </a:extLst>
                </p14:cNvPr>
                <p14:cNvContentPartPr/>
                <p14:nvPr/>
              </p14:nvContentPartPr>
              <p14:xfrm>
                <a:off x="6122583" y="4089029"/>
                <a:ext cx="836280" cy="1316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3E8A723-F423-7D53-989C-32FDBB1AAAC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113583" y="4080389"/>
                  <a:ext cx="853920" cy="13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81C9947-E4A5-FD29-9C43-9871FF9143AC}"/>
                    </a:ext>
                  </a:extLst>
                </p14:cNvPr>
                <p14:cNvContentPartPr/>
                <p14:nvPr/>
              </p14:nvContentPartPr>
              <p14:xfrm>
                <a:off x="6777783" y="3825869"/>
                <a:ext cx="281520" cy="559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81C9947-E4A5-FD29-9C43-9871FF9143A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68783" y="3816869"/>
                  <a:ext cx="29916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C75D84D-B923-2344-AB45-D14EEF939BE4}"/>
                    </a:ext>
                  </a:extLst>
                </p14:cNvPr>
                <p14:cNvContentPartPr/>
                <p14:nvPr/>
              </p14:nvContentPartPr>
              <p14:xfrm>
                <a:off x="3617703" y="3504749"/>
                <a:ext cx="4122720" cy="2876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C75D84D-B923-2344-AB45-D14EEF939B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609063" y="3495749"/>
                  <a:ext cx="4140360" cy="28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72880D8-8E9E-5AB0-7607-71E90509651A}"/>
                    </a:ext>
                  </a:extLst>
                </p14:cNvPr>
                <p14:cNvContentPartPr/>
                <p14:nvPr/>
              </p14:nvContentPartPr>
              <p14:xfrm>
                <a:off x="7418583" y="5327789"/>
                <a:ext cx="513720" cy="537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72880D8-8E9E-5AB0-7607-71E90509651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09943" y="5319149"/>
                  <a:ext cx="5313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EE8DC35-6450-0241-8C3E-E56294F01CA9}"/>
                    </a:ext>
                  </a:extLst>
                </p14:cNvPr>
                <p14:cNvContentPartPr/>
                <p14:nvPr/>
              </p14:nvContentPartPr>
              <p14:xfrm>
                <a:off x="7514343" y="5414909"/>
                <a:ext cx="1359000" cy="51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EE8DC35-6450-0241-8C3E-E56294F01CA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05343" y="5405909"/>
                  <a:ext cx="13766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CE1ED10-E116-6483-0454-5A5CDB377A0F}"/>
                    </a:ext>
                  </a:extLst>
                </p14:cNvPr>
                <p14:cNvContentPartPr/>
                <p14:nvPr/>
              </p14:nvContentPartPr>
              <p14:xfrm>
                <a:off x="7674183" y="5417429"/>
                <a:ext cx="1144800" cy="74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CE1ED10-E116-6483-0454-5A5CDB377A0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65543" y="5408789"/>
                  <a:ext cx="11624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5054A88-277C-CC4E-6304-91B23BA1528B}"/>
                    </a:ext>
                  </a:extLst>
                </p14:cNvPr>
                <p14:cNvContentPartPr/>
                <p14:nvPr/>
              </p14:nvContentPartPr>
              <p14:xfrm>
                <a:off x="1827783" y="5539109"/>
                <a:ext cx="150480" cy="34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5054A88-277C-CC4E-6304-91B23BA1528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818783" y="5530469"/>
                  <a:ext cx="1681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428D3BA-E87E-B2DD-0665-9EE1432792EB}"/>
                    </a:ext>
                  </a:extLst>
                </p14:cNvPr>
                <p14:cNvContentPartPr/>
                <p14:nvPr/>
              </p14:nvContentPartPr>
              <p14:xfrm>
                <a:off x="2115063" y="5467829"/>
                <a:ext cx="255960" cy="393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428D3BA-E87E-B2DD-0665-9EE1432792E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106063" y="5459189"/>
                  <a:ext cx="27360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3A04165-AC7D-F80D-6D35-8E4EAB8AD3E3}"/>
                    </a:ext>
                  </a:extLst>
                </p14:cNvPr>
                <p14:cNvContentPartPr/>
                <p14:nvPr/>
              </p14:nvContentPartPr>
              <p14:xfrm>
                <a:off x="1912023" y="5894429"/>
                <a:ext cx="127080" cy="11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3A04165-AC7D-F80D-6D35-8E4EAB8AD3E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03023" y="5885429"/>
                  <a:ext cx="144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62A06BB-F011-E0CB-87D6-A95224654A2B}"/>
                    </a:ext>
                  </a:extLst>
                </p14:cNvPr>
                <p14:cNvContentPartPr/>
                <p14:nvPr/>
              </p14:nvContentPartPr>
              <p14:xfrm>
                <a:off x="2582703" y="5188829"/>
                <a:ext cx="3935520" cy="531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62A06BB-F011-E0CB-87D6-A95224654A2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73703" y="5180189"/>
                  <a:ext cx="395316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6D95C36-2219-F582-1AEA-D0A41250AC0D}"/>
                    </a:ext>
                  </a:extLst>
                </p14:cNvPr>
                <p14:cNvContentPartPr/>
                <p14:nvPr/>
              </p14:nvContentPartPr>
              <p14:xfrm>
                <a:off x="6366663" y="5103869"/>
                <a:ext cx="274320" cy="556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6D95C36-2219-F582-1AEA-D0A41250AC0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58023" y="5095229"/>
                  <a:ext cx="29196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0A7D265-A2BD-1B63-7EEB-F55581FCA3A0}"/>
                    </a:ext>
                  </a:extLst>
                </p14:cNvPr>
                <p14:cNvContentPartPr/>
                <p14:nvPr/>
              </p14:nvContentPartPr>
              <p14:xfrm>
                <a:off x="1656063" y="5440829"/>
                <a:ext cx="23760" cy="653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0A7D265-A2BD-1B63-7EEB-F55581FCA3A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47423" y="5431829"/>
                  <a:ext cx="4140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7DF108C-1CCB-9F50-8BFC-4C0E6DF2EB50}"/>
                    </a:ext>
                  </a:extLst>
                </p14:cNvPr>
                <p14:cNvContentPartPr/>
                <p14:nvPr/>
              </p14:nvContentPartPr>
              <p14:xfrm>
                <a:off x="1641663" y="5350829"/>
                <a:ext cx="1019520" cy="693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7DF108C-1CCB-9F50-8BFC-4C0E6DF2EB5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633023" y="5341829"/>
                  <a:ext cx="103716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E35287F-5C9A-0D8D-2361-FF40C184CBA6}"/>
                    </a:ext>
                  </a:extLst>
                </p14:cNvPr>
                <p14:cNvContentPartPr/>
                <p14:nvPr/>
              </p14:nvContentPartPr>
              <p14:xfrm>
                <a:off x="1798983" y="5543789"/>
                <a:ext cx="233640" cy="387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E35287F-5C9A-0D8D-2361-FF40C184CBA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90343" y="5534789"/>
                  <a:ext cx="2512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2D9D63B-C6AE-D77B-1BFB-9BF08AF66210}"/>
                    </a:ext>
                  </a:extLst>
                </p14:cNvPr>
                <p14:cNvContentPartPr/>
                <p14:nvPr/>
              </p14:nvContentPartPr>
              <p14:xfrm>
                <a:off x="2059263" y="5446949"/>
                <a:ext cx="390240" cy="421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2D9D63B-C6AE-D77B-1BFB-9BF08AF6621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050623" y="5438309"/>
                  <a:ext cx="4078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ABF7876-B94E-FD8E-0FF0-B94F5655A7C4}"/>
                    </a:ext>
                  </a:extLst>
                </p14:cNvPr>
                <p14:cNvContentPartPr/>
                <p14:nvPr/>
              </p14:nvContentPartPr>
              <p14:xfrm>
                <a:off x="1320543" y="5943389"/>
                <a:ext cx="405000" cy="150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ABF7876-B94E-FD8E-0FF0-B94F5655A7C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311543" y="5934389"/>
                  <a:ext cx="422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90BED51-1AAB-26B5-9F81-CB8FB768419F}"/>
                    </a:ext>
                  </a:extLst>
                </p14:cNvPr>
                <p14:cNvContentPartPr/>
                <p14:nvPr/>
              </p14:nvContentPartPr>
              <p14:xfrm>
                <a:off x="6276663" y="5000549"/>
                <a:ext cx="388080" cy="598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90BED51-1AAB-26B5-9F81-CB8FB768419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267663" y="4991549"/>
                  <a:ext cx="40572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ED9F5B8-A81A-7C05-40AF-2508B3E07AD4}"/>
                    </a:ext>
                  </a:extLst>
                </p14:cNvPr>
                <p14:cNvContentPartPr/>
                <p14:nvPr/>
              </p14:nvContentPartPr>
              <p14:xfrm>
                <a:off x="2868903" y="4192709"/>
                <a:ext cx="4140000" cy="1512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ED9F5B8-A81A-7C05-40AF-2508B3E07AD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59903" y="4184069"/>
                  <a:ext cx="4157640" cy="15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2F392ED-B20A-AA99-446B-4023D86BB4C5}"/>
                    </a:ext>
                  </a:extLst>
                </p14:cNvPr>
                <p14:cNvContentPartPr/>
                <p14:nvPr/>
              </p14:nvContentPartPr>
              <p14:xfrm>
                <a:off x="7323903" y="4150589"/>
                <a:ext cx="445680" cy="812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2F392ED-B20A-AA99-446B-4023D86BB4C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314903" y="4141589"/>
                  <a:ext cx="463320" cy="8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8F6C3ED-6A69-6D0D-E54B-660C5697EE04}"/>
                    </a:ext>
                  </a:extLst>
                </p14:cNvPr>
                <p14:cNvContentPartPr/>
                <p14:nvPr/>
              </p14:nvContentPartPr>
              <p14:xfrm>
                <a:off x="7367823" y="4643789"/>
                <a:ext cx="189360" cy="272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8F6C3ED-6A69-6D0D-E54B-660C5697EE0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358823" y="4635149"/>
                  <a:ext cx="2070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A4E3D0D-1984-5FB5-1544-E3A66A3CF85B}"/>
                    </a:ext>
                  </a:extLst>
                </p14:cNvPr>
                <p14:cNvContentPartPr/>
                <p14:nvPr/>
              </p14:nvContentPartPr>
              <p14:xfrm>
                <a:off x="7513263" y="3511949"/>
                <a:ext cx="262440" cy="607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A4E3D0D-1984-5FB5-1544-E3A66A3CF85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504263" y="3503309"/>
                  <a:ext cx="28008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941468A-F3F5-E767-9838-BCC7D69E86FB}"/>
                    </a:ext>
                  </a:extLst>
                </p14:cNvPr>
                <p14:cNvContentPartPr/>
                <p14:nvPr/>
              </p14:nvContentPartPr>
              <p14:xfrm>
                <a:off x="7513983" y="3412589"/>
                <a:ext cx="660600" cy="344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941468A-F3F5-E767-9838-BCC7D69E86F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505343" y="3403589"/>
                  <a:ext cx="6782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2EE44EB-BD64-CC44-DA70-B3B9BD2F7030}"/>
                    </a:ext>
                  </a:extLst>
                </p14:cNvPr>
                <p14:cNvContentPartPr/>
                <p14:nvPr/>
              </p14:nvContentPartPr>
              <p14:xfrm>
                <a:off x="7674183" y="5287469"/>
                <a:ext cx="1708920" cy="302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2EE44EB-BD64-CC44-DA70-B3B9BD2F703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665543" y="5278829"/>
                  <a:ext cx="17265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D8EF26F-4086-93E7-8462-D301FCD3B829}"/>
                    </a:ext>
                  </a:extLst>
                </p14:cNvPr>
                <p14:cNvContentPartPr/>
                <p14:nvPr/>
              </p14:nvContentPartPr>
              <p14:xfrm>
                <a:off x="7052103" y="4131509"/>
                <a:ext cx="16560" cy="19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D8EF26F-4086-93E7-8462-D301FCD3B82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043103" y="4122869"/>
                  <a:ext cx="342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EACA364-C274-7228-9915-4400778E1FDA}"/>
                    </a:ext>
                  </a:extLst>
                </p14:cNvPr>
                <p14:cNvContentPartPr/>
                <p14:nvPr/>
              </p14:nvContentPartPr>
              <p14:xfrm>
                <a:off x="7125543" y="5061389"/>
                <a:ext cx="360" cy="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EACA364-C274-7228-9915-4400778E1FD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116543" y="50523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841D7B6-427E-E106-E91E-F8A3C08E9E13}"/>
                    </a:ext>
                  </a:extLst>
                </p14:cNvPr>
                <p14:cNvContentPartPr/>
                <p14:nvPr/>
              </p14:nvContentPartPr>
              <p14:xfrm>
                <a:off x="7683903" y="5446589"/>
                <a:ext cx="19080" cy="119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841D7B6-427E-E106-E91E-F8A3C08E9E1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75263" y="5437949"/>
                  <a:ext cx="367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655ACF1-FCD4-5769-F3B3-54AF086157B4}"/>
                    </a:ext>
                  </a:extLst>
                </p14:cNvPr>
                <p14:cNvContentPartPr/>
                <p14:nvPr/>
              </p14:nvContentPartPr>
              <p14:xfrm>
                <a:off x="1831383" y="3466229"/>
                <a:ext cx="155160" cy="324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655ACF1-FCD4-5769-F3B3-54AF086157B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822743" y="3457229"/>
                  <a:ext cx="1728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F6DB23E-6AE3-CB4D-3275-5FB8CCF4848A}"/>
                    </a:ext>
                  </a:extLst>
                </p14:cNvPr>
                <p14:cNvContentPartPr/>
                <p14:nvPr/>
              </p14:nvContentPartPr>
              <p14:xfrm>
                <a:off x="2019303" y="3406829"/>
                <a:ext cx="161280" cy="362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F6DB23E-6AE3-CB4D-3275-5FB8CCF4848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10663" y="3398189"/>
                  <a:ext cx="1789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BB26459-EEE8-A1F7-5E4C-AACF8242A6D0}"/>
                    </a:ext>
                  </a:extLst>
                </p14:cNvPr>
                <p14:cNvContentPartPr/>
                <p14:nvPr/>
              </p14:nvContentPartPr>
              <p14:xfrm>
                <a:off x="2056743" y="3699509"/>
                <a:ext cx="205920" cy="68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BB26459-EEE8-A1F7-5E4C-AACF8242A6D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048103" y="3690869"/>
                  <a:ext cx="223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1C27DA7-8250-01DF-6A3D-3B5F9462C526}"/>
                    </a:ext>
                  </a:extLst>
                </p14:cNvPr>
                <p14:cNvContentPartPr/>
                <p14:nvPr/>
              </p14:nvContentPartPr>
              <p14:xfrm>
                <a:off x="2318103" y="3477029"/>
                <a:ext cx="233640" cy="24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1C27DA7-8250-01DF-6A3D-3B5F9462C52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309463" y="3468029"/>
                  <a:ext cx="2512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F94BD2-81BA-015D-502D-076EC31E72DB}"/>
                    </a:ext>
                  </a:extLst>
                </p14:cNvPr>
                <p14:cNvContentPartPr/>
                <p14:nvPr/>
              </p14:nvContentPartPr>
              <p14:xfrm>
                <a:off x="2516823" y="3353549"/>
                <a:ext cx="190800" cy="352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F94BD2-81BA-015D-502D-076EC31E72D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08183" y="3344909"/>
                  <a:ext cx="2084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B050353-A873-E07E-3DEE-CA5699AAE0E7}"/>
                    </a:ext>
                  </a:extLst>
                </p14:cNvPr>
                <p14:cNvContentPartPr/>
                <p14:nvPr/>
              </p14:nvContentPartPr>
              <p14:xfrm>
                <a:off x="2721663" y="3517709"/>
                <a:ext cx="107280" cy="163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B050353-A873-E07E-3DEE-CA5699AAE0E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12663" y="3508709"/>
                  <a:ext cx="124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92C0D11-C945-F8E1-8166-65151AD58BE6}"/>
                    </a:ext>
                  </a:extLst>
                </p14:cNvPr>
                <p14:cNvContentPartPr/>
                <p14:nvPr/>
              </p14:nvContentPartPr>
              <p14:xfrm>
                <a:off x="2881863" y="3384509"/>
                <a:ext cx="89640" cy="261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92C0D11-C945-F8E1-8166-65151AD58BE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872863" y="3375509"/>
                  <a:ext cx="1072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0B84CE4-5A11-7A7E-F4C0-3CF1F45BD3EE}"/>
                    </a:ext>
                  </a:extLst>
                </p14:cNvPr>
                <p14:cNvContentPartPr/>
                <p14:nvPr/>
              </p14:nvContentPartPr>
              <p14:xfrm>
                <a:off x="3012183" y="3450029"/>
                <a:ext cx="184320" cy="247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0B84CE4-5A11-7A7E-F4C0-3CF1F45BD3E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003543" y="3441029"/>
                  <a:ext cx="2019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C2A6B33-ACDC-4E8C-9F19-3E80FEFE6106}"/>
                    </a:ext>
                  </a:extLst>
                </p14:cNvPr>
                <p14:cNvContentPartPr/>
                <p14:nvPr/>
              </p14:nvContentPartPr>
              <p14:xfrm>
                <a:off x="3241863" y="3451469"/>
                <a:ext cx="227520" cy="2473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C2A6B33-ACDC-4E8C-9F19-3E80FEFE610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233223" y="3442829"/>
                  <a:ext cx="2451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BECDBA8-9500-5A6D-4ECD-B79C924739AB}"/>
                    </a:ext>
                  </a:extLst>
                </p14:cNvPr>
                <p14:cNvContentPartPr/>
                <p14:nvPr/>
              </p14:nvContentPartPr>
              <p14:xfrm>
                <a:off x="1531863" y="3035669"/>
                <a:ext cx="2106000" cy="953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BECDBA8-9500-5A6D-4ECD-B79C924739A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522863" y="3027029"/>
                  <a:ext cx="2123640" cy="9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85B381D-EF45-DC54-F04A-7C3C16188FEF}"/>
                    </a:ext>
                  </a:extLst>
                </p14:cNvPr>
                <p14:cNvContentPartPr/>
                <p14:nvPr/>
              </p14:nvContentPartPr>
              <p14:xfrm>
                <a:off x="2045223" y="3870509"/>
                <a:ext cx="1021680" cy="124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85B381D-EF45-DC54-F04A-7C3C16188FE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36583" y="3861869"/>
                  <a:ext cx="10393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6676408-A351-9171-1D96-57C77E05988A}"/>
                    </a:ext>
                  </a:extLst>
                </p14:cNvPr>
                <p14:cNvContentPartPr/>
                <p14:nvPr/>
              </p14:nvContentPartPr>
              <p14:xfrm>
                <a:off x="1963143" y="3841349"/>
                <a:ext cx="1095120" cy="77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6676408-A351-9171-1D96-57C77E05988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54143" y="3832709"/>
                  <a:ext cx="11127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BEB7BB2-7711-70B9-1762-91BCDD7D4CBD}"/>
                    </a:ext>
                  </a:extLst>
                </p14:cNvPr>
                <p14:cNvContentPartPr/>
                <p14:nvPr/>
              </p14:nvContentPartPr>
              <p14:xfrm>
                <a:off x="3524823" y="3683669"/>
                <a:ext cx="34560" cy="28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BEB7BB2-7711-70B9-1762-91BCDD7D4CB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516183" y="3675029"/>
                  <a:ext cx="5220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319C363-5DA2-07EB-2384-A6426E47979E}"/>
              </a:ext>
            </a:extLst>
          </p:cNvPr>
          <p:cNvGrpSpPr/>
          <p:nvPr/>
        </p:nvGrpSpPr>
        <p:grpSpPr>
          <a:xfrm>
            <a:off x="149463" y="1332869"/>
            <a:ext cx="9721080" cy="5005440"/>
            <a:chOff x="149463" y="1332869"/>
            <a:chExt cx="9721080" cy="500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2F4795B-78DF-A062-32D6-810C39B7F0BB}"/>
                    </a:ext>
                  </a:extLst>
                </p14:cNvPr>
                <p14:cNvContentPartPr/>
                <p14:nvPr/>
              </p14:nvContentPartPr>
              <p14:xfrm>
                <a:off x="7931583" y="4969589"/>
                <a:ext cx="389160" cy="371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2F4795B-78DF-A062-32D6-810C39B7F0B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22583" y="4960589"/>
                  <a:ext cx="4068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9CD819E-304C-8BE2-59D8-CB364DD9AD28}"/>
                    </a:ext>
                  </a:extLst>
                </p14:cNvPr>
                <p14:cNvContentPartPr/>
                <p14:nvPr/>
              </p14:nvContentPartPr>
              <p14:xfrm>
                <a:off x="8296983" y="4848629"/>
                <a:ext cx="198720" cy="424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9CD819E-304C-8BE2-59D8-CB364DD9AD2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287983" y="4839629"/>
                  <a:ext cx="2163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FDE7E50-8AE5-5E53-01F7-92EE8371E7AA}"/>
                    </a:ext>
                  </a:extLst>
                </p14:cNvPr>
                <p14:cNvContentPartPr/>
                <p14:nvPr/>
              </p14:nvContentPartPr>
              <p14:xfrm>
                <a:off x="8510463" y="5058869"/>
                <a:ext cx="143280" cy="176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FDE7E50-8AE5-5E53-01F7-92EE8371E7A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501823" y="5049869"/>
                  <a:ext cx="1609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DF31DA3-4650-E072-4D6F-9D6DCCA326ED}"/>
                    </a:ext>
                  </a:extLst>
                </p14:cNvPr>
                <p14:cNvContentPartPr/>
                <p14:nvPr/>
              </p14:nvContentPartPr>
              <p14:xfrm>
                <a:off x="8660943" y="4820909"/>
                <a:ext cx="59040" cy="392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DF31DA3-4650-E072-4D6F-9D6DCCA326E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651943" y="4811909"/>
                  <a:ext cx="766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019E1FC-EC99-894C-951F-84843354D7E2}"/>
                    </a:ext>
                  </a:extLst>
                </p14:cNvPr>
                <p14:cNvContentPartPr/>
                <p14:nvPr/>
              </p14:nvContentPartPr>
              <p14:xfrm>
                <a:off x="8837343" y="4995869"/>
                <a:ext cx="164520" cy="230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019E1FC-EC99-894C-951F-84843354D7E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828343" y="4986869"/>
                  <a:ext cx="1821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0E87344-C0AB-0849-3F72-4D720B0A4DAA}"/>
                    </a:ext>
                  </a:extLst>
                </p14:cNvPr>
                <p14:cNvContentPartPr/>
                <p14:nvPr/>
              </p14:nvContentPartPr>
              <p14:xfrm>
                <a:off x="8990703" y="5070389"/>
                <a:ext cx="297360" cy="334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0E87344-C0AB-0849-3F72-4D720B0A4DA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982063" y="5061389"/>
                  <a:ext cx="3150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C0609BF-ED96-C757-CE38-71095A1406FB}"/>
                    </a:ext>
                  </a:extLst>
                </p14:cNvPr>
                <p14:cNvContentPartPr/>
                <p14:nvPr/>
              </p14:nvContentPartPr>
              <p14:xfrm>
                <a:off x="928143" y="3642629"/>
                <a:ext cx="626760" cy="117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C0609BF-ED96-C757-CE38-71095A1406F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19503" y="3633989"/>
                  <a:ext cx="6444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09B7B68-98A7-B151-4D90-2D00E5DC7E6A}"/>
                    </a:ext>
                  </a:extLst>
                </p14:cNvPr>
                <p14:cNvContentPartPr/>
                <p14:nvPr/>
              </p14:nvContentPartPr>
              <p14:xfrm>
                <a:off x="1306863" y="3438509"/>
                <a:ext cx="287640" cy="5425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09B7B68-98A7-B151-4D90-2D00E5DC7E6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298223" y="3429869"/>
                  <a:ext cx="30528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BFD2C2D-F682-73FC-2F7D-7FC72FE249D3}"/>
                    </a:ext>
                  </a:extLst>
                </p14:cNvPr>
                <p14:cNvContentPartPr/>
                <p14:nvPr/>
              </p14:nvContentPartPr>
              <p14:xfrm>
                <a:off x="744903" y="5718389"/>
                <a:ext cx="1049400" cy="160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BFD2C2D-F682-73FC-2F7D-7FC72FE249D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35903" y="5709749"/>
                  <a:ext cx="10670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D305B6A-C11B-0799-2AF3-A67B5FA6F14B}"/>
                    </a:ext>
                  </a:extLst>
                </p14:cNvPr>
                <p14:cNvContentPartPr/>
                <p14:nvPr/>
              </p14:nvContentPartPr>
              <p14:xfrm>
                <a:off x="1408383" y="5485109"/>
                <a:ext cx="312480" cy="283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D305B6A-C11B-0799-2AF3-A67B5FA6F1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399743" y="5476469"/>
                  <a:ext cx="3301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06AB509-AE69-6C67-E86E-250A5ECEC9F8}"/>
                    </a:ext>
                  </a:extLst>
                </p14:cNvPr>
                <p14:cNvContentPartPr/>
                <p14:nvPr/>
              </p14:nvContentPartPr>
              <p14:xfrm>
                <a:off x="1340703" y="5703989"/>
                <a:ext cx="421920" cy="536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06AB509-AE69-6C67-E86E-250A5ECEC9F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332063" y="5695349"/>
                  <a:ext cx="43956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16E4227-F415-38BE-50C7-9FB80C64070E}"/>
                    </a:ext>
                  </a:extLst>
                </p14:cNvPr>
                <p14:cNvContentPartPr/>
                <p14:nvPr/>
              </p14:nvContentPartPr>
              <p14:xfrm>
                <a:off x="1570023" y="1783589"/>
                <a:ext cx="426240" cy="3924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16E4227-F415-38BE-50C7-9FB80C64070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561023" y="1774589"/>
                  <a:ext cx="4438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D67C007-4682-FAC1-F976-07C66770CD4D}"/>
                    </a:ext>
                  </a:extLst>
                </p14:cNvPr>
                <p14:cNvContentPartPr/>
                <p14:nvPr/>
              </p14:nvContentPartPr>
              <p14:xfrm>
                <a:off x="1989783" y="1716269"/>
                <a:ext cx="49680" cy="646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D67C007-4682-FAC1-F976-07C66770CD4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980783" y="1707269"/>
                  <a:ext cx="67320" cy="6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009D333-B5A4-D5F9-5119-364E3AB4D090}"/>
                    </a:ext>
                  </a:extLst>
                </p14:cNvPr>
                <p14:cNvContentPartPr/>
                <p14:nvPr/>
              </p14:nvContentPartPr>
              <p14:xfrm>
                <a:off x="1768023" y="1685309"/>
                <a:ext cx="273240" cy="2682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009D333-B5A4-D5F9-5119-364E3AB4D09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759383" y="1676669"/>
                  <a:ext cx="2908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3346730-4CBE-B79D-4B37-7F4673B38736}"/>
                    </a:ext>
                  </a:extLst>
                </p14:cNvPr>
                <p14:cNvContentPartPr/>
                <p14:nvPr/>
              </p14:nvContentPartPr>
              <p14:xfrm>
                <a:off x="2074383" y="1428629"/>
                <a:ext cx="121320" cy="531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3346730-4CBE-B79D-4B37-7F4673B3873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065743" y="1419989"/>
                  <a:ext cx="13896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2C2E574-AD9A-91B3-E3CA-585D67977C59}"/>
                    </a:ext>
                  </a:extLst>
                </p14:cNvPr>
                <p14:cNvContentPartPr/>
                <p14:nvPr/>
              </p14:nvContentPartPr>
              <p14:xfrm>
                <a:off x="2119383" y="1332869"/>
                <a:ext cx="129600" cy="1238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2C2E574-AD9A-91B3-E3CA-585D67977C5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110383" y="1324229"/>
                  <a:ext cx="147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DBD9323-4D14-4983-05F5-D716E08A45A4}"/>
                    </a:ext>
                  </a:extLst>
                </p14:cNvPr>
                <p14:cNvContentPartPr/>
                <p14:nvPr/>
              </p14:nvContentPartPr>
              <p14:xfrm>
                <a:off x="2180223" y="1604669"/>
                <a:ext cx="261000" cy="59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DBD9323-4D14-4983-05F5-D716E08A45A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171583" y="1595669"/>
                  <a:ext cx="278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7C346FF-A22A-B84A-F1EA-C13364532618}"/>
                    </a:ext>
                  </a:extLst>
                </p14:cNvPr>
                <p14:cNvContentPartPr/>
                <p14:nvPr/>
              </p14:nvContentPartPr>
              <p14:xfrm>
                <a:off x="2402703" y="1740029"/>
                <a:ext cx="227160" cy="1987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7C346FF-A22A-B84A-F1EA-C1336453261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394063" y="1731389"/>
                  <a:ext cx="2448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B75E9E0-EDD0-BF68-3EAE-8FBC4F8493D6}"/>
                    </a:ext>
                  </a:extLst>
                </p14:cNvPr>
                <p14:cNvContentPartPr/>
                <p14:nvPr/>
              </p14:nvContentPartPr>
              <p14:xfrm>
                <a:off x="2285703" y="1777469"/>
                <a:ext cx="227880" cy="1566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B75E9E0-EDD0-BF68-3EAE-8FBC4F8493D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277063" y="1768829"/>
                  <a:ext cx="2455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ADB8A86-9E23-21EA-E0CA-E35122338005}"/>
                    </a:ext>
                  </a:extLst>
                </p14:cNvPr>
                <p14:cNvContentPartPr/>
                <p14:nvPr/>
              </p14:nvContentPartPr>
              <p14:xfrm>
                <a:off x="2681343" y="1375349"/>
                <a:ext cx="341280" cy="4960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ADB8A86-9E23-21EA-E0CA-E3512233800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672703" y="1366349"/>
                  <a:ext cx="3589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C2FB682-EC49-0458-C34F-76BD9337457A}"/>
                    </a:ext>
                  </a:extLst>
                </p14:cNvPr>
                <p14:cNvContentPartPr/>
                <p14:nvPr/>
              </p14:nvContentPartPr>
              <p14:xfrm>
                <a:off x="3026583" y="1374629"/>
                <a:ext cx="291960" cy="5727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C2FB682-EC49-0458-C34F-76BD9337457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017583" y="1365629"/>
                  <a:ext cx="30960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306322E-02AC-551F-0D07-2E739134669F}"/>
                    </a:ext>
                  </a:extLst>
                </p14:cNvPr>
                <p14:cNvContentPartPr/>
                <p14:nvPr/>
              </p14:nvContentPartPr>
              <p14:xfrm>
                <a:off x="3293703" y="1709069"/>
                <a:ext cx="137520" cy="2347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306322E-02AC-551F-0D07-2E739134669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285063" y="1700429"/>
                  <a:ext cx="15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5C80768-F80A-F61C-34F8-5D37ED0CEC31}"/>
                    </a:ext>
                  </a:extLst>
                </p14:cNvPr>
                <p14:cNvContentPartPr/>
                <p14:nvPr/>
              </p14:nvContentPartPr>
              <p14:xfrm>
                <a:off x="3398463" y="1414589"/>
                <a:ext cx="211680" cy="5331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5C80768-F80A-F61C-34F8-5D37ED0CEC3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389463" y="1405949"/>
                  <a:ext cx="22932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C6F5FB3-4A57-8579-A0F2-35536B96ECCF}"/>
                    </a:ext>
                  </a:extLst>
                </p14:cNvPr>
                <p14:cNvContentPartPr/>
                <p14:nvPr/>
              </p14:nvContentPartPr>
              <p14:xfrm>
                <a:off x="3684663" y="1689269"/>
                <a:ext cx="635400" cy="372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C6F5FB3-4A57-8579-A0F2-35536B96ECC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675663" y="1680629"/>
                  <a:ext cx="6530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95820F0-6BB8-06BF-2B81-0A06B83F64F9}"/>
                    </a:ext>
                  </a:extLst>
                </p14:cNvPr>
                <p14:cNvContentPartPr/>
                <p14:nvPr/>
              </p14:nvContentPartPr>
              <p14:xfrm>
                <a:off x="4428063" y="2125589"/>
                <a:ext cx="3936240" cy="2783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95820F0-6BB8-06BF-2B81-0A06B83F64F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19063" y="2116949"/>
                  <a:ext cx="3953880" cy="28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CD6504B-7BE3-45FA-C3A9-375F1E5FE578}"/>
                    </a:ext>
                  </a:extLst>
                </p14:cNvPr>
                <p14:cNvContentPartPr/>
                <p14:nvPr/>
              </p14:nvContentPartPr>
              <p14:xfrm>
                <a:off x="7754823" y="4437149"/>
                <a:ext cx="713520" cy="6328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CD6504B-7BE3-45FA-C3A9-375F1E5FE57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46183" y="4428149"/>
                  <a:ext cx="73116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294B818-7BD0-C0F8-E351-5E56F36AA18B}"/>
                    </a:ext>
                  </a:extLst>
                </p14:cNvPr>
                <p14:cNvContentPartPr/>
                <p14:nvPr/>
              </p14:nvContentPartPr>
              <p14:xfrm>
                <a:off x="1134783" y="1725629"/>
                <a:ext cx="11880" cy="185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294B818-7BD0-C0F8-E351-5E56F36AA18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25783" y="1716629"/>
                  <a:ext cx="295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1B3A5C4-E861-D12B-798B-6E9009819F8F}"/>
                    </a:ext>
                  </a:extLst>
                </p14:cNvPr>
                <p14:cNvContentPartPr/>
                <p14:nvPr/>
              </p14:nvContentPartPr>
              <p14:xfrm>
                <a:off x="483903" y="3296669"/>
                <a:ext cx="375480" cy="6624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1B3A5C4-E861-D12B-798B-6E9009819F8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75263" y="3287669"/>
                  <a:ext cx="39312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63F2F0E-A742-168F-FB6F-E13E407450E5}"/>
                    </a:ext>
                  </a:extLst>
                </p14:cNvPr>
                <p14:cNvContentPartPr/>
                <p14:nvPr/>
              </p14:nvContentPartPr>
              <p14:xfrm>
                <a:off x="149463" y="5077949"/>
                <a:ext cx="445680" cy="7282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63F2F0E-A742-168F-FB6F-E13E407450E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40463" y="5069309"/>
                  <a:ext cx="463320" cy="7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F97E5AF-061A-8563-B51D-9D67A5C9FA4F}"/>
                    </a:ext>
                  </a:extLst>
                </p14:cNvPr>
                <p14:cNvContentPartPr/>
                <p14:nvPr/>
              </p14:nvContentPartPr>
              <p14:xfrm>
                <a:off x="7061103" y="4270469"/>
                <a:ext cx="2809440" cy="2067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F97E5AF-061A-8563-B51D-9D67A5C9FA4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052103" y="4261829"/>
                  <a:ext cx="2827080" cy="2085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219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FE12-78E5-24FD-48E1-98E4A97C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N.E.R.T.I.E. – The Pillars of Success at Revature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9544C-A4AB-35D7-A1B3-C92121E0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Nutrition</a:t>
            </a:r>
          </a:p>
          <a:p>
            <a:r>
              <a:rPr lang="en-US" dirty="0"/>
              <a:t>Exercise</a:t>
            </a:r>
          </a:p>
          <a:p>
            <a:r>
              <a:rPr lang="en-US" dirty="0"/>
              <a:t>Rest</a:t>
            </a:r>
          </a:p>
          <a:p>
            <a:r>
              <a:rPr lang="en-US" dirty="0"/>
              <a:t>Time</a:t>
            </a:r>
          </a:p>
          <a:p>
            <a:r>
              <a:rPr lang="en-US" dirty="0"/>
              <a:t>Iteration / Isolation</a:t>
            </a:r>
          </a:p>
          <a:p>
            <a:r>
              <a:rPr lang="en-US" dirty="0"/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319768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A7B1-235A-6E95-4910-491340DD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Stack?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FBBA47-ED38-D343-60BB-09D604E7EF0A}"/>
                  </a:ext>
                </a:extLst>
              </p14:cNvPr>
              <p14:cNvContentPartPr/>
              <p14:nvPr/>
            </p14:nvContentPartPr>
            <p14:xfrm>
              <a:off x="657783" y="1373549"/>
              <a:ext cx="3878640" cy="79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FBBA47-ED38-D343-60BB-09D604E7EF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783" y="1364549"/>
                <a:ext cx="3896280" cy="9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A3F01DA1-EEC5-B3F8-4A13-513DF5987F2A}"/>
              </a:ext>
            </a:extLst>
          </p:cNvPr>
          <p:cNvGrpSpPr/>
          <p:nvPr/>
        </p:nvGrpSpPr>
        <p:grpSpPr>
          <a:xfrm>
            <a:off x="556623" y="1675229"/>
            <a:ext cx="3046320" cy="1200240"/>
            <a:chOff x="556623" y="1675229"/>
            <a:chExt cx="3046320" cy="12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DCA0A5C-0319-3BCE-0873-F75A226A6BAC}"/>
                    </a:ext>
                  </a:extLst>
                </p14:cNvPr>
                <p14:cNvContentPartPr/>
                <p14:nvPr/>
              </p14:nvContentPartPr>
              <p14:xfrm>
                <a:off x="556623" y="1675229"/>
                <a:ext cx="535680" cy="835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DCA0A5C-0319-3BCE-0873-F75A226A6B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7983" y="1666229"/>
                  <a:ext cx="553320" cy="85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887E267-1842-807C-2F36-20AD4FA2FB48}"/>
                    </a:ext>
                  </a:extLst>
                </p14:cNvPr>
                <p14:cNvContentPartPr/>
                <p14:nvPr/>
              </p14:nvContentPartPr>
              <p14:xfrm>
                <a:off x="1576863" y="1929029"/>
                <a:ext cx="25920" cy="537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887E267-1842-807C-2F36-20AD4FA2FB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67863" y="1920389"/>
                  <a:ext cx="435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57FEA2E-F027-9FB1-3FDA-606EFF010077}"/>
                    </a:ext>
                  </a:extLst>
                </p14:cNvPr>
                <p14:cNvContentPartPr/>
                <p14:nvPr/>
              </p14:nvContentPartPr>
              <p14:xfrm>
                <a:off x="1276983" y="1832189"/>
                <a:ext cx="558000" cy="37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57FEA2E-F027-9FB1-3FDA-606EFF0100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67983" y="1823549"/>
                  <a:ext cx="5756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F62ACC4-FA9B-076B-0BA0-85079AE0F3E4}"/>
                    </a:ext>
                  </a:extLst>
                </p14:cNvPr>
                <p14:cNvContentPartPr/>
                <p14:nvPr/>
              </p14:nvContentPartPr>
              <p14:xfrm>
                <a:off x="1331343" y="2463629"/>
                <a:ext cx="538200" cy="50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F62ACC4-FA9B-076B-0BA0-85079AE0F3E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22703" y="2454629"/>
                  <a:ext cx="5558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6E692F-CFAA-1D82-EC0C-730FFE051D08}"/>
                    </a:ext>
                  </a:extLst>
                </p14:cNvPr>
                <p14:cNvContentPartPr/>
                <p14:nvPr/>
              </p14:nvContentPartPr>
              <p14:xfrm>
                <a:off x="2077263" y="1880429"/>
                <a:ext cx="75600" cy="725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6E692F-CFAA-1D82-EC0C-730FFE051D0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68263" y="1871429"/>
                  <a:ext cx="9324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A6807AE-710C-B804-28A0-9D6770543B1A}"/>
                    </a:ext>
                  </a:extLst>
                </p14:cNvPr>
                <p14:cNvContentPartPr/>
                <p14:nvPr/>
              </p14:nvContentPartPr>
              <p14:xfrm>
                <a:off x="2085903" y="1900229"/>
                <a:ext cx="474480" cy="87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A6807AE-710C-B804-28A0-9D6770543B1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6903" y="1891589"/>
                  <a:ext cx="4921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5768E87-BD04-3B13-928A-66C1C67EC286}"/>
                    </a:ext>
                  </a:extLst>
                </p14:cNvPr>
                <p14:cNvContentPartPr/>
                <p14:nvPr/>
              </p14:nvContentPartPr>
              <p14:xfrm>
                <a:off x="2019303" y="2164109"/>
                <a:ext cx="565920" cy="10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5768E87-BD04-3B13-928A-66C1C67EC2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10663" y="2155109"/>
                  <a:ext cx="583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13D5D7E-AF06-6A5D-D60A-D304A24FAF37}"/>
                    </a:ext>
                  </a:extLst>
                </p14:cNvPr>
                <p14:cNvContentPartPr/>
                <p14:nvPr/>
              </p14:nvContentPartPr>
              <p14:xfrm>
                <a:off x="2742543" y="1911749"/>
                <a:ext cx="860400" cy="873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13D5D7E-AF06-6A5D-D60A-D304A24FAF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33543" y="1902749"/>
                  <a:ext cx="878040" cy="89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162DDF7-A7A1-0D2B-1D41-0A4562E9E042}"/>
                    </a:ext>
                  </a:extLst>
                </p14:cNvPr>
                <p14:cNvContentPartPr/>
                <p14:nvPr/>
              </p14:nvContentPartPr>
              <p14:xfrm>
                <a:off x="1133703" y="2466509"/>
                <a:ext cx="41040" cy="16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162DDF7-A7A1-0D2B-1D41-0A4562E9E04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24703" y="2457509"/>
                  <a:ext cx="58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5CED6CF-D8B6-175F-D5DD-901FFB7DA90D}"/>
                    </a:ext>
                  </a:extLst>
                </p14:cNvPr>
                <p14:cNvContentPartPr/>
                <p14:nvPr/>
              </p14:nvContentPartPr>
              <p14:xfrm>
                <a:off x="1776663" y="2666309"/>
                <a:ext cx="661320" cy="54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5CED6CF-D8B6-175F-D5DD-901FFB7DA9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68023" y="2657309"/>
                  <a:ext cx="678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BCB9B29-5F0D-782F-5B0F-54CF2F62D39A}"/>
                    </a:ext>
                  </a:extLst>
                </p14:cNvPr>
                <p14:cNvContentPartPr/>
                <p14:nvPr/>
              </p14:nvContentPartPr>
              <p14:xfrm>
                <a:off x="3468663" y="2867909"/>
                <a:ext cx="43560" cy="7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BCB9B29-5F0D-782F-5B0F-54CF2F62D3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60023" y="2858909"/>
                  <a:ext cx="6120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66F3A7B-BA90-B36B-34D9-85F6C901F2D6}"/>
              </a:ext>
            </a:extLst>
          </p:cNvPr>
          <p:cNvGrpSpPr/>
          <p:nvPr/>
        </p:nvGrpSpPr>
        <p:grpSpPr>
          <a:xfrm>
            <a:off x="359703" y="3166709"/>
            <a:ext cx="2872440" cy="1253520"/>
            <a:chOff x="359703" y="3166709"/>
            <a:chExt cx="2872440" cy="12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C2CFE71-78FB-F1FD-2176-E8DBF91B0477}"/>
                    </a:ext>
                  </a:extLst>
                </p14:cNvPr>
                <p14:cNvContentPartPr/>
                <p14:nvPr/>
              </p14:nvContentPartPr>
              <p14:xfrm>
                <a:off x="396423" y="3189389"/>
                <a:ext cx="46080" cy="694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C2CFE71-78FB-F1FD-2176-E8DBF91B047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7783" y="3180749"/>
                  <a:ext cx="63720" cy="7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87C3032-9F98-8160-F69B-97DCA56C9F29}"/>
                    </a:ext>
                  </a:extLst>
                </p14:cNvPr>
                <p14:cNvContentPartPr/>
                <p14:nvPr/>
              </p14:nvContentPartPr>
              <p14:xfrm>
                <a:off x="359703" y="3166709"/>
                <a:ext cx="343440" cy="32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87C3032-9F98-8160-F69B-97DCA56C9F2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1063" y="3158069"/>
                  <a:ext cx="3610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E087AD8-F2A8-9D0B-A086-624B0CC929B5}"/>
                    </a:ext>
                  </a:extLst>
                </p14:cNvPr>
                <p14:cNvContentPartPr/>
                <p14:nvPr/>
              </p14:nvContentPartPr>
              <p14:xfrm>
                <a:off x="411543" y="3323309"/>
                <a:ext cx="523080" cy="95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E087AD8-F2A8-9D0B-A086-624B0CC929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2903" y="3314309"/>
                  <a:ext cx="5407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FB6854-5829-2466-79B8-0BFA129ADCC1}"/>
                    </a:ext>
                  </a:extLst>
                </p14:cNvPr>
                <p14:cNvContentPartPr/>
                <p14:nvPr/>
              </p14:nvContentPartPr>
              <p14:xfrm>
                <a:off x="1114623" y="3275069"/>
                <a:ext cx="59760" cy="563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FB6854-5829-2466-79B8-0BFA129ADCC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05983" y="3266069"/>
                  <a:ext cx="7740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EA8576-E6A4-62ED-D8AA-63FFDEAB4B90}"/>
                    </a:ext>
                  </a:extLst>
                </p14:cNvPr>
                <p14:cNvContentPartPr/>
                <p14:nvPr/>
              </p14:nvContentPartPr>
              <p14:xfrm>
                <a:off x="839223" y="3270389"/>
                <a:ext cx="541440" cy="104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EA8576-E6A4-62ED-D8AA-63FFDEAB4B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0583" y="3261749"/>
                  <a:ext cx="559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85C625C-6077-9ED9-E29D-500803F17BCE}"/>
                    </a:ext>
                  </a:extLst>
                </p14:cNvPr>
                <p14:cNvContentPartPr/>
                <p14:nvPr/>
              </p14:nvContentPartPr>
              <p14:xfrm>
                <a:off x="912663" y="3740549"/>
                <a:ext cx="563400" cy="143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85C625C-6077-9ED9-E29D-500803F17BC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3663" y="3731909"/>
                  <a:ext cx="5810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14594D3-D747-5C6E-E1F3-C5F05B648177}"/>
                    </a:ext>
                  </a:extLst>
                </p14:cNvPr>
                <p14:cNvContentPartPr/>
                <p14:nvPr/>
              </p14:nvContentPartPr>
              <p14:xfrm>
                <a:off x="1655343" y="3261029"/>
                <a:ext cx="520200" cy="794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14594D3-D747-5C6E-E1F3-C5F05B64817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46343" y="3252029"/>
                  <a:ext cx="53784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62AECA5-5183-E891-4311-45BA6B21FB4B}"/>
                    </a:ext>
                  </a:extLst>
                </p14:cNvPr>
                <p14:cNvContentPartPr/>
                <p14:nvPr/>
              </p14:nvContentPartPr>
              <p14:xfrm>
                <a:off x="2447703" y="3410069"/>
                <a:ext cx="687240" cy="731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62AECA5-5183-E891-4311-45BA6B21FB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39063" y="3401069"/>
                  <a:ext cx="704880" cy="74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A7D82FC-4AD9-A945-024B-38AC6CC313C2}"/>
                    </a:ext>
                  </a:extLst>
                </p14:cNvPr>
                <p14:cNvContentPartPr/>
                <p14:nvPr/>
              </p14:nvContentPartPr>
              <p14:xfrm>
                <a:off x="786303" y="3890669"/>
                <a:ext cx="4320" cy="60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A7D82FC-4AD9-A945-024B-38AC6CC313C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7663" y="3881669"/>
                  <a:ext cx="219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1EDF91E-5FEF-DDD7-991B-01147BAA0AF9}"/>
                    </a:ext>
                  </a:extLst>
                </p14:cNvPr>
                <p14:cNvContentPartPr/>
                <p14:nvPr/>
              </p14:nvContentPartPr>
              <p14:xfrm>
                <a:off x="1425303" y="4037549"/>
                <a:ext cx="834840" cy="133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1EDF91E-5FEF-DDD7-991B-01147BAA0AF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16303" y="4028549"/>
                  <a:ext cx="852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055DBBC-59C0-A4EF-62D5-EA2E42513D30}"/>
                    </a:ext>
                  </a:extLst>
                </p14:cNvPr>
                <p14:cNvContentPartPr/>
                <p14:nvPr/>
              </p14:nvContentPartPr>
              <p14:xfrm>
                <a:off x="3207303" y="4308269"/>
                <a:ext cx="24840" cy="111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055DBBC-59C0-A4EF-62D5-EA2E42513D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98663" y="4299269"/>
                  <a:ext cx="4248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8CDB0F4-AB45-FBD6-601D-8704543C5794}"/>
              </a:ext>
            </a:extLst>
          </p:cNvPr>
          <p:cNvGrpSpPr/>
          <p:nvPr/>
        </p:nvGrpSpPr>
        <p:grpSpPr>
          <a:xfrm>
            <a:off x="403263" y="4850069"/>
            <a:ext cx="2988000" cy="1336680"/>
            <a:chOff x="403263" y="4850069"/>
            <a:chExt cx="2988000" cy="13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D7CED7F-9F6C-1CFD-2D00-9F90CD44D54F}"/>
                    </a:ext>
                  </a:extLst>
                </p14:cNvPr>
                <p14:cNvContentPartPr/>
                <p14:nvPr/>
              </p14:nvContentPartPr>
              <p14:xfrm>
                <a:off x="417663" y="5435069"/>
                <a:ext cx="207720" cy="262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D7CED7F-9F6C-1CFD-2D00-9F90CD44D54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9023" y="5426069"/>
                  <a:ext cx="225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1FE1E30-A25A-2122-F23F-329EFD6C7DFD}"/>
                    </a:ext>
                  </a:extLst>
                </p14:cNvPr>
                <p14:cNvContentPartPr/>
                <p14:nvPr/>
              </p14:nvContentPartPr>
              <p14:xfrm>
                <a:off x="706023" y="5296829"/>
                <a:ext cx="75960" cy="330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1FE1E30-A25A-2122-F23F-329EFD6C7D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7023" y="5287829"/>
                  <a:ext cx="936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9E84687-F812-0349-39D1-6783E8A51E8A}"/>
                    </a:ext>
                  </a:extLst>
                </p14:cNvPr>
                <p14:cNvContentPartPr/>
                <p14:nvPr/>
              </p14:nvContentPartPr>
              <p14:xfrm>
                <a:off x="596583" y="5430389"/>
                <a:ext cx="225360" cy="60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9E84687-F812-0349-39D1-6783E8A51E8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7943" y="5421749"/>
                  <a:ext cx="243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ADC2908-9FB2-2591-3270-DE51B06A3FC5}"/>
                    </a:ext>
                  </a:extLst>
                </p14:cNvPr>
                <p14:cNvContentPartPr/>
                <p14:nvPr/>
              </p14:nvContentPartPr>
              <p14:xfrm>
                <a:off x="822663" y="5508149"/>
                <a:ext cx="266760" cy="137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ADC2908-9FB2-2591-3270-DE51B06A3FC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3663" y="5499509"/>
                  <a:ext cx="2844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C9319F7-FBA9-A303-FB7E-2C9C11C4FD1E}"/>
                    </a:ext>
                  </a:extLst>
                </p14:cNvPr>
                <p14:cNvContentPartPr/>
                <p14:nvPr/>
              </p14:nvContentPartPr>
              <p14:xfrm>
                <a:off x="1031463" y="4897229"/>
                <a:ext cx="389520" cy="732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C9319F7-FBA9-A303-FB7E-2C9C11C4FD1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2463" y="4888589"/>
                  <a:ext cx="407160" cy="7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B8CED66-4731-27EA-051E-AA8A0B6EC097}"/>
                    </a:ext>
                  </a:extLst>
                </p14:cNvPr>
                <p14:cNvContentPartPr/>
                <p14:nvPr/>
              </p14:nvContentPartPr>
              <p14:xfrm>
                <a:off x="1614663" y="5374949"/>
                <a:ext cx="116640" cy="108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B8CED66-4731-27EA-051E-AA8A0B6EC09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05663" y="5366309"/>
                  <a:ext cx="1342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90BA90F-038F-8CEA-E140-07E713BF4C8A}"/>
                    </a:ext>
                  </a:extLst>
                </p14:cNvPr>
                <p14:cNvContentPartPr/>
                <p14:nvPr/>
              </p14:nvContentPartPr>
              <p14:xfrm>
                <a:off x="1689543" y="4850069"/>
                <a:ext cx="276120" cy="651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90BA90F-038F-8CEA-E140-07E713BF4C8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80903" y="4841069"/>
                  <a:ext cx="293760" cy="6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42195A1-D8B7-2CCF-5B45-B7E5DA68E47C}"/>
                    </a:ext>
                  </a:extLst>
                </p14:cNvPr>
                <p14:cNvContentPartPr/>
                <p14:nvPr/>
              </p14:nvContentPartPr>
              <p14:xfrm>
                <a:off x="1557423" y="5251829"/>
                <a:ext cx="339120" cy="17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42195A1-D8B7-2CCF-5B45-B7E5DA68E47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48783" y="5243189"/>
                  <a:ext cx="356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ED7C627-9A7E-DE5F-078A-3789B7C25472}"/>
                    </a:ext>
                  </a:extLst>
                </p14:cNvPr>
                <p14:cNvContentPartPr/>
                <p14:nvPr/>
              </p14:nvContentPartPr>
              <p14:xfrm>
                <a:off x="2152863" y="5409509"/>
                <a:ext cx="185040" cy="2588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ED7C627-9A7E-DE5F-078A-3789B7C2547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43863" y="5400509"/>
                  <a:ext cx="2026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6553C87-450A-D84B-23A3-7F58494DC759}"/>
                    </a:ext>
                  </a:extLst>
                </p14:cNvPr>
                <p14:cNvContentPartPr/>
                <p14:nvPr/>
              </p14:nvContentPartPr>
              <p14:xfrm>
                <a:off x="2302263" y="4978589"/>
                <a:ext cx="76320" cy="516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6553C87-450A-D84B-23A3-7F58494DC75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93623" y="4969589"/>
                  <a:ext cx="9396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DD7FE2F-84D0-0E64-5074-0834F02B551F}"/>
                    </a:ext>
                  </a:extLst>
                </p14:cNvPr>
                <p14:cNvContentPartPr/>
                <p14:nvPr/>
              </p14:nvContentPartPr>
              <p14:xfrm>
                <a:off x="2513583" y="5285309"/>
                <a:ext cx="302040" cy="179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DD7FE2F-84D0-0E64-5074-0834F02B551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04583" y="5276669"/>
                  <a:ext cx="3196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B7AC80C-B98E-071F-B115-8E0D85986A13}"/>
                    </a:ext>
                  </a:extLst>
                </p14:cNvPr>
                <p14:cNvContentPartPr/>
                <p14:nvPr/>
              </p14:nvContentPartPr>
              <p14:xfrm>
                <a:off x="2730663" y="5006669"/>
                <a:ext cx="107640" cy="416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B7AC80C-B98E-071F-B115-8E0D85986A1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21663" y="4997669"/>
                  <a:ext cx="12528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5166581-EBE6-9268-A639-23133BD53318}"/>
                    </a:ext>
                  </a:extLst>
                </p14:cNvPr>
                <p14:cNvContentPartPr/>
                <p14:nvPr/>
              </p14:nvContentPartPr>
              <p14:xfrm>
                <a:off x="2531943" y="5176949"/>
                <a:ext cx="347040" cy="820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5166581-EBE6-9268-A639-23133BD5331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22943" y="5168309"/>
                  <a:ext cx="3646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9EFB7E0-A2C1-F298-28E6-5EAE74501DF1}"/>
                    </a:ext>
                  </a:extLst>
                </p14:cNvPr>
                <p14:cNvContentPartPr/>
                <p14:nvPr/>
              </p14:nvContentPartPr>
              <p14:xfrm>
                <a:off x="2881863" y="5145269"/>
                <a:ext cx="300960" cy="2710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9EFB7E0-A2C1-F298-28E6-5EAE74501DF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73223" y="5136269"/>
                  <a:ext cx="3186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3643613-C997-E7BA-2948-9E20329C9BFA}"/>
                    </a:ext>
                  </a:extLst>
                </p14:cNvPr>
                <p14:cNvContentPartPr/>
                <p14:nvPr/>
              </p14:nvContentPartPr>
              <p14:xfrm>
                <a:off x="3087783" y="5124749"/>
                <a:ext cx="303480" cy="356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3643613-C997-E7BA-2948-9E20329C9BF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79143" y="5115749"/>
                  <a:ext cx="3211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46926CC-6EDE-4FE9-C79F-44C096C6CD2E}"/>
                    </a:ext>
                  </a:extLst>
                </p14:cNvPr>
                <p14:cNvContentPartPr/>
                <p14:nvPr/>
              </p14:nvContentPartPr>
              <p14:xfrm>
                <a:off x="403263" y="5663309"/>
                <a:ext cx="2830320" cy="473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46926CC-6EDE-4FE9-C79F-44C096C6CD2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4623" y="5654309"/>
                  <a:ext cx="284796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79EAF6E-AA02-E2F5-0E18-CAAE2BFC916B}"/>
                    </a:ext>
                  </a:extLst>
                </p14:cNvPr>
                <p14:cNvContentPartPr/>
                <p14:nvPr/>
              </p14:nvContentPartPr>
              <p14:xfrm>
                <a:off x="594423" y="5628029"/>
                <a:ext cx="2536200" cy="558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79EAF6E-AA02-E2F5-0E18-CAAE2BFC916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5783" y="5619389"/>
                  <a:ext cx="2553840" cy="57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91C2058-69CB-0E57-7DF5-A3D0560CA4A7}"/>
                  </a:ext>
                </a:extLst>
              </p14:cNvPr>
              <p14:cNvContentPartPr/>
              <p14:nvPr/>
            </p14:nvContentPartPr>
            <p14:xfrm>
              <a:off x="5107743" y="4622189"/>
              <a:ext cx="21600" cy="2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91C2058-69CB-0E57-7DF5-A3D0560CA4A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099103" y="4613189"/>
                <a:ext cx="392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78C109F-0C61-6C8E-8DDD-62363FFCC581}"/>
                  </a:ext>
                </a:extLst>
              </p14:cNvPr>
              <p14:cNvContentPartPr/>
              <p14:nvPr/>
            </p14:nvContentPartPr>
            <p14:xfrm>
              <a:off x="9301023" y="2437349"/>
              <a:ext cx="46440" cy="367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78C109F-0C61-6C8E-8DDD-62363FFCC58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292023" y="2428709"/>
                <a:ext cx="6408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E9E9CEC-80E4-CF8B-8982-37EC2D34019B}"/>
                  </a:ext>
                </a:extLst>
              </p14:cNvPr>
              <p14:cNvContentPartPr/>
              <p14:nvPr/>
            </p14:nvContentPartPr>
            <p14:xfrm>
              <a:off x="4892463" y="3946469"/>
              <a:ext cx="2370960" cy="8035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E9E9CEC-80E4-CF8B-8982-37EC2D34019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883823" y="3937829"/>
                <a:ext cx="2388600" cy="82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61B254A9-3498-2312-87A7-EFB57BFD9699}"/>
                  </a:ext>
                </a:extLst>
              </p14:cNvPr>
              <p14:cNvContentPartPr/>
              <p14:nvPr/>
            </p14:nvContentPartPr>
            <p14:xfrm>
              <a:off x="6497343" y="4413749"/>
              <a:ext cx="49680" cy="957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61B254A9-3498-2312-87A7-EFB57BFD969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488343" y="4404749"/>
                <a:ext cx="6732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2344C993-D8BC-7BBF-0FC5-31BC088B5085}"/>
                  </a:ext>
                </a:extLst>
              </p14:cNvPr>
              <p14:cNvContentPartPr/>
              <p14:nvPr/>
            </p14:nvContentPartPr>
            <p14:xfrm>
              <a:off x="9048663" y="5057069"/>
              <a:ext cx="1729440" cy="1828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2344C993-D8BC-7BBF-0FC5-31BC088B508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039663" y="5048069"/>
                <a:ext cx="17470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C3FC79A-0985-6B57-E61A-61F0E4414A09}"/>
                  </a:ext>
                </a:extLst>
              </p14:cNvPr>
              <p14:cNvContentPartPr/>
              <p14:nvPr/>
            </p14:nvContentPartPr>
            <p14:xfrm>
              <a:off x="4376223" y="5476469"/>
              <a:ext cx="3353040" cy="1735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C3FC79A-0985-6B57-E61A-61F0E4414A0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367223" y="5467829"/>
                <a:ext cx="33706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FD08F92-E9FB-28C5-8905-11652A5991B1}"/>
                  </a:ext>
                </a:extLst>
              </p14:cNvPr>
              <p14:cNvContentPartPr/>
              <p14:nvPr/>
            </p14:nvContentPartPr>
            <p14:xfrm>
              <a:off x="5302863" y="5791109"/>
              <a:ext cx="48960" cy="3654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FD08F92-E9FB-28C5-8905-11652A5991B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293863" y="5782469"/>
                <a:ext cx="6660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5A18EDD-DE33-07CA-669F-5B8F5B1AD22D}"/>
                  </a:ext>
                </a:extLst>
              </p14:cNvPr>
              <p14:cNvContentPartPr/>
              <p14:nvPr/>
            </p14:nvContentPartPr>
            <p14:xfrm>
              <a:off x="5483943" y="5714069"/>
              <a:ext cx="46080" cy="4269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5A18EDD-DE33-07CA-669F-5B8F5B1AD22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474943" y="5705429"/>
                <a:ext cx="6372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7E883EE-B034-8802-1B3B-97E307120BFC}"/>
                  </a:ext>
                </a:extLst>
              </p14:cNvPr>
              <p14:cNvContentPartPr/>
              <p14:nvPr/>
            </p14:nvContentPartPr>
            <p14:xfrm>
              <a:off x="5248503" y="5952029"/>
              <a:ext cx="266040" cy="46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7E883EE-B034-8802-1B3B-97E307120BF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239503" y="5943029"/>
                <a:ext cx="28368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B49F7B0-8D60-3FE3-02A8-E55A0048B586}"/>
                  </a:ext>
                </a:extLst>
              </p14:cNvPr>
              <p14:cNvContentPartPr/>
              <p14:nvPr/>
            </p14:nvContentPartPr>
            <p14:xfrm>
              <a:off x="5657103" y="5848709"/>
              <a:ext cx="295560" cy="2642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B49F7B0-8D60-3FE3-02A8-E55A0048B58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648103" y="5839709"/>
                <a:ext cx="3132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BC0F0D5-577C-75F1-AEB8-EFBEAD341354}"/>
                  </a:ext>
                </a:extLst>
              </p14:cNvPr>
              <p14:cNvContentPartPr/>
              <p14:nvPr/>
            </p14:nvContentPartPr>
            <p14:xfrm>
              <a:off x="6012423" y="5888669"/>
              <a:ext cx="364680" cy="1656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BC0F0D5-577C-75F1-AEB8-EFBEAD34135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003783" y="5879669"/>
                <a:ext cx="3823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BA17764-3779-D8E7-B006-22DF9E0832C3}"/>
                  </a:ext>
                </a:extLst>
              </p14:cNvPr>
              <p14:cNvContentPartPr/>
              <p14:nvPr/>
            </p14:nvContentPartPr>
            <p14:xfrm>
              <a:off x="6504543" y="5874989"/>
              <a:ext cx="280440" cy="4726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BA17764-3779-D8E7-B006-22DF9E0832C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495903" y="5866349"/>
                <a:ext cx="29808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4CB5C27-5581-2F3B-1533-51D6C1394072}"/>
                  </a:ext>
                </a:extLst>
              </p14:cNvPr>
              <p14:cNvContentPartPr/>
              <p14:nvPr/>
            </p14:nvContentPartPr>
            <p14:xfrm>
              <a:off x="4825143" y="4733069"/>
              <a:ext cx="2522520" cy="8557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4CB5C27-5581-2F3B-1533-51D6C139407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816503" y="4724429"/>
                <a:ext cx="2540160" cy="87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E83CB550-3191-EEE4-9933-07E0E6BE0ED3}"/>
                  </a:ext>
                </a:extLst>
              </p14:cNvPr>
              <p14:cNvContentPartPr/>
              <p14:nvPr/>
            </p14:nvContentPartPr>
            <p14:xfrm>
              <a:off x="5522463" y="4910189"/>
              <a:ext cx="41040" cy="4021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E83CB550-3191-EEE4-9933-07E0E6BE0ED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513823" y="4901549"/>
                <a:ext cx="5868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BA15EA3-2986-8CC6-586A-0D60FC21B2D2}"/>
                  </a:ext>
                </a:extLst>
              </p14:cNvPr>
              <p14:cNvContentPartPr/>
              <p14:nvPr/>
            </p14:nvContentPartPr>
            <p14:xfrm>
              <a:off x="5482863" y="4899749"/>
              <a:ext cx="355320" cy="5047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BA15EA3-2986-8CC6-586A-0D60FC21B2D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473863" y="4891109"/>
                <a:ext cx="37296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650C588-43D4-0451-06B2-9EBE538E5162}"/>
                  </a:ext>
                </a:extLst>
              </p14:cNvPr>
              <p14:cNvContentPartPr/>
              <p14:nvPr/>
            </p14:nvContentPartPr>
            <p14:xfrm>
              <a:off x="6496263" y="4842149"/>
              <a:ext cx="276480" cy="4795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650C588-43D4-0451-06B2-9EBE538E516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487623" y="4833149"/>
                <a:ext cx="29412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3C36B3C-4256-3139-9798-A7B651F45168}"/>
                  </a:ext>
                </a:extLst>
              </p14:cNvPr>
              <p14:cNvContentPartPr/>
              <p14:nvPr/>
            </p14:nvContentPartPr>
            <p14:xfrm>
              <a:off x="6300783" y="5321309"/>
              <a:ext cx="606960" cy="1468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3C36B3C-4256-3139-9798-A7B651F4516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291783" y="5312309"/>
                <a:ext cx="6246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1E34792-19E1-59ED-FAFE-C1C8F50F90B9}"/>
                  </a:ext>
                </a:extLst>
              </p14:cNvPr>
              <p14:cNvContentPartPr/>
              <p14:nvPr/>
            </p14:nvContentPartPr>
            <p14:xfrm>
              <a:off x="5302863" y="4314029"/>
              <a:ext cx="146880" cy="2185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1E34792-19E1-59ED-FAFE-C1C8F50F90B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293863" y="4305389"/>
                <a:ext cx="1645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1EE6418-D602-F565-9362-AB6DDEDAB353}"/>
                  </a:ext>
                </a:extLst>
              </p14:cNvPr>
              <p14:cNvContentPartPr/>
              <p14:nvPr/>
            </p14:nvContentPartPr>
            <p14:xfrm>
              <a:off x="5442183" y="4396469"/>
              <a:ext cx="52200" cy="392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1EE6418-D602-F565-9362-AB6DDEDAB35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433183" y="4387469"/>
                <a:ext cx="698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610F748-5792-751D-0DB3-BBE79D5533F1}"/>
                  </a:ext>
                </a:extLst>
              </p14:cNvPr>
              <p14:cNvContentPartPr/>
              <p14:nvPr/>
            </p14:nvContentPartPr>
            <p14:xfrm>
              <a:off x="5413023" y="4366589"/>
              <a:ext cx="235800" cy="1638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610F748-5792-751D-0DB3-BBE79D5533F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404383" y="4357949"/>
                <a:ext cx="2534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E844A39B-75AD-5140-DA56-905DA7F44089}"/>
                  </a:ext>
                </a:extLst>
              </p14:cNvPr>
              <p14:cNvContentPartPr/>
              <p14:nvPr/>
            </p14:nvContentPartPr>
            <p14:xfrm>
              <a:off x="5690583" y="4373069"/>
              <a:ext cx="161280" cy="1378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E844A39B-75AD-5140-DA56-905DA7F4408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681583" y="4364429"/>
                <a:ext cx="1789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5BF9B4C-1766-DF6E-66EA-72480443385B}"/>
                  </a:ext>
                </a:extLst>
              </p14:cNvPr>
              <p14:cNvContentPartPr/>
              <p14:nvPr/>
            </p14:nvContentPartPr>
            <p14:xfrm>
              <a:off x="5815863" y="4406549"/>
              <a:ext cx="52920" cy="162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5BF9B4C-1766-DF6E-66EA-72480443385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806863" y="4397909"/>
                <a:ext cx="705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4F17A44-3D4E-D176-F799-FA44A3223314}"/>
                  </a:ext>
                </a:extLst>
              </p14:cNvPr>
              <p14:cNvContentPartPr/>
              <p14:nvPr/>
            </p14:nvContentPartPr>
            <p14:xfrm>
              <a:off x="5920623" y="4389269"/>
              <a:ext cx="218160" cy="2138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4F17A44-3D4E-D176-F799-FA44A322331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911983" y="4380629"/>
                <a:ext cx="2358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6644C16B-C739-0C5E-5656-C97E81FBB91E}"/>
                  </a:ext>
                </a:extLst>
              </p14:cNvPr>
              <p14:cNvContentPartPr/>
              <p14:nvPr/>
            </p14:nvContentPartPr>
            <p14:xfrm>
              <a:off x="6090183" y="4167509"/>
              <a:ext cx="162000" cy="4392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6644C16B-C739-0C5E-5656-C97E81FBB91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081183" y="4158509"/>
                <a:ext cx="17964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E9BD4BD-9279-5A9D-8393-C1F458A65D53}"/>
                  </a:ext>
                </a:extLst>
              </p14:cNvPr>
              <p14:cNvContentPartPr/>
              <p14:nvPr/>
            </p14:nvContentPartPr>
            <p14:xfrm>
              <a:off x="6227343" y="4120349"/>
              <a:ext cx="92160" cy="4114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E9BD4BD-9279-5A9D-8393-C1F458A65D5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218703" y="4111349"/>
                <a:ext cx="1098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903FEEED-3031-51B7-E274-6C911C2B8453}"/>
                  </a:ext>
                </a:extLst>
              </p14:cNvPr>
              <p14:cNvContentPartPr/>
              <p14:nvPr/>
            </p14:nvContentPartPr>
            <p14:xfrm>
              <a:off x="6325263" y="4371629"/>
              <a:ext cx="110520" cy="1566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903FEEED-3031-51B7-E274-6C911C2B845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316263" y="4362629"/>
                <a:ext cx="1281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AFEAC491-BF8F-A9A6-6258-03DC59DD8573}"/>
                  </a:ext>
                </a:extLst>
              </p14:cNvPr>
              <p14:cNvContentPartPr/>
              <p14:nvPr/>
            </p14:nvContentPartPr>
            <p14:xfrm>
              <a:off x="6464583" y="4400789"/>
              <a:ext cx="239040" cy="5767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AFEAC491-BF8F-A9A6-6258-03DC59DD857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455943" y="4391789"/>
                <a:ext cx="25668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E61F91BE-899C-0318-C460-0954413BD335}"/>
                  </a:ext>
                </a:extLst>
              </p14:cNvPr>
              <p14:cNvContentPartPr/>
              <p14:nvPr/>
            </p14:nvContentPartPr>
            <p14:xfrm>
              <a:off x="6417063" y="4810469"/>
              <a:ext cx="270720" cy="3038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E61F91BE-899C-0318-C460-0954413BD33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408063" y="4801829"/>
                <a:ext cx="2883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9185C7A8-0958-B5DF-E2DB-B25A429D8DF3}"/>
                  </a:ext>
                </a:extLst>
              </p14:cNvPr>
              <p14:cNvContentPartPr/>
              <p14:nvPr/>
            </p14:nvContentPartPr>
            <p14:xfrm>
              <a:off x="7160823" y="2846309"/>
              <a:ext cx="2172240" cy="124524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9185C7A8-0958-B5DF-E2DB-B25A429D8DF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151823" y="2837669"/>
                <a:ext cx="2189880" cy="12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CDB64E4-301C-878C-6532-0C661E62C3CD}"/>
                  </a:ext>
                </a:extLst>
              </p14:cNvPr>
              <p14:cNvContentPartPr/>
              <p14:nvPr/>
            </p14:nvContentPartPr>
            <p14:xfrm>
              <a:off x="7134183" y="3911189"/>
              <a:ext cx="449280" cy="45432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CDB64E4-301C-878C-6532-0C661E62C3C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125543" y="3902549"/>
                <a:ext cx="46692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A0210F7-8724-2AB4-6ACE-BB829FD048C7}"/>
                  </a:ext>
                </a:extLst>
              </p14:cNvPr>
              <p14:cNvContentPartPr/>
              <p14:nvPr/>
            </p14:nvContentPartPr>
            <p14:xfrm>
              <a:off x="7277823" y="4260389"/>
              <a:ext cx="9000" cy="262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A0210F7-8724-2AB4-6ACE-BB829FD048C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268823" y="4251749"/>
                <a:ext cx="266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AB18E12-B2D4-D16F-C08A-C0D7D9A632CF}"/>
                  </a:ext>
                </a:extLst>
              </p14:cNvPr>
              <p14:cNvContentPartPr/>
              <p14:nvPr/>
            </p14:nvContentPartPr>
            <p14:xfrm>
              <a:off x="7189263" y="4024229"/>
              <a:ext cx="126720" cy="162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AB18E12-B2D4-D16F-C08A-C0D7D9A632C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180263" y="4015589"/>
                <a:ext cx="14436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6" name="Group 195">
            <a:extLst>
              <a:ext uri="{FF2B5EF4-FFF2-40B4-BE49-F238E27FC236}">
                <a16:creationId xmlns:a16="http://schemas.microsoft.com/office/drawing/2014/main" id="{8B8DE7EC-4492-DA64-3DCE-EF4C3C61F81E}"/>
              </a:ext>
            </a:extLst>
          </p:cNvPr>
          <p:cNvGrpSpPr/>
          <p:nvPr/>
        </p:nvGrpSpPr>
        <p:grpSpPr>
          <a:xfrm>
            <a:off x="7636743" y="322709"/>
            <a:ext cx="3303720" cy="2091600"/>
            <a:chOff x="7636743" y="322709"/>
            <a:chExt cx="3303720" cy="20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4E13DA4-2F44-2489-6C97-8243982ECC87}"/>
                    </a:ext>
                  </a:extLst>
                </p14:cNvPr>
                <p14:cNvContentPartPr/>
                <p14:nvPr/>
              </p14:nvContentPartPr>
              <p14:xfrm>
                <a:off x="7636743" y="322709"/>
                <a:ext cx="3303720" cy="18460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4E13DA4-2F44-2489-6C97-8243982ECC8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28103" y="313709"/>
                  <a:ext cx="3321360" cy="18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8554A93-35E4-0082-D45C-D883C3D5A97B}"/>
                    </a:ext>
                  </a:extLst>
                </p14:cNvPr>
                <p14:cNvContentPartPr/>
                <p14:nvPr/>
              </p14:nvContentPartPr>
              <p14:xfrm>
                <a:off x="8377263" y="1133429"/>
                <a:ext cx="216000" cy="1702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8554A93-35E4-0082-D45C-D883C3D5A97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368623" y="1124429"/>
                  <a:ext cx="233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07F8317-096B-A97B-0310-EEB557353374}"/>
                    </a:ext>
                  </a:extLst>
                </p14:cNvPr>
                <p14:cNvContentPartPr/>
                <p14:nvPr/>
              </p14:nvContentPartPr>
              <p14:xfrm>
                <a:off x="8632143" y="1093109"/>
                <a:ext cx="210240" cy="1612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07F8317-096B-A97B-0310-EEB55735337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623143" y="1084109"/>
                  <a:ext cx="2278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6EA4C95-A964-194C-71ED-B279EB26DDF6}"/>
                    </a:ext>
                  </a:extLst>
                </p14:cNvPr>
                <p14:cNvContentPartPr/>
                <p14:nvPr/>
              </p14:nvContentPartPr>
              <p14:xfrm>
                <a:off x="8834103" y="1075829"/>
                <a:ext cx="174240" cy="3038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6EA4C95-A964-194C-71ED-B279EB26DDF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825463" y="1066829"/>
                  <a:ext cx="1918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9A05457-385D-BE62-7A0E-FDFC0C5CFA39}"/>
                    </a:ext>
                  </a:extLst>
                </p14:cNvPr>
                <p14:cNvContentPartPr/>
                <p14:nvPr/>
              </p14:nvContentPartPr>
              <p14:xfrm>
                <a:off x="8901783" y="1035149"/>
                <a:ext cx="277560" cy="3049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9A05457-385D-BE62-7A0E-FDFC0C5CFA3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892783" y="1026149"/>
                  <a:ext cx="2952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9B04304-7215-7CF2-6999-0AFBD1612A48}"/>
                    </a:ext>
                  </a:extLst>
                </p14:cNvPr>
                <p14:cNvContentPartPr/>
                <p14:nvPr/>
              </p14:nvContentPartPr>
              <p14:xfrm>
                <a:off x="9047223" y="1171949"/>
                <a:ext cx="223920" cy="378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9B04304-7215-7CF2-6999-0AFBD1612A4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038223" y="1163309"/>
                  <a:ext cx="2415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0401F03-F056-B408-DC8A-84EDB337A2E2}"/>
                    </a:ext>
                  </a:extLst>
                </p14:cNvPr>
                <p14:cNvContentPartPr/>
                <p14:nvPr/>
              </p14:nvContentPartPr>
              <p14:xfrm>
                <a:off x="9541503" y="1161869"/>
                <a:ext cx="52200" cy="4150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0401F03-F056-B408-DC8A-84EDB337A2E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532503" y="1152869"/>
                  <a:ext cx="6984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8EA2856-505A-416A-B5E2-0A1D21AB0152}"/>
                    </a:ext>
                  </a:extLst>
                </p14:cNvPr>
                <p14:cNvContentPartPr/>
                <p14:nvPr/>
              </p14:nvContentPartPr>
              <p14:xfrm>
                <a:off x="9363303" y="1402349"/>
                <a:ext cx="359280" cy="2660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8EA2856-505A-416A-B5E2-0A1D21AB015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354303" y="1393349"/>
                  <a:ext cx="3769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EF27EF2-D546-4566-40D6-51D584A04B62}"/>
                    </a:ext>
                  </a:extLst>
                </p14:cNvPr>
                <p14:cNvContentPartPr/>
                <p14:nvPr/>
              </p14:nvContentPartPr>
              <p14:xfrm>
                <a:off x="9159903" y="1831469"/>
                <a:ext cx="113040" cy="582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EF27EF2-D546-4566-40D6-51D584A04B6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51263" y="1822829"/>
                  <a:ext cx="13068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99B56DF-94C2-259D-12C2-351DD774861B}"/>
                    </a:ext>
                  </a:extLst>
                </p14:cNvPr>
                <p14:cNvContentPartPr/>
                <p14:nvPr/>
              </p14:nvContentPartPr>
              <p14:xfrm>
                <a:off x="9074223" y="1796549"/>
                <a:ext cx="289800" cy="2865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99B56DF-94C2-259D-12C2-351DD774861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065223" y="1787549"/>
                  <a:ext cx="3074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38E8C08-168B-731B-296D-16758896C3AD}"/>
                    </a:ext>
                  </a:extLst>
                </p14:cNvPr>
                <p14:cNvContentPartPr/>
                <p14:nvPr/>
              </p14:nvContentPartPr>
              <p14:xfrm>
                <a:off x="8784063" y="1319549"/>
                <a:ext cx="59400" cy="64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38E8C08-168B-731B-296D-16758896C3A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775063" y="1310549"/>
                  <a:ext cx="7704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36F1784-C1E7-BF49-31D3-015841085569}"/>
              </a:ext>
            </a:extLst>
          </p:cNvPr>
          <p:cNvGrpSpPr/>
          <p:nvPr/>
        </p:nvGrpSpPr>
        <p:grpSpPr>
          <a:xfrm>
            <a:off x="8931663" y="2495309"/>
            <a:ext cx="2499840" cy="2598120"/>
            <a:chOff x="8931663" y="2495309"/>
            <a:chExt cx="2499840" cy="259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3864474-A7E6-6137-8B7C-B827A43BA1CE}"/>
                    </a:ext>
                  </a:extLst>
                </p14:cNvPr>
                <p14:cNvContentPartPr/>
                <p14:nvPr/>
              </p14:nvContentPartPr>
              <p14:xfrm>
                <a:off x="9334143" y="2796269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3864474-A7E6-6137-8B7C-B827A43BA1C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325503" y="27876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02B47B-1D3C-7F17-A7EC-B4F988F30FA4}"/>
                    </a:ext>
                  </a:extLst>
                </p14:cNvPr>
                <p14:cNvContentPartPr/>
                <p14:nvPr/>
              </p14:nvContentPartPr>
              <p14:xfrm>
                <a:off x="9324423" y="2611949"/>
                <a:ext cx="21600" cy="436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02B47B-1D3C-7F17-A7EC-B4F988F30FA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315423" y="2603309"/>
                  <a:ext cx="3924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9EFDE49-E640-A209-B7B7-234C1AAF9272}"/>
                    </a:ext>
                  </a:extLst>
                </p14:cNvPr>
                <p14:cNvContentPartPr/>
                <p14:nvPr/>
              </p14:nvContentPartPr>
              <p14:xfrm>
                <a:off x="9050823" y="2495309"/>
                <a:ext cx="466560" cy="72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9EFDE49-E640-A209-B7B7-234C1AAF927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041823" y="2486669"/>
                  <a:ext cx="4842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C0DAD2B-231D-5186-F42E-1C428234B65B}"/>
                    </a:ext>
                  </a:extLst>
                </p14:cNvPr>
                <p14:cNvContentPartPr/>
                <p14:nvPr/>
              </p14:nvContentPartPr>
              <p14:xfrm>
                <a:off x="9605223" y="2773229"/>
                <a:ext cx="261000" cy="249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C0DAD2B-231D-5186-F42E-1C428234B65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596223" y="2764229"/>
                  <a:ext cx="2786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6CF534A-E331-9E34-5492-133E61628A44}"/>
                    </a:ext>
                  </a:extLst>
                </p14:cNvPr>
                <p14:cNvContentPartPr/>
                <p14:nvPr/>
              </p14:nvContentPartPr>
              <p14:xfrm>
                <a:off x="9956223" y="2665229"/>
                <a:ext cx="268560" cy="612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6CF534A-E331-9E34-5492-133E61628A4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947223" y="2656589"/>
                  <a:ext cx="28620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34BD4AB-517C-EE64-58FF-CD61C7250FC3}"/>
                    </a:ext>
                  </a:extLst>
                </p14:cNvPr>
                <p14:cNvContentPartPr/>
                <p14:nvPr/>
              </p14:nvContentPartPr>
              <p14:xfrm>
                <a:off x="8931663" y="3694469"/>
                <a:ext cx="108360" cy="59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34BD4AB-517C-EE64-58FF-CD61C7250FC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922663" y="3685469"/>
                  <a:ext cx="126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8CCE28A-1AA4-451E-904B-0BC3AF2D2AD1}"/>
                    </a:ext>
                  </a:extLst>
                </p14:cNvPr>
                <p14:cNvContentPartPr/>
                <p14:nvPr/>
              </p14:nvContentPartPr>
              <p14:xfrm>
                <a:off x="9168543" y="3494309"/>
                <a:ext cx="275040" cy="5565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8CCE28A-1AA4-451E-904B-0BC3AF2D2AD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159903" y="3485309"/>
                  <a:ext cx="29268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70E945B-8C57-A241-CA8F-E16A8FDC1EB1}"/>
                    </a:ext>
                  </a:extLst>
                </p14:cNvPr>
                <p14:cNvContentPartPr/>
                <p14:nvPr/>
              </p14:nvContentPartPr>
              <p14:xfrm>
                <a:off x="9540423" y="3596189"/>
                <a:ext cx="175680" cy="163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70E945B-8C57-A241-CA8F-E16A8FDC1EB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531783" y="3587189"/>
                  <a:ext cx="1933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DD59332-8AC2-1683-5077-EF493FD4B8D1}"/>
                    </a:ext>
                  </a:extLst>
                </p14:cNvPr>
                <p14:cNvContentPartPr/>
                <p14:nvPr/>
              </p14:nvContentPartPr>
              <p14:xfrm>
                <a:off x="9648063" y="3435629"/>
                <a:ext cx="263880" cy="502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DD59332-8AC2-1683-5077-EF493FD4B8D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639423" y="3426629"/>
                  <a:ext cx="281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795CDA1-35B0-087E-F89C-5CE07ABD1060}"/>
                    </a:ext>
                  </a:extLst>
                </p14:cNvPr>
                <p14:cNvContentPartPr/>
                <p14:nvPr/>
              </p14:nvContentPartPr>
              <p14:xfrm>
                <a:off x="10023543" y="3294509"/>
                <a:ext cx="330480" cy="505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795CDA1-35B0-087E-F89C-5CE07ABD106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014543" y="3285869"/>
                  <a:ext cx="34812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EDBDC73-4C29-5FCB-0282-40F5E97A8E31}"/>
                    </a:ext>
                  </a:extLst>
                </p14:cNvPr>
                <p14:cNvContentPartPr/>
                <p14:nvPr/>
              </p14:nvContentPartPr>
              <p14:xfrm>
                <a:off x="10404063" y="3235469"/>
                <a:ext cx="218520" cy="549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EDBDC73-4C29-5FCB-0282-40F5E97A8E3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95423" y="3226829"/>
                  <a:ext cx="23616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13468FB-16D4-BAE6-E899-68020A323183}"/>
                    </a:ext>
                  </a:extLst>
                </p14:cNvPr>
                <p14:cNvContentPartPr/>
                <p14:nvPr/>
              </p14:nvContentPartPr>
              <p14:xfrm>
                <a:off x="8973063" y="4521749"/>
                <a:ext cx="56160" cy="2174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13468FB-16D4-BAE6-E899-68020A32318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964423" y="4512749"/>
                  <a:ext cx="73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620C503-1996-22D2-193D-0B722F62497F}"/>
                    </a:ext>
                  </a:extLst>
                </p14:cNvPr>
                <p14:cNvContentPartPr/>
                <p14:nvPr/>
              </p14:nvContentPartPr>
              <p14:xfrm>
                <a:off x="9201663" y="4252829"/>
                <a:ext cx="284400" cy="8406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620C503-1996-22D2-193D-0B722F62497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193023" y="4244189"/>
                  <a:ext cx="302040" cy="85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4D276CE-E29A-DA05-C08B-4485D388774F}"/>
                    </a:ext>
                  </a:extLst>
                </p14:cNvPr>
                <p14:cNvContentPartPr/>
                <p14:nvPr/>
              </p14:nvContentPartPr>
              <p14:xfrm>
                <a:off x="9564183" y="4391429"/>
                <a:ext cx="500400" cy="334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4D276CE-E29A-DA05-C08B-4485D388774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555183" y="4382789"/>
                  <a:ext cx="5180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5044EB7-F14E-117C-DEAD-3E87168F9064}"/>
                    </a:ext>
                  </a:extLst>
                </p14:cNvPr>
                <p14:cNvContentPartPr/>
                <p14:nvPr/>
              </p14:nvContentPartPr>
              <p14:xfrm>
                <a:off x="9950103" y="4410509"/>
                <a:ext cx="234720" cy="350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5044EB7-F14E-117C-DEAD-3E87168F906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941463" y="4401869"/>
                  <a:ext cx="2523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DCA8F78-2816-101B-D1EF-A90993DA2B48}"/>
                    </a:ext>
                  </a:extLst>
                </p14:cNvPr>
                <p14:cNvContentPartPr/>
                <p14:nvPr/>
              </p14:nvContentPartPr>
              <p14:xfrm>
                <a:off x="10336023" y="4050509"/>
                <a:ext cx="403560" cy="924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DCA8F78-2816-101B-D1EF-A90993DA2B4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327383" y="4041509"/>
                  <a:ext cx="421200" cy="9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20E54F4-F2D6-5D3F-8486-119A9161F982}"/>
                    </a:ext>
                  </a:extLst>
                </p14:cNvPr>
                <p14:cNvContentPartPr/>
                <p14:nvPr/>
              </p14:nvContentPartPr>
              <p14:xfrm>
                <a:off x="10674063" y="4173989"/>
                <a:ext cx="348120" cy="672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20E54F4-F2D6-5D3F-8486-119A9161F98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665063" y="4164989"/>
                  <a:ext cx="36576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6EF38BA-368C-D220-2D00-28AA0D9820E0}"/>
                    </a:ext>
                  </a:extLst>
                </p14:cNvPr>
                <p14:cNvContentPartPr/>
                <p14:nvPr/>
              </p14:nvContentPartPr>
              <p14:xfrm>
                <a:off x="11067183" y="4034309"/>
                <a:ext cx="364320" cy="951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6EF38BA-368C-D220-2D00-28AA0D9820E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058543" y="4025309"/>
                  <a:ext cx="381960" cy="9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65D3897-11C1-BCE3-75CD-4DF5C3BCA189}"/>
                    </a:ext>
                  </a:extLst>
                </p14:cNvPr>
                <p14:cNvContentPartPr/>
                <p14:nvPr/>
              </p14:nvContentPartPr>
              <p14:xfrm>
                <a:off x="9850023" y="3206669"/>
                <a:ext cx="3960" cy="48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65D3897-11C1-BCE3-75CD-4DF5C3BCA18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841383" y="3198029"/>
                  <a:ext cx="21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E9D5F54-23A2-A606-A268-50A5A90E793E}"/>
                    </a:ext>
                  </a:extLst>
                </p14:cNvPr>
                <p14:cNvContentPartPr/>
                <p14:nvPr/>
              </p14:nvContentPartPr>
              <p14:xfrm>
                <a:off x="9363303" y="3126389"/>
                <a:ext cx="658800" cy="1004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E9D5F54-23A2-A606-A268-50A5A90E793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354303" y="3117389"/>
                  <a:ext cx="6764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E7ABA47-4CF7-C400-FB1E-8D0E69042EAC}"/>
                    </a:ext>
                  </a:extLst>
                </p14:cNvPr>
                <p14:cNvContentPartPr/>
                <p14:nvPr/>
              </p14:nvContentPartPr>
              <p14:xfrm>
                <a:off x="9111663" y="3111989"/>
                <a:ext cx="767520" cy="597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E7ABA47-4CF7-C400-FB1E-8D0E69042EA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102663" y="3103349"/>
                  <a:ext cx="7851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955959C-5008-F179-DEC6-E41551775315}"/>
                    </a:ext>
                  </a:extLst>
                </p14:cNvPr>
                <p14:cNvContentPartPr/>
                <p14:nvPr/>
              </p14:nvContentPartPr>
              <p14:xfrm>
                <a:off x="9759303" y="3163109"/>
                <a:ext cx="54000" cy="162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955959C-5008-F179-DEC6-E4155177531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750663" y="3154109"/>
                  <a:ext cx="71640" cy="3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042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2702-6AD1-226E-A1EC-639C967E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QUEUE?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4CCDFDE-1A37-9C64-2135-C846250A4C3F}"/>
                  </a:ext>
                </a:extLst>
              </p14:cNvPr>
              <p14:cNvContentPartPr/>
              <p14:nvPr/>
            </p14:nvContentPartPr>
            <p14:xfrm>
              <a:off x="1964223" y="3055109"/>
              <a:ext cx="608400" cy="1592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4CCDFDE-1A37-9C64-2135-C846250A4C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6223" y="3019469"/>
                <a:ext cx="644040" cy="166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13E8711-254A-1C9C-BA7F-DC32B98F5C27}"/>
                  </a:ext>
                </a:extLst>
              </p14:cNvPr>
              <p14:cNvContentPartPr/>
              <p14:nvPr/>
            </p14:nvContentPartPr>
            <p14:xfrm>
              <a:off x="2187423" y="3250589"/>
              <a:ext cx="367560" cy="13212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13E8711-254A-1C9C-BA7F-DC32B98F5C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9423" y="3214949"/>
                <a:ext cx="403200" cy="13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A97F80F-1264-4DFE-03FF-E02B2DE7FDCD}"/>
                  </a:ext>
                </a:extLst>
              </p14:cNvPr>
              <p14:cNvContentPartPr/>
              <p14:nvPr/>
            </p14:nvContentPartPr>
            <p14:xfrm>
              <a:off x="6741783" y="3521669"/>
              <a:ext cx="489960" cy="1278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A97F80F-1264-4DFE-03FF-E02B2DE7FD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33143" y="3513029"/>
                <a:ext cx="5076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0C65DFC-2D05-34F2-7F44-B60B0C642D71}"/>
                  </a:ext>
                </a:extLst>
              </p14:cNvPr>
              <p14:cNvContentPartPr/>
              <p14:nvPr/>
            </p14:nvContentPartPr>
            <p14:xfrm>
              <a:off x="8383023" y="3623909"/>
              <a:ext cx="43920" cy="3049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0C65DFC-2D05-34F2-7F44-B60B0C642D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74383" y="3614909"/>
                <a:ext cx="6156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5313279-96B5-404B-F454-DF9A0352C59E}"/>
                  </a:ext>
                </a:extLst>
              </p14:cNvPr>
              <p14:cNvContentPartPr/>
              <p14:nvPr/>
            </p14:nvContentPartPr>
            <p14:xfrm>
              <a:off x="3528783" y="4008029"/>
              <a:ext cx="120240" cy="849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5313279-96B5-404B-F454-DF9A0352C5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19783" y="3999389"/>
                <a:ext cx="13788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73C3C373-6BBF-67EA-4A76-B91189FA2FB7}"/>
                  </a:ext>
                </a:extLst>
              </p14:cNvPr>
              <p14:cNvContentPartPr/>
              <p14:nvPr/>
            </p14:nvContentPartPr>
            <p14:xfrm>
              <a:off x="3253383" y="4615349"/>
              <a:ext cx="16200" cy="424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73C3C373-6BBF-67EA-4A76-B91189FA2FB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35383" y="4579349"/>
                <a:ext cx="518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7BC83AF-1F1C-FBBF-7F1D-0602CA2CF690}"/>
                  </a:ext>
                </a:extLst>
              </p14:cNvPr>
              <p14:cNvContentPartPr/>
              <p14:nvPr/>
            </p14:nvContentPartPr>
            <p14:xfrm>
              <a:off x="3152943" y="4617509"/>
              <a:ext cx="114840" cy="298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7BC83AF-1F1C-FBBF-7F1D-0602CA2CF69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34943" y="4581509"/>
                <a:ext cx="1504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17F3382-B952-DA8B-958D-35328D5ECCC8}"/>
                  </a:ext>
                </a:extLst>
              </p14:cNvPr>
              <p14:cNvContentPartPr/>
              <p14:nvPr/>
            </p14:nvContentPartPr>
            <p14:xfrm>
              <a:off x="2881503" y="3052949"/>
              <a:ext cx="781560" cy="15217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17F3382-B952-DA8B-958D-35328D5ECCC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63503" y="3017309"/>
                <a:ext cx="817200" cy="15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ADD3086-E5F8-9417-FA82-2DAA62C7ED62}"/>
                  </a:ext>
                </a:extLst>
              </p14:cNvPr>
              <p14:cNvContentPartPr/>
              <p14:nvPr/>
            </p14:nvContentPartPr>
            <p14:xfrm>
              <a:off x="3029103" y="3063389"/>
              <a:ext cx="432720" cy="14317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ADD3086-E5F8-9417-FA82-2DAA62C7ED6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11463" y="3027389"/>
                <a:ext cx="468360" cy="15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2CB83B8-5A63-FDE3-9E42-0C41DC27CE03}"/>
                  </a:ext>
                </a:extLst>
              </p14:cNvPr>
              <p14:cNvContentPartPr/>
              <p14:nvPr/>
            </p14:nvContentPartPr>
            <p14:xfrm>
              <a:off x="3016143" y="4580429"/>
              <a:ext cx="341280" cy="2149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2CB83B8-5A63-FDE3-9E42-0C41DC27CE0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07503" y="4571429"/>
                <a:ext cx="3589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1F593F91-FE43-1A9F-423B-5190813546AC}"/>
                  </a:ext>
                </a:extLst>
              </p14:cNvPr>
              <p14:cNvContentPartPr/>
              <p14:nvPr/>
            </p14:nvContentPartPr>
            <p14:xfrm>
              <a:off x="8926623" y="2708789"/>
              <a:ext cx="433440" cy="12423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1F593F91-FE43-1A9F-423B-5190813546A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17623" y="2699789"/>
                <a:ext cx="451080" cy="12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E1D8C44-34FE-BC66-B2EB-D5C9DCEF1891}"/>
                  </a:ext>
                </a:extLst>
              </p14:cNvPr>
              <p14:cNvContentPartPr/>
              <p14:nvPr/>
            </p14:nvContentPartPr>
            <p14:xfrm>
              <a:off x="3868623" y="2997869"/>
              <a:ext cx="379080" cy="17600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E1D8C44-34FE-BC66-B2EB-D5C9DCEF189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50623" y="2961869"/>
                <a:ext cx="414720" cy="18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119476D-7927-D956-6C27-A66E8238E43B}"/>
                  </a:ext>
                </a:extLst>
              </p14:cNvPr>
              <p14:cNvContentPartPr/>
              <p14:nvPr/>
            </p14:nvContentPartPr>
            <p14:xfrm>
              <a:off x="3964023" y="3110549"/>
              <a:ext cx="578160" cy="13802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119476D-7927-D956-6C27-A66E8238E43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46383" y="3074549"/>
                <a:ext cx="613800" cy="14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ED5413D4-F826-5AF3-52D5-0978046A2946}"/>
                  </a:ext>
                </a:extLst>
              </p14:cNvPr>
              <p14:cNvContentPartPr/>
              <p14:nvPr/>
            </p14:nvContentPartPr>
            <p14:xfrm>
              <a:off x="4599783" y="3106229"/>
              <a:ext cx="361800" cy="14385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ED5413D4-F826-5AF3-52D5-0978046A294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81783" y="3070229"/>
                <a:ext cx="397440" cy="15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D1AF3507-AEF8-001C-FFCA-3E031EA145A5}"/>
                  </a:ext>
                </a:extLst>
              </p14:cNvPr>
              <p14:cNvContentPartPr/>
              <p14:nvPr/>
            </p14:nvContentPartPr>
            <p14:xfrm>
              <a:off x="4633623" y="3028109"/>
              <a:ext cx="669960" cy="15933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D1AF3507-AEF8-001C-FFCA-3E031EA145A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15983" y="2992469"/>
                <a:ext cx="705600" cy="166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Group 225">
            <a:extLst>
              <a:ext uri="{FF2B5EF4-FFF2-40B4-BE49-F238E27FC236}">
                <a16:creationId xmlns:a16="http://schemas.microsoft.com/office/drawing/2014/main" id="{0FD778DD-CE2F-1277-D216-54F3FEC3A266}"/>
              </a:ext>
            </a:extLst>
          </p:cNvPr>
          <p:cNvGrpSpPr/>
          <p:nvPr/>
        </p:nvGrpSpPr>
        <p:grpSpPr>
          <a:xfrm>
            <a:off x="501183" y="286349"/>
            <a:ext cx="11161440" cy="6059880"/>
            <a:chOff x="501183" y="286349"/>
            <a:chExt cx="11161440" cy="605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9782337-3D07-AEE5-0B09-C632FAA3BFB1}"/>
                    </a:ext>
                  </a:extLst>
                </p14:cNvPr>
                <p14:cNvContentPartPr/>
                <p14:nvPr/>
              </p14:nvContentPartPr>
              <p14:xfrm>
                <a:off x="4602303" y="3044309"/>
                <a:ext cx="630000" cy="1468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9782337-3D07-AEE5-0B09-C632FAA3BFB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93303" y="3035669"/>
                  <a:ext cx="647640" cy="14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964A070-EFB9-93F0-5728-2232CF91F899}"/>
                    </a:ext>
                  </a:extLst>
                </p14:cNvPr>
                <p14:cNvContentPartPr/>
                <p14:nvPr/>
              </p14:nvContentPartPr>
              <p14:xfrm>
                <a:off x="537903" y="1614029"/>
                <a:ext cx="66960" cy="706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964A070-EFB9-93F0-5728-2232CF91F8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9263" y="1605029"/>
                  <a:ext cx="84600" cy="72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FE525D8-4483-1A54-4338-194ECEF6156C}"/>
                    </a:ext>
                  </a:extLst>
                </p14:cNvPr>
                <p14:cNvContentPartPr/>
                <p14:nvPr/>
              </p14:nvContentPartPr>
              <p14:xfrm>
                <a:off x="501183" y="1533749"/>
                <a:ext cx="316800" cy="100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FE525D8-4483-1A54-4338-194ECEF6156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2543" y="1525109"/>
                  <a:ext cx="3344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03CEA87-1644-BDAB-C399-0EE926360FF8}"/>
                    </a:ext>
                  </a:extLst>
                </p14:cNvPr>
                <p14:cNvContentPartPr/>
                <p14:nvPr/>
              </p14:nvContentPartPr>
              <p14:xfrm>
                <a:off x="560223" y="1844429"/>
                <a:ext cx="379080" cy="108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03CEA87-1644-BDAB-C399-0EE926360FF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1223" y="1835789"/>
                  <a:ext cx="3967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E8D08A0-6F37-1709-F374-C56D34DC334D}"/>
                    </a:ext>
                  </a:extLst>
                </p14:cNvPr>
                <p14:cNvContentPartPr/>
                <p14:nvPr/>
              </p14:nvContentPartPr>
              <p14:xfrm>
                <a:off x="1185543" y="1642109"/>
                <a:ext cx="67320" cy="552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E8D08A0-6F37-1709-F374-C56D34DC33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76543" y="1633109"/>
                  <a:ext cx="8496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D59F036-A4D8-04F7-A1B0-11510722A1D0}"/>
                    </a:ext>
                  </a:extLst>
                </p14:cNvPr>
                <p14:cNvContentPartPr/>
                <p14:nvPr/>
              </p14:nvContentPartPr>
              <p14:xfrm>
                <a:off x="877743" y="1626989"/>
                <a:ext cx="555120" cy="127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D59F036-A4D8-04F7-A1B0-11510722A1D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8743" y="1617989"/>
                  <a:ext cx="572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584A7BD-C933-8770-1DD4-9029B2E78ABA}"/>
                    </a:ext>
                  </a:extLst>
                </p14:cNvPr>
                <p14:cNvContentPartPr/>
                <p14:nvPr/>
              </p14:nvContentPartPr>
              <p14:xfrm>
                <a:off x="972783" y="2109389"/>
                <a:ext cx="380880" cy="68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584A7BD-C933-8770-1DD4-9029B2E78AB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4143" y="2100389"/>
                  <a:ext cx="3985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C9A42B8-6E80-096F-898B-13A1DC624CE1}"/>
                    </a:ext>
                  </a:extLst>
                </p14:cNvPr>
                <p14:cNvContentPartPr/>
                <p14:nvPr/>
              </p14:nvContentPartPr>
              <p14:xfrm>
                <a:off x="1621503" y="1634909"/>
                <a:ext cx="39600" cy="583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C9A42B8-6E80-096F-898B-13A1DC624CE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12503" y="1626269"/>
                  <a:ext cx="5724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13A597A-2C5B-56F1-65E2-72EC40858919}"/>
                    </a:ext>
                  </a:extLst>
                </p14:cNvPr>
                <p14:cNvContentPartPr/>
                <p14:nvPr/>
              </p14:nvContentPartPr>
              <p14:xfrm>
                <a:off x="1566063" y="1557869"/>
                <a:ext cx="313200" cy="100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13A597A-2C5B-56F1-65E2-72EC4085891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57423" y="1548869"/>
                  <a:ext cx="3308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5D381F9-4ED1-5C54-D06D-A273D1007A89}"/>
                    </a:ext>
                  </a:extLst>
                </p14:cNvPr>
                <p14:cNvContentPartPr/>
                <p14:nvPr/>
              </p14:nvContentPartPr>
              <p14:xfrm>
                <a:off x="1614663" y="1841549"/>
                <a:ext cx="247320" cy="52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5D381F9-4ED1-5C54-D06D-A273D1007A8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06023" y="1832909"/>
                  <a:ext cx="2649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BDF03E0-FE93-6F35-4DEE-FA6A02768995}"/>
                    </a:ext>
                  </a:extLst>
                </p14:cNvPr>
                <p14:cNvContentPartPr/>
                <p14:nvPr/>
              </p14:nvContentPartPr>
              <p14:xfrm>
                <a:off x="1974303" y="1620869"/>
                <a:ext cx="626760" cy="552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BDF03E0-FE93-6F35-4DEE-FA6A0276899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65303" y="1612229"/>
                  <a:ext cx="64440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7CD16AE-F6EF-7361-1B19-775548F48BB2}"/>
                    </a:ext>
                  </a:extLst>
                </p14:cNvPr>
                <p14:cNvContentPartPr/>
                <p14:nvPr/>
              </p14:nvContentPartPr>
              <p14:xfrm>
                <a:off x="603423" y="2301989"/>
                <a:ext cx="59400" cy="86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7CD16AE-F6EF-7361-1B19-775548F48BB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4423" y="2293349"/>
                  <a:ext cx="77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6E8AEF9-9AA0-FDD5-A5BA-987C471FB513}"/>
                    </a:ext>
                  </a:extLst>
                </p14:cNvPr>
                <p14:cNvContentPartPr/>
                <p14:nvPr/>
              </p14:nvContentPartPr>
              <p14:xfrm>
                <a:off x="9586143" y="2781869"/>
                <a:ext cx="626040" cy="13532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6E8AEF9-9AA0-FDD5-A5BA-987C471FB51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77143" y="2772869"/>
                  <a:ext cx="643680" cy="13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450D09E-DAA4-2256-1EA8-20D61464BD51}"/>
                    </a:ext>
                  </a:extLst>
                </p14:cNvPr>
                <p14:cNvContentPartPr/>
                <p14:nvPr/>
              </p14:nvContentPartPr>
              <p14:xfrm>
                <a:off x="4833423" y="4295309"/>
                <a:ext cx="5050080" cy="1658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450D09E-DAA4-2256-1EA8-20D61464BD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24783" y="4286309"/>
                  <a:ext cx="5067720" cy="167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C17E063-19E3-7545-A309-22B69F435FC5}"/>
                    </a:ext>
                  </a:extLst>
                </p14:cNvPr>
                <p14:cNvContentPartPr/>
                <p14:nvPr/>
              </p14:nvContentPartPr>
              <p14:xfrm>
                <a:off x="9568863" y="4200989"/>
                <a:ext cx="566640" cy="4968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C17E063-19E3-7545-A309-22B69F435FC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60223" y="4191989"/>
                  <a:ext cx="58428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A2D2727-CD1E-BBDA-CFBD-4D913751F714}"/>
                    </a:ext>
                  </a:extLst>
                </p14:cNvPr>
                <p14:cNvContentPartPr/>
                <p14:nvPr/>
              </p14:nvContentPartPr>
              <p14:xfrm>
                <a:off x="9632583" y="2748389"/>
                <a:ext cx="237960" cy="45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A2D2727-CD1E-BBDA-CFBD-4D913751F71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23943" y="2739389"/>
                  <a:ext cx="255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AFE84B1-BF9E-0AAD-C798-1D9BA0773209}"/>
                    </a:ext>
                  </a:extLst>
                </p14:cNvPr>
                <p14:cNvContentPartPr/>
                <p14:nvPr/>
              </p14:nvContentPartPr>
              <p14:xfrm>
                <a:off x="9589743" y="2800589"/>
                <a:ext cx="122400" cy="237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AFE84B1-BF9E-0AAD-C798-1D9BA077320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581103" y="2791949"/>
                  <a:ext cx="140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0A06697-1F60-ADB4-D659-7530A92E4A82}"/>
                    </a:ext>
                  </a:extLst>
                </p14:cNvPr>
                <p14:cNvContentPartPr/>
                <p14:nvPr/>
              </p14:nvContentPartPr>
              <p14:xfrm>
                <a:off x="9735183" y="4100189"/>
                <a:ext cx="204120" cy="4687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0A06697-1F60-ADB4-D659-7530A92E4A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726543" y="4091549"/>
                  <a:ext cx="22176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0A06F2C-D713-88BD-71B2-DED68C5E36C1}"/>
                    </a:ext>
                  </a:extLst>
                </p14:cNvPr>
                <p14:cNvContentPartPr/>
                <p14:nvPr/>
              </p14:nvContentPartPr>
              <p14:xfrm>
                <a:off x="9621063" y="4088309"/>
                <a:ext cx="440280" cy="3272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0A06F2C-D713-88BD-71B2-DED68C5E36C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12423" y="4079309"/>
                  <a:ext cx="4579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A5723FF-B563-9C9A-9AE0-067EE0B402C9}"/>
                    </a:ext>
                  </a:extLst>
                </p14:cNvPr>
                <p14:cNvContentPartPr/>
                <p14:nvPr/>
              </p14:nvContentPartPr>
              <p14:xfrm>
                <a:off x="6448383" y="319469"/>
                <a:ext cx="3721680" cy="22208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A5723FF-B563-9C9A-9AE0-067EE0B402C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39383" y="310469"/>
                  <a:ext cx="3739320" cy="22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2A782B7-802B-5D9D-B84C-9F99E06011EF}"/>
                    </a:ext>
                  </a:extLst>
                </p14:cNvPr>
                <p14:cNvContentPartPr/>
                <p14:nvPr/>
              </p14:nvContentPartPr>
              <p14:xfrm>
                <a:off x="7048863" y="334589"/>
                <a:ext cx="195480" cy="2057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2A782B7-802B-5D9D-B84C-9F99E06011E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40223" y="325589"/>
                  <a:ext cx="213120" cy="20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FE3A2B7-797C-EFA3-C2C8-D2F4E9CF2619}"/>
                    </a:ext>
                  </a:extLst>
                </p14:cNvPr>
                <p14:cNvContentPartPr/>
                <p14:nvPr/>
              </p14:nvContentPartPr>
              <p14:xfrm>
                <a:off x="7839783" y="296429"/>
                <a:ext cx="139320" cy="20480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FE3A2B7-797C-EFA3-C2C8-D2F4E9CF261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30783" y="287789"/>
                  <a:ext cx="156960" cy="20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3CDEE50-B1F8-9827-51B1-ABB0658891A2}"/>
                    </a:ext>
                  </a:extLst>
                </p14:cNvPr>
                <p14:cNvContentPartPr/>
                <p14:nvPr/>
              </p14:nvContentPartPr>
              <p14:xfrm>
                <a:off x="8584983" y="290669"/>
                <a:ext cx="68760" cy="21794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3CDEE50-B1F8-9827-51B1-ABB0658891A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75983" y="281669"/>
                  <a:ext cx="86400" cy="21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20724BD-D493-C403-992E-6B46E8668C40}"/>
                    </a:ext>
                  </a:extLst>
                </p14:cNvPr>
                <p14:cNvContentPartPr/>
                <p14:nvPr/>
              </p14:nvContentPartPr>
              <p14:xfrm>
                <a:off x="9070623" y="286349"/>
                <a:ext cx="155880" cy="23176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20724BD-D493-C403-992E-6B46E8668C4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61623" y="277349"/>
                  <a:ext cx="173520" cy="23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9B7ED05-DA78-A3A9-29A6-7B17ED404C29}"/>
                    </a:ext>
                  </a:extLst>
                </p14:cNvPr>
                <p14:cNvContentPartPr/>
                <p14:nvPr/>
              </p14:nvContentPartPr>
              <p14:xfrm>
                <a:off x="6600663" y="929669"/>
                <a:ext cx="3364200" cy="2473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9B7ED05-DA78-A3A9-29A6-7B17ED404C2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92023" y="920669"/>
                  <a:ext cx="33818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71C4C86-4B48-FC4E-4F70-23EEE62BEFA4}"/>
                    </a:ext>
                  </a:extLst>
                </p14:cNvPr>
                <p14:cNvContentPartPr/>
                <p14:nvPr/>
              </p14:nvContentPartPr>
              <p14:xfrm>
                <a:off x="6450543" y="1627709"/>
                <a:ext cx="3648240" cy="691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71C4C86-4B48-FC4E-4F70-23EEE62BEFA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441903" y="1618709"/>
                  <a:ext cx="36658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DFB46D1-6804-0677-41B6-237C80A9D824}"/>
                    </a:ext>
                  </a:extLst>
                </p14:cNvPr>
                <p14:cNvContentPartPr/>
                <p14:nvPr/>
              </p14:nvContentPartPr>
              <p14:xfrm>
                <a:off x="6020703" y="1922909"/>
                <a:ext cx="3979080" cy="1144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DFB46D1-6804-0677-41B6-237C80A9D82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11703" y="1914269"/>
                  <a:ext cx="39967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33B5634-7DAE-772E-6E72-AD4D1D04FE08}"/>
                    </a:ext>
                  </a:extLst>
                </p14:cNvPr>
                <p14:cNvContentPartPr/>
                <p14:nvPr/>
              </p14:nvContentPartPr>
              <p14:xfrm>
                <a:off x="6626583" y="728069"/>
                <a:ext cx="22680" cy="3067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33B5634-7DAE-772E-6E72-AD4D1D04FE0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17583" y="719429"/>
                  <a:ext cx="403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D795CC1-BF83-CF05-8F93-C6C543988F6A}"/>
                    </a:ext>
                  </a:extLst>
                </p14:cNvPr>
                <p14:cNvContentPartPr/>
                <p14:nvPr/>
              </p14:nvContentPartPr>
              <p14:xfrm>
                <a:off x="6556743" y="651389"/>
                <a:ext cx="177840" cy="3466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D795CC1-BF83-CF05-8F93-C6C543988F6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48103" y="642749"/>
                  <a:ext cx="195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B8D0DC0-3472-9054-0F80-10E7D5F6A4AD}"/>
                    </a:ext>
                  </a:extLst>
                </p14:cNvPr>
                <p14:cNvContentPartPr/>
                <p14:nvPr/>
              </p14:nvContentPartPr>
              <p14:xfrm>
                <a:off x="6756183" y="615389"/>
                <a:ext cx="221040" cy="4302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B8D0DC0-3472-9054-0F80-10E7D5F6A4A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47543" y="606749"/>
                  <a:ext cx="2386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6A846DD-9EAA-A2B7-B830-D792B66A3E8C}"/>
                    </a:ext>
                  </a:extLst>
                </p14:cNvPr>
                <p14:cNvContentPartPr/>
                <p14:nvPr/>
              </p14:nvContentPartPr>
              <p14:xfrm>
                <a:off x="7974423" y="1206869"/>
                <a:ext cx="58680" cy="3567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6A846DD-9EAA-A2B7-B830-D792B66A3E8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65783" y="1197869"/>
                  <a:ext cx="763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59AB2DF-D481-3485-2D09-A577F01F3EB3}"/>
                    </a:ext>
                  </a:extLst>
                </p14:cNvPr>
                <p14:cNvContentPartPr/>
                <p14:nvPr/>
              </p14:nvContentPartPr>
              <p14:xfrm>
                <a:off x="7979823" y="1211189"/>
                <a:ext cx="172800" cy="3330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59AB2DF-D481-3485-2D09-A577F01F3EB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71183" y="1202189"/>
                  <a:ext cx="1904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06647B9-D2C3-3075-CC7A-3B93F5CC4DDD}"/>
                    </a:ext>
                  </a:extLst>
                </p14:cNvPr>
                <p14:cNvContentPartPr/>
                <p14:nvPr/>
              </p14:nvContentPartPr>
              <p14:xfrm>
                <a:off x="8168463" y="1196429"/>
                <a:ext cx="261720" cy="4075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06647B9-D2C3-3075-CC7A-3B93F5CC4DD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59463" y="1187789"/>
                  <a:ext cx="2793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2B52D44-2A2B-050D-D1DD-C6420FA67C23}"/>
                    </a:ext>
                  </a:extLst>
                </p14:cNvPr>
                <p14:cNvContentPartPr/>
                <p14:nvPr/>
              </p14:nvContentPartPr>
              <p14:xfrm>
                <a:off x="7248663" y="588029"/>
                <a:ext cx="42120" cy="2559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2B52D44-2A2B-050D-D1DD-C6420FA67C2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39663" y="579029"/>
                  <a:ext cx="597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BFEFB8A-B0C9-A772-CE41-9CB5F180F8FB}"/>
                    </a:ext>
                  </a:extLst>
                </p14:cNvPr>
                <p14:cNvContentPartPr/>
                <p14:nvPr/>
              </p14:nvContentPartPr>
              <p14:xfrm>
                <a:off x="7222743" y="591629"/>
                <a:ext cx="194760" cy="2984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BFEFB8A-B0C9-A772-CE41-9CB5F180F8F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13743" y="582989"/>
                  <a:ext cx="2124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3984806-CCF1-0B78-94BC-BA1C9D1F12F3}"/>
                    </a:ext>
                  </a:extLst>
                </p14:cNvPr>
                <p14:cNvContentPartPr/>
                <p14:nvPr/>
              </p14:nvContentPartPr>
              <p14:xfrm>
                <a:off x="7464663" y="563549"/>
                <a:ext cx="137160" cy="3150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3984806-CCF1-0B78-94BC-BA1C9D1F12F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55663" y="554549"/>
                  <a:ext cx="1548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D7CC82C-AB81-6BD1-7F2B-13AD4D4E629E}"/>
                    </a:ext>
                  </a:extLst>
                </p14:cNvPr>
                <p14:cNvContentPartPr/>
                <p14:nvPr/>
              </p14:nvContentPartPr>
              <p14:xfrm>
                <a:off x="9194823" y="2065109"/>
                <a:ext cx="26280" cy="309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D7CC82C-AB81-6BD1-7F2B-13AD4D4E629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186183" y="2056109"/>
                  <a:ext cx="439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41CB8DF-7A2A-9F60-A59E-3BA018645234}"/>
                    </a:ext>
                  </a:extLst>
                </p14:cNvPr>
                <p14:cNvContentPartPr/>
                <p14:nvPr/>
              </p14:nvContentPartPr>
              <p14:xfrm>
                <a:off x="9178983" y="2057189"/>
                <a:ext cx="210240" cy="2934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41CB8DF-7A2A-9F60-A59E-3BA01864523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169983" y="2048549"/>
                  <a:ext cx="2278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37AA7F1-A3BF-EB69-0E2C-B064ADEB18B1}"/>
                    </a:ext>
                  </a:extLst>
                </p14:cNvPr>
                <p14:cNvContentPartPr/>
                <p14:nvPr/>
              </p14:nvContentPartPr>
              <p14:xfrm>
                <a:off x="9424143" y="2109389"/>
                <a:ext cx="173880" cy="2574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37AA7F1-A3BF-EB69-0E2C-B064ADEB18B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15143" y="2100389"/>
                  <a:ext cx="1915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37B3D5B-A52F-0E16-2B38-D4BF34EBD746}"/>
                    </a:ext>
                  </a:extLst>
                </p14:cNvPr>
                <p14:cNvContentPartPr/>
                <p14:nvPr/>
              </p14:nvContentPartPr>
              <p14:xfrm>
                <a:off x="9510543" y="2132429"/>
                <a:ext cx="123840" cy="54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37B3D5B-A52F-0E16-2B38-D4BF34EBD7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501543" y="2123429"/>
                  <a:ext cx="1414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2A03430-2AE5-196F-1422-37FDA8BD46C5}"/>
                    </a:ext>
                  </a:extLst>
                </p14:cNvPr>
                <p14:cNvContentPartPr/>
                <p14:nvPr/>
              </p14:nvContentPartPr>
              <p14:xfrm>
                <a:off x="5396463" y="2856749"/>
                <a:ext cx="572040" cy="1550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2A03430-2AE5-196F-1422-37FDA8BD46C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87823" y="2847749"/>
                  <a:ext cx="589680" cy="15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3AD6F50-175E-D31E-B270-C8D53AEB3248}"/>
                    </a:ext>
                  </a:extLst>
                </p14:cNvPr>
                <p14:cNvContentPartPr/>
                <p14:nvPr/>
              </p14:nvContentPartPr>
              <p14:xfrm>
                <a:off x="6157503" y="2746949"/>
                <a:ext cx="718200" cy="1696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3AD6F50-175E-D31E-B270-C8D53AEB324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48503" y="2737949"/>
                  <a:ext cx="735840" cy="17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43C3EC7-B421-7ED0-9369-DA2616E8964C}"/>
                    </a:ext>
                  </a:extLst>
                </p14:cNvPr>
                <p14:cNvContentPartPr/>
                <p14:nvPr/>
              </p14:nvContentPartPr>
              <p14:xfrm>
                <a:off x="6984423" y="2795909"/>
                <a:ext cx="779760" cy="1433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43C3EC7-B421-7ED0-9369-DA2616E8964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975783" y="2786909"/>
                  <a:ext cx="797400" cy="14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2453DAF-5F4F-ABBB-DB23-282BEEE435C0}"/>
                    </a:ext>
                  </a:extLst>
                </p14:cNvPr>
                <p14:cNvContentPartPr/>
                <p14:nvPr/>
              </p14:nvContentPartPr>
              <p14:xfrm>
                <a:off x="4896063" y="3179669"/>
                <a:ext cx="250920" cy="457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2453DAF-5F4F-ABBB-DB23-282BEEE435C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887423" y="3170669"/>
                  <a:ext cx="2685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D88A94E-398C-3E9F-04A9-BEA953237AB4}"/>
                    </a:ext>
                  </a:extLst>
                </p14:cNvPr>
                <p14:cNvContentPartPr/>
                <p14:nvPr/>
              </p14:nvContentPartPr>
              <p14:xfrm>
                <a:off x="5476743" y="3076709"/>
                <a:ext cx="264600" cy="543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D88A94E-398C-3E9F-04A9-BEA953237AB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467743" y="3068069"/>
                  <a:ext cx="2822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117230A-3E8B-A6BD-A1B3-24F833249348}"/>
                    </a:ext>
                  </a:extLst>
                </p14:cNvPr>
                <p14:cNvContentPartPr/>
                <p14:nvPr/>
              </p14:nvContentPartPr>
              <p14:xfrm>
                <a:off x="6371703" y="3087149"/>
                <a:ext cx="210600" cy="407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117230A-3E8B-A6BD-A1B3-24F83324934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362703" y="3078509"/>
                  <a:ext cx="22824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3065385-DB2E-8380-CC5D-018CECCAB3A8}"/>
                    </a:ext>
                  </a:extLst>
                </p14:cNvPr>
                <p14:cNvContentPartPr/>
                <p14:nvPr/>
              </p14:nvContentPartPr>
              <p14:xfrm>
                <a:off x="6997023" y="2971229"/>
                <a:ext cx="417240" cy="519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3065385-DB2E-8380-CC5D-018CECCAB3A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988383" y="2962229"/>
                  <a:ext cx="43488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1A8C2FB-23F9-78B2-3E54-F1B4C755C283}"/>
                    </a:ext>
                  </a:extLst>
                </p14:cNvPr>
                <p14:cNvContentPartPr/>
                <p14:nvPr/>
              </p14:nvContentPartPr>
              <p14:xfrm>
                <a:off x="4879503" y="3989309"/>
                <a:ext cx="192600" cy="185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1A8C2FB-23F9-78B2-3E54-F1B4C755C28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70503" y="3980309"/>
                  <a:ext cx="2102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3F9B337-B4B3-F13B-E4D1-B69E22584CA4}"/>
                    </a:ext>
                  </a:extLst>
                </p14:cNvPr>
                <p14:cNvContentPartPr/>
                <p14:nvPr/>
              </p14:nvContentPartPr>
              <p14:xfrm>
                <a:off x="4999743" y="3992909"/>
                <a:ext cx="64800" cy="424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3F9B337-B4B3-F13B-E4D1-B69E22584CA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91103" y="3984269"/>
                  <a:ext cx="8244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B19E841-3F50-C8BD-F466-96C38B803AFA}"/>
                    </a:ext>
                  </a:extLst>
                </p14:cNvPr>
                <p14:cNvContentPartPr/>
                <p14:nvPr/>
              </p14:nvContentPartPr>
              <p14:xfrm>
                <a:off x="5612823" y="3801749"/>
                <a:ext cx="171360" cy="3902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B19E841-3F50-C8BD-F466-96C38B803AF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604183" y="3793109"/>
                  <a:ext cx="1890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E1F7678-42E2-EAE1-C9E0-189D0A537BC0}"/>
                    </a:ext>
                  </a:extLst>
                </p14:cNvPr>
                <p14:cNvContentPartPr/>
                <p14:nvPr/>
              </p14:nvContentPartPr>
              <p14:xfrm>
                <a:off x="5608503" y="3835949"/>
                <a:ext cx="437400" cy="84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E1F7678-42E2-EAE1-C9E0-189D0A537BC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99503" y="3827309"/>
                  <a:ext cx="4550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548C868-BE69-A68B-E878-011B63815929}"/>
                    </a:ext>
                  </a:extLst>
                </p14:cNvPr>
                <p14:cNvContentPartPr/>
                <p14:nvPr/>
              </p14:nvContentPartPr>
              <p14:xfrm>
                <a:off x="6313743" y="3677909"/>
                <a:ext cx="193680" cy="613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548C868-BE69-A68B-E878-011B6381592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304743" y="3668909"/>
                  <a:ext cx="21132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A3F3FDA-9EED-95BC-DFB5-DD01013111F8}"/>
                    </a:ext>
                  </a:extLst>
                </p14:cNvPr>
                <p14:cNvContentPartPr/>
                <p14:nvPr/>
              </p14:nvContentPartPr>
              <p14:xfrm>
                <a:off x="7122303" y="3572069"/>
                <a:ext cx="286920" cy="450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A3F3FDA-9EED-95BC-DFB5-DD01013111F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113303" y="3563069"/>
                  <a:ext cx="3045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53E1C08-B6AF-FFAE-FC8B-93A60BD387CE}"/>
                    </a:ext>
                  </a:extLst>
                </p14:cNvPr>
                <p14:cNvContentPartPr/>
                <p14:nvPr/>
              </p14:nvContentPartPr>
              <p14:xfrm>
                <a:off x="1999143" y="3187949"/>
                <a:ext cx="755640" cy="1423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53E1C08-B6AF-FFAE-FC8B-93A60BD387C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90503" y="3179309"/>
                  <a:ext cx="773280" cy="14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1140A70-D45E-EB88-58EC-379F5F9435D8}"/>
                    </a:ext>
                  </a:extLst>
                </p14:cNvPr>
                <p14:cNvContentPartPr/>
                <p14:nvPr/>
              </p14:nvContentPartPr>
              <p14:xfrm>
                <a:off x="2238543" y="3422309"/>
                <a:ext cx="21600" cy="311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1140A70-D45E-EB88-58EC-379F5F9435D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229543" y="3413669"/>
                  <a:ext cx="392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D9D7EF3-065C-2056-AA4A-66D2DFCBCBA4}"/>
                    </a:ext>
                  </a:extLst>
                </p14:cNvPr>
                <p14:cNvContentPartPr/>
                <p14:nvPr/>
              </p14:nvContentPartPr>
              <p14:xfrm>
                <a:off x="2237103" y="3447869"/>
                <a:ext cx="275760" cy="222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D9D7EF3-065C-2056-AA4A-66D2DFCBCBA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28103" y="3438869"/>
                  <a:ext cx="2934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1899D3B-9CD1-44B0-9E1D-C3076A338E04}"/>
                    </a:ext>
                  </a:extLst>
                </p14:cNvPr>
                <p14:cNvContentPartPr/>
                <p14:nvPr/>
              </p14:nvContentPartPr>
              <p14:xfrm>
                <a:off x="2130183" y="3994709"/>
                <a:ext cx="218160" cy="378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1899D3B-9CD1-44B0-9E1D-C3076A338E0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21183" y="3985709"/>
                  <a:ext cx="23580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F0A9A67-075B-84FD-DB8F-32CDDA2D6997}"/>
                    </a:ext>
                  </a:extLst>
                </p14:cNvPr>
                <p14:cNvContentPartPr/>
                <p14:nvPr/>
              </p14:nvContentPartPr>
              <p14:xfrm>
                <a:off x="2214063" y="4346429"/>
                <a:ext cx="184680" cy="52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F0A9A67-075B-84FD-DB8F-32CDDA2D699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205063" y="4337789"/>
                  <a:ext cx="2023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B90DFA2-F831-BD00-03B5-5CC30620E498}"/>
                    </a:ext>
                  </a:extLst>
                </p14:cNvPr>
                <p14:cNvContentPartPr/>
                <p14:nvPr/>
              </p14:nvContentPartPr>
              <p14:xfrm>
                <a:off x="2821383" y="3200189"/>
                <a:ext cx="754200" cy="1485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B90DFA2-F831-BD00-03B5-5CC30620E49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812383" y="3191549"/>
                  <a:ext cx="771840" cy="15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2F817E7-64D3-E8A2-327B-6E1B8D82C4E3}"/>
                    </a:ext>
                  </a:extLst>
                </p14:cNvPr>
                <p14:cNvContentPartPr/>
                <p14:nvPr/>
              </p14:nvContentPartPr>
              <p14:xfrm>
                <a:off x="3091743" y="3472709"/>
                <a:ext cx="249480" cy="313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2F817E7-64D3-E8A2-327B-6E1B8D82C4E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082743" y="3463709"/>
                  <a:ext cx="2671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3F8A2C8-61E6-10E6-8194-8413C2BB44F3}"/>
                    </a:ext>
                  </a:extLst>
                </p14:cNvPr>
                <p14:cNvContentPartPr/>
                <p14:nvPr/>
              </p14:nvContentPartPr>
              <p14:xfrm>
                <a:off x="2989143" y="4121789"/>
                <a:ext cx="328680" cy="390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3F8A2C8-61E6-10E6-8194-8413C2BB44F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980503" y="4112789"/>
                  <a:ext cx="34632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E9DCDE9-C779-5070-216A-0C0C5BFE2A10}"/>
                    </a:ext>
                  </a:extLst>
                </p14:cNvPr>
                <p14:cNvContentPartPr/>
                <p14:nvPr/>
              </p14:nvContentPartPr>
              <p14:xfrm>
                <a:off x="3821823" y="3037109"/>
                <a:ext cx="731880" cy="1595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E9DCDE9-C779-5070-216A-0C0C5BFE2A1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13183" y="3028469"/>
                  <a:ext cx="749520" cy="16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DBF122F-6900-E6AC-1A58-204D9C0CB745}"/>
                    </a:ext>
                  </a:extLst>
                </p14:cNvPr>
                <p14:cNvContentPartPr/>
                <p14:nvPr/>
              </p14:nvContentPartPr>
              <p14:xfrm>
                <a:off x="4048263" y="3387749"/>
                <a:ext cx="35280" cy="322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DBF122F-6900-E6AC-1A58-204D9C0CB74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039623" y="3378749"/>
                  <a:ext cx="529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55AFEC6-1FFF-CAB9-4E48-DCFDAB4E57CC}"/>
                    </a:ext>
                  </a:extLst>
                </p14:cNvPr>
                <p14:cNvContentPartPr/>
                <p14:nvPr/>
              </p14:nvContentPartPr>
              <p14:xfrm>
                <a:off x="4069503" y="3394949"/>
                <a:ext cx="224640" cy="306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55AFEC6-1FFF-CAB9-4E48-DCFDAB4E57C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60503" y="3385949"/>
                  <a:ext cx="2422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9EFD2BA-BEA8-E85C-6E31-A5F792251F8C}"/>
                    </a:ext>
                  </a:extLst>
                </p14:cNvPr>
                <p14:cNvContentPartPr/>
                <p14:nvPr/>
              </p14:nvContentPartPr>
              <p14:xfrm>
                <a:off x="3909303" y="3996149"/>
                <a:ext cx="271800" cy="411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9EFD2BA-BEA8-E85C-6E31-A5F792251F8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00663" y="3987509"/>
                  <a:ext cx="289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1C991EE-03B2-23D5-5CDD-81C4DCBD845E}"/>
                    </a:ext>
                  </a:extLst>
                </p14:cNvPr>
                <p14:cNvContentPartPr/>
                <p14:nvPr/>
              </p14:nvContentPartPr>
              <p14:xfrm>
                <a:off x="1130463" y="5343269"/>
                <a:ext cx="11160" cy="399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1C991EE-03B2-23D5-5CDD-81C4DCBD845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21823" y="5334629"/>
                  <a:ext cx="2880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FF7F48E-C7E1-266C-E1A5-488A2A490B28}"/>
                    </a:ext>
                  </a:extLst>
                </p14:cNvPr>
                <p14:cNvContentPartPr/>
                <p14:nvPr/>
              </p14:nvContentPartPr>
              <p14:xfrm>
                <a:off x="1195263" y="5317349"/>
                <a:ext cx="218520" cy="119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FF7F48E-C7E1-266C-E1A5-488A2A490B2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86263" y="5308349"/>
                  <a:ext cx="236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A6D98B9-FEBD-4CB1-6CA2-118465BCE9F2}"/>
                    </a:ext>
                  </a:extLst>
                </p14:cNvPr>
                <p14:cNvContentPartPr/>
                <p14:nvPr/>
              </p14:nvContentPartPr>
              <p14:xfrm>
                <a:off x="1153503" y="5529389"/>
                <a:ext cx="169200" cy="48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A6D98B9-FEBD-4CB1-6CA2-118465BCE9F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44863" y="5520749"/>
                  <a:ext cx="1868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D823AA-B8B3-FCFB-024D-5E6B20608631}"/>
                    </a:ext>
                  </a:extLst>
                </p14:cNvPr>
                <p14:cNvContentPartPr/>
                <p14:nvPr/>
              </p14:nvContentPartPr>
              <p14:xfrm>
                <a:off x="1448343" y="5466029"/>
                <a:ext cx="92880" cy="212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D823AA-B8B3-FCFB-024D-5E6B2060863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39703" y="5457389"/>
                  <a:ext cx="1105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1D16E01-4652-48A8-2AFE-751FCE7AE27D}"/>
                    </a:ext>
                  </a:extLst>
                </p14:cNvPr>
                <p14:cNvContentPartPr/>
                <p14:nvPr/>
              </p14:nvContentPartPr>
              <p14:xfrm>
                <a:off x="1575063" y="5505629"/>
                <a:ext cx="158760" cy="198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1D16E01-4652-48A8-2AFE-751FCE7AE27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566423" y="5496989"/>
                  <a:ext cx="1764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03A60A1-466B-6BD0-07B3-435BB12D6019}"/>
                    </a:ext>
                  </a:extLst>
                </p14:cNvPr>
                <p14:cNvContentPartPr/>
                <p14:nvPr/>
              </p14:nvContentPartPr>
              <p14:xfrm>
                <a:off x="1792863" y="5467829"/>
                <a:ext cx="265680" cy="202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03A60A1-466B-6BD0-07B3-435BB12D601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784223" y="5458829"/>
                  <a:ext cx="283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2B18837-1C85-7BD9-D151-88A1D39AAC5D}"/>
                    </a:ext>
                  </a:extLst>
                </p14:cNvPr>
                <p14:cNvContentPartPr/>
                <p14:nvPr/>
              </p14:nvContentPartPr>
              <p14:xfrm>
                <a:off x="2075463" y="5179829"/>
                <a:ext cx="97200" cy="483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2B18837-1C85-7BD9-D151-88A1D39AAC5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66823" y="5170829"/>
                  <a:ext cx="11484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483A6D-2EFD-C2FE-F8C2-7B9B62EFEEE1}"/>
                    </a:ext>
                  </a:extLst>
                </p14:cNvPr>
                <p14:cNvContentPartPr/>
                <p14:nvPr/>
              </p14:nvContentPartPr>
              <p14:xfrm>
                <a:off x="1948023" y="5343629"/>
                <a:ext cx="343440" cy="48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483A6D-2EFD-C2FE-F8C2-7B9B62EFEEE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939383" y="5334629"/>
                  <a:ext cx="3610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7BAAF98-28BF-5723-D1EC-04C5D9C265FA}"/>
                    </a:ext>
                  </a:extLst>
                </p14:cNvPr>
                <p14:cNvContentPartPr/>
                <p14:nvPr/>
              </p14:nvContentPartPr>
              <p14:xfrm>
                <a:off x="1114623" y="5945909"/>
                <a:ext cx="29160" cy="378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7BAAF98-28BF-5723-D1EC-04C5D9C265F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05983" y="5937269"/>
                  <a:ext cx="468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F4A8AC-2A46-A068-AE7D-672D5F2E2E92}"/>
                    </a:ext>
                  </a:extLst>
                </p14:cNvPr>
                <p14:cNvContentPartPr/>
                <p14:nvPr/>
              </p14:nvContentPartPr>
              <p14:xfrm>
                <a:off x="1099143" y="5916389"/>
                <a:ext cx="254160" cy="429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F4A8AC-2A46-A068-AE7D-672D5F2E2E9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90503" y="5907749"/>
                  <a:ext cx="2718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36C1176-A0B6-7376-34FE-D96042C96448}"/>
                    </a:ext>
                  </a:extLst>
                </p14:cNvPr>
                <p14:cNvContentPartPr/>
                <p14:nvPr/>
              </p14:nvContentPartPr>
              <p14:xfrm>
                <a:off x="1405143" y="6074789"/>
                <a:ext cx="273240" cy="167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36C1176-A0B6-7376-34FE-D96042C9644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396503" y="6065789"/>
                  <a:ext cx="2908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A89CB70-3BA0-3B4C-225C-5DEAB1957538}"/>
                    </a:ext>
                  </a:extLst>
                </p14:cNvPr>
                <p14:cNvContentPartPr/>
                <p14:nvPr/>
              </p14:nvContentPartPr>
              <p14:xfrm>
                <a:off x="1663623" y="5998469"/>
                <a:ext cx="171720" cy="196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A89CB70-3BA0-3B4C-225C-5DEAB195753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654623" y="5989829"/>
                  <a:ext cx="1893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DDED0ED-ED68-42A2-2249-5C6DBB49BBCA}"/>
                    </a:ext>
                  </a:extLst>
                </p14:cNvPr>
                <p14:cNvContentPartPr/>
                <p14:nvPr/>
              </p14:nvContentPartPr>
              <p14:xfrm>
                <a:off x="2012463" y="5747909"/>
                <a:ext cx="85680" cy="504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DDED0ED-ED68-42A2-2249-5C6DBB49BBC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003463" y="5738909"/>
                  <a:ext cx="10332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7BDE05D-46CC-6E80-1A12-171E7A72DECC}"/>
                    </a:ext>
                  </a:extLst>
                </p14:cNvPr>
                <p14:cNvContentPartPr/>
                <p14:nvPr/>
              </p14:nvContentPartPr>
              <p14:xfrm>
                <a:off x="2038743" y="5905229"/>
                <a:ext cx="205200" cy="374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7BDE05D-46CC-6E80-1A12-171E7A72DEC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30103" y="5896589"/>
                  <a:ext cx="2228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560F21E-82C0-8B2B-D511-D72FAB4FCE33}"/>
                    </a:ext>
                  </a:extLst>
                </p14:cNvPr>
                <p14:cNvContentPartPr/>
                <p14:nvPr/>
              </p14:nvContentPartPr>
              <p14:xfrm>
                <a:off x="2074743" y="4513469"/>
                <a:ext cx="41760" cy="33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560F21E-82C0-8B2B-D511-D72FAB4FCE3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065743" y="4504469"/>
                  <a:ext cx="59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31D75F1-63C7-EFC6-F73F-10850BA73737}"/>
                    </a:ext>
                  </a:extLst>
                </p14:cNvPr>
                <p14:cNvContentPartPr/>
                <p14:nvPr/>
              </p14:nvContentPartPr>
              <p14:xfrm>
                <a:off x="2256543" y="5561069"/>
                <a:ext cx="4680" cy="32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31D75F1-63C7-EFC6-F73F-10850BA7373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247543" y="5552069"/>
                  <a:ext cx="223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717A5B5-BFAA-82FE-108D-1F2C01891B89}"/>
                    </a:ext>
                  </a:extLst>
                </p14:cNvPr>
                <p14:cNvContentPartPr/>
                <p14:nvPr/>
              </p14:nvContentPartPr>
              <p14:xfrm>
                <a:off x="2494143" y="5369549"/>
                <a:ext cx="102960" cy="213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717A5B5-BFAA-82FE-108D-1F2C01891B8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485503" y="5360909"/>
                  <a:ext cx="1206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0CD3072-D9B6-C2B2-EBD7-BD23F208F801}"/>
                    </a:ext>
                  </a:extLst>
                </p14:cNvPr>
                <p14:cNvContentPartPr/>
                <p14:nvPr/>
              </p14:nvContentPartPr>
              <p14:xfrm>
                <a:off x="2699343" y="5350469"/>
                <a:ext cx="119880" cy="170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0CD3072-D9B6-C2B2-EBD7-BD23F208F80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690703" y="5341829"/>
                  <a:ext cx="1375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3900C58-8472-4450-A2E1-F00912CB73BD}"/>
                    </a:ext>
                  </a:extLst>
                </p14:cNvPr>
                <p14:cNvContentPartPr/>
                <p14:nvPr/>
              </p14:nvContentPartPr>
              <p14:xfrm>
                <a:off x="2796543" y="5275589"/>
                <a:ext cx="223560" cy="324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3900C58-8472-4450-A2E1-F00912CB73B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787903" y="5266589"/>
                  <a:ext cx="2412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70CE3B6-60EA-7A54-5023-D352E6881EC8}"/>
                    </a:ext>
                  </a:extLst>
                </p14:cNvPr>
                <p14:cNvContentPartPr/>
                <p14:nvPr/>
              </p14:nvContentPartPr>
              <p14:xfrm>
                <a:off x="3032343" y="5019629"/>
                <a:ext cx="146520" cy="375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70CE3B6-60EA-7A54-5023-D352E6881EC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023703" y="5010629"/>
                  <a:ext cx="1641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A80EDF6-BBD4-B7C3-EDBE-57DEE3FF6069}"/>
                    </a:ext>
                  </a:extLst>
                </p14:cNvPr>
                <p14:cNvContentPartPr/>
                <p14:nvPr/>
              </p14:nvContentPartPr>
              <p14:xfrm>
                <a:off x="3178143" y="5003429"/>
                <a:ext cx="154800" cy="466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A80EDF6-BBD4-B7C3-EDBE-57DEE3FF606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169503" y="4994429"/>
                  <a:ext cx="17244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1FDA4FA-ACE5-051E-F726-AE83468E8042}"/>
                    </a:ext>
                  </a:extLst>
                </p14:cNvPr>
                <p14:cNvContentPartPr/>
                <p14:nvPr/>
              </p14:nvContentPartPr>
              <p14:xfrm>
                <a:off x="2430783" y="6145709"/>
                <a:ext cx="88920" cy="155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1FDA4FA-ACE5-051E-F726-AE83468E804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422143" y="6137069"/>
                  <a:ext cx="1065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9C166BB-57E7-2BEB-F53F-5D50086ACF25}"/>
                    </a:ext>
                  </a:extLst>
                </p14:cNvPr>
                <p14:cNvContentPartPr/>
                <p14:nvPr/>
              </p14:nvContentPartPr>
              <p14:xfrm>
                <a:off x="2540943" y="6017549"/>
                <a:ext cx="110520" cy="248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9C166BB-57E7-2BEB-F53F-5D50086ACF2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532303" y="6008549"/>
                  <a:ext cx="1281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38E1CAF-BD73-D8F3-49B5-88D21B4FDFB2}"/>
                    </a:ext>
                  </a:extLst>
                </p14:cNvPr>
                <p14:cNvContentPartPr/>
                <p14:nvPr/>
              </p14:nvContentPartPr>
              <p14:xfrm>
                <a:off x="2677743" y="5983709"/>
                <a:ext cx="221040" cy="261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38E1CAF-BD73-D8F3-49B5-88D21B4FDFB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669103" y="5975069"/>
                  <a:ext cx="2386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6F6E0CC-73CF-BB41-9F3B-4DF77CA7A8AB}"/>
                    </a:ext>
                  </a:extLst>
                </p14:cNvPr>
                <p14:cNvContentPartPr/>
                <p14:nvPr/>
              </p14:nvContentPartPr>
              <p14:xfrm>
                <a:off x="2930463" y="5956709"/>
                <a:ext cx="173880" cy="230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6F6E0CC-73CF-BB41-9F3B-4DF77CA7A8A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921463" y="5948069"/>
                  <a:ext cx="1915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CE69F58-F8AE-37D5-9A0F-CF4A7989642D}"/>
                    </a:ext>
                  </a:extLst>
                </p14:cNvPr>
                <p14:cNvContentPartPr/>
                <p14:nvPr/>
              </p14:nvContentPartPr>
              <p14:xfrm>
                <a:off x="3087063" y="5740709"/>
                <a:ext cx="272160" cy="5011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CE69F58-F8AE-37D5-9A0F-CF4A7989642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078063" y="5732069"/>
                  <a:ext cx="28980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15FAE31-94A8-D0E2-3946-39BCC2F805BD}"/>
                    </a:ext>
                  </a:extLst>
                </p14:cNvPr>
                <p14:cNvContentPartPr/>
                <p14:nvPr/>
              </p14:nvContentPartPr>
              <p14:xfrm>
                <a:off x="3429783" y="5812349"/>
                <a:ext cx="268920" cy="405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15FAE31-94A8-D0E2-3946-39BCC2F805B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421143" y="5803349"/>
                  <a:ext cx="2865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9C965A5-CE33-25E6-EEC0-22507F0C095F}"/>
                    </a:ext>
                  </a:extLst>
                </p14:cNvPr>
                <p14:cNvContentPartPr/>
                <p14:nvPr/>
              </p14:nvContentPartPr>
              <p14:xfrm>
                <a:off x="4147983" y="5590949"/>
                <a:ext cx="435240" cy="692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9C965A5-CE33-25E6-EEC0-22507F0C095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139343" y="5581949"/>
                  <a:ext cx="45288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DA03D35-8910-EBB8-2821-08C8D5F37ED9}"/>
                    </a:ext>
                  </a:extLst>
                </p14:cNvPr>
                <p14:cNvContentPartPr/>
                <p14:nvPr/>
              </p14:nvContentPartPr>
              <p14:xfrm>
                <a:off x="3583863" y="5847989"/>
                <a:ext cx="65160" cy="250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DA03D35-8910-EBB8-2821-08C8D5F37ED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574863" y="5838989"/>
                  <a:ext cx="828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278A7DD-4232-D468-EF70-2C70EA5BBF3B}"/>
                    </a:ext>
                  </a:extLst>
                </p14:cNvPr>
                <p14:cNvContentPartPr/>
                <p14:nvPr/>
              </p14:nvContentPartPr>
              <p14:xfrm>
                <a:off x="3593583" y="5828549"/>
                <a:ext cx="197280" cy="262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278A7DD-4232-D468-EF70-2C70EA5BBF3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584583" y="5819909"/>
                  <a:ext cx="2149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F8CB0AE-4734-FE87-0E73-59CD44E04491}"/>
                    </a:ext>
                  </a:extLst>
                </p14:cNvPr>
                <p14:cNvContentPartPr/>
                <p14:nvPr/>
              </p14:nvContentPartPr>
              <p14:xfrm>
                <a:off x="3867903" y="5718389"/>
                <a:ext cx="235080" cy="451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F8CB0AE-4734-FE87-0E73-59CD44E0449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858903" y="5709389"/>
                  <a:ext cx="25272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5728DA6-059F-208B-A02C-87E45860F6C6}"/>
                    </a:ext>
                  </a:extLst>
                </p14:cNvPr>
                <p14:cNvContentPartPr/>
                <p14:nvPr/>
              </p14:nvContentPartPr>
              <p14:xfrm>
                <a:off x="7514703" y="3484589"/>
                <a:ext cx="406440" cy="37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5728DA6-059F-208B-A02C-87E45860F6C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505703" y="3475949"/>
                  <a:ext cx="4240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4A7CA9B-61A0-30B9-D420-97D8BF4013FA}"/>
                    </a:ext>
                  </a:extLst>
                </p14:cNvPr>
                <p14:cNvContentPartPr/>
                <p14:nvPr/>
              </p14:nvContentPartPr>
              <p14:xfrm>
                <a:off x="7749063" y="3312869"/>
                <a:ext cx="224640" cy="327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4A7CA9B-61A0-30B9-D420-97D8BF4013F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740063" y="3304229"/>
                  <a:ext cx="2422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2ED3AFE-0166-8A08-2350-3DBAEE8773E7}"/>
                    </a:ext>
                  </a:extLst>
                </p14:cNvPr>
                <p14:cNvContentPartPr/>
                <p14:nvPr/>
              </p14:nvContentPartPr>
              <p14:xfrm>
                <a:off x="6987663" y="3493949"/>
                <a:ext cx="170280" cy="1861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2ED3AFE-0166-8A08-2350-3DBAEE8773E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979023" y="3484949"/>
                  <a:ext cx="1879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BB8487B-081C-C8CC-F3D5-EB622AD7C9FB}"/>
                    </a:ext>
                  </a:extLst>
                </p14:cNvPr>
                <p14:cNvContentPartPr/>
                <p14:nvPr/>
              </p14:nvContentPartPr>
              <p14:xfrm>
                <a:off x="5750703" y="3605189"/>
                <a:ext cx="589680" cy="56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BB8487B-081C-C8CC-F3D5-EB622AD7C9F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741703" y="3596189"/>
                  <a:ext cx="607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FA9FD3C-CCD4-CA9B-4BE8-4A0FFD8EB7DD}"/>
                    </a:ext>
                  </a:extLst>
                </p14:cNvPr>
                <p14:cNvContentPartPr/>
                <p14:nvPr/>
              </p14:nvContentPartPr>
              <p14:xfrm>
                <a:off x="6161823" y="3501509"/>
                <a:ext cx="202320" cy="342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FA9FD3C-CCD4-CA9B-4BE8-4A0FFD8EB7D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153183" y="3492509"/>
                  <a:ext cx="2199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F6C3676-5491-88F3-A41A-911B39B23B4D}"/>
                    </a:ext>
                  </a:extLst>
                </p14:cNvPr>
                <p14:cNvContentPartPr/>
                <p14:nvPr/>
              </p14:nvContentPartPr>
              <p14:xfrm>
                <a:off x="7267383" y="3937829"/>
                <a:ext cx="150480" cy="220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F6C3676-5491-88F3-A41A-911B39B23B4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258383" y="3929189"/>
                  <a:ext cx="1681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B5718D7-E6D7-AFA3-1393-0007D5A72299}"/>
                    </a:ext>
                  </a:extLst>
                </p14:cNvPr>
                <p14:cNvContentPartPr/>
                <p14:nvPr/>
              </p14:nvContentPartPr>
              <p14:xfrm>
                <a:off x="7432263" y="3924869"/>
                <a:ext cx="207360" cy="164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B5718D7-E6D7-AFA3-1393-0007D5A7229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423263" y="3915869"/>
                  <a:ext cx="2250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9880BAD-0B35-2AAA-7568-D847ED46E82B}"/>
                    </a:ext>
                  </a:extLst>
                </p14:cNvPr>
                <p14:cNvContentPartPr/>
                <p14:nvPr/>
              </p14:nvContentPartPr>
              <p14:xfrm>
                <a:off x="7558983" y="3966989"/>
                <a:ext cx="156960" cy="1666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9880BAD-0B35-2AAA-7568-D847ED46E82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550343" y="3957989"/>
                  <a:ext cx="174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C00F126-3376-3D74-C89A-4054974F8C63}"/>
                    </a:ext>
                  </a:extLst>
                </p14:cNvPr>
                <p14:cNvContentPartPr/>
                <p14:nvPr/>
              </p14:nvContentPartPr>
              <p14:xfrm>
                <a:off x="7649703" y="3893909"/>
                <a:ext cx="174240" cy="246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C00F126-3376-3D74-C89A-4054974F8C6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640703" y="3885269"/>
                  <a:ext cx="1918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F9BA107-E863-9C1E-A784-635E9BC3412B}"/>
                    </a:ext>
                  </a:extLst>
                </p14:cNvPr>
                <p14:cNvContentPartPr/>
                <p14:nvPr/>
              </p14:nvContentPartPr>
              <p14:xfrm>
                <a:off x="7970103" y="3098669"/>
                <a:ext cx="83520" cy="673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F9BA107-E863-9C1E-A784-635E9BC3412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961463" y="3089669"/>
                  <a:ext cx="1011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C79AE5A-CC93-025E-C4E1-CD228CFE1A58}"/>
                    </a:ext>
                  </a:extLst>
                </p14:cNvPr>
                <p14:cNvContentPartPr/>
                <p14:nvPr/>
              </p14:nvContentPartPr>
              <p14:xfrm>
                <a:off x="8052183" y="2754149"/>
                <a:ext cx="649800" cy="14317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C79AE5A-CC93-025E-C4E1-CD228CFE1A5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043543" y="2745509"/>
                  <a:ext cx="667440" cy="14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5964C37-FD71-8456-68FA-ABAF22560354}"/>
                    </a:ext>
                  </a:extLst>
                </p14:cNvPr>
                <p14:cNvContentPartPr/>
                <p14:nvPr/>
              </p14:nvContentPartPr>
              <p14:xfrm>
                <a:off x="8229303" y="2957189"/>
                <a:ext cx="23760" cy="444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5964C37-FD71-8456-68FA-ABAF2256035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220663" y="2948549"/>
                  <a:ext cx="4140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7DFDFDB-181C-3E61-7B2D-6C4042B152C3}"/>
                    </a:ext>
                  </a:extLst>
                </p14:cNvPr>
                <p14:cNvContentPartPr/>
                <p14:nvPr/>
              </p14:nvContentPartPr>
              <p14:xfrm>
                <a:off x="8192943" y="2965469"/>
                <a:ext cx="291240" cy="456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7DFDFDB-181C-3E61-7B2D-6C4042B152C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183943" y="2956469"/>
                  <a:ext cx="30888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DC1A1EB-B100-42E6-2D6E-D6DFA697B932}"/>
                    </a:ext>
                  </a:extLst>
                </p14:cNvPr>
                <p14:cNvContentPartPr/>
                <p14:nvPr/>
              </p14:nvContentPartPr>
              <p14:xfrm>
                <a:off x="8212383" y="3428789"/>
                <a:ext cx="271080" cy="613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DC1A1EB-B100-42E6-2D6E-D6DFA697B93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203383" y="3419789"/>
                  <a:ext cx="28872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4698C46-41B9-21E0-1FDF-D909CED4A0B3}"/>
                    </a:ext>
                  </a:extLst>
                </p14:cNvPr>
                <p14:cNvContentPartPr/>
                <p14:nvPr/>
              </p14:nvContentPartPr>
              <p14:xfrm>
                <a:off x="7448463" y="4117109"/>
                <a:ext cx="360" cy="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4698C46-41B9-21E0-1FDF-D909CED4A0B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439463" y="4108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E66D35A-36C4-07D4-B814-F9F5EC079A5A}"/>
                    </a:ext>
                  </a:extLst>
                </p14:cNvPr>
                <p14:cNvContentPartPr/>
                <p14:nvPr/>
              </p14:nvContentPartPr>
              <p14:xfrm>
                <a:off x="3428343" y="3965549"/>
                <a:ext cx="402120" cy="284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E66D35A-36C4-07D4-B814-F9F5EC079A5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419343" y="3956909"/>
                  <a:ext cx="4197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5C66935-E372-C5AB-6C5D-AC4589FB2535}"/>
                    </a:ext>
                  </a:extLst>
                </p14:cNvPr>
                <p14:cNvContentPartPr/>
                <p14:nvPr/>
              </p14:nvContentPartPr>
              <p14:xfrm>
                <a:off x="3683223" y="3819389"/>
                <a:ext cx="205560" cy="228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5C66935-E372-C5AB-6C5D-AC4589FB253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674583" y="3810749"/>
                  <a:ext cx="223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D2F360D-67CD-EB24-10F8-A05789477D20}"/>
                    </a:ext>
                  </a:extLst>
                </p14:cNvPr>
                <p14:cNvContentPartPr/>
                <p14:nvPr/>
              </p14:nvContentPartPr>
              <p14:xfrm>
                <a:off x="4408983" y="3824069"/>
                <a:ext cx="252360" cy="19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D2F360D-67CD-EB24-10F8-A05789477D2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400343" y="3815429"/>
                  <a:ext cx="270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11EEC75-7EA9-FF39-E1F6-F15FF19359F6}"/>
                    </a:ext>
                  </a:extLst>
                </p14:cNvPr>
                <p14:cNvContentPartPr/>
                <p14:nvPr/>
              </p14:nvContentPartPr>
              <p14:xfrm>
                <a:off x="4501503" y="3734429"/>
                <a:ext cx="182520" cy="259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11EEC75-7EA9-FF39-E1F6-F15FF19359F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492503" y="3725789"/>
                  <a:ext cx="2001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FD85730-E37C-E61B-46A6-7B5C7F875C2F}"/>
                    </a:ext>
                  </a:extLst>
                </p14:cNvPr>
                <p14:cNvContentPartPr/>
                <p14:nvPr/>
              </p14:nvContentPartPr>
              <p14:xfrm>
                <a:off x="5151663" y="3723269"/>
                <a:ext cx="329040" cy="16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FD85730-E37C-E61B-46A6-7B5C7F875C2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142663" y="3714629"/>
                  <a:ext cx="346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0700B99-2283-4107-268C-AA2AFA95BDF4}"/>
                    </a:ext>
                  </a:extLst>
                </p14:cNvPr>
                <p14:cNvContentPartPr/>
                <p14:nvPr/>
              </p14:nvContentPartPr>
              <p14:xfrm>
                <a:off x="5325183" y="3646949"/>
                <a:ext cx="192960" cy="271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0700B99-2283-4107-268C-AA2AFA95BDF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316543" y="3638309"/>
                  <a:ext cx="2106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E32AC46-054E-66A4-1196-11B64F13096C}"/>
                    </a:ext>
                  </a:extLst>
                </p14:cNvPr>
                <p14:cNvContentPartPr/>
                <p14:nvPr/>
              </p14:nvContentPartPr>
              <p14:xfrm>
                <a:off x="3315303" y="4636589"/>
                <a:ext cx="2387520" cy="7052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E32AC46-054E-66A4-1196-11B64F13096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306663" y="4627949"/>
                  <a:ext cx="240516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EE8C58C-F41B-0B6F-5362-87F80E94DA07}"/>
                    </a:ext>
                  </a:extLst>
                </p14:cNvPr>
                <p14:cNvContentPartPr/>
                <p14:nvPr/>
              </p14:nvContentPartPr>
              <p14:xfrm>
                <a:off x="5513823" y="4552349"/>
                <a:ext cx="404280" cy="4032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EE8C58C-F41B-0B6F-5362-87F80E94DA0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504823" y="4543709"/>
                  <a:ext cx="4219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F9F244F-C63F-B117-C032-4384927EDDDC}"/>
                    </a:ext>
                  </a:extLst>
                </p14:cNvPr>
                <p14:cNvContentPartPr/>
                <p14:nvPr/>
              </p14:nvContentPartPr>
              <p14:xfrm>
                <a:off x="2529063" y="3851069"/>
                <a:ext cx="405360" cy="752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F9F244F-C63F-B117-C032-4384927EDDD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520423" y="3842429"/>
                  <a:ext cx="423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3A5548A-8DB3-116F-A06F-2FD81DA2FD08}"/>
                    </a:ext>
                  </a:extLst>
                </p14:cNvPr>
                <p14:cNvContentPartPr/>
                <p14:nvPr/>
              </p14:nvContentPartPr>
              <p14:xfrm>
                <a:off x="2834343" y="3767189"/>
                <a:ext cx="160920" cy="3301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3A5548A-8DB3-116F-A06F-2FD81DA2FD0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825703" y="3758549"/>
                  <a:ext cx="1785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76E8F1E-C1D8-13A8-F78C-AAE8E422D59B}"/>
                    </a:ext>
                  </a:extLst>
                </p14:cNvPr>
                <p14:cNvContentPartPr/>
                <p14:nvPr/>
              </p14:nvContentPartPr>
              <p14:xfrm>
                <a:off x="6991983" y="898709"/>
                <a:ext cx="1005480" cy="3844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76E8F1E-C1D8-13A8-F78C-AAE8E422D59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983343" y="889709"/>
                  <a:ext cx="10231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0E035F2-4E78-338F-1B0E-77FF6752FF83}"/>
                    </a:ext>
                  </a:extLst>
                </p14:cNvPr>
                <p14:cNvContentPartPr/>
                <p14:nvPr/>
              </p14:nvContentPartPr>
              <p14:xfrm>
                <a:off x="7788303" y="1193909"/>
                <a:ext cx="157320" cy="2203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0E035F2-4E78-338F-1B0E-77FF6752FF8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779663" y="1184909"/>
                  <a:ext cx="1749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E8A9A87-E6B3-822A-BD99-EAD414B56D37}"/>
                    </a:ext>
                  </a:extLst>
                </p14:cNvPr>
                <p14:cNvContentPartPr/>
                <p14:nvPr/>
              </p14:nvContentPartPr>
              <p14:xfrm>
                <a:off x="7667343" y="757949"/>
                <a:ext cx="708120" cy="5720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E8A9A87-E6B3-822A-BD99-EAD414B56D3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658703" y="748949"/>
                  <a:ext cx="72576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44191FF-89CE-60BF-88D9-BB3A25E821C1}"/>
                    </a:ext>
                  </a:extLst>
                </p14:cNvPr>
                <p14:cNvContentPartPr/>
                <p14:nvPr/>
              </p14:nvContentPartPr>
              <p14:xfrm>
                <a:off x="7618023" y="710789"/>
                <a:ext cx="263520" cy="3240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44191FF-89CE-60BF-88D9-BB3A25E821C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609023" y="702149"/>
                  <a:ext cx="2811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28005C8-2FA4-540D-AD4D-2EFD1DC55436}"/>
                    </a:ext>
                  </a:extLst>
                </p14:cNvPr>
                <p14:cNvContentPartPr/>
                <p14:nvPr/>
              </p14:nvContentPartPr>
              <p14:xfrm>
                <a:off x="6830703" y="862349"/>
                <a:ext cx="679680" cy="8805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28005C8-2FA4-540D-AD4D-2EFD1DC5543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822063" y="853709"/>
                  <a:ext cx="697320" cy="8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D13BEEF-48DB-2B5E-4315-02A17247B498}"/>
                    </a:ext>
                  </a:extLst>
                </p14:cNvPr>
                <p14:cNvContentPartPr/>
                <p14:nvPr/>
              </p14:nvContentPartPr>
              <p14:xfrm>
                <a:off x="6543783" y="1726709"/>
                <a:ext cx="47160" cy="1821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D13BEEF-48DB-2B5E-4315-02A17247B49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534783" y="1717709"/>
                  <a:ext cx="648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307B0F0-9247-9C46-1FC4-21517D2C2D88}"/>
                    </a:ext>
                  </a:extLst>
                </p14:cNvPr>
                <p14:cNvContentPartPr/>
                <p14:nvPr/>
              </p14:nvContentPartPr>
              <p14:xfrm>
                <a:off x="6544863" y="1891229"/>
                <a:ext cx="147240" cy="194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307B0F0-9247-9C46-1FC4-21517D2C2D8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536223" y="1882229"/>
                  <a:ext cx="1648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994E686-DC77-1B86-20AC-40F784D8924D}"/>
                    </a:ext>
                  </a:extLst>
                </p14:cNvPr>
                <p14:cNvContentPartPr/>
                <p14:nvPr/>
              </p14:nvContentPartPr>
              <p14:xfrm>
                <a:off x="6714783" y="1729589"/>
                <a:ext cx="105480" cy="1850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994E686-DC77-1B86-20AC-40F784D8924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705783" y="1720949"/>
                  <a:ext cx="1231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D787A31-EF95-0DAD-0165-7134C41E6603}"/>
                    </a:ext>
                  </a:extLst>
                </p14:cNvPr>
                <p14:cNvContentPartPr/>
                <p14:nvPr/>
              </p14:nvContentPartPr>
              <p14:xfrm>
                <a:off x="6783543" y="1796909"/>
                <a:ext cx="2252880" cy="5950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D787A31-EF95-0DAD-0165-7134C41E660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774903" y="1787909"/>
                  <a:ext cx="227052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3D18EB31-F99E-755D-CCDC-1C4448363BBF}"/>
                    </a:ext>
                  </a:extLst>
                </p14:cNvPr>
                <p14:cNvContentPartPr/>
                <p14:nvPr/>
              </p14:nvContentPartPr>
              <p14:xfrm>
                <a:off x="8830143" y="2074109"/>
                <a:ext cx="298440" cy="5220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3D18EB31-F99E-755D-CCDC-1C4448363BB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821503" y="2065469"/>
                  <a:ext cx="31608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E81EC61-718C-18B0-3E3E-00294615DA90}"/>
                    </a:ext>
                  </a:extLst>
                </p14:cNvPr>
                <p14:cNvContentPartPr/>
                <p14:nvPr/>
              </p14:nvContentPartPr>
              <p14:xfrm>
                <a:off x="10386063" y="453029"/>
                <a:ext cx="102240" cy="5396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E81EC61-718C-18B0-3E3E-00294615DA9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377063" y="444029"/>
                  <a:ext cx="11988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09F2D7C-8D1D-D712-6315-DB523EB92225}"/>
                    </a:ext>
                  </a:extLst>
                </p14:cNvPr>
                <p14:cNvContentPartPr/>
                <p14:nvPr/>
              </p14:nvContentPartPr>
              <p14:xfrm>
                <a:off x="10648143" y="389669"/>
                <a:ext cx="122400" cy="5094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09F2D7C-8D1D-D712-6315-DB523EB9222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639503" y="381029"/>
                  <a:ext cx="14004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E2C2A06-8693-60E9-F947-4B6E68228F6E}"/>
                    </a:ext>
                  </a:extLst>
                </p14:cNvPr>
                <p14:cNvContentPartPr/>
                <p14:nvPr/>
              </p14:nvContentPartPr>
              <p14:xfrm>
                <a:off x="10477143" y="638429"/>
                <a:ext cx="276480" cy="1454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E2C2A06-8693-60E9-F947-4B6E68228F6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468143" y="629429"/>
                  <a:ext cx="2941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BB3B0C6-B275-3CCA-2AC7-118D602E8FE8}"/>
                    </a:ext>
                  </a:extLst>
                </p14:cNvPr>
                <p14:cNvContentPartPr/>
                <p14:nvPr/>
              </p14:nvContentPartPr>
              <p14:xfrm>
                <a:off x="10779183" y="548789"/>
                <a:ext cx="347400" cy="3042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BB3B0C6-B275-3CCA-2AC7-118D602E8FE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770543" y="540149"/>
                  <a:ext cx="3650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E523710-EEB2-49F7-7083-C09E4A8B8796}"/>
                    </a:ext>
                  </a:extLst>
                </p14:cNvPr>
                <p14:cNvContentPartPr/>
                <p14:nvPr/>
              </p14:nvContentPartPr>
              <p14:xfrm>
                <a:off x="11021463" y="510629"/>
                <a:ext cx="641160" cy="6652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E523710-EEB2-49F7-7083-C09E4A8B879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012823" y="501989"/>
                  <a:ext cx="658800" cy="68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212DA41-212C-5745-D891-51B5ABDCAD53}"/>
                    </a:ext>
                  </a:extLst>
                </p14:cNvPr>
                <p14:cNvContentPartPr/>
                <p14:nvPr/>
              </p14:nvContentPartPr>
              <p14:xfrm>
                <a:off x="6680583" y="436469"/>
                <a:ext cx="15480" cy="457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212DA41-212C-5745-D891-51B5ABDCAD5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671583" y="427469"/>
                  <a:ext cx="331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B3F612E-8AE8-FE42-3BD8-118F023EA9B2}"/>
                    </a:ext>
                  </a:extLst>
                </p14:cNvPr>
                <p14:cNvContentPartPr/>
                <p14:nvPr/>
              </p14:nvContentPartPr>
              <p14:xfrm>
                <a:off x="6412743" y="430349"/>
                <a:ext cx="276480" cy="1425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B3F612E-8AE8-FE42-3BD8-118F023EA9B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403743" y="421349"/>
                  <a:ext cx="294120" cy="16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332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BC35-A481-57BF-D705-F8984659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Dictionary?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CE002E1-3C08-BF68-7D1F-CE56963727D5}"/>
                  </a:ext>
                </a:extLst>
              </p14:cNvPr>
              <p14:cNvContentPartPr/>
              <p14:nvPr/>
            </p14:nvContentPartPr>
            <p14:xfrm>
              <a:off x="4146903" y="2142509"/>
              <a:ext cx="1130040" cy="63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CE002E1-3C08-BF68-7D1F-CE56963727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7903" y="2133509"/>
                <a:ext cx="114768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F1AF1AB-22E5-D5D1-B270-C9AE6A9A6653}"/>
                  </a:ext>
                </a:extLst>
              </p14:cNvPr>
              <p14:cNvContentPartPr/>
              <p14:nvPr/>
            </p14:nvContentPartPr>
            <p14:xfrm>
              <a:off x="4431303" y="1569389"/>
              <a:ext cx="609120" cy="482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F1AF1AB-22E5-D5D1-B270-C9AE6A9A66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2663" y="1560749"/>
                <a:ext cx="626760" cy="50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86577B77-D082-6685-E6AE-7007956F6794}"/>
              </a:ext>
            </a:extLst>
          </p:cNvPr>
          <p:cNvGrpSpPr/>
          <p:nvPr/>
        </p:nvGrpSpPr>
        <p:grpSpPr>
          <a:xfrm>
            <a:off x="1648503" y="1501709"/>
            <a:ext cx="1909800" cy="1357560"/>
            <a:chOff x="1648503" y="1501709"/>
            <a:chExt cx="1909800" cy="135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FECA16C-6B1B-1683-0CE2-FE2DFE0C37F1}"/>
                    </a:ext>
                  </a:extLst>
                </p14:cNvPr>
                <p14:cNvContentPartPr/>
                <p14:nvPr/>
              </p14:nvContentPartPr>
              <p14:xfrm>
                <a:off x="2444823" y="2167349"/>
                <a:ext cx="1113480" cy="50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FECA16C-6B1B-1683-0CE2-FE2DFE0C37F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36183" y="2158709"/>
                  <a:ext cx="11311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B36C941-8BAA-535D-72CB-0E8EC5D8D0E7}"/>
                    </a:ext>
                  </a:extLst>
                </p14:cNvPr>
                <p14:cNvContentPartPr/>
                <p14:nvPr/>
              </p14:nvContentPartPr>
              <p14:xfrm>
                <a:off x="2844063" y="1501709"/>
                <a:ext cx="31680" cy="572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B36C941-8BAA-535D-72CB-0E8EC5D8D0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35423" y="1493069"/>
                  <a:ext cx="4932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6B21B34-64BC-DB1D-92FB-DA266CADFBE2}"/>
                    </a:ext>
                  </a:extLst>
                </p14:cNvPr>
                <p14:cNvContentPartPr/>
                <p14:nvPr/>
              </p14:nvContentPartPr>
              <p14:xfrm>
                <a:off x="2837943" y="1627349"/>
                <a:ext cx="402120" cy="509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6B21B34-64BC-DB1D-92FB-DA266CADFBE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29303" y="1618709"/>
                  <a:ext cx="41976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572418A-A66A-BC98-FB3B-56410F5DAB41}"/>
                    </a:ext>
                  </a:extLst>
                </p14:cNvPr>
                <p14:cNvContentPartPr/>
                <p14:nvPr/>
              </p14:nvContentPartPr>
              <p14:xfrm>
                <a:off x="1648503" y="2037749"/>
                <a:ext cx="315720" cy="151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572418A-A66A-BC98-FB3B-56410F5DAB4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39503" y="2029109"/>
                  <a:ext cx="333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96D6B04-DDF0-D475-918E-EB550185CDD7}"/>
                    </a:ext>
                  </a:extLst>
                </p14:cNvPr>
                <p14:cNvContentPartPr/>
                <p14:nvPr/>
              </p14:nvContentPartPr>
              <p14:xfrm>
                <a:off x="1989063" y="2073749"/>
                <a:ext cx="164880" cy="147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96D6B04-DDF0-D475-918E-EB550185CD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80063" y="2064749"/>
                  <a:ext cx="1825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9627A0-9E10-D464-028C-470B4E82780C}"/>
                    </a:ext>
                  </a:extLst>
                </p14:cNvPr>
                <p14:cNvContentPartPr/>
                <p14:nvPr/>
              </p14:nvContentPartPr>
              <p14:xfrm>
                <a:off x="2047023" y="1791149"/>
                <a:ext cx="194400" cy="397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9627A0-9E10-D464-028C-470B4E8278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38023" y="1782149"/>
                  <a:ext cx="21204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7C06C8C-3D9B-3614-A21A-30134C693D2A}"/>
                    </a:ext>
                  </a:extLst>
                </p14:cNvPr>
                <p14:cNvContentPartPr/>
                <p14:nvPr/>
              </p14:nvContentPartPr>
              <p14:xfrm>
                <a:off x="2233863" y="2023709"/>
                <a:ext cx="325080" cy="441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7C06C8C-3D9B-3614-A21A-30134C693D2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25223" y="2014709"/>
                  <a:ext cx="34272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B82EFF4-28E7-D3E7-FFEC-815B81679B11}"/>
                    </a:ext>
                  </a:extLst>
                </p14:cNvPr>
                <p14:cNvContentPartPr/>
                <p14:nvPr/>
              </p14:nvContentPartPr>
              <p14:xfrm>
                <a:off x="2394783" y="2028749"/>
                <a:ext cx="4320" cy="16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B82EFF4-28E7-D3E7-FFEC-815B81679B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85783" y="2019749"/>
                  <a:ext cx="219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C6821AB-4452-B674-B43E-8D2A6FD93A39}"/>
                    </a:ext>
                  </a:extLst>
                </p14:cNvPr>
                <p14:cNvContentPartPr/>
                <p14:nvPr/>
              </p14:nvContentPartPr>
              <p14:xfrm>
                <a:off x="2361663" y="1952789"/>
                <a:ext cx="204840" cy="176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C6821AB-4452-B674-B43E-8D2A6FD93A3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52663" y="1944149"/>
                  <a:ext cx="222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32B9D6A-8A78-7C2D-E8E3-73220058F620}"/>
                    </a:ext>
                  </a:extLst>
                </p14:cNvPr>
                <p14:cNvContentPartPr/>
                <p14:nvPr/>
              </p14:nvContentPartPr>
              <p14:xfrm>
                <a:off x="2550663" y="1924709"/>
                <a:ext cx="231840" cy="202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32B9D6A-8A78-7C2D-E8E3-73220058F62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42023" y="1916069"/>
                  <a:ext cx="2494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4330DB1-E19A-7E9E-8EE3-7E820C2D5144}"/>
                    </a:ext>
                  </a:extLst>
                </p14:cNvPr>
                <p14:cNvContentPartPr/>
                <p14:nvPr/>
              </p14:nvContentPartPr>
              <p14:xfrm>
                <a:off x="2917143" y="2334029"/>
                <a:ext cx="37080" cy="525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4330DB1-E19A-7E9E-8EE3-7E820C2D514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08143" y="2325389"/>
                  <a:ext cx="54720" cy="54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1A12DF2-F16D-1571-B745-7366723E114D}"/>
                  </a:ext>
                </a:extLst>
              </p14:cNvPr>
              <p14:cNvContentPartPr/>
              <p14:nvPr/>
            </p14:nvContentPartPr>
            <p14:xfrm>
              <a:off x="2782503" y="2812829"/>
              <a:ext cx="154440" cy="177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1A12DF2-F16D-1571-B745-7366723E114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73503" y="2803829"/>
                <a:ext cx="172080" cy="19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5FB77937-2B16-624D-B55D-3B39F47FFA7A}"/>
              </a:ext>
            </a:extLst>
          </p:cNvPr>
          <p:cNvGrpSpPr/>
          <p:nvPr/>
        </p:nvGrpSpPr>
        <p:grpSpPr>
          <a:xfrm>
            <a:off x="5813703" y="539069"/>
            <a:ext cx="6044040" cy="1603800"/>
            <a:chOff x="5813703" y="539069"/>
            <a:chExt cx="6044040" cy="160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5729465-2491-6DD3-0813-BBF672AD49CE}"/>
                    </a:ext>
                  </a:extLst>
                </p14:cNvPr>
                <p14:cNvContentPartPr/>
                <p14:nvPr/>
              </p14:nvContentPartPr>
              <p14:xfrm>
                <a:off x="6974343" y="594509"/>
                <a:ext cx="493560" cy="824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5729465-2491-6DD3-0813-BBF672AD49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65703" y="585509"/>
                  <a:ext cx="511200" cy="84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814E5EB-847C-94AC-79CF-BED3D2390DEA}"/>
                    </a:ext>
                  </a:extLst>
                </p14:cNvPr>
                <p14:cNvContentPartPr/>
                <p14:nvPr/>
              </p14:nvContentPartPr>
              <p14:xfrm>
                <a:off x="7992423" y="796829"/>
                <a:ext cx="47880" cy="7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814E5EB-847C-94AC-79CF-BED3D2390DE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83423" y="788189"/>
                  <a:ext cx="65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DFB942F-222C-04EB-05E5-287BB92D6031}"/>
                    </a:ext>
                  </a:extLst>
                </p14:cNvPr>
                <p14:cNvContentPartPr/>
                <p14:nvPr/>
              </p14:nvContentPartPr>
              <p14:xfrm>
                <a:off x="7834743" y="539069"/>
                <a:ext cx="117720" cy="856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DFB942F-222C-04EB-05E5-287BB92D60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26103" y="530429"/>
                  <a:ext cx="135360" cy="87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81C9225-C218-3B4A-91AA-4E21CB86AA2C}"/>
                    </a:ext>
                  </a:extLst>
                </p14:cNvPr>
                <p14:cNvContentPartPr/>
                <p14:nvPr/>
              </p14:nvContentPartPr>
              <p14:xfrm>
                <a:off x="7868223" y="813029"/>
                <a:ext cx="380160" cy="681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81C9225-C218-3B4A-91AA-4E21CB86AA2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59583" y="804389"/>
                  <a:ext cx="397800" cy="69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7AA2189-B950-CD5A-8DD4-D262ABA2DAB2}"/>
                    </a:ext>
                  </a:extLst>
                </p14:cNvPr>
                <p14:cNvContentPartPr/>
                <p14:nvPr/>
              </p14:nvContentPartPr>
              <p14:xfrm>
                <a:off x="7657983" y="621509"/>
                <a:ext cx="50400" cy="830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7AA2189-B950-CD5A-8DD4-D262ABA2DAB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49343" y="612509"/>
                  <a:ext cx="68040" cy="84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EFC2F05-AA20-F5BD-18D5-3D10C973C72A}"/>
                    </a:ext>
                  </a:extLst>
                </p14:cNvPr>
                <p14:cNvContentPartPr/>
                <p14:nvPr/>
              </p14:nvContentPartPr>
              <p14:xfrm>
                <a:off x="7457103" y="604589"/>
                <a:ext cx="504360" cy="75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EFC2F05-AA20-F5BD-18D5-3D10C973C7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48103" y="595949"/>
                  <a:ext cx="522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4C66F06-114C-DED5-C9AC-8DB832059BD2}"/>
                    </a:ext>
                  </a:extLst>
                </p14:cNvPr>
                <p14:cNvContentPartPr/>
                <p14:nvPr/>
              </p14:nvContentPartPr>
              <p14:xfrm>
                <a:off x="8148663" y="1186349"/>
                <a:ext cx="275760" cy="342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4C66F06-114C-DED5-C9AC-8DB832059B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40023" y="1177349"/>
                  <a:ext cx="2934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27C8BB2-A1BD-CC76-1674-B7027CAE9E1D}"/>
                    </a:ext>
                  </a:extLst>
                </p14:cNvPr>
                <p14:cNvContentPartPr/>
                <p14:nvPr/>
              </p14:nvContentPartPr>
              <p14:xfrm>
                <a:off x="8419383" y="1069709"/>
                <a:ext cx="309240" cy="862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27C8BB2-A1BD-CC76-1674-B7027CAE9E1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10383" y="1061069"/>
                  <a:ext cx="326880" cy="8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7E09FAA-FE24-2DC1-6B89-052B30149AC1}"/>
                    </a:ext>
                  </a:extLst>
                </p14:cNvPr>
                <p14:cNvContentPartPr/>
                <p14:nvPr/>
              </p14:nvContentPartPr>
              <p14:xfrm>
                <a:off x="8817903" y="1554269"/>
                <a:ext cx="242280" cy="322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7E09FAA-FE24-2DC1-6B89-052B30149A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09263" y="1545629"/>
                  <a:ext cx="2599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8A4E467-EFB0-2C52-FB9C-8F0036AA8CA7}"/>
                    </a:ext>
                  </a:extLst>
                </p14:cNvPr>
                <p14:cNvContentPartPr/>
                <p14:nvPr/>
              </p14:nvContentPartPr>
              <p14:xfrm>
                <a:off x="9462303" y="868469"/>
                <a:ext cx="63000" cy="645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8A4E467-EFB0-2C52-FB9C-8F0036AA8CA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53303" y="859469"/>
                  <a:ext cx="8064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6ADF376-57DD-B7D5-C6C0-5183A03D6432}"/>
                    </a:ext>
                  </a:extLst>
                </p14:cNvPr>
                <p14:cNvContentPartPr/>
                <p14:nvPr/>
              </p14:nvContentPartPr>
              <p14:xfrm>
                <a:off x="9070983" y="775229"/>
                <a:ext cx="662760" cy="134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6ADF376-57DD-B7D5-C6C0-5183A03D64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61983" y="766589"/>
                  <a:ext cx="680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C218F36-D693-4FDB-587C-E8ED461984FE}"/>
                    </a:ext>
                  </a:extLst>
                </p14:cNvPr>
                <p14:cNvContentPartPr/>
                <p14:nvPr/>
              </p14:nvContentPartPr>
              <p14:xfrm>
                <a:off x="9750663" y="741749"/>
                <a:ext cx="378360" cy="698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C218F36-D693-4FDB-587C-E8ED461984F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42023" y="732749"/>
                  <a:ext cx="396000" cy="7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B0986D2-2607-9644-25DF-5852B1A56450}"/>
                    </a:ext>
                  </a:extLst>
                </p14:cNvPr>
                <p14:cNvContentPartPr/>
                <p14:nvPr/>
              </p14:nvContentPartPr>
              <p14:xfrm>
                <a:off x="10148463" y="1154309"/>
                <a:ext cx="239400" cy="353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B0986D2-2607-9644-25DF-5852B1A5645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39823" y="1145669"/>
                  <a:ext cx="2570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3EF053E-1CC4-BC8B-A76E-237C9C5EECEF}"/>
                    </a:ext>
                  </a:extLst>
                </p14:cNvPr>
                <p14:cNvContentPartPr/>
                <p14:nvPr/>
              </p14:nvContentPartPr>
              <p14:xfrm>
                <a:off x="10454463" y="795749"/>
                <a:ext cx="103680" cy="702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3EF053E-1CC4-BC8B-A76E-237C9C5EEC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445463" y="787109"/>
                  <a:ext cx="12132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5A0F50D-7822-0850-3BAD-B9B051A1BF1A}"/>
                    </a:ext>
                  </a:extLst>
                </p14:cNvPr>
                <p14:cNvContentPartPr/>
                <p14:nvPr/>
              </p14:nvContentPartPr>
              <p14:xfrm>
                <a:off x="10634463" y="1227389"/>
                <a:ext cx="303120" cy="250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5A0F50D-7822-0850-3BAD-B9B051A1BF1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625823" y="1218389"/>
                  <a:ext cx="3207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AD8B34F-82B8-9B71-3007-08B89EEFF7ED}"/>
                    </a:ext>
                  </a:extLst>
                </p14:cNvPr>
                <p14:cNvContentPartPr/>
                <p14:nvPr/>
              </p14:nvContentPartPr>
              <p14:xfrm>
                <a:off x="10950183" y="1221989"/>
                <a:ext cx="179280" cy="284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AD8B34F-82B8-9B71-3007-08B89EEFF7E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941183" y="1213349"/>
                  <a:ext cx="1969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410FC50-EAEE-F460-EC60-1D20472ABB09}"/>
                    </a:ext>
                  </a:extLst>
                </p14:cNvPr>
                <p14:cNvContentPartPr/>
                <p14:nvPr/>
              </p14:nvContentPartPr>
              <p14:xfrm>
                <a:off x="11218023" y="699269"/>
                <a:ext cx="639720" cy="950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410FC50-EAEE-F460-EC60-1D20472ABB0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209023" y="690629"/>
                  <a:ext cx="657360" cy="9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2DA4F1F-B86A-8CD8-0A02-9FCCBC968940}"/>
                    </a:ext>
                  </a:extLst>
                </p14:cNvPr>
                <p14:cNvContentPartPr/>
                <p14:nvPr/>
              </p14:nvContentPartPr>
              <p14:xfrm>
                <a:off x="5877423" y="779189"/>
                <a:ext cx="58680" cy="711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2DA4F1F-B86A-8CD8-0A02-9FCCBC96894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68783" y="770189"/>
                  <a:ext cx="76320" cy="72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A96D500-1AE0-97B6-D084-B721BCC788EF}"/>
                    </a:ext>
                  </a:extLst>
                </p14:cNvPr>
                <p14:cNvContentPartPr/>
                <p14:nvPr/>
              </p14:nvContentPartPr>
              <p14:xfrm>
                <a:off x="5813703" y="703229"/>
                <a:ext cx="551520" cy="593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A96D500-1AE0-97B6-D084-B721BCC788E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05063" y="694229"/>
                  <a:ext cx="56916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7FE93E9-AEA5-D741-E5A1-2EF2EA3B8175}"/>
                    </a:ext>
                  </a:extLst>
                </p14:cNvPr>
                <p14:cNvContentPartPr/>
                <p14:nvPr/>
              </p14:nvContentPartPr>
              <p14:xfrm>
                <a:off x="6394383" y="894749"/>
                <a:ext cx="34200" cy="412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7FE93E9-AEA5-D741-E5A1-2EF2EA3B817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85383" y="886109"/>
                  <a:ext cx="518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6421727-8776-3185-3759-297502D93B7B}"/>
                    </a:ext>
                  </a:extLst>
                </p14:cNvPr>
                <p14:cNvContentPartPr/>
                <p14:nvPr/>
              </p14:nvContentPartPr>
              <p14:xfrm>
                <a:off x="6550623" y="987989"/>
                <a:ext cx="221400" cy="312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6421727-8776-3185-3759-297502D93B7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41983" y="979349"/>
                  <a:ext cx="2390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3724350-7C10-4A61-9756-E5C5B4CD53D1}"/>
                    </a:ext>
                  </a:extLst>
                </p14:cNvPr>
                <p14:cNvContentPartPr/>
                <p14:nvPr/>
              </p14:nvContentPartPr>
              <p14:xfrm>
                <a:off x="6557823" y="630509"/>
                <a:ext cx="420120" cy="763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3724350-7C10-4A61-9756-E5C5B4CD53D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49183" y="621869"/>
                  <a:ext cx="437760" cy="78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93C7264-0C7F-CE10-D25D-3587EC2CDB48}"/>
                    </a:ext>
                  </a:extLst>
                </p14:cNvPr>
                <p14:cNvContentPartPr/>
                <p14:nvPr/>
              </p14:nvContentPartPr>
              <p14:xfrm>
                <a:off x="7654383" y="1711949"/>
                <a:ext cx="762480" cy="150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93C7264-0C7F-CE10-D25D-3587EC2CDB4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45383" y="1702949"/>
                  <a:ext cx="7801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563A47C-1A6A-4FA3-389A-AC132132252C}"/>
                    </a:ext>
                  </a:extLst>
                </p14:cNvPr>
                <p14:cNvContentPartPr/>
                <p14:nvPr/>
              </p14:nvContentPartPr>
              <p14:xfrm>
                <a:off x="7599303" y="1972949"/>
                <a:ext cx="484920" cy="169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563A47C-1A6A-4FA3-389A-AC132132252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90303" y="1963949"/>
                  <a:ext cx="502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4D24ABA-F153-FEE1-6216-CE30AC608FC9}"/>
                    </a:ext>
                  </a:extLst>
                </p14:cNvPr>
                <p14:cNvContentPartPr/>
                <p14:nvPr/>
              </p14:nvContentPartPr>
              <p14:xfrm>
                <a:off x="9861183" y="1664429"/>
                <a:ext cx="982800" cy="262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4D24ABA-F153-FEE1-6216-CE30AC608FC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852183" y="1655429"/>
                  <a:ext cx="1000440" cy="27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1E8E36A-E0D3-1CD3-176A-1BDF9C5B7DA6}"/>
              </a:ext>
            </a:extLst>
          </p:cNvPr>
          <p:cNvGrpSpPr/>
          <p:nvPr/>
        </p:nvGrpSpPr>
        <p:grpSpPr>
          <a:xfrm>
            <a:off x="961263" y="5364869"/>
            <a:ext cx="2822400" cy="1239840"/>
            <a:chOff x="961263" y="5364869"/>
            <a:chExt cx="2822400" cy="12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72E0326-16B3-FCD6-CBC2-40D6059AC6C2}"/>
                    </a:ext>
                  </a:extLst>
                </p14:cNvPr>
                <p14:cNvContentPartPr/>
                <p14:nvPr/>
              </p14:nvContentPartPr>
              <p14:xfrm>
                <a:off x="1386063" y="5788229"/>
                <a:ext cx="43560" cy="630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72E0326-16B3-FCD6-CBC2-40D6059AC6C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77423" y="5779589"/>
                  <a:ext cx="6120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E5FAB5A-DC77-9387-9199-A7B91FE8248D}"/>
                    </a:ext>
                  </a:extLst>
                </p14:cNvPr>
                <p14:cNvContentPartPr/>
                <p14:nvPr/>
              </p14:nvContentPartPr>
              <p14:xfrm>
                <a:off x="1594863" y="6402029"/>
                <a:ext cx="281160" cy="148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E5FAB5A-DC77-9387-9199-A7B91FE8248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85863" y="6393029"/>
                  <a:ext cx="2988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4F04A31-F7C2-AEF6-872D-0D4C9BC3F4F8}"/>
                    </a:ext>
                  </a:extLst>
                </p14:cNvPr>
                <p14:cNvContentPartPr/>
                <p14:nvPr/>
              </p14:nvContentPartPr>
              <p14:xfrm>
                <a:off x="1256823" y="5364869"/>
                <a:ext cx="276120" cy="351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4F04A31-F7C2-AEF6-872D-0D4C9BC3F4F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47823" y="5356229"/>
                  <a:ext cx="2937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7F5F6EE-DD2A-3AC3-E1BE-F61F0FDE6C29}"/>
                    </a:ext>
                  </a:extLst>
                </p14:cNvPr>
                <p14:cNvContentPartPr/>
                <p14:nvPr/>
              </p14:nvContentPartPr>
              <p14:xfrm>
                <a:off x="2360223" y="5452709"/>
                <a:ext cx="271080" cy="297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7F5F6EE-DD2A-3AC3-E1BE-F61F0FDE6C2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51583" y="5444069"/>
                  <a:ext cx="2887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C3778F6-C931-4AB6-3C26-B1C6C80CCE38}"/>
                    </a:ext>
                  </a:extLst>
                </p14:cNvPr>
                <p14:cNvContentPartPr/>
                <p14:nvPr/>
              </p14:nvContentPartPr>
              <p14:xfrm>
                <a:off x="2216223" y="6116909"/>
                <a:ext cx="278640" cy="332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C3778F6-C931-4AB6-3C26-B1C6C80CCE3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07583" y="6108269"/>
                  <a:ext cx="2962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B999108-D397-58C2-09FA-8F0DDFC80232}"/>
                    </a:ext>
                  </a:extLst>
                </p14:cNvPr>
                <p14:cNvContentPartPr/>
                <p14:nvPr/>
              </p14:nvContentPartPr>
              <p14:xfrm>
                <a:off x="2117943" y="6061469"/>
                <a:ext cx="417240" cy="96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B999108-D397-58C2-09FA-8F0DDFC8023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09303" y="6052829"/>
                  <a:ext cx="434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6AB8302-06B8-F35C-7600-CFBF99301CDC}"/>
                    </a:ext>
                  </a:extLst>
                </p14:cNvPr>
                <p14:cNvContentPartPr/>
                <p14:nvPr/>
              </p14:nvContentPartPr>
              <p14:xfrm>
                <a:off x="2667303" y="6198989"/>
                <a:ext cx="27000" cy="195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6AB8302-06B8-F35C-7600-CFBF99301CD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58663" y="6189989"/>
                  <a:ext cx="446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60C1D52-16D0-167B-2C5D-7E0AE9B9133F}"/>
                    </a:ext>
                  </a:extLst>
                </p14:cNvPr>
                <p14:cNvContentPartPr/>
                <p14:nvPr/>
              </p14:nvContentPartPr>
              <p14:xfrm>
                <a:off x="2826783" y="6183509"/>
                <a:ext cx="593640" cy="1580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60C1D52-16D0-167B-2C5D-7E0AE9B9133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17783" y="6174869"/>
                  <a:ext cx="6112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BA5284F-EF33-AA59-42FC-374A3EBF35B8}"/>
                    </a:ext>
                  </a:extLst>
                </p14:cNvPr>
                <p14:cNvContentPartPr/>
                <p14:nvPr/>
              </p14:nvContentPartPr>
              <p14:xfrm>
                <a:off x="2788623" y="5990549"/>
                <a:ext cx="17640" cy="20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BA5284F-EF33-AA59-42FC-374A3EBF35B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779623" y="5981549"/>
                  <a:ext cx="35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B7E1BA0-DD70-75D2-59B3-6E11A3738243}"/>
                    </a:ext>
                  </a:extLst>
                </p14:cNvPr>
                <p14:cNvContentPartPr/>
                <p14:nvPr/>
              </p14:nvContentPartPr>
              <p14:xfrm>
                <a:off x="961263" y="5556029"/>
                <a:ext cx="388800" cy="1048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B7E1BA0-DD70-75D2-59B3-6E11A373824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52623" y="5547389"/>
                  <a:ext cx="406440" cy="10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2487F12-7415-8272-43DC-BBCE4145DADD}"/>
                    </a:ext>
                  </a:extLst>
                </p14:cNvPr>
                <p14:cNvContentPartPr/>
                <p14:nvPr/>
              </p14:nvContentPartPr>
              <p14:xfrm>
                <a:off x="3475863" y="5502389"/>
                <a:ext cx="307800" cy="1022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2487F12-7415-8272-43DC-BBCE4145DAD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66863" y="5493749"/>
                  <a:ext cx="325440" cy="10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D68CD93-865D-E1E7-64D9-631AD0FEC224}"/>
                  </a:ext>
                </a:extLst>
              </p14:cNvPr>
              <p14:cNvContentPartPr/>
              <p14:nvPr/>
            </p14:nvContentPartPr>
            <p14:xfrm>
              <a:off x="6190623" y="2393429"/>
              <a:ext cx="84600" cy="1098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D68CD93-865D-E1E7-64D9-631AD0FEC22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181983" y="2384789"/>
                <a:ext cx="102240" cy="12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AE81F78-4ADA-9FF3-0EDB-A36BAB479FCB}"/>
              </a:ext>
            </a:extLst>
          </p:cNvPr>
          <p:cNvGrpSpPr/>
          <p:nvPr/>
        </p:nvGrpSpPr>
        <p:grpSpPr>
          <a:xfrm>
            <a:off x="4262463" y="2280029"/>
            <a:ext cx="1989720" cy="3407040"/>
            <a:chOff x="4262463" y="2280029"/>
            <a:chExt cx="1989720" cy="340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C54FF0B-6CBE-2021-134F-B0CABD95B343}"/>
                    </a:ext>
                  </a:extLst>
                </p14:cNvPr>
                <p14:cNvContentPartPr/>
                <p14:nvPr/>
              </p14:nvContentPartPr>
              <p14:xfrm>
                <a:off x="4262463" y="2310269"/>
                <a:ext cx="401400" cy="627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C54FF0B-6CBE-2021-134F-B0CABD95B34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253463" y="2301629"/>
                  <a:ext cx="41904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6C665FC-6CF6-69B5-3D90-A9C40E0436A3}"/>
                    </a:ext>
                  </a:extLst>
                </p14:cNvPr>
                <p14:cNvContentPartPr/>
                <p14:nvPr/>
              </p14:nvContentPartPr>
              <p14:xfrm>
                <a:off x="4635423" y="2280029"/>
                <a:ext cx="198720" cy="600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6C665FC-6CF6-69B5-3D90-A9C40E0436A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26423" y="2271029"/>
                  <a:ext cx="21636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AF43369-F4AC-7A00-C35D-2E6BCE33191C}"/>
                    </a:ext>
                  </a:extLst>
                </p14:cNvPr>
                <p14:cNvContentPartPr/>
                <p14:nvPr/>
              </p14:nvContentPartPr>
              <p14:xfrm>
                <a:off x="4846383" y="2580629"/>
                <a:ext cx="651600" cy="576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AF43369-F4AC-7A00-C35D-2E6BCE33191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37743" y="2571989"/>
                  <a:ext cx="66924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99C206F-6AFD-D3E1-10FC-66D1EC437D46}"/>
                    </a:ext>
                  </a:extLst>
                </p14:cNvPr>
                <p14:cNvContentPartPr/>
                <p14:nvPr/>
              </p14:nvContentPartPr>
              <p14:xfrm>
                <a:off x="5467023" y="2633909"/>
                <a:ext cx="497880" cy="324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99C206F-6AFD-D3E1-10FC-66D1EC437D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458383" y="2625269"/>
                  <a:ext cx="5155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1B747C2-F175-3C95-EAA3-A9656F64D0EC}"/>
                    </a:ext>
                  </a:extLst>
                </p14:cNvPr>
                <p14:cNvContentPartPr/>
                <p14:nvPr/>
              </p14:nvContentPartPr>
              <p14:xfrm>
                <a:off x="5846823" y="2563349"/>
                <a:ext cx="405360" cy="276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1B747C2-F175-3C95-EAA3-A9656F64D0E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837823" y="2554349"/>
                  <a:ext cx="4230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5C51F8F-0E7F-10C4-3CBC-E636BDCC41AE}"/>
                    </a:ext>
                  </a:extLst>
                </p14:cNvPr>
                <p14:cNvContentPartPr/>
                <p14:nvPr/>
              </p14:nvContentPartPr>
              <p14:xfrm>
                <a:off x="4296303" y="3277949"/>
                <a:ext cx="295560" cy="685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5C51F8F-0E7F-10C4-3CBC-E636BDCC41A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87663" y="3269309"/>
                  <a:ext cx="31320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F697AF0-F513-BF38-E6CA-A2528EE5326C}"/>
                    </a:ext>
                  </a:extLst>
                </p14:cNvPr>
                <p14:cNvContentPartPr/>
                <p14:nvPr/>
              </p14:nvContentPartPr>
              <p14:xfrm>
                <a:off x="4722903" y="3285509"/>
                <a:ext cx="455040" cy="799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F697AF0-F513-BF38-E6CA-A2528EE5326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13903" y="3276509"/>
                  <a:ext cx="472680" cy="81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8D7FB3E-0219-2F5E-64FB-05989089E740}"/>
                    </a:ext>
                  </a:extLst>
                </p14:cNvPr>
                <p14:cNvContentPartPr/>
                <p14:nvPr/>
              </p14:nvContentPartPr>
              <p14:xfrm>
                <a:off x="4465143" y="4114949"/>
                <a:ext cx="261720" cy="537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8D7FB3E-0219-2F5E-64FB-05989089E74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456503" y="4106309"/>
                  <a:ext cx="2793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D90658D-6087-138E-C1FE-6716F9B9647B}"/>
                    </a:ext>
                  </a:extLst>
                </p14:cNvPr>
                <p14:cNvContentPartPr/>
                <p14:nvPr/>
              </p14:nvContentPartPr>
              <p14:xfrm>
                <a:off x="4821903" y="4263629"/>
                <a:ext cx="335880" cy="569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D90658D-6087-138E-C1FE-6716F9B9647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13263" y="4254989"/>
                  <a:ext cx="35352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B80920C-CE9C-D38A-D9C7-0A6D95830377}"/>
                    </a:ext>
                  </a:extLst>
                </p14:cNvPr>
                <p14:cNvContentPartPr/>
                <p14:nvPr/>
              </p14:nvContentPartPr>
              <p14:xfrm>
                <a:off x="4428063" y="5046629"/>
                <a:ext cx="59760" cy="416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B80920C-CE9C-D38A-D9C7-0A6D9583037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419063" y="5037989"/>
                  <a:ext cx="7740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D81A7D2-0D41-3F82-A722-6A3092DCE932}"/>
                    </a:ext>
                  </a:extLst>
                </p14:cNvPr>
                <p14:cNvContentPartPr/>
                <p14:nvPr/>
              </p14:nvContentPartPr>
              <p14:xfrm>
                <a:off x="4461543" y="4969229"/>
                <a:ext cx="245160" cy="189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D81A7D2-0D41-3F82-A722-6A3092DCE93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52903" y="4960589"/>
                  <a:ext cx="262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D796E57-EF4A-79B5-043C-987A28195CA8}"/>
                    </a:ext>
                  </a:extLst>
                </p14:cNvPr>
                <p14:cNvContentPartPr/>
                <p14:nvPr/>
              </p14:nvContentPartPr>
              <p14:xfrm>
                <a:off x="4727223" y="4988669"/>
                <a:ext cx="413280" cy="6984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D796E57-EF4A-79B5-043C-987A28195CA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718223" y="4980029"/>
                  <a:ext cx="43092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4EB4F6A-3C24-190A-1FE8-2EE910B50698}"/>
                    </a:ext>
                  </a:extLst>
                </p14:cNvPr>
                <p14:cNvContentPartPr/>
                <p14:nvPr/>
              </p14:nvContentPartPr>
              <p14:xfrm>
                <a:off x="5047623" y="5016389"/>
                <a:ext cx="75240" cy="6627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4EB4F6A-3C24-190A-1FE8-2EE910B5069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038983" y="5007389"/>
                  <a:ext cx="92880" cy="68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1931802-47D0-2082-5F0D-8226294E3CC6}"/>
                  </a:ext>
                </a:extLst>
              </p14:cNvPr>
              <p14:cNvContentPartPr/>
              <p14:nvPr/>
            </p14:nvContentPartPr>
            <p14:xfrm>
              <a:off x="2577663" y="2969789"/>
              <a:ext cx="690120" cy="410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1931802-47D0-2082-5F0D-8226294E3CC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568663" y="2960789"/>
                <a:ext cx="707760" cy="5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289561B-596A-BC78-A283-DF19F63A5233}"/>
              </a:ext>
            </a:extLst>
          </p:cNvPr>
          <p:cNvGrpSpPr/>
          <p:nvPr/>
        </p:nvGrpSpPr>
        <p:grpSpPr>
          <a:xfrm>
            <a:off x="2365983" y="3296669"/>
            <a:ext cx="976680" cy="2122920"/>
            <a:chOff x="2365983" y="3296669"/>
            <a:chExt cx="976680" cy="21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8D5FCD6-F714-3070-5610-E73DAB4A9171}"/>
                    </a:ext>
                  </a:extLst>
                </p14:cNvPr>
                <p14:cNvContentPartPr/>
                <p14:nvPr/>
              </p14:nvContentPartPr>
              <p14:xfrm>
                <a:off x="2775303" y="3296669"/>
                <a:ext cx="386280" cy="525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8D5FCD6-F714-3070-5610-E73DAB4A917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766663" y="3288029"/>
                  <a:ext cx="40392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00266A5-E478-AE0F-A2B4-C0BB822BBBAB}"/>
                    </a:ext>
                  </a:extLst>
                </p14:cNvPr>
                <p14:cNvContentPartPr/>
                <p14:nvPr/>
              </p14:nvContentPartPr>
              <p14:xfrm>
                <a:off x="2792583" y="4051589"/>
                <a:ext cx="267840" cy="517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00266A5-E478-AE0F-A2B4-C0BB822BB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83943" y="4042589"/>
                  <a:ext cx="28548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73CD2EF-6848-517D-76CA-2D040574D8EF}"/>
                    </a:ext>
                  </a:extLst>
                </p14:cNvPr>
                <p14:cNvContentPartPr/>
                <p14:nvPr/>
              </p14:nvContentPartPr>
              <p14:xfrm>
                <a:off x="2828223" y="4779869"/>
                <a:ext cx="238320" cy="190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73CD2EF-6848-517D-76CA-2D040574D8E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819583" y="4770869"/>
                  <a:ext cx="255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5BB954A-0B71-EF64-C991-A22021E89244}"/>
                    </a:ext>
                  </a:extLst>
                </p14:cNvPr>
                <p14:cNvContentPartPr/>
                <p14:nvPr/>
              </p14:nvContentPartPr>
              <p14:xfrm>
                <a:off x="2958903" y="4830629"/>
                <a:ext cx="82080" cy="454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5BB954A-0B71-EF64-C991-A22021E8924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50263" y="4821629"/>
                  <a:ext cx="997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066E0A7-0F29-DB83-DE92-9A5C36B231A1}"/>
                    </a:ext>
                  </a:extLst>
                </p14:cNvPr>
                <p14:cNvContentPartPr/>
                <p14:nvPr/>
              </p14:nvContentPartPr>
              <p14:xfrm>
                <a:off x="2601423" y="3811829"/>
                <a:ext cx="741240" cy="78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066E0A7-0F29-DB83-DE92-9A5C36B231A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92783" y="3803189"/>
                  <a:ext cx="7588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ED13015-6160-C5C1-65B0-C77136500502}"/>
                    </a:ext>
                  </a:extLst>
                </p14:cNvPr>
                <p14:cNvContentPartPr/>
                <p14:nvPr/>
              </p14:nvContentPartPr>
              <p14:xfrm>
                <a:off x="2627703" y="4650269"/>
                <a:ext cx="704880" cy="1112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ED13015-6160-C5C1-65B0-C7713650050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19063" y="4641629"/>
                  <a:ext cx="7225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77FA609-E6F5-AE83-D33D-EBF77D65873F}"/>
                    </a:ext>
                  </a:extLst>
                </p14:cNvPr>
                <p14:cNvContentPartPr/>
                <p14:nvPr/>
              </p14:nvContentPartPr>
              <p14:xfrm>
                <a:off x="2365983" y="5337869"/>
                <a:ext cx="871920" cy="81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77FA609-E6F5-AE83-D33D-EBF77D65873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357343" y="5329229"/>
                  <a:ext cx="889560" cy="9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50589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2238</TotalTime>
  <Words>1385</Words>
  <Application>Microsoft Office PowerPoint</Application>
  <PresentationFormat>Widescreen</PresentationFormat>
  <Paragraphs>322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Marks Drawrings</vt:lpstr>
      <vt:lpstr>PowerPoint Presentation</vt:lpstr>
      <vt:lpstr>PowerPoint Presentation</vt:lpstr>
      <vt:lpstr>RPS OOP Planning</vt:lpstr>
      <vt:lpstr>PowerPoint Presentation</vt:lpstr>
      <vt:lpstr>N.E.R.T.I.E. – The Pillars of Success at Revature</vt:lpstr>
      <vt:lpstr>What is a Stack?</vt:lpstr>
      <vt:lpstr>What is a QUEUE?</vt:lpstr>
      <vt:lpstr>What is a Dictionary?</vt:lpstr>
      <vt:lpstr>What is a Hash Set?</vt:lpstr>
      <vt:lpstr>What is a Singly-Linked List?</vt:lpstr>
      <vt:lpstr>What is a Doubly-Linked List?</vt:lpstr>
      <vt:lpstr>What is a Map? No such thing in C#</vt:lpstr>
      <vt:lpstr>Ordered List</vt:lpstr>
      <vt:lpstr>Structure of RpsConsole.</vt:lpstr>
      <vt:lpstr>Marks sample Db Schema</vt:lpstr>
      <vt:lpstr>TRIGGER</vt:lpstr>
      <vt:lpstr>Repo Pattern RPS Console structure</vt:lpstr>
      <vt:lpstr>Async/ await</vt:lpstr>
      <vt:lpstr>MultiThreading</vt:lpstr>
      <vt:lpstr>Service Oriented Architecture (SOA)</vt:lpstr>
      <vt:lpstr>P1 Brainstorming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Marks Drawings</dc:title>
  <dc:creator>Mark Moore</dc:creator>
  <cp:lastModifiedBy>Mark Moore</cp:lastModifiedBy>
  <cp:revision>33</cp:revision>
  <dcterms:created xsi:type="dcterms:W3CDTF">2022-07-20T02:04:09Z</dcterms:created>
  <dcterms:modified xsi:type="dcterms:W3CDTF">2022-08-29T22:15:31Z</dcterms:modified>
</cp:coreProperties>
</file>