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5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391 510 14344,'-3'8'176,"2"-6"8,1 0 0,-1 0 0,1 1 0,-1-1 0,1 0 0,0 1 0,0 2 0,-5 53 1655,-6 14 157,-1 2-1200,-8 93-92,16-120-584,-6 100 0,-2 20-81,7-92 34,-10 128 1,0 17-46,8-128 40,-29 385 29,28-385-42,-26 319 26,29-341-28,-4 76 1,2-21-24,6-83 70,4 111 39,0-132-44,-1-9-68,1 0 1,1-1 0,-1 1 0,7 11-1,-9-22-22,-1 0-1,1-1 1,-1 1-1,0-1 0,1 1 1,-1-1-1,1 1 1,-1-1-1,1 0 0,-1 1 1,1-1-1,-1 1 1,1-1-1,0 0 0,-1 0 1,1 1-1,-1-1 1,1 0-1,0 0 0,-1 0 1,1 0-1,1 0 1,-2 0-5,15 5 52,30 4 1,31-5-20,-76-4-33,8 0 21,0 0-1,11-2 1,173-29 79,-148 22 8,205-38 37,-195 36-92,228-41 31,-221 42 18,265-27 55,-257 30-2,300-23 78,-291 25-20,322-12 82,-321 15-102,309 14 83,-314-7-56,272 31 74,-283-27-148,211 42 54,-223-40-80,194 36 26,-200-37-138,59 11 4,10 0-10,-9-4-2,-9-3 0,-12-8 0,-12-6 0,-15 0 0,-13-1 0,9-2 2,-9 3 19,-30-1-20,-10-1-5,0 1 1,-1-1-1,1 0 0,0 0 0,-1 0 0,1-1 0,-1 1 0,0-1 1,1 0-1,-1 0 0,4-5 0,1-1-18,-1-1 0,7-12 0,-7 7-136,27-83-32,-28 73 170,29-130-14,-25 112-18,21-91 4,4-21 33,-19 86-10,29-117 3,6-16 10,-30 114-26,31-145 3,3-15 27,-33 149 3,85-390 6,-88 401 12,22-98 1,-3 20-9,-25 107 10,15-76 3,-5 16 2,-15 79 60,-1 10-38,20-117 78,-21 55-46,-6 91-72,0 0-1,0 0 0,0 0 1,0 0-1,0 0 1,0 0-1,-1 0 1,1 1-1,0-1 0,0 0 1,-1 0-1,1 0 1,0 0-1,-1 0 1,1 1-2,-3-6 6,-1 0 0,1 1 1,-6-8-1,5 10-6,1 0 1,0 0 0,-1 0-1,0 0 1,0 1-1,0-1 1,0 1 0,-6-3-1,-7-1 0,-1 1 0,1 0 0,-18-2 0,-40-3-3,73 10 2,-41-3-19,-84-2 0,-17 4 6,77 1-38,-124 0 4,-21 0 37,118 1 4,-167 6 1,-21 2 3,162-4-2,-201 10 3,-86 6 2,-5 0 0,64-3 4,212-11 16,-524 23 12,536-26 8,-163 6 0,15-3-33,175-5-14,-114 6 1,23 2-118,127-7-488,-55-1 4,29-2 377,32 0-3041,-66 1-8176,282-2 8614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6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0 13808,'8'76'280,"-7"-53"1120,2 147 498,-5-120-805,-6 108 1,-4 25-736,8-105 344,-14 340 174,15-337-730,-16 263 38,16-286-142,-4 61 3,0-19-80,5-68-185,-4 66-242,6-93 40,2-6-148,1-2 405,-1 1 0,1-1 1,-1 0-1,0 0 0,2-3 1,19-38-83,-11 21-2152,11-15-6455,-53 89 6653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7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11832,'0'0'6169,"7"-7"-5517,0-1-551,-3 3 10,0 0 1,1 0-1,-1 1 1,10-7-1,43-36 509,-42 36-160,77-39 142,-70 41-356,104-33 77,-99 35-190,103-27 43,-105 28-96,169-28 2,-122 18-626,6 1-202,-77 15 643,0 0-1,0-1 0,0 1 0,0 0 0,1 0 0,-1 0 0,0 0 0,0 0 1,2 0-1,13 3-544,24 8 1,-39-11 636,-1 0 0,0 1 0,1-1 0,-1 0 0,1 0-1,-1 0 1,0 0 0,1 1 0,-1-1 0,0 0 0,1 0 0,-1 1 0,0-1 0,1 0-1,-1 1 1,0-1 0,1 0 0,-1 1 0,0-1 0,0 0 0,0 1 0,1-1 0,-1 1-1,3 7-302,0 0-1,-1-1 0,0 2 1,-1-1-1,2 16 0,-2-19-251,10 60-10107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0 143 13536,'68'6'320,"-33"-3"1414,38-3 0,-50 0-1428,4-1 969,118-10 411,-116 7-926,115-24 202,-118 22-714,204-58-386,-202 55 98,17-8-3910,-12 5-5977,-78 28 7501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1059 27 12192,'-23'9'1159,"18"-7"-260,18-7-273,21-7 626,37-8 703,-102 27-1855,-51 10-1,59-11 116,-120 35 81,109-30-128,-153 46 50,146-44-158,-192 54 38,190-54 30,-133 41 41,148-44-116,-3 3-20,-35 23 0,65-36-33,0 1 1,0 0 0,0 0 0,0-1-1,0 1 1,0 0 0,0 0 0,-2 2-1,0 1 1,2-2-1,-1 0 0,0 0 0,1 0 0,-1 0 0,1 0 0,0 0 0,0 1 0,0-1 0,0 1 0,0-1 0,0 0 0,1 1 0,-1 0 0,1-1 0,0 1 0,0-1 0,0 1 0,0-1 0,0 1 0,0-1-1,1 1 1,0 4 0,33 93-16,-23-72-22,55 159-25,-53-146-42,42 175-29,-52-203 105,2 19 0,19 204-38,-22-191 60,-2 61 1,-5 14 4,-24 92 44,9-110 24,19-97-36,0 0 0,0 0 0,0 0 0,0 0 0,1 7 0,0-2-3,0 21 196,0-30-215,0 6 86,0 0 1,1-1-1,0 1 0,0 0 0,2 8 0,-3-14-71,1-1-1,-1 0 1,0 1 0,1-1-1,-1 1 1,1-1-1,-1 0 1,1 1 0,-1-1-1,1 0 1,-1 1-1,1-1 1,-1 0 0,1 0-1,-1 0 1,1 0 0,-1 1-1,1-1 1,-1 0-1,1 0 1,0 0 0,10 0 16,-11 0-15,10-1 81,-1 0 1,1 0-1,0-1 0,16-5 0,-17 4-52,47-12 443,25-6-65,53-7-51,-105 24-312,120-16 37,-120 17-10,40-1 3,15 2-78,102 10-104,-157-6-334,61 8-233,-75-8-116,73-2-202,-62 0-1607,28 0-6988,-125 0 7186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1198 1 16136,'-93'35'292,"62"-24"1167,-77 26 1,-21 8-1077,74-26 70,-235 71-22,280-87-573,1 0 1,-1-1-1,-16 2 0,26-4 142,-120 12-566,10-14 399,89 2-1070,-26 1 1,-92 5-7857,324-14 6833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6.1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780 41 8696,'0'0'0,"0"0"0,-5-2 0,-2-1 1360,0 0-1360,-2 0 1360,-5 0-1360,-1-1 1128,3 1-1128,-4 0 1128,-8 0-1128,1 1 768,3-1-768,-2 1 768,-6 0-768,1 0 344,5 0-344,-2 2 344,-6 1-344,1 0 296,6 1-296,-2 1 295,-6 3-295,2 1 264,7-1-264,-2 4 264,-5 7-264,4 1 256,5-2-256,-1 4 256,-2 9-256,2 0 176,5-6-176,-1 4 176,-3 8-176,3-2 280,3-7-280,0 2 288,0 6-288,3-3 160,2-7-160,2 1 160,1 4-160,1-3 232,3-7-232,1 3 232,4 5-232,2-2 48,-1-5-48,4 3 56,6 9-56,0-2 144,-2-5-144,2 2 144,4 3-144,-1-2 24,-3-7-24,4 1 32,9 4-32,0-2 16,-5-5-16,3-1 24,5 2-24,-3-3 80,-6-5-80,3 0 88,5-1-88,-1-2 112,-6-2-112,2-2 120,7-3-120,-3-1 120,-6-1-120,2-2 120,4-3-120,-2 0 208,-6 1-208,1-3 208,4-5-208,-1-1 48,0-5 8,2-5-56,-3 0 136,-6 5-136,-2-4 136,2-7-136,-4 1 24,-3 6-24,0-4 32,-1-6-32,-2 1 24,-1 7-24,-2-3 24,-2-9-24,0 3 40,-2 7-40,-2-3 40,-2-4-40,-1 3 16,0 6-16,-2-1 24,-6-4-24,1 3 8,1 6-8,-2 0 16,-5-3-16,0 3-264,5 5 264,-2 1-264,-2 0 264,1 4-872,4 2 872,2 0-872,3-2 872,3 0-192,1 2 192,1-4-13455,1 6 13455,1 4-5480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7.87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770 21 9864,'0'0'0,"-1"0"0,-4-2 0,0 1 1480,1-1-1480,-3 1 1480,-2-2-1480,0 1 1080,1 1-1080,-6-1 1080,-1 0-344,2 0-736,-1 1 735,-5 0-735,2 1 360,3-1-360,-3 1 360,-5 0-360,2 0 232,3 0-232,-3 1 232,-5 1-232,0 1 272,6-1-272,-4 1 272,-5 4-272,1-1 168,6 0-168,-1 0 168,-6 3-168,3 0 144,6-2-144,-1 0 144,-3 2-144,4-1 144,4-2-144,0 1 144,1 3-144,2-1 120,3-1-120,1 0 120,0 2-120,2-1 128,1-2-128,3 8 136,5 9 112,1 1-176,1-4-72,2-2 80,5 1-80,0-4 32,-1-4-32,4-1 32,8 3-32,1-2 56,-4-3-56,3 1 56,7 1-56,0-1 0,-7-3 0,3 1 8,4 2-8,-1-1 16,-7-2-16,1 0 16,4 2-16,-3-1 8,-6-2-8,2 2 16,2 3-16,-1-1 0,-5-1 0,1 2 0,2 3 0,-1-1-8,-5-2 8,2 3-8,2 6 8,-2-1 0,-2-3 0,-2 3 0,0 8 0,-3-1 24,-2-5-24,-2 2 24,-3 6-24,-2-2 104,-1-6-104,-2 0 112,-6 2-112,-1-3 208,2-5-208,-5 0 208,-6 1-208,-1-3 296,3-3-296,-3-2 296,-8-1-296,2-2 248,4-1-248,-2-2 248,-8-1-248,1 0 176,7-1-176,-12-1 184,0-1-40,7 1-144,-2-1 152,-4-1-152,4 0 80,8 0-80,-1-2 80,-4-1-80,2-1 0,6 1 0,0 0 0,-2-3 0,2 0-312,5 2 312,1 1-312,1-2 312,3 2-664,3 0 664,3 2-656,5 1 656,2 0-936,1 2 936,5 1-936,11 1 936,2 0-272,-3 1 272,10 0-13263,-14-1 13263,-10-1-5456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8.8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44 75 9056,'0'0'0,"1"0"0,1 1 0,0 1 1352,0 0-1352,-1-1 1352,-1 1-1352,-1-1 1056,0 1-1056,-2-1 1056,-1 0-1056,0 0 752,1 0-752,-1 1 760,-1 1-760,1 1 328,0-2-328,1 5 328,-1 6-328,0 2 232,1-2-232,1 5 231,0 11-231,2 0 192,0-5-192,1 5 200,2 10-200,1-2 184,0-7-184,1 4 192,1 8-192,1-3 192,-1-8-192,1 3 200,3 8-200,-1-4 120,-2-8-120,3 2 120,3 7-120,0-4 224,-2-8-224,2 1 224,2 3-224,-1-4 96,-3-6-96,3-1 96,3 1-96,-1-3 224,-3-4-224,4-2 224,9-3-224,0-2 48,-4-2-48,3-4 48,7-3-48,-2-3 136,-6 0-136,2-4 136,5-6-136,-3-2 64,-5 3-64,0-4 72,3-6-72,-3 1 72,-5 4-72,0-3 72,3-6-72,-3 2 24,-4 5-24,0-4 32,1-8-32,2-8 48,-2-9-48,-1-4 48,-3-4-48,-4 8 0,-2 13 0,-3 2 8,-3-5-8,-1 4 16,-1 9-16,0-2 16,-4-6-16,1 2 8,0 7-8,0 0 16,-3-3-16,0 3 32,2 6-32,-1 2 40,-2 1-40,0 4 96,2 3-96,-1 6 104,0 7-104,0 5 120,2-1-120,1 11 120,1 16-120,2 4 72,0-6-72,4 13 72,4 24-72,2 0 128,-1-11-128,3 8 136,6 16-136,-1-5 112,-1-15-112,0 1 120,3 8-120,-1-8 32,-4-15-32,-1-4 32,0-2-32,-3-8-16,-1-9 16,-2-6-8,-1-6 8,-2-4-872,0-5 872,0-6-872,0-9 872,-1-2-728,1 0 728,0-7-13055,0 10 13055,-1 6-5520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4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854 90 8432,'0'0'0,"-1"-1"0,-2-3 0,-1 0 968,1 0-968,-2-1 968,-4-2-968,0 0 984,1 1-984,-1 0 992,-6-3-992,1 2 744,2 1-744,-2 0 744,-6-1-744,0 2 408,4 1-408,-3 2 416,-6 5-416,1 0 536,5 1-536,-3 5 544,-8 9-544,2 1 512,5-2-512,-2 6 511,-7 14-511,2 0 416,6-6-416,-4 14 424,-10 25-424,2 3 272,7-13-272,-2 13 272,-5 24-272,4-3 312,7-19-312,1 8 320,-2 18-320,5-8 192,5-20-192,2 4 200,1 12-200,3-7 136,3-19-136,3 0 136,3 7-136,3-9 80,0-15-80,3-3 88,2-2-88,0-7 32,-1-10-32,7-5 40,17-6-40,2-6 56,-4-3-56,9-9 56,18-15-56,-1-3 104,-9 1-104,7-8 104,19-14-104,-4-1 64,-13 8-64,6-4 72,15-11-72,-6 5 120,-15 10-120,2-2 128,7-6-128,-8 6 312,-12 9-312,-3 0 312,1-3-312,-7 5 328,-9 7-328,-3 1 336,-3-1-336,-5 4 272,-4 5-272,-6 0 280,-8 1-280,-4 2 360,-1 2-360,-8 1 360,-17-1-360,-3 1 328,6 1-328,-13 0 328,-25 0-328,-1 0 208,11 2-208,-4-1 208,-12 0-208,8 1-24,14 1 24,6-1-24,3 0 24,10 1-680,10 0 680,8 0-680,9-2 680,6 0-776,3 1 776,9-1-776,16-3 776,2 0-224,-3 1 224,14-3-14895,-19 4 14895,-15 4-5936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9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460 46 12912,'0'0'0,"0"0"0,-7-4 0,-1-1 1536,0 0-1536,-4-2 1544,-5 0-1544,0 0 1143,3 1-1143,-4 2 1152,-5 3-1152,0 2 736,4 0-736,-2 6 744,-7 7-744,1 2 208,6-2-208,-2 6 208,-8 10-208,2 1 40,6-6-40,0 6 40,0 11-40,3-3 32,5-7-32,6 10 40,10 20-40,4 1 48,2-11-48,8 3 56,13 7-56,2-7 248,-4-13-248,6-4 248,13-3-248,-1-8 360,-8-9-360,4-7 360,10-12-360,-4-7 408,-9 0-408,-2-12 416,2-17-416,-7-2 344,-8 5-344,-6-7 352,-7-12-352,-5 3 240,-4 10-240,-6-2 240,-10-6-240,-3 4 0,2 11 0,-2 2 0,-5 1 0,3 7-384,5 7 384,-1 2-384,0 2 384,2 2-944,3 4 944,3 1-936,1 4 936,2 1-240,3 2 240,-2 0-14807,3-1 14807,2 0-5960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28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 0 13448,'0'0'0,"0"0"0,0 0 0,0 0 1552,0 0-1552,0 5 1551,-1 8-1551,0 3 1088,0-3-1088,1 10 1088,-1 17-1088,1 2 824,0-7-824,0 12 824,1 21-824,0 0 416,0-13-416,1 20 416,2 38-416,1 35 296,3 25-296,0 6 304,-1-8-304,0-34 40,-3-40-40,-1-22 40,-1-13-40,-2-18-160,1-16 160,-1-6-152,1-2 152,0-6-952,-1-5 952,0-13-944,-2-24 944,-1-9-816,0 3 816,-2-20-13231,3 26 13231,1 18-5632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9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1 361 13000,'0'0'0,"0"0"0,0 0 0,0 0 1544,0 0-1544,0 0 1552,0 0-1552,0 0 1199,0 0-1199,0 0 1200,0 0-1200,0 0 752,0 0-752,0 0 760,0-7-760,0-2 216,0 1-216,1-4 216,2-7-216,1 1 144,-1 2-144,4-3 144,8-8-144,7-6 80,8-5-80,3 1 80,-1 4-80,-3 6 136,-3 5-136,1 7 136,3 4-136,-2 5 24,-7 3-24,2 4 32,9 5-32,-1 3 48,-7-2-48,5 6 56,9 9-56,-2 1 56,-7-3-56,1 6 64,3 13-64,-3-2 56,-8-5-56,-1 7 64,0 16-64,-5 0 24,-4-11-24,-5 4 32,-9 7-32,-5-6 152,0-10-152,-6-4 160,-11-1-160,0-6 176,3-9-176,-5-3 176,-11-2-176,2-4 264,7-3-264,-3-1 264,-6-2-264,3-1 152,8-1-152,-1-1 160,-1 0-160,4-1 144,5-1-144,3 1 152,0 0-152,2 0 8,5-1-8,2 1 16,4-1-16,1 0-8,2 0 8,6 0 0,11 0 0,2 0-128,-2 0 128,5 2-120,11 4 120,-1 0-216,-6 0 216,6 3-216,9 8 216,10 7-56,7 8 56,3 7-56,-1 5 56,-11-6-16,-13-8 16,-4 5-8,5 14 8,-4-2 0,-7-7 0,-1 6 0,2 16 0,-1 15 72,-4 11-72,-7 5 80,-10-3-80,-4-17 216,-4-20-216,-7-11 216,-11-5-216,-3-8 296,3-9-296,-11-2 296,-25 1-296,-2-2 56,9-5-56,-9-3 56,-15-6-56,5-2-48,13-3 48,1-4-40,-4-9 40,8-2-808,12 2 808,7-8-800,8-16 800,8-2-720,6 7 720,11-5-720,17-8 720,6 4-216,-2 9 216,12-16-14703,-16 27 14703,-11 18-5848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4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98 268 12464,'0'0'0,"0"0"0,0 0 0,0 0 1440,0 0-1440,0 0 1448,0 0-1448,0 0 792,0 0-792,0 0 799,0 0-799,0 0 384,0 0-384,5 1 384,12 1-384,3 0-16,-2 0 16,6 1-8,12 1 8,-1 1-48,-5-2 48,2 1-40,7-1 40,-3 0-32,-7-1 32,0-1-24,6-2 24,-4 0 152,-7-1-152,0-4 160,3-7-160,-4-2 280,-6 2-280,-2-4 280,-5-9-280,-4 0 256,-3 4-256,-6-2 256,-8-4-256,-3 2 392,1 6-392,-7 1 400,-11 2-400,-1 4 464,5 4-464,-5 5 464,-10 9-464,1 3 400,9 1-400,-7 11 408,-12 19-408,2 3 304,10-5-304,0 7 312,-3 15-312,7-4 368,9-10-368,6 2 376,6 9-376,7-6 416,3-11-416,8 2 416,13 6-416,2-5 344,-1-9-344,10-2 344,16 2-344,0-6 48,-6-7-48,7-3 48,16-3-48,-2-4 48,-12-4-48,5-4 56,12-6-56,-6-2-136,-12-1 136,2-2-136,10-3 136,-6 0-696,-11 2 696,1 1-688,4 2 688,-6 1-704,-9 2 704,14 0-15807,-24 2 15807,-17 2-6368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573 47 13624,'0'0'0,"0"0"0,0 0 0,0 0 1704,0 0-1704,-6-1 1711,-13-5-1711,-3 0 1128,2 0-1128,-5 0 1128,-11-2-1128,2 2 624,6 1-624,-3 2 632,-8 5-632,-6 5 40,-5 6-40,0 6 40,2 6-40,10-1 80,11-5-80,6 4 80,5 6-80,6 0 184,4-6-184,4 4 192,6 10-192,5 9 336,6 7-336,3 2 344,0-6-344,-3-11 304,-5-12-304,2-4 304,8 2-304,8 2 320,7 2-320,3-2 320,-1-3-320,-3-6 208,-3-7-208,-3-9 208,-2-13-208,-6-4 80,-6 1-80,-4-7 80,-1-11-80,-2-1 48,-3 7-48,0-4 48,-2-5-48,0 3 304,-2 7-304,1 0 304,0 0-304,0 4 128,-1 5-128,1 3 136,0 3-136,0 3 240,0 3-240,1 6 240,4 12-240,1 3 96,-2-1-96,4 6 104,4 11-104,6 10 0,5 9 0,2 3 0,-1-2 0,-4-10-336,-6-12 336,0-5-336,3-1 336,-1-5-984,-3-5 984,6 7-16943,-10-12 16943,-8-8-6720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28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1210 17719,'0'0'0,"0"1"0,0 2 0,0 1 1696,1-1-1696,-1 2 1696,2 1-1696,0 0 1040,-1 0-1040,1-1 1048,1 0-1048,-1 0 496,-1-1-496,2-5 496,1-11-496,0-2 256,-1 0-256,1-9 256,2-20-256,0-2 112,-1 6-112,3-16 120,6-33-120,0-2 232,-1 16-232,3-11 232,6-19-232,1 7 88,-5 21-88,2 2 88,5-2-88,-2 12 40,-5 17-40,0 5 48,2 6-48,-3 8-8,-4 9 8,1 6-8,3 10 8,-1 5-648,-3 2 648,0 4-640,1 6 640,-2 1-1224,-3-3 1224,-2 2-1216,1 1 1216,-2-2-320,-2-3 320,1 5-15335,-3-8 15335,-1-6-6264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8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877 62 12728,'0'0'0,"0"0"0,-8 8 0,-4 3 1208,2-1-1208,-3-1 1208,-3-3-1208,1-3 712,3-2-712,-2-3 711,-2-5-711,1-2 384,3 2-384,-3-2 392,-4-3-392,1 1-16,3 2 16,-2 0-16,-7 0 16,1 2-8,4 1 8,-3 2 0,-7 0 0,1 1 96,5 2-96,-3 2 104,-8 6-104,3 1 320,5 0-320,-2 3 328,-8 6-328,3-1 344,7-1-344,-1 1 344,-3 6-344,4-2 328,6-3-328,1 0 328,0 3-328,4-1 328,4-5-328,3 1 328,4 4-328,2-1 272,2-3-272,4 0 280,8 4-280,1-2 184,-1-3-184,6 0 192,10 1-192,0-2 144,-4-3-144,6 0 144,10 3-144,0-2 144,-9-2-144,5 2 144,8 6-144,-2-1 120,-10-3-120,5 7 120,12 12-120,-3 1 128,-9-5-128,1 5 136,2 11-136,-6-2 200,-8-9-200,-6 2 208,-8 5-208,-6-6 160,-5-7-160,-6 1 160,-11 4-160,-3-2 136,2-7-136,-9 1 136,-18 5-136,-2-2 216,7-7-216,-9-2 216,-20-3-216,2-5-16,13-4 16,-4-4-16,-7-6 16,7-2-408,14 0 408,3-3-408,2-5 408,8-1-672,9 3 672,-9-6-15807,18 9 15807,10 6-6264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1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214 0 14704,'0'0'0,"-4"14"0,0 4 1504,-1-1-1504,-2 8 1511,-5 11-1511,-1 0 224,3-6-224,-2 6 224,-6 13-224,2-2-720,2-9 720,-1 11-712,-4 23 712,2-1-296,3-13 296,-7 31-11599,11-46 11599,8-31-4840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6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12192,'0'0'0,"1"3"0,4 7 0,0 2 1144,0-1-1144,1 0 1152,0 2-1152,-1-2 896,-1-3-896,2 5 896,5 9-896,1 0 599,-3-2-599,4 6 600,7 12-600,-1-1 312,-4-5-312,6 11 312,11 25-312,0 1 536,-5-11-536,2 9 544,8 18-544,-3-5 544,-8-17-544,1 3 552,3 9-552,-4-8 440,-6-16-440,-2-2 440,-1-2-440,-3-8 0,-4-11 0,-1-4 0,-2-5 0,-3-6-800,-1-4 800,-1-7-800,0-8 800,0-3-720,-1-1 720,1-6-13271,-1 8 13271,-1 5-5568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5.8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125 1 15240,'0'0'0,"0"7"0,0 13 0,1 3 1695,-1-2-1695,0 17 1704,-1 30-1704,0 5 1112,1-11-1112,-2 16 1120,-2 32-1120,0-3 680,1-20-680,-2 13 688,-2 29-688,-1-8 72,2-25-72,-1 9 72,-3 21-72,1-11 80,2-24-80,-1 2 88,-2 12-88,2-13-120,1-21 120,2-3-112,0 4 112,1-10-1000,1-16 1000,1-2-992,2 4 992,1-7-904,0-10 904,1 15-13615,-1-26 13615,0-16-5808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3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148 180 11832,'0'0'0,"0"0"0,-8 9 0,-2 3 1288,1-1-1288,1-2 1296,3-9-1296,2-3 992,2-1-992,2-4 1000,0-5-1000,1 1 719,-1 1-719,-1-1 720,-3-2-720,-1 0 360,1 3-360,-2 0 360,-2-1-360,0 2 328,1 2-328,0 1 336,-2 1-336,2 1 280,0 2-280,2 2 288,-1 3-288,1 1 360,1 1-360,3 2 360,3 7-360,1-1 320,1-1-320,1 1 328,2 1-328,1 0 272,-2-4-272,1 1 280,1-2-280,0 0 192,-2-3-192,0-3 200,3-4-200,0-3 136,-3 0-136,0-4 136,-2-7-136,-1-1 80,-2 3-80,-1-2 88,-3-4-88,-1 2 136,0 3-136,-2 2 136,-2 0-136,-1 1 24,1 4-24,0 4 32,-4 6-32,2 3 0,1 1 0,-1 3 0,0 6 0,0 2-392,2-4 392,0 2-384,0 3 384,1-3-768,2-3 768,-1-6-760,-1-10 760,1-5-160,1 0 160,-3-7-14607,4 7 14607,2 6-5808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86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283 166 9328,'0'0'0,"0"0"0,1-9 0,0-3 1464,0 1-1464,3-4 1472,4-5-1472,1 0 1272,-1 4-1272,2 0 1272,3-1-1272,-1 3 952,-2 4-952,2 5 951,3 10-951,0 3 656,-3 1-656,-1 10 664,-2 18-664,-1 2 736,-3-6-736,-3 22 736,-8 40-736,-3 5 656,1-15-656,-5 25 664,-8 47-664,-1-3 560,4-28-560,-3 23 560,-7 51-560,1-9 496,5-38-496,-2 12 496,-6 28-496,3-17 416,6-40-416,0-4 416,-2 3-416,2-21 400,6-31-400,0-8 400,1-5-400,3-16 16,2-16-16,2-6 24,1-5-24,1-7-64,2-7 64,1-1-56,2-1 56,1-3-680,0-2 680,2-1-680,2 2 680,1-2-1152,-1-1 1152,0 3-1144,1 8 1144,0 1-312,-2-3 312,0 4-304,0 7 304,2 14-14607,-1 0 8999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7.3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28 10136,'0'0'0,"0"2"0,3 1 0,-1 1 1152,1 0-1152,-1 2 1152,-1 6-1152,0 1 528,-1-3-528,2 3 528,2 6-528,1-2 320,0-2-320,3 0 320,6 4-320,1-1 104,-3-5-104,3 0 104,5-1-104,-2-3 440,-3-2-440,1-4 440,3-6-440,-2-2 368,-4-1-368,-1-5 376,0-8-376,-3-2 392,-2 4-392,-3-4 391,-4-7-391,-1 3 344,-1 4-344,-4 0 344,-5-1-344,-1 3-392,-4 5 8,-6 12 384,0 6-679,5 2 679,-8 7-11248,12-6 11248,10-3-4736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8.3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83 1 11744,'0'0'0,"-3"3"0,-5 5 0,-2 2 968,2-2-968,1 1 968,3-1-968,2-2 472,2-3-472,2 1 480,3 1-480,1 0 24,0-1-24,0 2 32,2 2-32,-1-1-8,0 0 8,-2 0-8,1 2 8,-1-2 192,-1-1-192,-1 0 200,0 0-200,0-2 432,-2 0-432,0-1 440,-1-2-440,1-2 480,-1 1-480,-2-4 479,-2-6-479,0-1 416,0 1-416,-1-2 424,-1-3-424,1 1 360,0 3-360,1-1 360,0 0-360,0 1 152,2 3-152,-1 3 160,-1 3-160,1 2 48,0 2-48,0 4 56,-2 7-56,1 0 32,0 0-32,0 1 32,-1 3-32,0-1 16,0-3-16,1 0 16,0 1-16,0-2 32,2-4-32,-1 0 40,1 0-40,-1-2 96,2-2-96,2-1 96,5-2-96,1-2 24,-1 1-24,2-2 32,5-1-32,-1-1 56,-2 2-56,1-2 56,3 0-56,0 1 24,-3-1-24,1 1 24,0-1-24,-1 1 16,-3 0-16,-1 1 16,1-1-16,-1 1 8,-3 1-8,0-1 16,-3 0-16,-1-1 64,-1 1-64,-3 0 64,-6-2-64,-1 0 64,1 0-64,-2 1 64,-2-2-64,0 0 120,3 2-120,0-1 120,-1 0-120,2 1 184,2 1-184,1 0 192,0 0-192,1 1 176,2 0-176,1 0 176,0 1-176,1 0 8,0 0-8,1 0 8,1 0-8,1 1-344,0 0 344,1-2-344,4-1 344,0-1-800,0 0 800,2-3-800,3-4 800,1-1-264,-2 2 264,5-6-12903,-8 8 12903,-5 5-5288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0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126 1 9776,'0'0'0,"0"0"0,7 6 0,2 2 1472,0 1-1472,-4-1 1472,-7-1-1472,-4-2 888,-1-2-888,-3 0 896,-4 0-896,1 0 512,1-1-512,1 1 520,-3 2-520,2-1 104,3 0-104,0 0 104,1 1-104,1-1 216,1-1-216,2 0 216,0 0-216,0-1 152,2 0-152,1 0 159,2 1-159,2 0 320,-1-1-320,3 1 328,4 1-328,1 0 256,-2 0-256,3 0 256,4 1-256,0 0 256,-4-1-256,2 0 264,1 0-264,-1-1 176,-3 0-176,-1-3 176,0-2-176,-1-1 224,-3-1-224,-2-2 224,-4-4-224,-3-1 256,1 2-256,-3-2 256,-5-2-256,0 0 232,1 3-232,-1 1 232,-3-1-232,0 3 184,3 1-184,0 3 192,-3 4-192,2 1 40,3 0-40,0 3 40,2 3-40,1 2 72,3-2-72,1 1 72,2 3-72,1 0 24,0-3-24,3 1 32,4 2-32,1-1 0,-1-3 0,1 0 0,4 0 0,-1-2 8,-3-1-8,1-1 16,1 0-16,0-2 120,-4 0-120,1-1 128,0-2-128,-1 0 192,-2-1-192,-1-1 200,0-2-200,-2 0 104,0 0-104,-1-1 112,-2-2-112,0 0 152,0 2-152,0 0 160,-1 0-160,0 0 8,1 2-8,0 1 8,-2 0-8,1 1-496,0 0 496,-1 4-496,-1 3 496,1 1-832,0 0 832,0 1-832,0 2 832,0 0-208,0-2 208,2-2-13471,0-2 7999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3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 1 9592,'0'0'0,"0"0"0,0 0 0,0 0 1008,0 0-1008,0 0 1008,0 0-1008,0 0 872,0 0-872,0 0 872,0 0-872,0 0 824,0 0-824,0 0 824,0 0-824,0 0 488,0 0-488,0 0 488,0 0-488,0 0 424,0 0-424,0 0 423,0 0-423,0 0 136,0 0-136,0 0 136,-5 0-136,-1 0-679,1 0 679,-3 2-680,-3 4 680,0 2-640,1-2 640,-3 5-10512,6-5 10512,5-5-4584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0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1 572 12280,'0'0'6049,"4"1"-5297,1 0-641,-3 0-56,0-1 0,0 1 0,0-1 0,1 0 0,-1 1 0,0-1 1,4-1-1,59 1 418,-19 0 129,-19-1-340,35 5-1,55 8 195,-90-8-136,128 16 114,-117-15-188,195 25 96,-183-25-114,208 19 69,-205-19-202,222 20 63,-218-19 42,239 30 47,-234-27-212,263 42 34,-256-38 44,293 53 43,-284-53-56,342 51 32,-334-53-72,342 40 46,-343-43 62,344 15 41,-345-21-196,312-8 19,-319 2 50,298-30 32,-303 26-54,277-35 32,-283 33 8,251-51 40,-255 47-40,257-61 32,-256 59-72,241-66 18,-243 66-52,250-64 24,-248 64 36,250-64 29,-250 65-62,248-50 31,-247 54 16,269-33 40,-264 37-40,287-17 32,-285 22-72,278 10 33,-279-6 15,290 8 38,-288-8-93,281 0 15,-285-3-47,257-18 27,-261 14 39,265-26 28,-267 24-62,217-24 31,-226 25 16,205-21 31,-211 22-77,-14 2-19,170-26 122,-83 2-27,-63 14-68,48-15 10,-89 22-65,7-6-407,0-1 0,-1-1 0,24-20 0,-36 25-275,10-7 391,2-1-3409,2-2-8654,-56 44 9291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2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876 0 13088,'-47'2'1044,"28"0"414,-31-2-1,3-3-557,33 4-400,-92 23 111,101-23-597,1 0-1,-1 1 1,-7 3 0,-128 61 80,135-63-63,-1 0-1,0 0 0,-5 6 1,-37 26 66,-58 56 0,63-44 36,-68 95 0,87-107 11,-32 67 0,55-99-113,0-1-1,0 0 1,0 0 0,1 0 0,-1 0 0,1 1-1,-1-1 1,1 0 0,0 4 0,-4 66 281,10 5-174,-6-77-138,0 3 55,1 1-1,0-1 0,-1 1 0,1 0 1,0-1-1,3 5 0,27 62 326,10-2-229,-39-64-89,1-1 0,0 1 1,-1-1-1,1 1 0,5 3 0,55 49 312,10-5-240,-73-51-134,32 18 302,-32-18-302,83 40 305,5-6-186,-88-34-119,34 11 286,9 0-78,-1-1 0,53 4 0,-85-12-116,9 0 32,0-1 1,22-1 0,-25-1-59,1-1 0,-1-1 0,16-5 0,-1-5-124,-19 7-280,-1-2 1,12-8-1,0 0-62,-17 13 50,-1-1 1,1 0 0,5-5-1,12-10-3271,-3 4-6288,-47 36 7475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775 36 13720,'-28'0'248,"27"0"-24,0 0 1,0 0 0,-1 0-1,1 0 1,0 0 0,0-1 0,0 1-1,0 0 1,-1-1 0,1 1-1,0-1 1,0 1 0,0-1-1,0 1 1,0-1 0,0 0 0,0 0-1,-1 0 1,1-1-118,-1 1 0,0-1-1,1 1 1,-1 0 0,0 0 0,-2-1 0,-53-14 375,41 14-422,-95 8 16,108-5-73,0-1 0,0 0-1,0 1 1,0-1 0,1 1-1,-1 0 1,-3 1 0,6-2-3,-62 27 25,-2 10-2,60-34-6,0 0 1,0 0 0,0 0-1,-5 4 1,-109 119 124,112-120-88,1 0 0,-7 14 0,-45 75 111,-33 91 51,75-146-42,1 1 0,-16 76-1,28-88-49,4-15 176,30 85 139,-31-97-383,0 1 0,0-1 1,1 1-1,-1-1 0,0 0 0,3 3 0,69 82 484,-72-86-509,1 1 0,-1-1 0,0 1 0,1-1 0,0 0 0,-1 0 0,1 0 0,0 0-1,0 0 1,3 1 0,-5-2-31,69 30 340,13-4-221,-82-26-119,5 1 51,1 1-1,-1-1 1,1 0 0,5 0-1,70 3 204,3-8-166,-55 0 98,1-2-68,40-15-1,-55 13-62,39-32 48,-42 30-48,38-33 33,-46 40-108,-2 2-186,-3 2-103,-3 3-18,-10 3-1220,13-7 1480,1-1 1,-1 1-1,1 0 0,-1 0 0,1-1 1,-1 1-1,1 0 0,-1-1 1,1 1-1,-1-1 0,1 1 0,0 0 1,-1-1-1,1 1 0,0-1 1,-1 1-1,1-1 0,0 1 0,-1-1 1,1 0-1,0 0-59,-3-3 43,1 0 0,1 0 0,-1-1 0,1 1 0,-1 0 0,1-1 0,1 1 0,-1-1 0,0 1 0,1-1 0,0 1 0,1-10 0,0-10-1980,-3-41-10130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75 14520,'-4'-4'73,"1"2"73,0-1-1,0 0 1,0 1 0,0-1 0,1 0 0,-1 0 0,1-1 0,-3-4 0,5 8-85,0 0-1,0 0 0,-1 0 1,1 0-1,0-1 0,0 1 1,0 0-1,0 0 0,0-1 1,-1 1-1,1 0 0,0 0 1,0-1-1,0 1 0,0 0 1,0 0-1,0-1 0,0 1 1,0 0-1,0 0 0,0-1 1,0 1-1,0 0 0,0 0 1,0-1-1,0 1 1,0 0-1,0 0 0,0-1 1,1 1-1,-1 0 0,0 0 1,0 0-1,0-1 0,0 1 1,0 0-1,1 0 0,-1 0 1,0-1-1,0 1 0,0 0 1,1 0-1,-1 0 0,0 0 1,0-1-1,0 1 0,1 0 1,-1 0-1,0 0 0,0 0 1,1 0-1,-1 0 1,0 0-1,1 0 0,-1 0 1,0 0-1,1 0-32,-1 0-1,0 0 1,0 0 0,1 0 0,-1 0 0,0 0-1,0 0 1,1 0 0,-1 0 0,0 0 0,0 0-1,0-1 1,1 1 0,-1 0 0,0 0 0,0 0-1,0 0 1,1 0 0,-1-1 0,0 1 0,0 0-1,0 0 1,0 0 0,1 0 0,-1-1 0,0 1-1,0 0 1,0 0 0,0 0 0,0-1-1,0 1 1,0 0 0,0 0 0,0-1 0,0 1-1,0 0 1,0 0 0,0-1 0,0 1 0,0 0-1,0 0 1,0 0 0,0-1 0,0 1 0,0 0-1,0 0 1,0-1 0,0 1 0,0 0 0,0 0-1,0 0 1,-1-1 0,1 1 0,0 0-1,0 0 1,0-1 0,-1 0 19,1 0-1,-1 0 1,0-1 0,1 1 0,-1 0-1,0 0 1,0 0 0,0 0-1,0 0 1,0 0 0,0 0 0,0 0-1,0 0 1,0 0 0,0 0-1,-1 1 1,-1-2 0,1 2-4,0 0 1,0 0-1,0 0 1,0 0-1,0 0 1,0 0 0,0 0-1,0 1 1,0-1-1,1 1 1,-1 0-1,-3 0 1,1 1-33,0 0 1,0 1-1,1-1 1,-1 1 0,-4 3-1,5-3-34,-1 0-1,1-1 1,-1 1-1,-6 2 1,5-2-811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8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10848,'28'0'3833,"-52"0"2205,112 5-4320,-52-2-1362,135 19 260,-22 6-120,37 12-200,-118-26-154,34 9-2,39-1 218,-34-2-212,-85-16-86,97 10 24,-96-12-22,153 19 67,-155-20-125,26 4 45,63 13 9,-39-4 35,-2-2-26,32 10-1,-29-5-19,-3-1 6,84 22 98,-138-33-144,-8-3-1,0 0 1,0 0 0,10 1-1,78 13 26,-48-9 38,-30-5-60,46 5 22,90 7 66,-135-14-94,-9 0 16,1 0-1,10 3 0,124 16 147,-78-8-130,-17-3-11,11 0-18,0 0-2,0-1-4,-41-5 0,92 4 8,-61-7 3,11-3-10,4 2-2,2-1 0,76 1 2,-116 3 4,113 6 12,-109-4 30,147 17 16,-141-15-58,149 23 8,-148-23 12,151 25 9,-152-23-22,148 24 10,-147-25 10,163 21 10,-159-22-28,160 21 21,-160-22 32,179 16 22,-176-16-68,179 14 16,-179-15 4,184 9 16,-183-9-38,187 8 11,-187-8 4,192 14 15,-190-13-30,197 16 5,-196-16-17,191 19 12,-190-18 8,211 26 14,-208-23-29,220 40 4,-217-37-9,234 46 8,-230-44-8,249 64 8,-248-61-9,235 63 5,-236-63 8,255 64 11,-251-65 2,254 49 16,-255-54-1,249 32 35,-249-36 17,242 18 31,-247-22-78,227-5 31,-228 1 17,223-6 46,-227 6-47,196-18 32,-201 15-72,182-19 24,-187 19-23,156-25 22,-164 24-62,143-30 58,-114 22-39,3-2-31,-13 3-3,-11 2-5,-9 5 19,-26 5-220,0-1 0,1 0 0,13-4 0,-17 2-1501,-7 3 622,-14-4 312,-15-4-3075,9 3-7467,51 14 8516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5 13448,'-52'-4'288,"45"4"211,1-1 0,0 1 1,-1 0-1,-9 2 0,-4 0-109,-35 2 94,51-4-289,0 0 0,1 0 0,-1 1 0,-6 2 0,-134 44 1099,108-31-692,-68 35 3,-12 10-440,70-35 57,-172 111 66,210-132-266,1 0 0,1 0 0,-11 10 0,17-15-22,-77 74 92,11 1-24,63-72-37,1 0-1,-1 0 1,1 1 0,0-1 0,0 1 0,0-1-1,-2 5 1,4-8-31,-12 27 124,-9 28-1,14-27-79,-4 30 0,10-53 4,0 1 1,1-1-1,-1 12 0,1-17-48,5 76 194,12-2-126,-17-71-54,1-1 1,0 1 0,0-1 0,0 1 0,0-1-1,0 1 1,0-1 0,1 0 0,1 3 0,-3-5-15,14 21 76,18 19 0,25 13-39,-57-53-37,3 3 7,1 0-1,0 0 1,-1 0 0,8 3-1,57 29 28,7-8-22,-75-27-12,29 7 28,-29-7-28,70 9 32,0-8-28,-70-1-4,25-1-14,1-2-106,0 0 0,41-11 0,35-15-334,19-7-882,-102 30 704,195-33-2824,-125 26-8017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38 12728,'-7'-5'85,"4"3"78,0 0-1,0 0 0,0 1 1,0-1-1,0 1 1,0 0-1,-4-1 1,-51-16 1412,43 16-654,-65 10 301,78-8-1152,1 1 0,-1-1 0,0 0 0,0 1 0,0 0 0,1-1 0,-4 3 0,-85 51 652,73-40-474,-57 75 121,62-68-34,-33 95 142,44-112-406,0 0-1,0 0 1,0-1 0,0 6-1,0 108 405,4-94-220,6 11-81,16 40 0,-24-72-148,0 0 1,0 1 0,0-1-1,0 0 1,1 0 0,1 2-1,6 7 20,0-1 0,1-1 0,1 1 0,12 8 0,-22-18-45,-1 1 0,1-1 0,-1 0 1,1 1-1,0-1 0,-1 0 1,1 1-1,-1-1 0,1 0 0,0 0 1,-1 0-1,1 1 0,-1-1 0,1 0 1,0 0-1,-1 0 0,1 0 1,0 0-1,-1 0 0,2-1 0,7-1 4,0 0 0,-1-1 0,1 0-1,-1 0 1,0-1 0,12-7 0,-18 10-5,-1 0 1,1 0 0,-1 0-1,0 0 1,0-1 0,1 1-1,-1 0 1,0 0 0,1-3-1,10-12 4,8-16-1,8-28-3,-17 31-7,39-146-2,-42 144 4,20-84 45,-14 70 52,-14 45-89,0 0 1,0 0-1,0 1 1,0-1 0,0 0-1,0 0 1,0 0-1,0 0 1,0 0 0,1 0-1,-1 0 1,0 0-1,0 0 1,0 0 0,0 0-1,0 0 1,0 1-1,0-1 1,0 0 0,0 0-1,0 0 1,0 0-1,0 0 1,0 0 0,1 0-1,-1 0 1,0 0-1,0 0 1,0 0 0,0 0-1,0 0 1,0 0-1,0 0 1,0 0 0,0 0-1,1 0 1,-1 0-1,0 0 1,0 0 0,0 0-1,0 0 1,0 0-1,0 0 1,0 0 0,0 0-1,0 0 1,0-1-1,0 1 1,1 0 0,-1 0-1,0 0 1,0 0-1,0 0 1,0 0 0,0 0-1,0 0 1,0 0-1,0 0 1,0 0-1,0 0 1,0-1 0,0 1-1,6 7 53,-1 0-1,0 1 1,-1-1-1,7 16 1,-8-17-38,59 125 262,-49-106-240,62 96-2,-57-96-92,89 92-154,-106-115 157,0-1-1,0 0 1,0 0 0,0 0-1,0 0 1,0 0-1,0 0 1,1 0-1,-1 0 1,0 0 0,1 0-1,-1-1 1,3 2-1,2 0-92,-1-1 0,1 1 0,0-1 0,11 1 0,-13-2 111,-1-1 0,1 1-1,0-1 1,0 0 0,-1 0-1,1 0 1,4-2 0,5-5-579,4-7 356,-1 0 1,19-24-1,-15 16-2264,21-19-7000,-96 98 7150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19 14072,'-20'-7'726,"10"3"345,-18-3-1,23 8-250,-1 0-637,1 1 0,-1 1 0,1-1 0,0 1 0,0 0 0,0 0 0,-9 7 0,-52 39 299,-8 10-462,51-40 6,5-4-33,-4 2 145,-36 36-1,58-53-131,0 1 0,-1-1 0,1 0 0,0 1 0,-1-1 0,1 1 0,0-1-1,0 0 1,0 1 0,-1-1 0,1 1 0,0-1 0,0 1 0,0-1 0,0 1 0,0 0-1,-1 7 37,0 1-1,1-1 0,2 12 1,-2-20-26,0 1 0,0 0 0,0 0 0,0-1 1,1 1-1,-1 0 0,0-1 0,0 1 0,1-1 1,-1 1-1,0 0 0,1-1 0,0 2 0,12 13 132,23 22 0,-18-21-60,2-2 0,34 21 0,-41-27-64,9 6 98,101 60 64,-99-59-6,86 71 63,-107-84-216,0 0-1,-1 1 1,1-1 0,4 7-1,59 91 181,-64-98-178,-1 0 0,0 0 0,0 0 1,0 1-1,-1-1 0,1 0 0,0 3 0,2 13 78,-1 1-1,-1 33 0,-1-52-97,0 1 0,0 0-1,0 0 1,0-1 0,0 1 0,0 0-1,0 0 1,0-1 0,-1 1 0,1 0 0,0 0-1,-1-1 1,1 1 0,0 0 0,-1-1 0,1 1-1,-1-1 1,1 1 0,-1 0 0,1-1 0,-2 1-1,-4 6 57,-1-1-1,-14 12 1,9-11-31,-22 11 1,32-16-13,0-1 0,-1 0 0,1 0 0,-1-1 0,1 1 1,-6 0-1,-54 8 136,36-7-142,-35-3 0,-138-29-72,167 21-224,-1-4 57,-40-21 0,59 24-329,6 3 383,1 0 0,0-1-1,0 0 1,-7-11 0,14 18 122,0 1 0,-1-1 1,1 1-1,0-1 0,0 1 0,-1-1 0,1 1 0,0-1 0,0 1 0,0-1 0,0 1 0,0-1 0,0 0 0,0 1 0,0-1 0,0 1 1,0-1-1,0 1 0,0-2 0,3-9-188,-1 1 0,2-1 1,-1 0-1,9-15 0,-2 12-25,61-56-1203,-58 57 374,65-64-10110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0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14432,'-30'41'261,"29"-40"-142,1-1-1,-1 1 1,1 0 0,-1 0 0,1 0 0,-1 0-1,1 0 1,-1 0 0,1 0 0,0 2 0,-19 86 1623,16-63-867,-15 145 279,15-124-652,-5 97 3,-1 19-400,6-97-85,-13 261 14,13-268 14,0 209 134,3-156-18,-1-111-132,1 1-1,0-1 1,0 1-1,0-1 1,0 0-1,0 1 1,0-1-1,1 1 1,-1-1-1,0 0 0,1 1 1,-1-1-1,2 2 1,2-6-6,2-9 25,28-73 1,-22 59 16,86-150 40,-96 171-87,1-1 1,1 1-1,-1 0 1,7-7 0,113-115 130,-122 125-146,1 1 1,-1 0 0,1-1 0,-1 1-1,1 0 1,0 0 0,-1 0 0,1 0 0,0 0-1,0 0 1,0 0 0,3 0 0,9-3 23,0 0 1,17-2 0,-18 5-18,0 1 0,20 1 1,-32-1-9,0 0-1,1 0 1,-1 0 0,0 0 0,0 1 0,0-1 0,0 0 0,0 0 0,0 1 0,0-1 0,0 1 0,0-1-1,0 1 1,0-1 0,0 1 0,0 0 0,-1-1 0,1 1 0,0 0 0,0 0 0,0 1 0,12 10 32,-1 1 0,14 18 1,21 47 18,-47-78-56,17 33 168,53 139 24,-59-140-266,29 93-155,-29-88-2991,13 38-7540,-56-175 8106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0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1664 84 11568,'0'2'126,"1"0"0,-1 0 0,0 1 1,1-1-1,-1 0 0,1 0 0,0 0 1,0 0-1,0 0 0,0 0 0,2 3 1,19 20 2777,-17-19-2283,0-1-1,7 11 1,-9-10-512,0 0-1,-1 0 1,0 1 0,0-1 0,0 1 0,-1-1-1,0 1 1,0 0 0,-1-1 0,0 1 0,0 0-1,0 0 1,-1-1 0,-2 11 0,-11 57 261,10-51-123,-2 9 0,-1 43 1,0 32 57,6-86-92,-24 159 190,19-150-385,-20 81 193,-9-10 48,27-82-240,-1 5 47,-43 105 28,40-96-28,-56 180 34,55-167 0,-46 178 39,48-180-44,-87 386 107,93-405-183,3-17-7,1-1 1,-1 0-1,0 1 1,-6 11 0,-12 33 175,8-20-156,-21 51 9,20-48 54,7-20-75,-121 354 220,115-329-192,-17 53 84,2-18-67,-42 123 3,57-156-34,1 0-1,-8 76 1,14-94-12,-38 143 11,33-131-20,-20 69 1,-24 92 22,16-37 4,28-114-32,-34 155 22,-6 35 38,44-210-48,-39 156 19,34-142 34,-49 166 21,48-163-68,-46 191 14,47-187 2,-39 193 16,40-192-38,-46 203 7,45-203-14,-46 190 5,26-124-14,-24 108 16,50-198-14,-29 102 6,27-102 8,-29 95 14,30-100-10,1 1 0,1 0 1,-1 21-1,7-21 12,0-13-33,1-4 5,3 1-4,0-1 0,0 1 0,1-2 0,-1 1 0,1-1 0,0 0 0,0 0 0,10 1 0,24-1-2,10-4-2,10-3 0,78-1 3,-111 6 10,118 5 29,-110-2 86,184 26 41,-174-22-114,176 28 29,-177-27-18,178 36 25,-177-35-36,199 38 17,-195-37-66,76 17 1,31 4-4,143 25 6,-244-47 6,220 36 9,-222-36-16,211 27 18,-212-30 36,212 18 20,-212-21-60,221 9 24,-217-11 36,238-1 24,-236-1-84,234 4 24,-234-3 36,248-4 24,-246 3-84,235-13 16,-238 11 4,231-11 16,-232 12-38,227-4 11,-227 5 4,85 1 3,27 0-28,1 1-5,1 0-2,130-1 6,-247 0 4,225 0 5,-225 0-10,204 7 12,-207-6 6,210 9 9,-210-7-20,195 10 14,-197-9 4,194 18 11,-195-17-24,72 7 0,22 4-16,-3 0-4,-2-1 0,104 4-1,-200-16-6,52 4 1,11 1 4,-13-1 2,-10-1 0,81 3 8,-107-5-1,8 2-6,-37-3-2,82 6 17,-64-11-7,-16 0-2,1-3-6,-1-2-1,-4-5 0,-1-6 0,-4-5 0,-7 5-1,10-22 0,-14 22-9,-1 1 0,10-38 0,-12 37 8,2-5-10,14-38 4,6-27 6,4-33 2,4-28 0,25-157-1,-50 246-4,11-95 3,-1-38 2,15-168-1,-29 294-4,28-293 2,-26 284-4,33-333-2,-34 326 4,21-327 2,-23 329-2,7-118 3,0-40 2,-3-14 0,0-8 0,8-221-1,-15 394-4,3-350 2,-5 352-2,-3-119 3,-6-29 2,-5 25 0,-6 20 0,-6 11 0,1 38-2,14 88-12,-61-175-16,68 216-6,-9-19 0,-39-68-32,-6 7 42,32 55-34,-111-139-17,132 168 71,-1 1-1,0 0 1,-8-7 0,14 13 6,-84-70-22,-4 9 1,88 61 21,-8-5-22,1 0 1,0 1-1,-10-4 0,-90-37-64,-9 9 67,116 36 19,-48-12-5,-204-31-1,198 38-14,-236-9-5,227 12 20,-272-9 1,264 8-8,-304-20 0,297 18 0,-325-25 1,320 24 4,-342-22-2,339 24 4,-354-8 2,350 12-2,-361 15 5,359-11 8,-378 25 9,374-23-4,-387 18 10,388-19 12,-362 24 15,369-24-30,-338 25 28,343-24 74,-326 15 47,329-16-74,-312 17 35,316-18-70,-299 20 26,303-19-20,-265 14 1,275-16-133,-206 5-173,223-5-593,-49 10 4,18 4 521,76-17 307,-49 10-3451,-54 8-8231,240-42 8797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91 913 12552,'-10'83'205,"-13"77"3071,7-28-2140,14-106-568,-7 116 358,8-127-806,-2 67 360,4-40-73,2-56 60,-3-29-227,-2-77-6,0 83-54,-4-81 0,-2-22-114,6 83 80,-8-235 42,10 234-126,18-214 63,-18 260-47,2 0 0,2-12-1,20-80 157,5 12-164,-28 88-50,1 0 0,-1 0 0,1 0 0,0 0 0,4-7 0,38-53 100,5 10-49,-48 53-51,1-1-1,-1 1 1,1-1-1,-1 1 1,1 0-1,0 0 1,-1-1-1,1 1 1,0 0 0,0 1-1,3-2 1,14-6 99,32-8 0,-27 12-91,30-2 0,-54 6-28,5-1 9,0 1-1,0 0 0,0 0 0,6 1 1,64 10 36,-1 9-12,-71-19-15,0 0-1,0 0 0,0 1 1,0-1-1,0 1 0,5 2 1,47 35 107,-6 6-96,-49-45-29,1 2 2,1 0 1,0-1-1,-1 1 0,1 0 0,-1 0 0,0 0 0,1 0 0,-1 0 0,1 4 1,25 60 22,-9 9-10,-14-44 31,-4 125 20,0-152-57,-1 1 1,1-1-1,-1 1 1,-2 7 0,-46 127 71,38-114 14,-49 76 34,46-84-76,-11 6-20,-33 23 0,40-36-27,-82 24-3,98-33-7,-1-1 0,1 1 1,-1-1-1,1 0 0,-1 0 0,-2 0 0,-6 1-40,0-2 0,-1 0-1,1 0 1,0-1 0,0 0-1,0-1 1,1 0 0,-12-6 0,13 6-117,1 0 59,0 0 0,1-1 0,-1 1 0,1-2 0,0 1 0,0-1-1,-9-7 1,-16-25-698,32 37 777,0 0-1,0 0 1,-1 0-1,1 0 0,0 0 1,0 0-1,0-1 1,0 1-1,0 0 0,0 0 1,0 0-1,-1 0 1,1 0-1,0 0 0,0-1 1,0 1-1,0 0 1,0 0-1,0 0 1,0 0-1,0-1 0,0 1 1,0 0-1,0 0 1,0 0-1,0 0 0,0 0 1,0-1-1,0 1 1,0 0-1,0 0 0,0 0 1,0 0-1,0-1 1,0 1-1,0 0 1,0 0-1,1 0 0,0-2-64,1 1-1,-1-1 0,1 1 0,-1-1 1,1 1-1,0 0 0,0 0 1,-1 0-1,1 0 0,0 0 0,0 0 1,4-1-1,6 1-158,87 7-1106,-78-4 106,91 5-10272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615 63 10136,'-16'22'213,"15"-22"-188,1 0 1,0 0-1,0 0 1,0 1-1,0-1 1,0 0-1,0 0 0,0 0 1,0 0-1,-1 0 1,1 0-1,0 0 1,0 1-1,0-1 0,0 0 1,0 0-1,-1 0 1,1 0-1,0 0 1,0 0-1,0 0 0,0 0 1,-1 0-1,1 0 1,0 0-1,0 0 1,0 0-1,0 0 0,-1 0 1,1 0-1,0 0 1,0 0-1,0 0 1,0 0-1,0 0 0,-1 0 1,1 0-1,0-1 1,0 1-1,0 0 1,0 0-1,-7-2 351,1-1 0,-11-5 0,-14-7 920,-35-13-16,49 23-593,-89-18 236,103 22-839,0 1-1,-1 0 0,1-1 1,0 1-1,-4 1 0,-104 11 576,90-6-364,-78 38 129,97-44-391,1 1-1,-1 0 1,0 0 0,1 0 0,0 0 0,-1 0-1,1 0 1,0 0 0,-3 3 0,-12 17 194,-25 42 0,40-61-195,0 0-1,0 0 0,0 0 0,0 0 1,1 0-1,-1 0 0,1 0 0,-1 3 1,-6 51 253,8 7-160,-1-63-125,3 25 342,37 103 130,-28-105-186,2-1-159,1-1-1,21 24 1,-26-34-94,0-1 0,16 12 0,-20-18-15,0 0 0,0 0 0,0-1 0,0 0 0,1 0 1,9 3-1,-13-5-7,0-1 1,1 0 0,-1 1 0,1-1-1,-1 0 1,1 0 0,-1-1 0,1 1 0,-1-1-1,0 0 1,1 0 0,-1 0 0,0 0-1,0 0 1,1-1 0,2-1 0,-5 2-7,0 1 0,0-1 0,-1 1 0,1-1 0,0 0 0,0 1 1,-1-1-1,1 0 0,-1 1 0,1-1 0,0 0 0,0-1 0,14-23 43,16-38 0,-23 41 32,23-106 36,-26 101-16,17-121 198,-11 72-86,-8 65 31,-3 11-242,0 0 1,0-1 0,1 1 0,-1 0 0,0 0 0,0 0-1,0 0 1,0 0 0,0 0 0,0 0 0,0-1 0,0 1-1,1 0 1,-1 0 0,0 0 0,0 0 0,0 0 0,0 0-1,0 0 1,1 0 0,-1 0 0,0 0 0,0 0 0,0 0 0,0 0-1,0 0 1,1 0 0,-1 0 0,0 0 0,0 0 0,0 0-1,0 0 1,0 0 0,1 0 0,0 1 12,0 0 1,0 0-1,1 1 1,-1-1-1,0 0 1,0 1-1,0-1 1,-1 1-1,2 1 1,35 76 125,-28-58-72,20 38 4,12 21-58,73 90-95,-113-168 73,1 1-42,0 0 1,0-1-1,0 1 0,0 0 1,1-1-1,-1 1 1,1-1-1,4 3 0,14 10-173,25 14 0,-23-18 104,27 9 0,-48-19 70,0 0 0,-1 0 0,1-1-1,0 1 1,0-1 0,0 1 0,0-1-1,0 0 1,0 0 0,0 0 0,-1 0-1,1 0 1,0 0 0,3-1 0,15-2-196,1 0 0,19-7 0,-13 0 152,31-16-1,-47 22-776,0-1-1,18-4 0,71-23-8976,-233 74 7395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10 11928,'-27'29'238,"27"-29"-127,0 1-1,0-1 1,-1 0-1,1 1 1,0-1-1,-1 1 1,1-1-1,-1 0 1,1 1-1,0-1 0,-1 0 1,1 0-1,-1 1 1,1-1-1,-1 0 1,1 0-1,-1 0 1,1 1-1,-1-1 1,1 0-1,-1 0 1,1 0-1,-2 0 1,2 0-37,-1-1 0,1 1 0,0 0 0,-1-1 0,1 1 0,0 0 0,0-1 0,-1 1 0,1 0 0,0-1 0,-1 1 0,1 0 0,0-1 0,0 1 0,0-1 0,0 1 0,0-1 0,-1 1 0,1-1 1,-1-16 591,0-2 928,-17 59-1132,13-27-161,-9 25 1,5-10-205,-19 51 76,14-38 340,-31 86 1,-64 216 28,91-276-478,-47 162 407,33-133-302,19-61 233,-52 124 91,53-134-458,11-22-64,-40 68 173,35-62-364,0-1-1,0 0 1,0-1-1,-1 1 1,0-1 0,-1 0-1,-11 8 1,19-15 160,-1 0 1,1 0 0,-1 1 0,1-1 0,-1 0 0,1 0-1,-1 0 1,1 0 0,-1 1 0,0-1 0,1 0-1,-1 0 1,1 0 0,-1 0 0,0 0 0,1-1-1,-1 1 1,1 0 0,-1 0 0,1 0 0,-1 0-1,1-1 1,-1 1 0,1 0 0,-1 0 0,1-1 0,-1 1-1,1 0 1,-1-1 0,1 1 0,-1-1 0,1 1-1,0-1 1,-1 1 0,1 0 0,-1-2 0,0 0-26,-1-1-1,0 0 1,1 0 0,-2-5 0,2 4 74,-2-4-274,3-4-123,0 1 0,2-13 0,-1 13-887,1-43-9611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14616,'14'28'1353,"10"17"1141,32 43-1470,-42-67-622,26 39 3,12 18-324,-3-7-81,-2-8 0,11 20-54,-52-73-220,-5-8 249,-1-1-1,1 1 1,-1-1-1,1 1 1,-1-1 0,1 1-1,-1-1 1,0 1-1,0-1 1,0 1-1,0-1 1,0 1-1,0 0 1,0-1-1,-1 1 1,1-1-1,-2 4 1,1-4-253,-4-4-98,-14-12-88,-30-29-1,35 27-260,-41-77-186,39 65-1161,-16-27-5536,75 131 5718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0 14616,'2'13'155,"-2"-9"24,1-1 0,-1 1 0,0 0 0,0-1 0,0 1 0,-1 5 0,-7 58 2252,-2 47-1324,9-88-694,-3 109 85,4-109-492,0-19 0,1 31 31,8 48 0,5-14 55,-10-62 10,-3-8-89,1 0 0,0 0 1,0 0-1,0-1 0,0 1 1,0 0-1,0-1 0,0 0 1,0 1-1,5 1 0,-7-3-10,0 0-1,0 0 0,1 0 0,-1 0 0,0 0 1,0 0-1,0 0 0,0 0 0,1 0 0,-1 0 1,0 0-1,0 0 0,0 0 0,0 0 0,1 0 1,-1 0-1,0 0 0,0 0 0,0 0 0,0 0 1,1 0-1,-1-1 0,0 1 0,0 0 0,0 0 1,0 0-1,0 0 0,0 0 0,0 0 0,1 0 1,-1-1-1,0 1 0,0 0 0,0 0 0,0 0 1,0 0-1,0-1 0,0 1 0,0 0 0,0 0 1,0 0-1,0 0 0,0-1 0,0 1 1,0 0-1,6-14 42,-1-1 0,7-25 0,7-41 16,3-3-52,25-65 6,-36 125 28,7-7-10,26-31 0,-43 61-28,0 0 0,0 0 1,0-1-1,0 1 1,0 0-1,0 0 0,0 1 1,1-1-1,-1 0 0,3-1 1,-4 2-5,7-4 17,1 0 0,16-5 1,-16 7-11,1 1 0,16-2 0,-25 3-7,1 0 4,1 0 1,-1 0-1,0 0 1,0 0-1,1 0 1,-1 0-1,0 0 1,0 1-1,1-1 0,-1 0 1,2 1-1,13 6 20,-1 1 0,0 0-1,18 13 1,-20-8 131,2 3-59,-1 2 0,19 31 0,-3 0 30,-29-47-97,0-1-1,0 1 0,0-1 1,0 1-1,0-1 0,1 0 0,1 2 1,-2-2-26,-1-1 0,1 1 0,0-1 0,-1 0 0,1 0 0,0 1 0,-1-1 0,1 0 0,0 0 0,-1 0 0,1 0 0,1 0 0,1-2 3,2-15 1,2-11-6,4-9-1,4-4 0,-6 25 1,1 0-1,14-17 0,-19 26 2,6-5 13,56-31 33,-66 43-38,0-1 1,0 1 0,0-1-1,0 1 1,0-1 0,0 1-1,0 0 1,1-1 0,-1 1-1,0 0 1,2 0 0,17-1 78,38 4 0,-56-3-80,-1 1 0,0-1 1,1 0-1,-1 1 0,0-1 0,0 0 0,1 1 0,-1 0 0,0-1 0,2 2 0,21 13 58,23 20 0,-35-22-1,34 64-16,-39-59-202,1 11-8,4 35 0,-12-63 88,0 1 1,1-1 0,-1 1 0,0-1 0,0 1-1,1-1 1,-1 1 0,1-1 0,0 2 0,12 21-351,11 24-2639,-7-15-6965,-39-77 7526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0 352 11208,'0'0'21,"0"0"1,0 0 0,0-1 0,0 1 0,0 0 0,1 0 0,-1-1-1,0 1 1,0 0 0,0 0 0,0 0 0,0-1 0,0 1-1,0 0 1,0 0 0,1 0 0,-1-1 0,0 1 0,0 0-1,0 0 1,0 0 0,1 0 0,-1-1 0,0 1 0,0 0-1,1 0 1,-1 0 0,0 0 0,0 0 0,0 0 0,1 0-1,10 0 1535,10 6 883,-10-2-2111,0 2 0,13 6 0,16 9 298,-39-20-601,120 55 1085,-82-42-1003,-24-11 139,56 0 70,-70-3-308,0 0-1,-1 0 0,1 0 0,0 0 1,0 0-1,0 0 0,0-1 0,0 1 1,-1 0-1,1 0 0,0-1 0,0 1 1,1-2-1,14-8 60,27-22 0,-42 31-62,0 0-1,0 0 1,0 0-1,0 0 1,0 0-1,0-1 1,-1 1-1,2-2 0,7-15 16,-2-1 0,9-27 0,-14 26 40,-5-84 22,-1 83-34,-33-78 57,29 82 110,-5-2-73,-22-25 0,35 43-138,-1 1 0,1-1 1,0 1-1,-1-1 0,1 1 1,-1-1-1,1 1 0,-1 0 1,1-1-1,-1 1 0,1 0 1,-1 0-1,1-1 0,-1 1 1,1 0-1,-1 0 0,1 0 0,-1 0 1,1-1-1,-1 1 0,0 0 1,1 0-1,-1 0 0,0 0 1,-6 0 23,-1 0 0,1 0 0,-14 3 0,8 0 7,-24 9 0,35-11 5,-1 0 0,1 0 0,-1 0 0,1 1 0,-4 2 0,-78 66 288,82-68-299,0 0-1,0 0 1,0 0 0,0 0-1,1 0 1,-2 4-1,-46 97 242,48-101-252,0 0 1,0 1-1,1 0 1,-1-1-1,1 1 1,-1-1-1,1 4 1,2 128 187,-1-129-186,-1-1 0,1 0 0,0 0 0,0 0 0,2 5 0,66 161 123,-52-139-148,25 34 3,6-8-71,-48-57 73,2 3-73,1-1-1,-1 1 1,1 0 0,4 2-1,5 3-42,-1 0-1,2-1 0,-1-1 0,14 6 0,-25-12 72,-1 0 1,1 0-1,0 1 0,-1-1 0,1 0 0,0 0 0,0 0 0,-1 0 0,1 0 0,0 0 0,-1 0 0,1 0 0,0 0 1,0 0-1,0-1 0,5-1-44,-1 0-1,0 0 1,0 0 0,0-1 0,0 0 0,-1 0-1,1 0 1,-1-1 0,5-4 0,-8 7 70,0-1 0,0 1-1,0 0 1,0 0 0,0-1 0,0 1 0,-1 0 0,2-3 0,35-93-1557,-32 83 616,34-91-10713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12280,'9'12'70,"-4"-5"258,-1 0 1,0 0-1,6 13 1,21 59 1235,-25-60-663,19 87 311,-11-32 41,-10-54-1162,-1-8 34,2 26 0,5 84 681,-8-119-572,-1-6-202,-1 1-5,2-2-8,-1 2-16,0 0-1,-1-1 1,1 1-1,-1 0 0,1-1 1,-1 1-1,0-3 1,8-81 9,-6 65-26,22-105-12,-17 101-26,42-93-7,-38 98 52,45-50 3,-55 69 6,-1 1-1,1-1 1,-1 0-1,1 1 1,0-1 0,0 1-1,-1-1 1,1 1-1,0-1 1,0 1-1,-1-1 1,1 1-1,1-1 1,3 0 5,0 0-1,-1 0 1,1 0 0,0 1 0,-1 0-1,1 0 1,0 0 0,0 0 0,-1 1 0,7 1-1,-10-2 7,-1 0-1,1 0 0,0 1 1,-1-1-1,1 0 0,0 0 0,-1 1 1,1-1-1,0 1 0,-1-1 1,1 0-1,-1 1 0,1-1 1,-1 1-1,1-1 0,-1 1 0,1 1 1,16 20 125,19 33 1,-26-34-104,36 96 26,-38-93 12,27 88 10,-18-54-130,-13-43 50,4 12-722,-8-26 598,0 0 84,0 0 1,0 0-1,1-1 0,-1 1 0,0 0 0,1 0 0,-1 0 0,0-1 0,1 1 1,-1 0-1,1 0 0,-1-1 0,1 1 0,-1 0 0,1-1 0,0 1 0,-1 0 1,1-1-1,1 1 0,1-5-695,6-16 274,8-24 0,-9 24 244,18-41 1,14-39-1868,19-48-8112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1460 1 12552,'13'137'249,"-9"-100"999,11 71 4,4 18-821,-11-72 468,29 235 264,-28-232-750,36 200 49,-36-212-634,48 134-214,-57-177 316,1 0-1,-1 0 0,1 0 1,0 0-1,0-1 0,0 1 1,0 0-1,0 0 0,0-1 1,0 1-1,1-1 0,1 3 1,-3-4 70,7 7-229,1 0 0,0 0 1,16 10-1,-16-13 183,0 0-1,0-1 0,1 0 1,11 3-1,-20-6 47,2 0-18,-1 0 0,0 1 0,1-1-1,-1 0 1,1 1 0,-1-1 0,1 0 0,-1 0 0,1 0 0,-1-1 0,0 1 0,1 0 0,1-1 0,8-1-46,-1-1 1,0 0 0,13-6-1,53-34-1830,43-13-7316,-119 55 9200</inkml:trace>
  <inkml:trace contextRef="#ctx0" brushRef="#br0" timeOffset="1">2166 447 12464,'-22'-9'1820,"-30"-10"0,50 18-1705,0 1 1,1 0 0,-1-1-1,0 1 1,1 0 0,-1 0-1,1 0 1,-3 0 0,-137 8 1253,105-4-796,-175 32 106,156-25-724,-113 20 3,-22 7-127,111-22-638,-329 78-294,328-74 436,-292 79-174,261-69-1202,-113 30-5444,522-140 5625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2248 15960,'2'-74'258,"1"52"1035,33-137 393,-22 113-1018,35-102 4,10-22-510,-33 96-22,42-126 0,7-15-149,-46 129-178,117-336-39,-118 346 212,34-83 1,-4 18 12,-37 95 7,59-106 49,-79 149-16,1 1 0,-1-1 0,1 1 0,0-1 1,3-2-1,-2 1-9,1 0 1,0 0-1,0 0 1,0 1-1,0 0 1,1 0 0,-1 0-1,1 0 1,0 1-1,9-4 1,-9 6 74,0 6 36,8 15-56,-2-1 0,-1 1 0,10 30 0,-17-42-11,0-1 0,1 13 0,20 102 151,-2 24-149,-12-82 79,16 111 3,1 16-71,-15-110 186,70 351 106,-63-346-126,98 324 83,-93-336-174,37 92 3,12 10-132,-5-38-33,-14-48-46,-54-91 46,19 30-234,45 71-170,-64-100 357,0 0-1,1 0 0,-1 0 1,1-1-1,-1 1 0,1 0 0,-1-1 1,1 1-1,0 0 0,-1-1 1,1 1-1,1 0 0,-2-1 26,0 0 0,1 1-1,-1-1 1,1 0 0,-1 1 0,1-1-1,-1 0 1,0 0 0,1 0-1,-1 1 1,1-1 0,-1 0 0,1 0-1,-1 0 1,1 0 0,0 0-1,-1 0 1,1 0 0,-1 0-1,1 0 1,-1 0 0,1 0 0,-1 0-1,1-1 1,0 1 0,0-2-43,0 1 0,0-1 1,-1 0-1,1 1 0,0-1 1,-1 0-1,1 1 0,-1-1 0,0 0 1,0 0-1,1 0 0,-1 1 1,0-1-1,-1 0 0,1-2 1,-4-112-846,2 83 692,-5-66 3,-5-56-2233,-6-79-9578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754 67 16048,'46'18'320,"-42"-16"359,-8-1 241,-19 0 93,-33-3-1,51 2-902,-20-2 965,-128-10 330,119 9-852,-145-11 29,143 11-994,-140-10-274,148 10-292,-55-9-242,81 11 906,5-2 207,10-1 21,37-2-2355,15-5-9512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302 783 14432,'-22'80'238,"16"-57"957,-32 126 398,28-112-820,-46 186 235,45-178-608,-37 153 84,40-166-464,-19 73 12,27-104-29,0 0-1,0-1 0,0 1 1,-1-1-1,1 1 0,0 0 0,0-1 1,0 1-1,-1-1 0,1 1 1,0-1-1,-1 1 0,1-1 1,0 1-1,-1-1 0,1 1 0,-1 0 1,0 0 0,0 0 0,0-1 0,0 1 0,0-1 0,0 1 0,0-1 0,0 1 0,0-1 1,0 1-1,0-1 0,0 0 0,0 1 0,-2-1 0,3 0-2,-1 0 0,1 0-1,-1 0 1,0 0 0,1-1 0,-1 1-1,1 0 1,-1 0 0,1 0 0,-1-1-1,1 1 1,-1 0 0,1-1 0,-1 1-1,1 0 1,-1-1 0,-1-1 2,1 1-1,0-1 1,0 1 0,1-1-1,-1 1 1,0-1-1,0 0 1,0-2 0,-20-90 30,17 62-18,-2-77 3,1-23-7,4 76 22,6-237 34,-2 231 66,21-255 57,-17 258-44,43-199 61,-49 252-185,0 1 0,1-1 0,-1 1 0,1 0 0,0 0 1,4-6-1,-6 11-22,15-29 79,19-30 0,-19 39-60,30-30 0,-44 48-17,1 0 0,0 0 0,-1 0 0,1 1 0,0-1 0,0 1 0,0-1 0,1 1 0,-1 0 0,0 0 0,0 0 0,3-1 0,-5 2-2,19-8 9,0 1 0,26-6 0,-20 9-4,43-2-1,-68 6-4,4 0 3,1 0 0,-1 0-1,0 0 1,0 0 0,0 1-1,0 0 1,5 1 0,-9-2-3,91 26 25,2 17-12,-93-43-13,5 2 7,0 1 0,0 0 0,0 0 0,0 1 0,6 5 0,77 70 38,-2 16 14,-80-87 23,1 0 0,9 16 0,43 77 165,-12 5-163,-47-106-84,3 5 29,-1 0 0,0 1 0,-1-1 0,1 1-1,0 8 1,-2-14-29,11 97 174,-11-69-134,-4 36 1,4-61-18,-1 0 1,1 0-1,0 0 0,-1 0 1,0-1-1,0 1 0,0 0 1,0 0-1,-2 4 0,3-7-23,-8 16 78,0-1 0,-15 21 0,11-22-57,0 0 0,-18 15 1,29-27-14,-1-1 0,0 1 0,0 0 0,0-1 0,0 0 0,0 1 0,0-1 0,-1 0 0,1 0 0,-5 2 0,-15 5 38,-38 9 0,-35-4 14,95-13-60,-10 1 69,1 0-1,-12-2 1,-81-6 138,-6-9-195,69 8-159,19 4 30,-28-6-304,-63-21-1,35 4-519,76 27 916,-1 0 1,1 0-1,0 0 0,0 0 1,0 0-1,0 0 0,-1 0 1,1 0-1,0 0 0,0-1 1,0 1-1,-1 0 0,1 0 1,0 0-1,0 0 0,0 0 0,0 0 1,0 0-1,-1 0 0,1 0 1,0-1-1,0 1 0,0 0 1,0 0-1,0 0 0,-1 0 1,1 0-1,0-1 0,0 1 1,0 0-1,0 0 0,0 0 1,0 0-1,0-1 0,0 1 1,0 0-1,0 0 0,0 0 1,0-1-1,0 1 0,0 0 1,0 0-1,0 0 0,0-1 1,0 1-1,0 0 0,0 0 1,0 0-1,0 0 0,0-1 0,0 1 1,1 0-1,5-4-240,-1 2 167,-3 1 67,1 0-1,-1 0 1,1 0-1,-1 1 1,1-1-1,-1 1 1,1 0-1,0 0 1,-1 0-1,4 0 1,105-2-2612,-8 0-9163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 0 15776,'-24'101'1942,"8"-21"-359,13-68-1135,-33 142 1922,-4 2-1628,32-120-716,-32 180 2,34-175-48,-8 132-113,14-147-414,0-14 375,0-1 0,1 1 0,1-1 0,5 17 0,-8-28 147,1 1 1,0-1-1,0 0 0,0 0 0,0 0 0,0 1 0,1-1 0,-1 0 0,0 0 1,0 0-1,0 0 0,0 1 0,0-1 0,0 0 0,0 0 0,0 0 0,0 0 1,0 0-1,0 1 0,1-1 0,-1 0 0,0 0 0,0 0 0,0 0 0,0 0 1,0 0-1,1 1 0,-1-1 0,0 0 0,0 0 0,0 0 0,0 0 0,1 0 0,-1 0 1,0 0-1,0 0 0,0 0 0,0 0 0,1 0 0,-1 0 0,1 0-10,0 0-1,0 0 0,0 0 0,0 0 0,0 0 0,0 0 0,0 0 1,-1-1-1,1 1 0,0 0 0,0-1 0,0 1 0,0 0 1,0-1-1,-1 1 0,1-1 0,0 1 0,0-1 0,-1 0 1,1 1-1,0-1 0,-1 0 0,1 1 0,0-1 0,-1 0 0,1-1 1,2-2-421,0 1 0,0-1 1,0 1-1,0 0 1,5-3-1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1 15416,'0'94'286,"-1"-80"1147,0-10-965,1-4-413,0 1 1,0-1-1,0 0 0,0 1 1,0-1-1,0 1 0,0-1 1,0 1-1,-1-1 0,1 0 1,0 1-1,0-1 1,0 1-1,-1-1 0,1 0 1,0 1-1,-1-1 0,1 0 1,0 1-1,-1-1 0,1 0 1,0 0-1,-1 1 1,1-1-1,0 0 0,-1 0 1,1 0-1,-1 1 0,1-1 1,-1 0-1,1 0 0,0 0 1,-1 0-1,1 0 1,-1 0-1,1 0 0,-1 0 1,1 0-1,-1 0 0,1 0 1,-1 0-1,1 0 0,-12-2 1047,9 1-891,-1 0-1,1 1 1,0 0-1,-6 0 1,-36 6-342,45-6 117,0 0-1,0 0 0,0 0 0,0 0 1,-1 0-1,1 0 0,0 0 0,0 0 1,0 0-1,0 0 0,0 0 0,-1 0 1,1 0-1,0 0 0,0 0 1,0 0-1,0 0 0,0 0 0,0 0 1,-1 0-1,1 0 0,0 0 0,0 0 1,0 0-1,0 0 0,0 0 0,0-1 1,-1 1-1,1 0 0,0 0 1,0 0-1,0 0 0,0 0 0,0 0 1,0-1-1,0 1 0,0 0 0,-9-16-316,-5-11-3016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7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306 160 6192,'0'0'1217,"-4"-6"-198,-18-28 386,-19-41 1334,15 31-1334,25 44-1384,1 0 1,0-1-1,0 1 0,0 0 0,0 0 1,0 0-1,-1 0 0,1 0 1,0 0-1,0 0 0,0 0 1,0 0-1,0 0 0,-1 0 0,1 0 1,0 0-1,0 0 0,0 0 1,0 1-1,0-1 0,-1 0 1,1 0-1,0 0 0,0 0 1,0 0-1,0 0 0,0 0 0,0 0 1,-1 0-1,1 0 0,0 1 1,0-1-1,0 0 0,0 0 1,0 0-1,0 0 0,0 0 0,0 0 1,0 1-1,0-1 0,0 0 1,0 0-1,0 0 0,0 0 1,0 1-1,-2 5 269,0 1-1,1-1 1,-1 8 0,0-2-229,-6 39 625,-10 29-12,13-63-228,-35 81 178,31-76-184,-40 96 136,40-96-336,-29 75 86,33-79-140,-11 70 58,15-87-235,1 0-1,0 0 1,0 1-1,0-1 1,0 0-1,0 0 0,0 0 1,0 0-1,0 1 1,0-1-1,1 2 1,5 14 41,0 0 0,12 22 0,-17-38-36,0 0-1,0 1 1,0-1-1,0 0 1,0 0-1,0 1 1,0-1-1,1 1 1,14 10 39,0 0 1,22 12 0,-21-17 1,80 18 49,-75-22 64,98 6 64,-96-8-104,98 6 52,-96-4-72,102 17 50,-102-14-38,94 31 56,-98-28-14,-21-9-157,36 17 104,39 23-1,41 35 39,-96-59-20,-26-19-90,1-1 1,-1 0 0,1 0 0,0 0 0,0 0 0,0-1-1,-3-5 1,4 6-22,1-1-1,0 1 0,0-1 1,1 0-1,0 0 0,0 0 1,-1-6-1,2 11-14,1-1 0,-1 0 0,0 1 0,1-1 0,-1 0 0,1 1 0,-1-1 0,1 0 0,-1 1 0,1-1 0,-1 1 0,1-1 0,0 1 0,-1-1 0,1 1 0,0 0 0,-1-1 1,1 1-1,0 0 0,0-1 0,0 1 0,5-1-126,-1 1 1,0-1-1,1 1 1,-1 0-1,0 0 1,1 1-1,-1-1 1,7 3-1,5 0-361,-14-3-111,4 0-1198,-8-5 961,-1-1 753,1 0-56,-5-16-2280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12280,'0'0'1608,"10"2"-268,45 7 103,45 3-149,-77-10-708,103 6 156,-100-6-556,98 10-7,-101-8-406,79 17-171,-83-15-236,63 37-300,-58-30-1683,26 11-5233,-116-57 5932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9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12464,'53'3'1536,"-43"-4"228,-9 1-1703,-1 0 0,1 0 0,-1 0 0,0-1 0,1 1 0,-1 0 0,0 0 0,0 0 0,1 0 0,-1-1 0,0 1-1,1 0 1,-1 0 0,0-1 0,0 1 0,1 0 0,-1-1 0,0 1 0,0 0 0,0-1 0,1 1 0,-1 0 0,0-1 0,0 1 0,0 0 0,0-1 0,0 1 0,0-1-1,1 0-6,-1 1-1,0 0 0,1-1 1,-1 1-1,0-1 0,1 1 1,-1 0-1,1 0 0,-1-1 1,1 1-1,-1 0 0,1 0 0,-1-1 1,1 1-1,-1 0 0,2 0 1,-1-1 46,5-1-67,0 1-1,0-1 1,1 1-1,-1 0 0,0 1 1,1-1-1,10 2 1,-9-1-8,10 0 66,0 1-1,27 4 1,-5 1 103,83 9 14,-95-12-162,126 9 33,-122-10 34,126 0 43,-124-2-56,139-9 40,-143 7-38,-11 0-40,75-10 210,8-9 47,-101 21-314,0 0 0,1 0 0,-1 0 0,0 0 0,0 0 0,1 1-1,-1-1 1,0 0 0,0 1 0,0-1 0,1 0 0,-1 1 0,0 0 0,2 1 0,-1-1 4,1 4 37,0 12-16,1 30 0,4 93 28,-8-111 10,-4 134 38,2-123-6,-12 210 31,11-200-76,-20 171 37,19-183 16,1-16-53,0 9 9,-1-1 1,-10 35-1,11-55-26,0-1 0,-1 1 0,-7 15 0,4-19 130,6-5-155,-3 1 8,0 1-1,0-1 1,0 0 0,0 0 0,0 0-1,0 0 1,-1-1 0,1 0 0,-1 0 0,1 0-1,-1 0 1,1-1 0,-10 0 0,-73-5 105,48 1 51,-93-5 112,-14 4-73,113 5-130,-153 6 42,149-5-6,-129-3 48,138 1-70,-13-3-100,-73-17 0,113 21-27,1 0-1,0 0 0,0 0 1,-1 0-1,1 0 0,0 0 0,0 0 1,-1 0-1,1 0 0,0 0 1,0 0-1,-1 0 0,1-1 1,0 1-1,0 0 0,-1 0 1,1 0-1,0 0 0,0-1 0,0 1 1,0 0-1,-1 0 0,1 0 1,0-1-1,0 1 0,0 0 1,0 0-1,0-1 0,-1 1 1,1 0-1,0 0 0,0-1 0,0 1 1,0 0-1,0 0 0,0-1 1,0 1-1,1-1-8,-1 1 0,1 0 0,-1 0 0,0-1 0,1 1 0,-1 0 0,1 0 1,-1 0-1,1 0 0,-1 0 0,1 0 0,0 0 0,-1 0 0,1 0 0,-1 0 0,1 0 0,-1 0 0,1 0 0,-1 0 0,1 0 0,-1 1 0,1-1 1,-1 0-1,1 1 0,74 29-798,-51-20-1790,20 8-7511,-103-42 7607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0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1 11656,'64'0'233,"-63"0"-85,0 0 1,0 0-1,-1 0 1,1 0-1,0 0 1,-1 0-1,1 0 1,0 0-1,-1 0 1,1 1-1,0-1 1,-1 0-1,2 1 1,-2-1-134,0 0 0,0 0 0,0 0 1,0 1-1,0-1 0,0 0 0,0 0 0,0 0 0,0 0 1,0 0-1,0 1 0,0-1 0,0 0 0,0 0 1,0 0-1,0 0 0,0 0 0,0 0 0,0 1 0,0-1 1,0 0-1,0 0 0,0 0 0,0 0 0,0 0 1,0 1-1,0-1 0,0 0 0,0 0 0,0 0 0,0 0 1,-1 0-1,1 0 0,0 0 0,-7 6 103,-16 7 1681,23-13-1782,0 0 1,0 0-1,0 0 1,0 0-1,0 0 1,0 0 0,0 0-1,0 0 1,0 0-1,0 0 1,0 0 0,0 0-1,0 0 1,0 1-1,0-1 1,0 0-1,0 0 1,0 0 0,0 0-1,0 0 1,0 0-1,0 0 1,0 0 0,0 0-1,0 0 1,0 0-1,0 0 1,0 0 0,0 0-1,0 1 1,0-1-1,0 0 1,0 0-1,0 0 1,0 0 0,0 0-1,0 0 1,0 0-1,0 0 1,0 0 0,0 0-1,0 0 1,0 0-1,1 0 1,-1 0 0,0 0-1,0 0 1,0 0-1,0 0 1,0 0-1,0 0 1,0 0 0,0 0-1,0 0 1,0 0-1,0 0 1,0 0 0,0 0-1,0 0 1,1 0-1,-1 0 1,0 0-1,6 2-11,-5-1 80,3-1 32,0 1-1,0-1 1,0 0-1,7 0 0,13-1 226,46 1 10,-60 0-253,0 0-1,16 3 1,-4 0-52,34 1 24,-32-2 114,111 14 56,-107-12-154,109 11 48,-110-13-8,-22-1-100,128 10 288,-109-10-247,91 7 436,-112-8-461,0 1-1,0-1 1,-1 1-1,1 0 1,0 0-1,-1 0 1,5 2-1,-5-2-27,1 4 6,-1 7-13,0 0 1,-1 0 0,-1 20 0,-5 42 4,2-41-7,-8 81 27,9-90 8,-33 436 223,22-329-174,12-117-69,0-9 13,0 0 0,1 0 0,-2 0 0,1 0 0,-1 0 0,1-1 0,-2 1 0,1 0 0,-5 7 0,6-11-26,0 1 0,-1 0 0,1-1 0,-1 0 0,1 1 1,-1-1-1,0 0 0,1 0 0,-1 0 0,0 0 0,0 0 0,0 0 0,0 0 1,1-1-1,-1 1 0,0-1 0,0 1 0,0-1 0,-1 0 0,1 0 0,0 0 0,0 0 1,0 0-1,0 0 0,-3-1 0,-19-6 74,1-1 0,1 0-1,-32-17 1,-25-10 31,61 29-87,0 0 0,0 1-1,0 0 1,-1 2 0,-19-2-1,4 4 12,-1 1 0,0 2 0,-40 6 0,-6 10 14,-72 11 8,53-16-29,89-11-70,0-1 0,-1 0 1,1 0-1,0-1 0,-1 0 0,1-1 1,-1-1-1,1 1 0,0-2 0,0 0 0,-21-8 1,16 5-3240,-17-4-7451,77 24 8087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3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0 4576,'15'8'8272,"-18"53"-7056,3 42-624,1-77-312,3 132 94,-3-124-180,9 135 70,-7-138-103,13 99 68,-13-108-74,17 65 81,-15-75-10,-3-9-201,0 1 0,0-1 0,0 0 0,0 0 0,0-1 0,1 1 0,-1 0 0,1-1 0,0 0 0,3 3 0,-6-5-25,0 0 1,0 0-1,0 0 0,0 0 1,0 0-1,1 0 0,-1 1 1,0-1-1,0 0 0,0 0 0,0 0 1,0 0-1,0 0 0,1 0 1,-1 0-1,0 0 0,0 0 1,0 0-1,0 0 0,0 0 1,0 0-1,1 0 0,-1 0 0,0 0 1,0 0-1,0 0 0,0 0 1,0 0-1,0 0 0,1 0 1,-1 0-1,0 0 0,0-1 0,0 1 1,0 0-1,0 0 0,0 0 1,0 0-1,0 0 0,1 0 1,-1 0-1,0 0 0,0-1 0,2-1 2,0-1 0,-1 0-1,1 1 1,-1-1-1,1 0 1,-1 0-1,0 0 1,0 0 0,-1-1-1,2-4 1,-2 8-2,1-6 2,0 0 0,0 0 1,-1 0-1,0-12 0,0 3 0,-3-50 1,-1-7 2,0-3-2,1 12 2,0 13-4,3 47 0,1 1-1,-1-1 0,0 1 0,1-1 0,-1 1 0,1-1 0,1-3 0,-1 5 0,-1 1 0,0-1 0,1 0-1,0 0 1,-1 1 0,1-1 0,-1 0 0,1 1 0,0-1 0,-1 0 0,1 1 0,0-1 0,0 1 0,-1-1-1,1 1 1,0 0 0,1-1 0,-1 1 0,-1 0 0,0 0 0,0 0 0,0 0-1,1 0 1,-1 0 0,0 0 0,0 0 0,0 0 0,1 0 0,-1 0 0,0 0-1,0 0 1,0 0 0,1 0 0,-1 0 0,0 0 0,0 0 0,0 0-1,0 0 1,1 1 0,-1-1 0,0 0 0,0 0 0,0 0 0,0 0 0,0 0-1,1 1 1,-1-1 0,0 0 0,0 0 0,0 0 0,0 0 0,0 1 0,0-1-1,0 0 1,0 0 0,0 0 0,0 1 0,12 18-2,16 35 1,20 58-6,-43-98 6,3 7-4,-7-15 4,17 47-12,11 65 0,-28-115-4,-1 0 0,0 0 0,0 0-1,1 0 1,-2 0 0,1-1 0,0 1 0,-1 0 0,1 0-1,-1 0 1,0-1 0,-2 6 0,3-7-3,0-1 16,0 1-1,0-1 0,0 0 1,0 0-1,0 0 0,0 0 0,0 0 1,0 0-1,0 0 0,0 0 0,0 1 1,-1-1-1,1 0 0,0 0 1,0 0-1,0 0 0,0 0 0,0 0 1,0 0-1,0 0 0,0 0 1,0 0-1,0 0 0,0 1 0,0-1 1,0 0-1,-1 0 0,1 0 0,0 0 1,0 0-1,0 0 0,0 0 1,0 0-1,0 0 0,0 0 0,0 0 1,-1 0-1,1 0 0,0 0 0,0 0 1,0 0-1,0 0 0,0 0 1,0 0-1,0 0 0,0 0 0,-1 0 1,1 0-1,0 0 0,0 0 0,0 0 1,0 0-1,0 0 0,0-1 0,-8-2-107,1-1-1,-13-9 0,10 4-20,-49-58-43,47 49 96,-44-92-79,45 87-154,-43-82-218,45 90-241,9 14 751,-1 0-30,0-1-1,0 0 1,-1 1 0,1-1 0,0 1 0,-1 0-1,1-1 1,-1 1 0,0 0 0,1 0 0,-1 0-1,0 0 1,0 0 0,0 0 0,0 0 0,1 1-1,-5-2 1,3 3 6,4 4-15,16 62-462,-10-41-604,16 62-6507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6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13624,'7'-50'261,"-6"46"294,2 4 198,1 3-540,-1-1 0,1 0 0,-1 1 1,1 0-1,-1 0 0,4 4 0,15 14 879,38 29 36,-41-36-725,1-1 0,31 16 0,-38-22-352,8 3 15,90 31 41,-87-33 26,107 26 71,-99-28 18,170 28 72,-160-28-174,163 21 72,-163-22 48,166 24 64,-165-23-222,181 33 47,-177-31 4,193 27 47,-192-28-80,197 23 32,-193-24-70,221 26 28,-216-25-28,224 37 36,-224-32 2,235 66 39,-233-60-44,235 81 57,-233-77 16,260 93 46,-255-91-172,263 100 26,-264-98-2,259 116 34,-258-114 2,273 97 43,-271-102-50,273 82 35,-274-85-70,261 81 34,-265-82 14,242 68 45,-247-70-58,207 62 43,-212-63-36,224 61 36,-222-63-76,206 47 28,-210-51-28,206 38 36,-208-40 2,180 30 39,-187-31-44,149 29 69,-155-29 62,158 25 86,-176-29-297,103 12 20,-45-8-25,-69-7-18,-1 0 0,1 0 0,-1 0 0,1-1 0,-1 0 0,0 0 0,8-3 0,-6 2-32,41-14-564,-9 2 164,38-12-1,-72 24 370,-1 0-1,1 1 1,-1-1-1,1 1 1,5-1 0,4 1 6,23-6-31,-34 6 45,-1 1 0,0-1 0,1 1 0,-1-1 0,1 1 0,-1 0 0,6 1 0,0 1-8,15 1-62,-23-3 107,-1 0 1,0 0 0,1 0-1,-1 0 1,0 0 0,1 0 0,-1 0-1,0 0 1,0 0 0,1 0-1,-1 0 1,0 0 0,0 1 0,1-1-1,-1 0 1,0 0 0,0 0-1,1 0 1,-1 1 0,0-1 0,0 0-1,0 0 1,1 1 0,-1-1-1,0 0 1,0 0 0,0 1 0,3 3-72,-1 0 1,0 0 0,0 0 0,-1 1 0,1-1 0,1 8 0,3 38-3306,-4-37 2010,0 8-8602,-5-49 7498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13808,'0'0'4603,"-2"4"-4007,-26 47-69,-21 51-452,38-77-57,-1 4 84,-51 140 44,49-128-44,-66 205 30,65-201-104,10-28-50,-59 162-286,62-172 219,-1 0 17,0 0-1,0 0 0,-1 0 0,0 0 1,-7 10-1,9-16-261,3-9-117,26-133-505,-25 136 934,8-45-2173,6-39-5989,-38 208 6148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11384,'0'0'7879,"10"0"-7645,28 0-142,-22 1 134,63 16 76,-62-12-156,76 30 68,-74-25-28,76 56 48,-77-50-188,64 77 34,-81-91-60,1 1 0,0-1 0,0 1 0,-1-1 0,3 6 0,8 21 62,11 46-1,-22-73-69,-1 0 0,0 0 0,1 1-1,-1-1 1,0 0 0,0 0 0,0 4 0,-2 8 37,-3 23 0,0-22-16,-7 20 0,11-33-14,1-1-1,-1 1 1,0-1 0,1 1 0,-1-1 0,0 0 0,0 1 0,0-1 0,0 0 0,0 0-1,-2 3 1,-9 7 95,-20 16-1,-22 6-54,30-22 9,-111 28 45,108-35 20,17-2-96,-32 3 37,-49-1 1,78-4-87,0 1-59,1-1 0,-1 0 0,-24-5 0,36 5 42,-1 0 1,1-1-1,-1 1 1,1-1-1,0 1 1,-1-1-1,1 1 1,0-1-1,-1 0 1,1 1-1,0-1 1,0 0 0,0 0-1,0 0 1,0 0-1,-1-1 1,2 2 15,0-1 0,0 1 0,0 0 0,-1 0 0,1 0 0,0 0 0,0 0 0,0 0 0,0 0 1,0 0-1,0 0 0,0 0 0,0 0 0,0 0 0,0 0 0,0 0 0,0 0 0,0-1 0,0 1 0,0 0 1,0 0-1,0 0 0,0 0 0,0 0 0,0 0 0,0 0 0,0 0 0,0 0 0,0 0 0,0 0 0,0 0 1,0 0-1,0-1 0,0 1 0,0 0 0,0 0 0,1 0 0,-1 0 0,0 0 0,0 0 0,0 0 0,0 0 1,0 0-1,0 0 0,0 0 0,0 0 0,0 0 0,0 0 0,0 0 0,0 0 0,0 0 0,0 0 0,0 0 1,1 0-1,-1 0 0,0 0 0,0 0 0,0 0 0,0 0 0,0 0 0,0 0 0,0 0 0,2-1-105,3-1-28,1 0 1,0 0 0,0 1-1,0-1 1,0 1 0,10 0-1,83-5-2388,-7-1-9339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467 120 12728,'-134'-98'5789,"129"95"-5658,0 1 1,-1-1 0,1 1-1,0-1 1,-1 2-1,0-1 1,1 1 0,-9-2-1,6 2-62,-5 0 146,-62 18 73,73-17-278,1 0 1,0 1 0,0-1-1,0 1 1,-1-1 0,1 1-1,0 0 1,0-1 0,0 1-1,0 0 1,-1 1 0,-23 21 103,-22 28 0,34-32 234,-42 86 136,48-83-178,-11 94 118,19-93-144,19 85 95,-14-89-182,42 62 61,-37-68-146,5-1-38,33 20 1,-48-32-68,0 1 0,0 0 0,1-1 0,-1 0 0,0 1 0,0-1 0,0 0 0,0 1 0,0-1 0,2 0 0,7 0 6,1 0-1,-1 0 0,0-1 0,17-4 1,-27 5-9,1-1 1,0 1-1,0 0 1,0-1-1,0 1 1,0 0-1,0-1 1,0 1-1,0-1 1,-1 0-1,1 1 1,1-2-1,5-4 3,0-1-1,7-9 0,-7 6-2,0 0 1,9-18-1,-10 14 0,10-27 0,-2-19 0,-4 6 0,-4 6 0,1-33 30,-6 79-18,0 6-6,0 12 0,1 17-8,0-19-18,16 65-108,-17-77 54,-1 0 0,1 0 0,-1 0 0,1 0 0,0 0 0,1 2 0,43 69-716,-44-72 704,0 1 1,0-1-1,0 0 0,0 0 0,0 0 0,0 0 0,0 0 0,1 0 1,1 1-1,75 43-1106,-61-39 360,-16-6 771,14 4-189,1-1-1,-1 0 1,0-1-1,21-1 0,40-6-2190,-6 0-8165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11384,'3'70'1648,"-3"-67"-1041,0-3-596,0 0 1,0 0 0,0 0 0,0 0 0,0 0-1,0 0 1,0 0 0,0 0 0,0 0-1,0 0 1,0 0 0,0 0 0,0 0-1,0 0 1,0 0 0,0 0 0,-1 0-1,1 0 1,0 0 0,0 0 0,0 0-1,0 0 1,0 0 0,0 0 0,0 0-1,0 0 1,0 0 0,0 0 0,0 0-1,0 0 1,0 0 0,0 0 0,0 0-1,0 0 1,0 0 0,0 0 0,0 0-1,0 1 1,0-1 0,0 0 0,0 0-1,0 0 1,0 0 0,0 0 0,0 0-1,0 0 1,0 0 0,0 0 0,0 0-1,0 0 1,0 0 0,0 0 0,0 0-1,0 0 1,0 0 0,0 0 0,0 0-1,0 0 1,0 1 0,0-1 0,0 0-1,0 0 1,0 0 0,0 0 0,0 0-1,-6-2 3128,6 6-2411,-5 47 678,1 25-807,3-30 26,-1 48-65,-3 210 964,5-302-1382,0-5-85,-1 1 1,1-1 0,-1 1 0,0 0-1,-1-4 1,-2-3-6,0-4-13,0 1 0,1-1-1,1 0 1,0 0 0,0 0-1,2 0 1,0-16 0,3 8-37,-3 18-44,1 0 0,0 0 0,0 0 0,0 0 0,1 0-1,-1 0 1,1 0 0,0 1 0,0-1 0,-1 0 0,2 1 0,-1-1 0,0 1-1,0 0 1,1 0 0,-1 0 0,1 0 0,0 0 0,5-2 0,-3 1-46,-2 3-197,-1-1 1,0-1-1,0 1 0,0 0 1,0 0-1,-1-1 1,1 1-1,0-1 0,-1 1 1,1-1-1,0 0 0,1-2 1,11-15-2287,-1 1-8795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0 13176,'-16'25'356,"11"-16"127,-1-1 1,-9 12-1,12-17-359,0-1-1,0 1 1,0 0-1,-1-1 1,1 0 0,-1 0-1,1 0 1,-1 0 0,-6 2-1,-27 4 1330,28-6-1163,0 0 1,0 0 0,-8 3 0,-13 8 90,15-4 459,-78 60 247,72-49-692,-102 118 169,92-102-138,-62 74 1,-11 13-264,63-76 225,-164 181 117,-31 16-108,174-179-214,43-40-148,16-20-30,-2 4-133,0 0 0,1 0 0,0 1 0,-2 9 0,5-16-4,1-2 58,0-1-1,0 1 1,0-1 0,1 1 0,-1-1-1,0 1 1,1-1 0,-1 0 0,0 1-1,1-1 1,-1 0 0,1 1-1,-1-1 1,0 0 0,1 1 0,-1-1-1,1 0 1,-1 0 0,1 0 0,-1 1-1,1-1 1,0 0 0,3 2-2994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189 474 12464,'14'20'240,"-14"-20"-186,0 1 1,0-1-1,1 0 1,-1 1 0,0-1-1,0 0 1,0 1-1,0-1 1,0 1 0,0-1-1,0 0 1,1 1-1,-1-1 1,0 0 0,0 1-1,0-1 1,-1 1-1,1-1 1,0 0 0,0 1-1,0 0 1,-13 75 1546,10-56-827,-15 103 237,14-94-591,-21 131 126,20-126-340,-23 132 45,23-136-238,-18 108 355,21-126-216,1 2-50,-1 0 0,-1 0-1,-9 26 1,7-34-47,5-6-53,0 0 1,0 0-1,-1 0 0,1 0 1,0 0-1,0 0 0,0 0 0,-1 0 1,1 0-1,0 0 0,0 0 1,0 0-1,-1 0 0,1 0 1,0 0-1,0 0 0,0 0 0,0 0 1,0 0-1,-1-1 0,1 1 1,0 0-1,0 0 0,0 0 1,0 0-1,0 0 0,-1-1 0,-6-15 127,4 7-100,1 3 1,0-1-1,0 1 0,0-14 1,-14-103 123,13 87 62,-3-80 3,0-17-167,5 78-18,3-218 13,0 221-18,31-197 14,-26 213-34,2-1 0,1 1 0,2 0 0,25-50 0,-36 83-6,1 1 0,0-1 1,0 0-1,0 1 0,0-1 0,0 1 0,0 0 0,1-1 0,-1 1 0,1 0 0,-1 0 0,1 1 0,0-1 0,0 1 0,0-1 0,0 1 0,5-2 1,2 1 3,1 1 1,-1-1 0,0 2 0,11-1-1,-12 1 1,10 1 2,-1 0 0,1 1 0,-1 1 0,0 1 0,21 6 0,-3 3 25,43 20-1,-77-32-19,0 0-1,0 0 1,0 0-1,0 0 1,0 1-1,2 1 1,76 70 148,-66-57 58,45 73 67,-57-86-268,-1-1 0,0 0 0,0 1 0,0-1-1,1 5 1,3 12 19,-1-1 0,-1 1 0,-1 0 0,1 21 0,-3-28-13,-1 0 1,0 1 0,0-1 0,-1 0-1,-1 0 1,0 0 0,0-1 0,-8 16 0,8-20-15,-2-1 0,1 1 0,-1-1 0,0 0 0,0-1 1,0 1-1,-1-1 0,0 0 0,-10 6 0,-5 3 16,-30 13 1,34-18-36,-4 2-83,-1 0-1,-36 11 0,16-7-619,24-9 298,-59 23-974,23 2-2058,28-17-5273,60-33 6552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49 14168,'0'0'1401,"-7"-4"-229,-2-2-990,3 3 81,0-1 0,0 1 0,-11-4 0,-37-13 811,54 19-1050,-1 1 1,0 0-1,1 0 1,-1-1-1,0 1 1,0 0-1,1 0 1,-1 0 0,0 0-1,0 0 1,0 0-1,1 0 1,-1 0-1,-1 1 1,-32 6 347,27-5-353,-1 1 0,1 0 0,-14 7 0,8 0-17,1-1 0,0 2 0,0 0 0,-14 18 0,24-27-2,0 0 4,0 1-1,0-1 1,0 0 0,1 1-1,-3 4 1,-50 115 53,46-96 76,-15 103 86,22-104 74,8 87 117,-3-94-122,4 3-90,14 28 1,-21-48-187,-1 0 1,0-1-1,1 1 0,-1-1 1,0 1-1,1-1 0,-1 1 1,0-1-1,1 1 1,-1-1-1,1 0 0,-1 1 1,1-1-1,-1 1 0,1-1 1,-1 0-1,1 0 0,1 1 1,5 2 29,0-1 1,1 0 0,0 0-1,-1-1 1,1 0 0,12 1-1,-19-2-37,0 0-1,0 0 0,0 0 1,0-1-1,0 1 1,0 0-1,0 0 0,0-1 1,-1 1-1,1 0 1,0-1-1,0 1 0,1-2 1,18-10 24,-1-2 0,22-20 1,-24 18 16,60-78 21,-63 76-14,74-106 239,-87 122-275,0 0-1,-1 0 1,1 0 0,1 1-1,-1-1 1,0 1-1,0-1 1,0 1-1,1-1 1,-1 1 0,1 0-1,-1-1 1,3 0-1,-3 2 10,0 3 8,8 66 70,-1-27-77,5 15-22,25 49-62,-28-87-230,50 69-250,-58-87 399,-1 1 0,0 0 0,1 0 0,-1-1 0,1 1 1,3 2-1,67 47-1182,-70-50 1227,-1 0 1,1 0-1,0 0 1,-1 0 0,1-1-1,0 1 1,0-1-1,2 1 1,28 5-433,44 2 0,-52-9 247,115-23-2159,-11 1-8103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14344,'0'55'326,"-2"-40"1308,-24 83 565,19-73-997,-36 134 387,33-117-874,-16 85 3,-1 16-528,16-90 36,-32 182-30,36-197-574,-16 91-212,23-129 571,0 1-1,-1-1 1,1 1 0,0-1-1,0 1 1,0-1-1,0 1 1,0-1-1,0 1 1,0-1-1,0 1 1,0-1 0,0 0-1,0 1 1,0-1-1,0 1 1,0-1-1,0 1 1,0-1-1,1 1 1,-1-1 0,0 1-1,0-1 1,0 0-1,1 1 1,-1-1-1,0 1 1,1-1-1,-1 0 1,0 1 0,1-1-1,-1 0 1,0 0-1,1 1 1,0-1-1,3 3-67,-1 0-1,1-1 1,0 0-1,-1 0 1,1 0-1,1 0 1,6 2-1,-3-3 53,1 0 0,-1 0 1,1-1-1,9 0 0,-15 0-289,0 0-1,1 0 1,-1 0 0,0 0 0,0 1 0,0 0 0,5 1-1,46 10-9528,-126-29 7399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5384,'14'-2'8,"-10"1"157,0 1 0,0-1 1,0 0-1,0 0 0,4-2 1,-3-2 2790,-9 4-1055,4 1-1859,0 0 1,0 0 0,-1 0 0,1 0 0,0 0 0,0 0 0,0 0 0,0 0 0,-1 0 0,1 0 0,0 0 0,0 0 0,0 1 0,0-1 0,0 0 0,-1 0 0,1 0 0,0 0 0,0 0 0,0 0 0,0 0 0,0 0 0,0 1 0,0-1 0,-1 0 0,1 0 0,0 0 0,0 0 0,0 0 0,0 1 0,0-1 0,0 0 0,0 0 0,0 0 0,0 0 0,0 1 0,0-1 0,0 0 0,0 0 0,0 0 0,0 0 0,0 1 0,0-1 0,0 0 0,0 0 0,0 0 0,0 1 0,1-1 72,0 1 1,0-1 0,0 1 0,-1-1 0,1 1-1,0-1 1,0 0 0,0 1 0,0-1-1,0 0 1,0 0 0,0 0 0,0 0 0,0 0-1,0 0 1,-1 0 0,1 0 0,1 0 0,75-23 2353,-73 23-2365,1-1 1,-1 1-1,0-1 1,0 1-1,0 1 0,1-1 1,-1 0-1,8 3 1,-6-2-20,-2 0 13,-1-1-1,1 1 1,-1 0 0,1 0-1,-1 0 1,6 3 0,3 1 5,35 14 257,78 42 308,-110-54-642,26 11 112,0-4 61,73 14 0,-44-20-55,47 2 11,-91-8 18,117 12 62,-136-13-191,-1 0 1,14 3-1,72 21 90,-42-10-67,-1 2 0,-1 3 1,88 49-1,-121-60-25,5 3 39,-1 1 1,26 21 0,-14-8 16,4 4-78,58 48-788,-92-77 682,0 0 1,0 0-1,0-1 0,0 1 0,0 0 0,0-1 0,0 1 0,0-1 0,0 1 0,0-1 1,0 0-1,0 1 0,1-1 0,-1 0 0,0 0 0,0 0 0,0 0 0,2 0 0,16 2-2810,-1 2-6635,-41-9 7159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2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9328,'-1'0'-161,"-14"5"1063,15-5-800,-1 0 0,1 0 1,0 0-1,-1 0 1,1 0-1,0 0 0,0 0 1,-1 0-1,1 0 1,0 0-1,-1 0 0,1-1 1,0 1-1,0 0 1,-1 0-1,1 0 0,0 0 1,0 0-1,-1-1 0,1 1 1,0 0-1,0 0 1,0 0-1,-1-1 0,1 1 1,0 0-1,0 0 1,0-1-1,0 1 0,-1 0 1,1 0-1,0-1 1,0 1-1,0 0 0,0 0 1,0-1-1,0 1 1,0 0-1,0-1 0,0 1 1,0 0-1,0-1 1,-1 90 921,1 47-1340,2-113-463,5 81-312,-6-96 741,-1 1-1,1-1 1,3 11 0,-1-6 145,10 43-1450,-5-12-3513,-19-102 3887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6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10046 1 12552,'10'50'220,"-10"-49"-26,0 0 1,1 1 0,-1-1-1,0 0 1,0 1 0,0-1-1,0 1 1,-1 2 0,1-4-177,0 0 1,0 0-1,0 0 1,0 0-1,0 1 1,0-1-1,0 0 1,0 0-1,0 0 1,-1 0-1,1 1 1,0-1-1,0 0 1,0 0-1,0 0 1,0 0-1,-1 0 1,1 0-1,0 1 1,0-1-1,0 0 1,0 0-1,-1 0 1,1 0 0,0 0-1,0 0 1,0 0-1,-1 0 1,1 0-1,0 0 1,-9-4 203,9 4-172,-1 0 0,1 0 0,-1 0 0,1 0 0,-1-1 0,0 1 0,1 0 0,-1 0 0,1 1 0,-1-1 0,1 0 0,-1 0 0,1 0 0,-1 0 0,0 0 0,1 1 0,-1-1 0,1 0 0,-1 0 0,1 1 0,0-1 0,-2 1 0,1 0 86,-11 6 55,11-7-175,1 0 0,0 0 0,0 1 0,-1-1 1,1 0-1,0 0 0,-1 1 0,1-1 0,0 0 0,0 1 0,0-1 1,-1 0-1,1 1 0,0-1 0,0 0 0,0 1 0,0-1 0,-1 1 0,-9 24 291,-1 14-244,-1 57-31,11-73 96,0 118 74,0-108 18,-5 142 92,3-131-70,-8 89 3,-4 17-145,6-89 155,-54 236 123,59-281-208,-11 28 0,-107 261 286,116-291-375,-1 0-1,-10 16 1,17-30-81,-85 135 245,-6-7-172,91-128-73,-40 50 120,-183 194 51,208-228-104,-20 15-1,-102 81 68,-11-5-76,148-107-58,-64 41 162,-105 55 3,-9-4-104,105-58 79,-305 122 62,360-149-146,0-1 0,-24 5 0,42-11-56,-199 45 172,-6-11-79,122-22 200,-346 30 90,342-36-228,-351 23 74,351-23-36,-352 27 82,351-26-60,-352 29 55,351-28-230,-366 30 32,364-30 50,-362 20 39,361-23-106,-386 10 35,381-12 12,-393 11 35,393-11-82,-378 20 27,383-17-22,-350 29 23,355-27-30,-353 26 15,353-28-46,-338 29 11,346-27-20,-270 39 5,288-36-10,-79 21 4,-8 13-10,112-32-2,-41 22 0,63-27 0,0 0 1,0 1-1,1 0 0,-14 14 1,16-12 0,0 1-1,1 0 1,1 1 0,-12 20 0,7-9 5,-10 27 0,22-46 0,0-1 1,1 0 0,0 1-1,0 0 1,0-1 0,-1 8-1,2-12-6,-13 118 47,10 15 14,4-77 199,15 237 107,-12-233-92,16 237 104,-17-235-151,1 274 84,-5-274-144,0-20-85,-11 202 114,-4-110-103,5-55 75,11-79-333,-3 11 549,3-11-421,0 1-1,0-1 0,0 0 1,0 0-1,0 0 0,0 0 1,0 0-1,0 1 0,0-1 1,0 0-1,0 0 0,0 0 1,0 0-1,0 0 0,0 1 1,0-1-1,0 0 0,0 0 1,0 0-1,0 0 0,0 0 1,0 1-1,0-1 0,0 0 1,0 0-1,1 0 0,-1 0 1,0 0-1,0 0 0,0 0 1,0 1-1,0-1 0,0 0 1,0 0-1,1 0 0,-1 0 1,0 0-1,0 0 0,0 0 1,0 0-1,0 0 0,0 0 1,1 0-1,-1 0 0,0 0 1,0 0-1,0 0 0,0 0 1,1 0-1,-1 0 0,0 0 1,0 0-1,0 0 0,0 0 1,0 0-1,1 0 0,-1 0 1,0 0-1,0 0 0,0 0 1,0 0-1,0 0 1,0 0-1,1 0 0,-1-1 1,0 1-1,0 0 0,0 0 1,0 0-1,45-35-2270,-32 25-741,11-8-8363,-56 42 8571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7745 141 12376,'-351'-3'3533,"-100"5"-427,323-1-2850,-96-6 483,58 0-524,-291-6 271,251 4-319,-396-5 477,122-12-118,110 2-99,99 15-211,-108-6 156,24 8-129,242 5-195,-129-11 150,50 1 44,-234 1 174,-91 21 91,196 8-214,-137 15-64,116 2 54,225-31-213,-17 1 77,0 5 21,52-6-112,-43 2 88,107-7-99,-24-2-1,10 0-17,32 1-27,-1 0 1,1 0-1,0 1 0,0-1 0,-1 0 0,1 0 0,0 0 0,-1 0 1,1 0-1,0 0 0,0 0 0,-1 0 0,1 0 0,0 0 1,0-1-1,-1 1 0,1 0 0,0 0 0,-1 0 0,1 0 0,0 0 1,0 0-1,0-1 0,-1 1 0,1 0 0,0 0 0,0 0 1,0 0-1,-1-1 0,1 1 0,0 0 0,0 0 0,0-1 0,0 1 1,-1 0-1,1 0 0,0-1 0,0 1 0,0 0 0,0 0 0,0-1 1,0 1-1,0-1 0,0 1-7,2-7-113,8 24 32,-4-6 69,0 1-1,-1 1 1,4 15-1,8 35-97,-14-50 100,33 125-119,-30-107 76,9 63 0,30 292-82,-38-312 132,48 586-228,-45-397 132,-8-213 46,11 232-13,-9-225 66,16 225 1,-16-229 12,18 196 26,-2 38 254,-16-238 89,20 90 0,-17-102-329,0-4 5,16 41 0,-12-24 35,-8-49-68,38 1 78,34 8-12,140 29-2,-17-3-17,341 26-48,119-32-9,-453-21-8,-62-2 0,347 25 14,34 5 38,-248-17-12,310 29 69,-267-40-79,99 2 4,487-23-49,-449-5-11,-186 5 0,70 0-6,-87 24 10,44 0 28,-280-12 2,216 1 146,-170-5 20,-52 1-88,-10 3-76,0 0-1,0-1 1,0 1-1,0 0 1,0-1-1,0 1 1,0 0-1,0 0 1,0 0-1,0 0 1,0 0-1,0 0 1,0 0-1,0 0 1,0 0-1,0 1 0,0-1 1,0 0-1,0 1 1,0-1-1,0 1 1,0-1-7,-1 0 1,0 0-1,1 0 1,-1 0-1,0 0 1,0 0 0,1 0-1,-1-1 1,0 1-1,0 0 1,1 0-1,-1 0 1,0 0-1,0-1 1,0 1-1,1 0 1,-1 0-1,0-1 1,0 1-1,0 0 1,0 0-1,1-1 1,-1 1-1,0 0 1,0 0-1,0-1 1,3-6 97,-2 6-93,-1 0 0,0 0-1,0 0 1,0 0 0,0 0 0,0 0 0,0 0 0,0 0 0,0 0-1,0 0 1,0 0 0,0 0 0,-1 0 0,1-1 0,-2-6-4,0-14 2,-1-12-4,1-7 4,0-8-4,-1-10 4,3-13-4,3-12 4,2-12-4,2-7 4,0-14-5,12-199-2,-16 252-5,-1-254 1,-3 251-15,-11-290-7,9 284 14,-17-288-6,14 293 6,-25-247-4,24 258 10,-25-203-2,26 217 2,-20-139-305,23 163 73,-1 0-448,1 0 1,-1-27 0,5 41 699,0-7-3625,-1-5-7954,0 40 8702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11296,'28'68'3376,"-17"-25"-2540,-10-41-789,0 1 1,0 0 0,-1 0 0,1 0-1,-1 0 1,0 0 0,0 4 0,0 4 10,2 33 322,-3-7 184,-7 54 1,5-50-193,6-41-227,2-8-136,1-11-2,10-25-20,7-8-7,41-67 1,-61 115 18,-1 1 0,1 0 0,-1-1-1,1 1 1,0 1 0,1-1 0,-1 0 0,6-3 0,0 1 4,1 0 0,12-4 0,-5 4 23,1 1 0,-1 1 0,1 1 0,24 0 0,-39 1-19,9 3 166,2 4-87,-1 0 0,1 1 0,-1 1 0,0 0 0,21 18 0,-24-18-60,-6-4 16,0 0 0,0 0 0,0 0 0,6 9 0,-3-4 25,10 14 68,25 42-1,-40-61-129,-2-3-9,0 0 0,1-1 1,-1 1-1,0 0 0,1-1 0,-1 1 0,0 0 0,1-1 0,-1 1 0,1-1 0,0 1 0,-1-1 1,1 1-1,-1-1 0,1 1 0,0-1 0,1 1 0,0-4-323,9-30-21,-3 2-376,21-70 31,-22 81 626,33-76 34,-32 80 268,6-6-50,19-20 0,-33 41-163,0 1-1,1-1 0,-1 1 0,1-1 0,-1 1 0,1-1 0,-1 1 0,1-1 0,-1 1 0,1 0 0,-1-1 0,1 1 0,0 0 0,-1 0 0,1-1 1,-1 1-1,1 0 0,0 0 0,0 0 0,9-2 77,0 2 0,0-1 0,0 1 1,0 1-1,14 2 0,-23-3-70,0 0 0,0 1 1,0-1-1,0 0 0,0 1 0,1-1 0,-1 0 1,-1 1-1,1 0 0,0-1 0,0 1 0,0-1 1,1 2-1,17 16 236,32 38 0,-38-37-18,37 88 33,-42-85-366,26 87-149,-22-67-902,-7-27 956,9 37-2219,-2-10-6271,-28-98 6510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45 13176,'-6'-1'1046,"-63"-4"550,60 6-941,1 3-449,0 1 1,0-1 0,-12 11-1,13-6-26,-8 18 0,12-19-171,0 0 0,1-1 0,-2 12 0,3-8 2,0 0-1,0 0 0,1 0 1,1 0-1,0 0 0,0 0 1,5 17-1,2-3 26,0-1 0,13 26 0,-18-45 5,-1 0-1,1 0 0,0 0 1,0-1-1,1 1 1,-1-1-1,1 0 1,0 0-1,0 0 1,1-1-1,4 4 0,8 8 368,-12-16-66,40-23 90,-44 24-426,-1 0-1,1-1 1,0 1 0,-1-1 0,1 1 0,-1-1 0,1 1 0,-1-1 0,1 1-1,-1-1 1,1 0 0,-1 1 0,1-1 0,0-1 0,32-72 110,-28 56-90,-3-16 41,0 0-1,-3 0 1,-1 0-1,-1 1 1,-13-56-1,15 86-59,0-1-1,0 1 1,-1-1-1,1 1 1,-5-6-1,6 8-4,0 1 0,0-1 0,-1 1 0,1-1 1,0 1-1,-1-1 0,1 1 0,0-1 0,-1 1 0,1-1 0,-1 1 0,1 0 0,-1-1 0,1 1 0,-1 0 0,1-1 0,-1 1 0,1 0 0,-1 0 0,1-1 0,-1 1 0,0 0 0,1 0 0,-1 0 0,1 0 0,-1 0 1,0 0-1,1 0 0,-1 0 0,1 0 0,-1 0 0,0 0 0,1 0 0,-1 0 0,1 1 0,-1-1 0,1 0 0,-1 0 0,1 1 0,-1-1 0,1 0 0,-1 1 0,1-1 0,-1 0 0,0 1 0,-1 2 5,0 0 0,0 0 0,0 0 0,0 0 1,1 0-1,-1 1 0,1-1 0,-1 0 0,1 1 0,0-1 0,1 1 0,-1-1 0,1 1 0,-1-1 0,1 6 0,1 3 2,-1 1 0,5 19 0,-4-26-11,4 9-12,37 59-111,-41-73 57,0 1-1,1-1 1,-1 1 0,0-1-1,0 0 1,1 1 0,1 1-1,74 48-700,-54-36-1853,23 17-6169,-107-74 6622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12464,'-12'9'11,"-16"12"1195,-61 30 1469,50-30-2182,15-11-188,-1 0-244,18-7-61,3-2 0,0 1 0,1 0 0,-1 0 0,0 1 0,-4 3 0,3-3 24,-6 6 193,10-8-206,1-1 0,0 1 1,0-1-1,-1 1 0,1-1 0,0 1 0,0-1 0,0 1 1,0-1-1,0 1 0,0-1 0,0 1 0,0-1 0,0 1 1,0 0-1,0-1 0,0 1 0,0-1 0,0 1 0,0-1 1,0 1-1,1-1 0,-1 1 0,0-1 0,0 1 0,1-1 1,-1 1-1,6 7 136,-1 0 1,1 0 0,11 11 0,34 27 219,-16-16-167,11 9-158,-28-24-40,54 51 10,-25-20 0,-45-44-7,0 0 0,0 0-1,0 0 1,0 0-1,-1 0 1,1 0-1,-1 0 1,0 0-1,1 1 1,-1-1-1,0 1 1,-1-1-1,1 1 1,0-1 0,0 6-1,-1-7 1,0-1-2,0 0 0,0 0-1,0 0 1,1 0 0,-1 0 0,0 0 0,0 1 0,0-1 0,0 0 0,0 0 0,0 0 0,0 0 0,0 0-1,0 1 1,0-1 0,0 0 0,0 0 0,-1 0 0,1 0 0,0 0 0,0 1 0,0-1 0,0 0 0,0 0-1,0 0 1,0 0 0,0 0 0,0 0 0,0 0 0,0 1 0,-1-1 0,1 0 0,0 0 0,0 0 0,0 0-1,0 0 1,0 0 0,0 0 0,0 0 0,-1 0 0,1 0 0,0 0 0,0 0 0,-6 3 38,0-1 1,-1-1 0,1 1-1,-12 0 1,5-2 206,-74-18 70,66 13-236,-84-32 14,40 14-163,9 3-1052,6 1-19,50 19 1135,-1 0 1,1 0 0,0 0-1,0 0 1,0 0 0,0 0-1,0 0 1,0 0 0,0 0-1,-1 0 1,1 0 0,0 0-1,0 0 1,0 0-1,0 0 1,0 0 0,0 0-1,0 0 1,-1 0 0,1-1-1,0 1 1,0 0 0,0 0-1,0 0 1,0 0-1,0 0 1,0 0 0,0 0-1,0 0 1,0 0 0,0 0-1,-1-1 1,1 1 0,0 0-1,0 0 1,0 0 0,0 0-1,0 0 1,0 0-1,0 0 1,0-1 0,0 1-1,0 0 1,0 0 0,0 0-1,0 0 1,0 0 0,0 0-1,0 0 1,0-1 0,0 1-1,0 0 1,1 0-1,-1 0 1,0 0 0,1-2-51,0-1 1,1 1-1,-1 0 1,1 0-1,0 0 1,0 0-1,-1 0 1,1 1 0,0-1-1,1 1 1,1-2-1,9-6-1577,22-22-8903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13088,'24'15'229,"-23"-15"-179,-1 0 0,0 0 0,0 0 0,1 0-1,-1 1 1,0-1 0,0 0 0,1 0 0,-1 0 0,0 0 0,0 1 0,0-1 0,0 0 0,1 0 0,-1 0 0,0 1-1,0-1 1,0 0 0,0 0 0,0 1 0,0-1 0,0 1 0,3 9 533,0 0 1,-1 1-1,0 17 1,1 0 34,-1-12-512,5 33 370,4 8-109,5 23-294,22 103-79,-30-144-26,35 188-112,-35-185-408,22 126-248,-24-144 87,-4-15 465,0-1 86,1 0 0,0 0 1,7 14-1,-10-22 158,0 0 0,0 0 0,0 0 1,0 0-1,0 1 0,0-1 0,0 0 1,0 0-1,0 0 0,0 0 0,0 0 0,1 0 1,-1 0-1,0 1 0,0-1 0,0 0 0,0 0 1,0 0-1,0 0 0,0 0 0,1 0 0,-1 0 1,0 0-1,0 0 0,0 0 0,0 0 1,0 0-1,0 0 0,1 0 0,-1 0 0,0 0 1,0 0-1,0 0 0,0 0 0,0 0 0,1 0 1,-1 0-1,0 0 0,0 0 0,0 0 0,0 0 1,0 0-1,0 0 0,1 0 0,-1 0 0,0 0 1,0 0-1,0-1 0,0 1 0,0 0 1,5-2-69,-1-1 1,1 1-1,-1-1 1,0 0-1,0-1 0,0 1 1,0-1-1,4-4 1,7-8-1287,40-31-7488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22 15864,'-74'-19'332,"56"16"1327,-94 4 415,110-1-2023,-1 1 0,0-1 0,1 0 0,-1 1 0,1-1 0,-1 1 0,-3 1 0,-112 50 302,115-51-431,1 0-1,-1 0 0,1 1 1,0-1-1,0 1 1,0 0-1,0 0 1,-2 2-1,-93 106-834,69-76-1560,-30 31-6440,135-152 6701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287 413 10224,'0'0'6423,"-5"-2"-5769,0-2-561,-16-7 176,-56-25 37,70 33-298,-53-19 54,50 18 17,7 3-20,0-1 1,0 1-1,0 0 1,0 0-1,0 0 1,0 1 0,-5-1-1,7 1 186,2 0-94,0 0-1,-1 0 0,1 0 0,-1 0 0,1 0 0,0 0 0,-1 0 1,1 0-1,0 0 0,-1 0 0,1 0 0,-1 0 0,1 1 0,0-1 0,-1 0 1,1 1-1,8 2-23,16 2-24,-1-2 0,1-1-1,48-2 1,-30-7-82,-13 0-14,-24 5-6,0-1-1,0 1 1,7-4 0,-7 2 0,0 1 0,0-1 1,5-6-1,-6 5 0,0 1-1,-1-1 1,8-10 0,-9 10 0,0 0 0,-1 0 0,1 0 0,2-10 0,-3 10-1,-1-1 0,0 1 1,0-1-1,0 1 0,0-9 0,-3 5 0,1 0 0,-1 0 0,0 0 0,-1 0 0,0 0-1,-1 1 1,-4-10 0,-1 4-5,-53-46 2,61 59 2,0 0 1,0 0-1,0 0 1,-1 0-1,1 0 1,0 1-1,-1-1 1,1 0-1,-3 0 1,-21-7-3,-35-5 0,43 12-17,-73 19-5,88-18 24,0 1 1,0-1-1,1 1 1,-1 0-1,0-1 0,1 1 1,-1 0-1,-1 1 1,-7 5-1,-15 13 0,19-14 2,0 0-1,0 0 0,1 1 0,-7 10 1,7-8 2,0 1 1,1 1 0,0-1-1,1 1 1,0-1-1,-2 21 1,4-13 91,15 68 35,-8-70-68,36 58 22,-32-61-56,18 14 4,8 1-26,-26-21-89,0 0 0,1-1 0,0-1 0,0 1-1,0-2 1,1 1 0,0-2 0,0 1 0,12 0-1,6-1-573,-24-5-150,1-2 621,-1-1-1,0 1 1,0-1-1,0-1 0,5-5 1,27-38-590,-20 26-892,37-47-9632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0 205 14344,'5'19'1296,"-1"0"0,-1 0 0,2 39 1,-5-55-1318,1 1-1,-1 0 1,1-1 0,0 1 0,0 0 0,0-1-1,0 1 1,3 3 0,1-15-512,-2 3 494,3-14-112,7-51 14,-4-2 135,-7 51 59,0 10 143,-2 0 0,0-17 0,0 18 41,1-21 0,2-11 187,-3 41-418,0-1 0,0 1 0,0-1 0,0 1 0,1-1 0,-1 1 0,1-1 0,-1 1 0,1-1 0,-1 1 0,1 0 0,0-1 0,0 1 0,0 0 0,-1 0 0,3-2 0,-2 2-34,-1 1 15,0 0 1,0 0-1,0 0 1,0 0-1,0-1 1,0 1 0,1 0-1,-1 0 1,0 0-1,0 0 1,0 0-1,0 0 1,1 0-1,-1 0 1,0 0-1,0 0 1,0 0 0,0 0-1,0 0 1,1 0-1,-1 0 1,0 0-1,0 0 1,0 0-1,0 0 1,1 0-1,-1 0 1,0 0 0,0 0-1,0 1 1,0-1-1,0 0 1,1 0-1,-1 0 1,0 0-1,0 0 1,0 0-1,0 0 1,0 1 0,0-1-1,0 0 1,0 0-1,1 0 1,16 12-262,23 20 0,-39-31 229,0 0 0,0 0 0,0 0 0,0-1 0,0 1 0,0 0 0,0-1 0,0 1 0,0 0 0,1-1 0,1 1 0,83 20-567,-59-15-1631,24 8-6375,-120-32 6466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13536,'-3'0'284,"0"0"1,0 0-1,0 1 1,0-1-1,1 1 1,-1 0-1,0 0 1,0 0-1,0 0 1,-4 2 0,-11 6 760,-55 22 95,58-23-680,-61 42 96,67-44-544,1 0-1,-8 8 1,4-3-7,-19 14 65,30-24-34,0 0 0,0 0 1,0 0-1,0 0 0,0 0 0,0 0 1,0 0-1,0 2 0,-10 16 192,-8 20 0,16-27 94,4 50 139,2-50-106,30 43 121,-24-45-250,51 33 45,-47-37-278,5 0-116,0-1-1,-1-1 1,1-1-1,25 1 1,-11-6-101,-18-2-623,64-32-309,-46 19-46,-18 11 1004,26-16-222,27-9-2009,-5 3-8317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80 13272,'-3'2'346,"-1"0"0,1-1 0,-1 1 0,0-1 0,0 0 0,0 0 1,1 0-1,-1 0 0,-7 0 0,8-1-476,-2 2 1032,-2 4-509,0 0 0,-8 9-1,10-7 70,-15 46 116,18-42-476,4 5-37,0 0 0,0 1 1,2-1-1,0 0 0,1-1 1,1 1-1,10 21 0,-14-33-32,1 0 0,-1 0 0,1 0 0,0-1 0,1 1 0,-1-1 0,1 0 0,0 0 0,6 6 0,-9-10-21,0 0-12,-1 0 0,0 1 1,0-1-1,0 0 0,1 0 0,-1 0 1,0 0-1,0 0 0,1 0 1,-1 0-1,0 0 0,0 0 1,1 0-1,-1 0 0,0 0 0,0 0 1,1 0-1,-1 0 0,0 0 1,0 0-1,1 0 0,-1 0 0,0 0 1,0-1-1,0 1 0,1 0 1,28-13-97,-23 7-376,31-59-290,-32 47-238,10-82-253,-13 82 917,4-78-1881,-2 8-7656</inkml:trace>
  <inkml:trace contextRef="#ctx0" brushRef="#br0" timeOffset="1">422 376 12016,'5'3'379,"0"0"0,0 1 0,0-1 0,-1 1 0,7 6 0,11 10 1057,-21-20-1311,0 1-1,-1-1 0,1 0 0,-1 1 1,1-1-1,0 0 0,-1 0 1,1 1-1,-1-1 0,1 0 1,0 0-1,-1 0 0,1 0 1,0 0-1,-1 0 0,2 0 0,-1-2 676,7-26-203,8-43 0,-3-9-164,-12 77-377,0 0 0,1-1 0,-1 1 0,1 0-1,-1 0 1,1 0 0,0 1 0,0-1 0,0 0 0,0 1 0,0-1 0,1 1-1,-1-1 1,1 1 0,3-2 0,-4 2-61,8-4 144,-5 5-23,17-14-63,30-23-903,-46 32 863,9-7-3244,0 0-6136,-36 30 7067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5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9056,'0'0'0,"5"12"0,-1 6 0,7 14-6312,-22-64 6312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15064,'6'27'514,"-2"-11"352,-1 0 1,0 0 0,-1 0 0,0 19-1,-5 53 470,3-65-776,-2 125 126,3-107-618,3 87 4,28 581 274,-30-669-124,8 158 62,-10-162-216,0-29-55,-1 47 63,-14 105 1,12-148-43,0 1 1,-7 15-1,10-26-46,-1 0 0,1 0 0,0 1 0,-1-1 1,1 0-1,-1-1 0,1 1 0,-1 0 0,0 0 0,1 0 0,-1 0 0,0 0 1,0-1-1,0 1 0,1 0 0,-1 0 0,0-1 0,0 1 0,0-1 0,0 1 0,0-1 1,0 1-1,0-1 0,0 0 0,-1 0 0,1 1 0,0-1 0,0 0 0,0 0 1,0 0-1,0 0 0,0 0 0,0 0 0,0-1 0,-1 1 0,1 0 0,0 0 1,0-1-1,0 1 0,0-1 0,0 1 0,0-1 0,-1 0 0,-1-6-806,-24-77-326,19 57-1924,-7-24-6704,36 119 7371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13720,'-42'15'1536,"42"-14"-1282,-4 0 639,5-3 591,-1 2-1453,0 0-1,0 0 0,0 0 0,0 0 0,0 0 0,0 0 0,0 0 0,0 0 0,-1 0 0,1 0 0,0 0 0,0 0 0,0 0 0,0 0 0,0 0 1,0 0-1,0 0 0,0 0 0,0 0 0,0-1 0,0 1 0,0 0 0,0 0 0,0 0 0,0 0 0,0 0 0,0 0 0,0 0 0,0 0 0,0 0 1,0 0-1,0 0 0,0 0 0,0 0 0,0 0 0,0 0 0,0 0 0,0-1 0,0 1 0,0 0 0,0 0 0,0 0 0,0 0 0,0 0 0,0 0 1,0 0-1,0 0 0,0 0 0,0 0 0,0 0 0,0 0 0,0 0 0,0 0 0,0 0 0,0 0 0,0 0 0,0-1 0,-46 8 988,-48 15-590,73-15-162,-88 36 109,89-33-102,-68 47 109,86-56-344,0 1 0,1-1 1,-1 1-1,0-1 0,0 1 0,-1 2 1,-7 10 87,0 1 1,-15 28 0,25-41-103,-1-1 0,1 0 0,-1 0 1,1 1-1,-1-1 0,1 0 0,0 1 1,0-1-1,0 0 0,0 3 0,1 18 98,1 1 0,5 22 0,-7-44-106,0 1 0,1-1 0,-1 0 1,0 0-1,1 1 0,-1-1 1,1 0-1,-1 0 0,1 0 0,0 0 1,0 0-1,-1 0 0,2 1 1,19 20 124,41 34 0,-41-42-119,103 40 22,-99-46 22,103 26 40,-1-6-420,-127-28 301,0 0-1,1 0 1,-1 0-1,0 0 0,0 0 1,0 0-1,0 0 1,0 0-1,0 0 1,0 0-1,0 0 0,1 0 1,-1 0-1,0 0 1,0 0-1,0 0 1,0 0-1,0 0 0,0 0 1,0 0-1,0 0 1,0 0-1,1 0 1,-1 0-1,0 0 0,0 0 1,0 0-1,0 0 1,0 0-1,0 1 1,0-1-1,0 0 0,0 0 1,0 0-1,0 0 1,0 0-1,0 0 1,0 0-1,0 0 0,0 0 1,0 1-1,0-1 1,0 0-1,0 0 1,0 0-1,0 0 0,0 0 1,0 0-1,0 0 1,0 0-1,0 1 1,0-1-1,0 0 0,0 0 1,0 0-1,0 1-13,0 0 0,0 0-1,-1-1 1,1 1-1,0 0 1,0 0 0,-1 0-1,1 0 1,-1-1-1,1 1 1,-1 0 0,1 0-1,-1-1 1,1 1-1,-1 0 1,0-1 0,1 1-1,-1-1 1,0 1-1,-1 0 1,-1 1-554,0 0 1,1 0-1,-1 1 0,1-1 0,-5 5 0,-5 9-9806,29-37 7819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1072 13088,'0'0'3401,"3"-9"-2636,1-1-651,-1-1 46,0 1 1,3-12-1,16-80 288,-16 78-442,30-106 8,-27 102 12,37-119 10,-35 111-16,56-197 7,-54 190-14,40-137 13,-35 118 7,-17 61-21,-1-1-1,1 1 1,-1-1 0,1 1-1,0 0 1,0-1-1,0 1 1,-1 0 0,1 0-1,0 0 1,0-1 0,1 1-1,-1 0 1,0 0-1,0 1 1,0-1 0,1 0-1,-1 0 1,0 1-1,4-2 1,-5 2-8,0 0 0,0 0 0,0 0 0,1 0 0,-1 0 1,0 0-1,0 0 0,0 0 0,1 0 0,-1 0 0,0 0 0,0 0 0,1 0 0,-1 0 0,0 0 0,0 0 0,0 0 0,0 1 0,1-1 1,-1 0-1,0 0 0,0 0 0,0 0 0,0 0 0,1 0 0,-1 1 0,0-1 0,0 0 0,0 0 0,0 0 0,0 1 0,0-1 0,0 0 0,0 0 1,0 0-1,1 1 0,-1-1 0,14 22 100,17 29 0,-21-29-16,45 120 70,-43-106 82,60 196 111,-58-183-38,59 189 117,-59-194-164,-1-1-102,44 123 138,-37-111-177,-2-6-100,-14-37-31,8 18-94,-11-30 58,-1 1 0,0-1 0,0 0 0,0 1 0,0-1 0,0 1 1,1-1-1,-1 0 0,0 1 0,0-1 0,0 1 0,0-1 0,0 1 0,0-1 1,-1 1-1,1-1 0,0 0 0,0 1 0,0-1 0,0 1 0,0-1 0,-1 0 1,1 1-1,0-1 0,0 0 0,0 1 0,-1-1 0,1 0 0,0 1 0,-1-1 1,0 1-1,-1-3-790,-56-78-2855,29 37-6939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13 13984,'-1'1'135,"0"0"0,0-1 1,0 1-1,-1-1 1,1 0-1,0 1 0,0-1 1,-1 0-1,1 1 1,0-1-1,0 0 0,-1 0 1,1 0-1,0 0 1,0 0-1,-3-1 0,-22-5 3330,20 5-2913,-42-6 980,34 6-1491,2 0-38,-1 0 0,0 1-1,-21 2 1,21 0-110,2-1-200,1 0 0,-1 1-1,1 0 1,-18 6 0,17-4 137,11-4 146,0 0 0,-1 0 0,1 0 1,0 0-1,0 0 0,-1 0 0,1 0 1,0 0-1,0 0 0,-1 0 0,1 0 0,0 0 1,0 0-1,0 0 0,-1 0 0,1 0 1,0 0-1,0 1 0,-1-1 0,1 0 1,0 0-1,0 0 0,0 0 0,0 1 0,-1-1 1,1 0-1,0 0 0,0 0 0,0 1 1,0-1-1,0 0 0,0 0 0,0 0 1,-1 1-1,1 0-25,1 1 0,-1-1 0,0 0 0,1 1 0,-1-1 0,0 0 0,1 0 0,0 1 0,-1-1 0,1 0 0,0 0 0,-1 0 0,1 0 0,0 0 0,0 0 0,0 0 0,0 0 0,0 0 0,0 0 0,2 1 0,-2-2 32,7 5-241,9 1-403,25 5 0,-31-9-434,54 16-9465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125 197 14520,'3'21'32,"-1"-7"785,1 23-1,-2 54 1026,-1 89 570,-14 72-1874,10-200-552,4-52 11,0 0 0,0 1-1,0-1 1,0 1 0,0-1-1,0 1 1,0-1 0,0 1-1,0-1 1,0 1 0,0-1-1,-1 0 1,1 1 0,0-1-1,0 1 1,-1-1 0,1 0-1,0 1 1,0-1 0,-1 0-1,1 1 1,0-1 0,-1 0-1,1 1 1,-1-1 0,1 0-1,0 0 1,-1 1 0,1-1-1,-1 0 1,1 0 0,-1 0-1,0 0-1,0 0 0,1 0-1,-1 0 1,0-1-1,1 1 1,-1 0 0,0 0-1,1-1 1,-1 1-1,0 0 1,1-1-1,-1 1 1,1-1 0,-1 1-1,1-1 1,-1 1-1,1-1 1,-1 1 0,1-1-1,0 0 1,-1 1-1,1-1 1,0 1 0,-1-1-1,1-1 1,-30-83-130,23 61 70,-28-121-14,30 113 52,-10-127-9,14 125 16,4-53 0,7-15 18,-7 89 7,0 1 0,0 0 0,1 0 0,1 0 0,0 0 0,0 1 0,10-16 0,-14 26 12,0-1-1,0 1 1,0 0 0,0 0 0,0 0 0,0-1-1,0 1 1,1 0 0,1-1 0,-3 2-17,11-8 86,19-10 0,-15 11-48,18-6 1,-31 12-12,-1 0-1,1 1 1,0-1 0,0 1-1,0-1 1,0 1 0,4 0-1,6-1 45,0 1 1,12 2-1,-10 0-37,22 7 1,-18-2 98,57 41 67,-64-38 0,-5-1-147,0-1 0,-1 1 1,0 0-1,4 10 0,-9-18-45,1 0 1,-1-1-1,0 1 1,0-1-1,1 1 1,-1 0-1,0-1 1,0 1-1,0 0 1,0-1 0,0 1-1,0 0 1,0-1-1,-1 2 1,0 5 21,-1 0 1,-1 0-1,0 0 0,0 0 1,-6 10-1,9-17-20,-1 1 0,1 0 0,-1 0 0,0 0 0,1-1 0,-1 1 0,0 0 0,1-1 0,-1 1 0,0-1 0,-1 2 0,-71 35 136,59-31-143,-1 0 1,0-1 0,-24 4 0,0-1-347,36-7 250,-24 5-569,-29 3-1,48-9 360,0 0-1,0 0 0,-9-2 1,17 2 292,0 0 1,0 0-1,0 0 1,0 0-1,0 0 1,0 0-1,0 0 1,0 0-1,0 0 1,0 0-1,1 0 1,-1 0-1,0-1 1,0 1-1,0 0 1,0 0-1,0 0 1,0 0-1,0 0 1,0 0-1,0 0 1,0 0-1,0 0 1,0-1-1,0 1 1,0 0 0,0 0-1,0 0 1,0 0-1,0 0 1,0 0-1,0 0 1,0 0-1,0 0 1,0-1-1,0 1 1,0 0-1,0 0 1,0 0-1,0 0 1,-1 0-1,1 0 1,0 0-1,0 0 1,0 0-1,0 0 1,0 0-1,0 0 1,0-1-1,0 1 1,0 0-1,0 0 1,0 0-1,-1 0 1,1 0-1,0 0 1,0 0-1,0 0 1,0 0-1,0 0 1,0 0-1,0 0 1,0 0-1,0 0 1,-1 0-1,1 0 1,0 0-1,5-6-164,0-1-1,1 1 1,0 0-1,11-10 1,-15 15 147,13-13-2270,11-11-6157,-60 58 6354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22 440 17031,'0'0'3826,"-1"4"-2712,-16 188 1181,16-174-2404,0 8-543,0 112-306,2-114 58,19 68-232,-20-92 1125,0 1-1,0-1 0,0 0 1,0 1-1,0-1 0,0 0 1,0 1-1,1-1 1,-1 1-1,0-1 0,0 0 1,0 1-1,0-1 0,0 0 1,1 0-1,-1 1 0,0-1 1,0 0-1,1 1 0,-1-1 1,0 0-1,0 0 1,1 1-1,-1-1 0,0 0 1,1 0-1,-1 0 0,0 1 1,1-1-1,-1 0 0,0 0 1,1 0-1,0 0 0,2 1-69,1-1 0,0 0-1,0 0 1,-1 0 0,1 0 0,0-1-1,-1 0 1,1 1 0,0-1-1,-1-1 1,1 1 0,5-3-1,10-3-1629,48-11-10292</inkml:trace>
  <inkml:trace contextRef="#ctx0" brushRef="#br0" timeOffset="1">94 0 14168,'0'0'0,"3"18"0,1 14 0,-4-24 952,0-11-952,0 6 960,0-2-960,21 11-48,15 6 200,23 11-11848,-118-58 11696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6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4192 0 13176,'0'0'5273,"1"7"-4881,2 27-314,2 10-78,0 9 0,3-1 17,2 20 46,2 26 69,-11-78 130,2 82 104,-4-80-124,-13 106 84,10-101-164,-25 111 74,21-106-50,-48 161 48,43-151-186,-53 173 38,51-173 34,-62 155 35,60-160-102,-77 132 23,74-136-16,-89 133 32,86-135 8,-97 112 71,115-138-107,0 0-1,0 0 1,-7 5 0,-144 102 270,123-92-212,-137 77 56,135-79-38,-144 80 50,141-77-82,-171 84 46,166-86-52,-163 62 36,164-69-76,-185 37 28,181-41-28,-197 21 20,192-24-60,-215 20 24,214-19 34,-188 38 35,194-34-20,-179 52 43,181-48-38,-176 69 26,178-64-98,-155 86 14,160-82-22,-135 96 7,166-115-24,1 0 1,-1 0-1,-8 11 0,-116 135 25,127-146-18,-1 0 0,1 1 0,0-1 0,1 1 0,-4 7 0,6-12-10,-41 96 60,8 9-29,33-105-31,-9 42 95,-7 64 3,9 1-67,7-107-31,0 41 55,16 151 37,-11-155 16,19 144 45,-20-148-58,8 108 35,-11-118-70,0-11-27,-1 3 0,0-1 1,-1 1 0,0-1 0,-5 18 0,2-17 29,-2 0 0,1 0 0,-15 24 0,2-13-61,-24 29-1418,47-73 63,1 5 1490,7-14-3393,-2 2-7995,-26 59 8447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7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1595 16312,'-14'23'265,"10"-11"1061,-20 102 420,19-82-980,-19 175 224,20-148-642,-4 130 4,0 30-295,5-124-122,-3 158 3,0 15 48,4-161 0,-3 423 28,5-433 132,1 113 1,3-18-58,-2-128 211,4 60 0,3-29-164,-5-64 246,3 0-129,17 46 0,-23-76-234,-1 0-1,1 0 1,-1 0-1,1 0 0,-1 0 1,1 0-1,0 0 1,0 0-1,-1 0 1,1 0-1,2 1 1,1 3 26,1-1 0,0 0 0,0-1 0,6 5 0,-6-6-27,1 0 1,-1 0-1,1 0 1,8 1-1,-12-2 15,1-1 1,0 0-1,-1 1 0,1-1 1,-1 0-1,4-1 0,-6 1-33,75-7 234,38-15-186,156-46-43,-210 54-10,271-54 2,-259 57-4,306-23-6,-296 29-14,349-23-3,-340 24 38,365-13 22,-365 15 50,353-12 51,-359 13 42,301 4 63,-315 1-96,250 26 34,-261-22-146,207 42 30,-220-39 42,152 46 24,-163-45-102,44 18 3,3 3-18,19 12-2,-89-40-10,-12-5 4,2 1 1,1 0-1,-1-1 0,1 1 0,0-1 0,-1 0 0,1 0 0,0 0 0,-1 0 0,1 0 0,0-1 0,-1 1 0,5-2 1,-6 2-3,-1-1 1,1 1 0,-1 0-1,0-1 1,1 1 0,-1-1-1,0 1 1,1 0 0,-1-1-1,0 1 1,0-1 0,1 1-1,-1-1 1,0 1 0,0-1-1,0 1 1,0-1 0,0 1-1,1-1 1,-1 0 0,0 1 0,0-1-1,23-135-66,-17 98 42,10-73 1,1-17 16,-9 71-10,12-99 0,7-48 16,21-228 6,-38 341 4,19-165 1,1-22-4,-17 157 3,27-209 1,4-21-26,-25 214-79,78-501-78,-79 525-136,21-137 4,-5 24 201,-24 150-118,7-77 3,-8 28 157,-8 85-40,-1 40 105,-4-79-102,1 61 83,-6-23 0,9 40 13,0 0 1,0 0 0,-1 0 0,1 0 0,0 0 0,-1 0 0,1 0 0,-1 0 0,1 0-1,-1 0 1,1 0 0,-1 0 0,0 1 0,1-1 0,-1 0 0,0 0 0,-1 0 0,-4-5-13,0 1 0,-1-1 1,0 2-1,-9-7 1,5 7 9,0-1 0,-23-5 1,34 10 7,-1 0-2,-1-1 1,1 1-1,-1 0 0,0 0 1,1-1-1,-1 1 0,0 0 1,1 0-1,-1 0 0,0 1 1,1-1-1,-1 0 0,0 1 1,1-1-1,-2 1 0,-80 25-24,-13 16 22,96-42 4,-45 20 8,-84 37 4,-14 8 8,77-38 66,-118 43 1,-15 2-24,113-43 165,-149 46 4,-15 2-162,145-49 52,-167 31 3,-11-4-45,168-36 195,-461 56 110,461-61-132,-450 56 95,456-56-126,-402 60 52,416-60-252,-125 20 3,14 0-30,131-23-47,-92 9 4,17-2-83,94-14-474,-196 6-302,208-10-18,-140-10-307,130 7-1928,-57-3-7580,259 14 8087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8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 13896,'-57'-5'266,"56"5"-132,0-1-1,0 1 0,0 0 1,0 0-1,-1 1 0,1-1 1,0 0-1,0 0 0,-2 1 1,0 0 57,-14 3 187,-1 1 0,1 0 0,1 2 0,-1 0 0,-20 12 0,20-7-184,1 1-1,0 1 0,1 1 0,1 0 0,0 1 0,1 0 0,-16 26 0,4 0 193,-36 83 1,60-123-380,0 1 1,0-1 0,0 1 0,1 0 0,-2 3-1,-5 38 87,2 1-1,2-1 0,5 86 1,2-90 18,3 0 1,11 41-1,-11-59-40,0 1 0,2-2-1,0 1 1,22 34 0,-26-48 11,0-1 1,1 0 0,0 0-1,1-1 1,0 0 0,9 7 0,-8-6-25,-7-7-36,0 1-1,-1 0 1,1-1-1,0 1 1,0-1-1,0 1 1,0-1-1,0 1 1,0-1 0,0 1-1,0-1 1,1 0-1,6 3 17,1-1-1,-1-1 1,0 0-1,1 0 1,-1-1-1,1 1 1,-1-2-1,1 0 1,-1 0-1,1 0 1,-1-1-1,0 0 0,15-6 1,-3-3 36,0 0-1,31-25 1,-9 0-38,41-58-74,-68 76-150,55-58-133,-57 64-158,5 0 121,25-14 0,-42 26 297,0-1 0,0 1 0,0 0 0,-1-1 0,1 1 0,0 0 0,0 0 0,0 0 0,0-1 0,0 1 0,0 0 0,6 0-120,0 1-1,-1-1 1,1 1-1,11 4 1,-5-3-2296,13 2-6848,-61-9 7003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92 12728,'-40'5'224,"33"-4"252,5-3 168,2 0-483,-1 0-1,1 0 1,0 0 0,-1 0 0,1 0 0,0 0 0,0 0 0,1-1 0,-1 1 0,0 0 0,2-3 0,9-26 1374,-11 27-1000,-2 0-398,0 0-1,-1 0 1,1 1 0,-7-7 0,9 9-128,0 1 0,0 0 1,-1 0-1,1-1 0,0 1 1,0 0-1,-1 0 0,1-1 1,0 1-1,-1 0 0,1 0 1,0 0-1,-1 0 0,1 0 1,-1-1-1,1 1 0,0 0 1,-1 0-1,0 0 0,-59-3 259,45 5-46,-65 26 91,64-19-100,-64 46 86,66-42-86,-41 59 73,54-71-268,0 1 0,0-1 1,0 1-1,0-1 0,0 1 1,1 0-1,-2 3 0,-18 86 213,20-89-197,0 0 0,-1 0 1,1 0-1,0 0 0,0 0 0,0 0 0,1 2 0,3 15 90,1 0-1,11 26 1,-15-43-97,0-1 0,-1 1 0,1-1-1,0 1 1,0-1 0,0 1 0,2 1 0,7 7 41,1 0 0,0-1 0,14 9 0,-24-17-64,0 0 0,0-1 0,0 1 0,0-1 0,0 0 0,0 1 0,0-1 0,0 1 0,0-1 0,0 0 0,2 0 0,11 1 13,0-1 1,0 0 0,18-3-1,-17-2 25,7-7-13,26-17 0,-36 18-7,-12 11-21,9-9 11,0 0-1,-1-1 1,-1 0-1,0 0 1,6-11-1,-2 1 174,-1-1-1,-1 1 0,10-32 1,-13 31 41,-6 20-218,1 1-1,-1 0 0,0 0 1,1 0-1,-1-1 0,0 1 0,1 0 1,-1 0-1,0 0 0,1 0 1,-1 0-1,1 0 0,-1 0 1,0 0-1,1 0 0,-1 0 1,0 0-1,1 0 0,-1 0 1,1 0-1,-1 0 0,0 0 1,1 1-1,-1-1 0,0 0 0,1 0 1,-1 1 1,2-1-6,0 1-1,0 0 1,-1 0 0,1 0-1,0 0 1,-1 1 0,2 1-1,3 3 6,0 1 0,7 9 0,11 15-326,29 32-125,-53-62 395,1-1 0,-1 1 0,1 0 0,0-1 0,-1 1 0,1-1 1,-1 1-1,1 0 0,0-1 0,-1 1 0,1-1 0,0 0 0,0 1 0,-1-1 0,3 1 0,7 2-225,1-1 0,-1 1-1,21 0 1,-30-3 225,-1 0 0,1 0 0,0 0-1,-1 0 1,1 0 0,0 0 0,0 0 0,-1 0 0,1-1 0,0 1-1,-1 0 1,1 0 0,-1-1 0,1 1 0,0 0 0,-1-1 0,2 0-1,13-11-312,0 0-1,21-24 0,-23 20 137,61-92-2291,-5 9-8737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13272,'-5'17'262,"5"-17"-211,0 0-1,0 0 0,1 0 1,-1 0-1,0 0 0,0 0 1,0 0-1,0 0 0,0 0 1,0 0-1,0 0 0,0 0 1,0 0-1,0 0 0,0 0 1,0 0-1,1 0 0,-1 0 0,0 0 1,0 0-1,0 0 0,0 0 1,0 0-1,0 0 0,0 0 1,1 0 452,-1 1-453,0-1 1,0 0-1,0 0 0,0 0 1,0 0-1,0 0 0,0 0 1,0 0-1,0 0 0,0 0 1,0 0-1,0 0 0,0 0 1,0 0-1,0 1 0,0-1 1,0 0-1,0 0 0,0 0 1,0 0-1,0 0 0,0 0 1,0 0-1,0 0 0,0 0 1,0 0-1,0 0 0,0 0 1,0 1-1,0-1 0,3-4 1213,-3 4-1213,0 0-1,0-1 1,0 1 0,0 0 0,-1 0-1,1-1 1,0 1 0,0 0 0,0 0-1,0-1 1,0 1 0,0 0 0,-1 0 0,1 0-1,0-1 1,0 1 0,0 0 0,-1 0-1,1 0 1,0 0 0,0-1 0,0 1-1,-1 0 1,1 0 0,-1 0 0,1 0-24,-1-1-1,0 1 1,0 0 0,0 0 0,0-1 0,0 1 0,0 0 0,0 0-1,0 0 1,0 0 0,1 0 0,-1 0 0,-2 1 0,-62 15 271,50-10-164,-73 31 67,71-28 0,14-8-194,-144 92 822,122-73-686,25-20-132,-1 1 1,1-1-1,0 0 0,0 1 0,0-1 0,-1 0 0,1 1 1,0-1-1,0 1 0,0-1 0,0 0 0,0 1 0,0-1 1,0 1-1,0-1 0,0 0 0,0 1 0,0-1 0,0 1 0,0-1 1,0 1-1,0-1 0,0 0 0,0 1 0,0-1 0,1 1 1,-1-1-1,0 0 0,0 1 0,0-1 0,1 0 0,-1 1 0,0-1 1,1 0-1,-1 1 0,0-1 0,0 0 0,1 0 0,-1 1 1,1-1-1,-1 0 0,0 0 0,1 0 0,-1 0 0,0 1 0,1-1 1,-1 0-1,1 0 0,-1 0 0,1 0 0,0 0 0,58 7 232,23 0-80,-63-5-140,75 20 12,-76-16-14,24 15 0,-33-15-19,0 0 0,-1 0 0,12 10 0,-12-6 0,1 0-1,-1 1 0,0 0 0,-1 0 0,8 19 1,-14-29-1,0 1 1,-1-1 0,1 0-1,-1 1 1,1-1 0,-1 1-1,0-1 1,1 1 0,-1 2-1,1 12 3,-1 0 0,-1 0 0,-4 22 0,5-36-1,0-1 0,-1 0 0,1 0-1,0 0 1,-1 1 0,1-1 0,-1 0 0,0 0-1,1 0 1,-1 0 0,-1 2 0,-10 12 11,-1-1-1,-27 22 1,38-34-8,1-1 1,-1 0-1,0 0 0,1 0 0,-1 0 0,0 0 0,-2 0 1,-15 5 12,0-1 1,-34 5 0,34-11-13,-2-3-26,1-2-1,-21-8 1,39 14-23,0-1-1,0 0 1,1 0 0,-1 0-1,1 0 1,-1 0 0,-1-2-1,-9-8-107,1-1 0,0 0 0,-11-16 0,14 12-789,-1-11 352,-6-38 0,15 64 568,-1 0 0,1-1 0,0 1 0,0 0 0,0-1 0,0 1 0,0-1 0,0 1 0,0 0 0,1-1 0,0-1 0,5-15-629,1 1 0,1-1 0,11-18 0,20-44-10890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14344,'1'147'237,"-1"-109"950,-1 202 412,-1-187-717,-11 221 256,10-224-758,0-5-155,-3 138 200,8-88-197,-2-93-202,0 0-1,0 0 1,0 0 0,0 0 0,1 0 0,-1 0 0,0 0 0,1 0-1,0 2 1,1-1 9,-2-2-18,2 2-10,5-9 70,47-75 21,-40 60 30,71-89 73,-65 88 14,96-86 93,-114 107-283,0-1 0,0 0 1,0 0-1,0 1 0,0-1 1,0 1-1,1 0 0,2-1 1,6-3 29,1 1-1,0 1 1,0 0 0,0 1 0,13-1 0,-25 2-44,1 1 0,0 0 0,-1 0 0,1 0 0,0 1 0,-1-1 0,1 0 0,0 0 0,-1 0 0,1 0 0,0 1 0,-1-1 0,1 0 0,0 0 0,-1 1 0,1-1 0,-1 1 0,1-1 0,-1 0 0,1 1 0,-1-1 0,1 2 0,-1-2-11,8 6 85,0 1-1,11 14 1,-9-7-49,12 22 0,-22-36-36,12 25 108,56 144-44,-56-135-416,34 109-184,-46-142 509,0 0 0,1 0 0,-1 0 0,0 0 0,0 0 0,1 0 0,-1 0 0,1 0 0,-1 0 0,1 0 0,-1 0 0,1 0 0,-1 0 0,1 0 0,0-1 0,0 1 0,-1 0 0,1-1 0,0 1 0,0 0 0,1 0 0,4 3-72,0 0 1,0 0-1,0-1 0,1 0 0,6 3 0,-5-4 70,0-1 0,-1 0 0,1 0 0,13 0 0,-21-1 29,3 0-326,0 0-1,0 0 1,0 1 0,0-1 0,0 1 0,0 0 0,6 2-1,49 15-9710,-135-42 7535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1148 10760,'0'0'10190,"1"-4"-10035,9-47 23,-5 32-76,37-127 30,-30 106-104,28-86 4,8-18 17,-30 88 166,67-211 67,-70 221-182,42-119 76,-48 142 104,-7 18-216,5-10 87,15-22 0,-22 37-148,0-1 0,0 1 0,0 0-1,0 0 1,0 0 0,0 0 0,0 0 0,0-1 0,0 1 0,0 0 0,0 0 0,0 0 0,1 0 0,-1 0 0,0 0 0,0 0 0,0 0 0,0-1 0,0 1 0,0 0 0,0 0 0,1 0 0,-1 0 0,0 0 0,0 0 0,0 0 0,0 0 0,0 0-1,1 0 1,-1 0 0,0 0 0,0 0 0,0 0 0,0 0 0,0 0 0,0 0 0,1 0 0,-1 0 0,0 0 0,0 0 0,0 0 0,0 0 0,0 0 0,1 0 0,-1 0 0,0 0 0,0 1 0,0-1 0,0 0 0,3 2 15,0 0 0,0 0 0,0 1 0,0-1 0,-1 1 0,1 0 0,-1 0 0,0 0 0,0 0 0,0 0 0,3 6 1,-4-7-7,7 14 223,33 102 79,-33-84-174,14 76 0,1 19-105,-14-78-2,31 201-59,-33-207-306,23 124-258,-24-145-388,-5-19 767,0 1 84,1 0 1,0 0 0,0 0 0,1-1 0,-1 1 0,1-1 0,6 9 0,-9-14 121,0 0 1,0 0 0,0 0 0,0 0-1,0 0 1,0 0 0,0 0 0,0 1-1,0-1 1,0 0 0,0 0-1,0 0 1,0 0 0,0 0 0,0 0-1,0 0 1,0 0 0,0 0 0,0 0-1,0 1 1,0-1 0,0 0-1,0 0 1,0 0 0,1 0 0,-1 0-1,0 0 1,0 0 0,0 0 0,0 0-1,0 0 1,0 0 0,0 0-1,0 0 1,0 0 0,1 0 0,-1 0-1,0 0 1,0 0 0,0 0 0,0 0-1,0 0 1,0 0 0,0 0-1,0 0 1,1 0 0,-1 0 0,0 0-1,0 0 1,0 0 0,0 0 0,0 0-1,0 0 1,0 0 0,0 0-1,0-1 1,0 1 0,1 0 0,-1-1-19,1 0 1,0 0-1,0 0 1,-1 0-1,1 0 0,0 0 1,-1 0-1,1 0 1,-1 0-1,1-2 1,8-36-2514,6-13-9897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0 14880,'-4'18'321,"4"-18"-283,0 0 0,0 0 1,0 0-1,0 0 0,0 0 1,-1 0-1,1 0 0,0 0 0,0 0 1,0 1-1,0-1 0,0 0 1,0 0-1,0 0 0,0 0 0,0 0 1,0 0-1,0 0 0,0 0 1,0 0-1,0 0 0,0 0 0,0 0 1,0 1-1,0-1 0,-1 0 1,1 0-1,0 0 0,0 0 0,0 0 1,0 0-1,0 0 0,0 0 1,0 0-1,0 0 0,0 0 0,0 0 1,-1 0-1,1 0 0,0 0 1,0 0-1,-37 2 3312,-34 0-1799,49-1-1075,1 0 1,-36 8-1,42-7-454,-4 1-236,-4 1-73,0 1 0,1 0 0,-30 11 0,-24 12-851,72-27 885,1 1 1,-1-1 0,0 1-1,1 0 1,-1 0-1,-5 4 1,0 0-8,-13 9-4,22-15 254,0 1-1,0-1 0,-1 0 1,1 0-1,0 0 1,0 0-1,-1 1 1,1-1-1,0 0 0,0 0 1,0 0-1,-1 1 1,1-1-1,0 0 0,0 0 1,0 1-1,0-1 1,0 0-1,0 0 1,-1 1-1,1-1 0,0 0 1,0 1-1,0-1 1,0 0-1,0 0 1,0 1-1,0-1 0,0 4-122,1 0 0,-1-1 0,1 1-1,0-1 1,0 1 0,0-1 0,0 1-1,0-1 1,3 5 0,0 1-1020,11 35-9433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13448,'-5'5'151,"4"-4"-51,0 0 0,0 0 0,0 0 0,0-1 0,0 1 0,0 0 0,0 0 0,1 1 0,-1-1 0,0 0 0,1 0 1,-1 0-1,0 3 0,-16 56 1639,-29 102 461,35-122-1578,-23 81 3,-4 18-449,23-80 79,-45 243 101,50-247-130,5-27-127,-34 206 340,36-214-320,-2 14 118,-2 40 0,6-78-216,4-19 16,-3 16-26,10-77 23,4-53-28,27-157-11,-33 236-22,37-240-10,-36 244 10,30-158 2,-32 180 58,20-71 39,-27 103-66,0-1-1,0 1 0,1-1 1,-1 1-1,0 0 1,0-1-1,0 1 0,0-1 1,0 1-1,0 0 0,1-1 1,-1 1-1,0 0 1,0-1-1,0 1 0,1 0 1,-1-1-1,0 1 0,1 0 1,-1-1-1,0 1 1,1 0-1,-1 0 0,0-1 1,1 1-1,-1 0 0,0 0 1,1 0-1,0 0 1,1-1 5,1 0 1,-1 0-1,1 1 0,0 0 1,-1-1-1,1 1 1,0 0-1,-1 0 1,1 1-1,0-1 0,-1 0 1,1 1-1,0 0 1,-1 0-1,1 0 1,-1 0-1,1 0 1,2 2-1,-4-2-3,1-1 0,-1 1 0,0 0 0,0 0-1,0 0 1,0 0 0,0 0 0,0 0 0,0 0 0,-1 0 0,2 2 0,-2-3-8,37 55 98,2 19-39,-23-39 134,57 176 54,-59-166-174,20 70 1,3 24-60,-31-117-46,12 48-187,10 93 0,-26-150-67,1 7-107,-1-1 0,0 0 0,-2 0 0,0 1 0,-4 21 0,2-35 378,-1 6-2790,-1 8-6698,9-47 7141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15240,'-9'3'366,"0"0"0,0 1 1,0 0-1,-11 7 0,10-6 241,-124 76 1796,123-73-2218,1 1 1,0 1 0,-12 14-1,15-12-705,-15 63-256,22-74 729,-1 0-1,1 0 1,0 0-1,0 0 1,0-1-1,0 1 1,0 0-1,0 0 1,0 0-1,0 0 1,0 0-1,0 0 1,0 0-1,1-1 1,-1 2-1,5 11-193,1-1 0,0 0-1,11 18 1,-5-11-2033,9 20-6025,-49-91 6238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194 442 13808,'11'35'272,"-10"-25"1089,1 56 404,-15 128 0,4-135-1485,5-33 260,-16 126 154,15-120-468,-50 215 293,45-213-482,-23 69 315,32-100-324,0-1 0,1 0 0,-1 0 0,0 0 0,-1 1 0,1-1 0,0 0 0,-1 0 0,1-1-1,-1 1 1,1 0 0,-1 0 0,0-1 0,0 1 0,-4 2 0,6-4 15,-2-9 271,-2-20-160,-23-245 80,28 64-170,0 199-64,1-34 20,23-202 11,-17 196 4,44-206 19,-49 245-33,7-21 0,25-58 24,4 10-18,-39 81-27,1-2 8,0-1 1,0 1 0,0 0 0,1 0 0,-1-1-1,1 1 1,0 0 0,0 0 0,2-2 0,-4 4-9,9-9 30,1 1 1,18-13 0,-21 17-27,1 1 1,0-1-1,0 1 1,10-2-1,-18 5-4,1-1 2,1 1-1,-1-1 1,0 1-1,0 0 0,1 0 1,-1 0-1,0-1 1,0 1-1,1 0 1,-1 1-1,0-1 0,0 0 1,1 0-1,0 1 1,-2-1-2,11 2 8,-1 1 1,19 7-1,-16-4-2,-1 0 0,1 2-1,-2-1 1,1 2 0,11 9 0,-15-10 3,-1-1 0,0 1 0,0 0 0,0 0 1,-1 1-1,0-1 0,8 19 0,-5-2 3,-1 1 0,0 1 0,-2-1 0,3 34 0,-9-57-10,0 0 0,0 0 0,0 0 0,0 0 1,0 0-1,-1 0 0,1 0 0,-1-1 0,0 1 0,0 0 0,0 0 1,-2 2-1,2-2-2,1-3 0,0 1-1,0-1 1,-1 0 0,1 1-1,0-1 1,0 0 0,0 0-1,-1 1 1,1-1 0,0 0-1,0 0 1,-1 1 0,1-1 0,0 0-1,0 0 1,-1 0 0,1 1-1,0-1 1,-1 0 0,0 0-1,-7 4-17,0 0 0,0-1 0,-1 0 0,1-1 0,-1 0-1,0 0 1,1-1 0,-1 0 0,-12 0 0,-10-2-464,-1-1 0,-35-7 1,24-1 195,19 5-2864,-23-4-6813,109 21 7517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503 346 14072,'-1'10'1393,"-2"115"156,2-94-794,-6 124 277,5-122-424,-15 139 178,12-141-524,2-11-138,-25 110 272,4-54-142,24-75-247,0-1-1,0 0 0,0 0 0,0 1 0,0-1 0,0 0 0,0 0 1,0 1-1,0-1 0,0 0 0,0 0 0,0 1 0,-1-1 1,1 0-1,0 0 0,0 1 0,0-1 0,0 0 0,0 0 0,-1 0 1,1 1-1,0-1 0,0 0 0,0 0 0,0 0 0,-1 0 1,1 0-1,0 1 0,0-1 0,-1 0 0,1 0 0,0 0 0,0 0 1,-1 0-1,1 0 0,0 0 0,0 0 0,-1 0 0,-2 0 16,0 0 0,1-1 0,-1 0 1,0 1-1,0-1 0,1 0 0,-1 0 0,0-1 0,1 1 0,-1 0 0,1-1 0,0 0 0,0 1 0,-5-5 0,6 5-1,0 0 1,1 0-1,-1 0 0,0 0 1,0 0-1,0 0 0,0 0 1,1 0-1,-2-2 0,-42-101 263,42 98-237,1-1 0,-3-11-1,-26-181 137,29 188-159,0 1 1,0-14-1,3-96 50,11-30-60,-2 96-15,2-1 0,30-79-1,-40 127-3,0 0 0,0 0 0,5-8 0,35-56-15,5 11 6,-47 58 9,1 0 0,-1 1 0,0-1 1,1 1-1,0-1 0,-1 1 1,1 0-1,0-1 0,-1 1 0,3-1 1,5-3-8,1 1 0,-1-1 0,11-2 0,-11 5 9,0 0 0,-1 1 1,16 0-1,-23 0 2,0 1 1,0 0-1,1 0 1,-1 0-1,0 0 1,0 1-1,0-1 1,0 0-1,1 0 0,-1 1 1,2 0-1,0 0 0,0 0 0,0 1 0,0-1 0,0 1 1,0 0-1,5 4 0,-6-4 1,0 1-1,0-1 1,0 1 0,-1 0 0,1-1 0,0 1 0,-1 0 0,0 0 0,0 0-1,1 4 1,0-1 0,-1 1 0,0 0 0,0-1 0,0 1 0,-1 8 0,-1-5 0,0 0 0,-1-1 0,0 1 0,-3 10 0,-5 2-12,0 0-1,-1 0 0,-20 29 1,30-49 6,-1 1-34,0 0 0,-1 0 0,1 0 0,-1 0 0,0 0 0,-5 4 0,8-7 40,-80 69-280,-17 3 92,59-44-470,-136 97-145,122-87-1681,-52 37-7192,243-175 7262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88 230 14880,'2'4'272,"0"1"0,-1 0 0,1-1 0,-1 1 0,0 0-1,0 0 1,0 0 0,-1 0 0,0 7 0,1 38 890,-1 76-148,-1-97-534,-5 137 91,4-133-596,-12 121-2,11-127 22,1 0 5,-9 71 46,2-39 48,9-59-89,0 0 0,0 0-1,1 0 1,-1 0 0,0 0 0,0 1 0,0-1 0,0 0 0,0 0 0,0 0 0,0 0 0,0 0 0,0 1 0,0-1 0,0 0 0,0 0-1,0 0 1,0 0 0,0 0 0,-1 0 0,1 1 0,0-1 0,0 0 0,0 0 0,0 0 0,0 0 0,0 0 0,0 0 0,0 0 0,0 1-1,0-1 1,-1 0 0,1 0 0,0 0 0,0 0 0,0 0 0,0 0 0,0 0 0,0 0 0,-1 0 0,1 0 0,0 0 0,0 0 0,0 0-1,0 0 1,-2 0 8,1 0 1,0-1-1,-1 1 0,1-1 0,0 1 0,0-1 0,0 1 0,0-1 0,0 0 0,0 0 0,0 0 0,0 1 0,0-1 1,0 0-1,0 0 0,0 0 0,0-1 0,1 1 0,-1 0 0,-1-2 0,1 0 8,-4-9 101,-14-90 36,17 75-118,2-53 0,6-30-32,6 18-28,3 1 0,38-125 0,-52 213 19,51-153-70,-48 146 60,-3 7-2,1-1 1,0 1-1,-1 0 0,1 0 1,0 0-1,5-5 0,5-7-17,0 0 0,17-14 0,-21 22 31,0 0 0,0 1 1,1 0-1,-1 0 0,1 1 1,14-6-1,-22 10 9,1 0 1,-1 1-1,1 0 1,-1-1-1,1 1 1,-1 0-1,1-1 0,-1 1 1,1 0-1,-1 0 1,1 0-1,-1 1 0,1-1 1,-1 0-1,1 1 1,-1-1-1,1 0 1,-1 1-1,2 0 0,-2 0 4,0 0-1,0 0 1,0 0 0,0 1-1,0-1 1,0 0-1,0 0 1,0 0-1,0 1 1,-1-1 0,1 0-1,0 1 1,-1-1-1,0 1 1,1-1-1,-1 0 1,0 1-1,1-1 1,-1 1 0,0-1-1,0 3 1,-4 45 120,4-45-116,-1-1-1,0 1 0,1-1 1,-1 0-1,0 1 1,0-1-1,-3 4 0,-1 5 4,2 0-10,1-7-12,1-1 1,-1 1 0,0-1-1,0 0 1,-5 8-1,-38 59-127,12-27-1014,-3 8-50,9-4 134,25-41 818,2-3-113,1 0-1,-1 0 0,1-1 0,0 1 0,0 0 0,4 6 0,5 20-10592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15240,'-2'16'18,"-20"203"1839,18-67-334,3-118-608,-1 67 3,0-1-697,-8 225 482,8-308-652,1-11-204,0 0 0,1 0 0,0 0 0,1 6 0,4 63-805,-5-74 932,0-1 0,0 0-1,0 0 1,0 1-1,0-1 1,0 0-1,0 1 1,0-1 0,0 0-1,0 0 1,0 1-1,0-1 1,0 0-1,0 0 1,0 1 0,0-1-1,0 0 1,0 1-1,0-1 1,0 0-1,1 0 1,-1 0-1,0 1 1,0-1 0,0 0-1,0 0 1,1 1-1,-1-1 1,0 0-1,0 0 1,1 0 0,-1 0-1,0 1 1,2-1-25,-1 0-1,1 1 1,-1-1 0,1 0 0,0 0 0,-1 0 0,1 0 0,-1 0-1,1 0 1,-1 0 0,1-1 0,-1 1 0,1-1 0,-1 1-1,1-1 1,-1 1 0,0-1 0,1 0 0,-1 0 0,0 0 0,2-1-1,5-6-208,40-64-1086,-40 58 333,43-66-9227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1 14344,'-86'24'3177,"-163"69"0,95-22-2162,75-33-621,73-36-526,0 1 0,0 0 0,1 0 0,-9 7 0,1-1 32,-23 16-156,23-15-642,-55 58-2633,38-37-5386,71-72 6700</inkml:trace>
  <inkml:trace contextRef="#ctx0" brushRef="#br0" timeOffset="1">864 1284 16671,'-32'34'308,"31"-32"-87,-1-1-1,0 1 0,0 0 0,0 0 0,0-1 1,-3 2-1,-116 73 1816,91-59-1130,-147 60 38,136-62-1662,-193 50-192,163-45-1735,-70 20-7156,329-93 7364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5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0 13176,'-2'5'1433,"-26"54"143,-17 22-106,18-36-1030,-38 60-37,52-82-388,-48 106 31,49-101 74,-51 120 91,50-114 122,-57 165 135,56-157-128,-60 170 118,59-171-210,-55 150 101,58-155-114,-37 133 82,48-164-286,-1 0 0,1 1 0,1-1 0,-2 8 0,-4 169 173,6-174-182,1 0 0,1 14 0,37 180 82,-37-192-43,8 19 0,66 156 100,-59-151-108,70 130 31,-68-133 18,73 105 44,-73-111-46,85 89 40,-81-91-38,95 87 59,-112-106-118,-2 1 1,1 0-1,4 5 0,101 131 173,-91-112-174,64 127 35,-80-150-39,0 0-1,3 12 1,32 122 109,-35-117-92,-3 20 3,-1-38-56,0 1 0,0-1 0,0 0 0,-1 1 0,-3 6 0,4-8-11,-1-1-1,0 1 0,0-1 0,0 0 1,0 0-1,-1 0 0,1 0 1,-1-1-1,0 1 0,0-1 0,0 1 1,0-1-1,-4 2 0,7-4-30,-1 1 0,1-1 1,-1 0-1,0 1 0,1-1 0,-1 0 0,1 0 0,-1 0 0,0 0 0,1 0 0,-1 0 0,0 0 0,1 0 0,-1 0 0,0 0 1,0 0-1,-14-2-193,-1-1 1,1 0 0,-18-6-1,9 2-2840,-23-4-7420,109 25 7900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128 534 15416,'1'8'1583,"7"96"177,-8-74-880,-6 171 256,4-143-734,-2 131 3,-2 31-330,3-123-107,-5 170 4,-1 23 21,4-166 0,-10 204 1,-2 17 38,10-215 136,-8 167 4,0-14-80,10-184 196,-5 106 4,2-28-158,7-116 248,2 64 3,2-24-241,-3-96-88,0 0 0,0 0-1,1-1 1,0 1 0,1 5 0,18 59 282,-13-53-274,10 21-1,-17-37-63,0 1 18,1 0 1,0 0-1,-1 0 0,1 0 1,0 0-1,-1 0 0,1 0 1,0 0-1,0 0 0,0 0 1,0 0-1,0 0 0,0-1 1,0 1-1,2 1 0,9 5 80,0 0 0,20 9 0,-15-11-65,33 7 0,-50-12-33,4 1 7,1 0 0,-1 0-1,1-1 1,-1 0 0,6 0-1,-10 0-6,92-5 40,12-10-16,-104 15-24,16-3 41,17-5 0,111-33 44,13-11-64,-89 30 1,294-84 15,-285 85-2,319-81 21,-317 85-10,300-43 29,-356 57-28,26 0 1,287-1 89,-319 4-90,27 4 1,95 17 50,-9 6-72,-130-27-26,12 2 8,-1 1 1,15 6 0,89 36 18,16 17-22,-71-23-6,94 77 0,-120-87-13,103 107-11,-114-112-22,68 71-14,-77-82 36,14 7 3,-28-19 22,1 0 0,0 0 0,0-1 0,0 1-1,0-1 1,0 1 0,0-1 0,-1 1 0,1-1-1,0 0 1,0 1 0,0-1 0,0 0 0,1 0 0,-1 0-1,0 0 1,0 0 0,0 0 0,0 0 0,0 0 0,0 0-1,2-1 1,-1 0 0,0-1 0,0 0 0,0 0 0,0 1 0,0-2 0,0 1 1,0 0-1,-1 0 0,1 0 0,-1-1 0,1 1 0,-1-1 0,1-4 0,11-33-2,-12 34 1,7-22-11,12-61 4,0-18 8,-11 58 6,47-238 4,-43 221-4,64-295 8,-59 279 12,35-144 1,5-15-18,-31 133 11,47-193 0,4-23-17,-46 195-8,124-509-2,-128 519-18,30-147 3,-6 17 8,-36 162-40,10-95 1,-10 27 32,-16 155 21,2-13-18,-2 0 0,0-13 0,-7-82-35,-10 20 32,17 88 21,0-2-6,-1-1 1,0 0 0,0 0-1,0 0 1,0 1 0,0-1-1,0 0 1,-1 1 0,-1-3-1,-9-13-20,-25-30-1,21 32 19,-29-24 0,45 40 8,-3-2-3,0-1 0,0 1 0,-1 0 1,1 0-1,0 0 0,-1 1 0,1-1 0,-5 0 1,8 2 2,-109-38-22,-21 10 10,130 28 12,-17-3-20,-30-1 0,-149-8-20,-27 5 28,120 8-8,-184 14 0,-94 16 18,-38 26 6,81 0 9,200-30 42,-517 128-5,536-122-148,-146 50 3,21-2-89,155-51-643,-111 31 1,19-7 540,70-21-2876,-117 36-7689,532-161 8169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15864,'17'83'375,"46"214"2777,-54-267-2312,65 165 264,-70-186-944,0 0 0,6 11 0,94 148 436,-101-163-571,1 0 0,-1-1 0,8 9 0,42 37 75,1-12-20,-53-37-50,1 0 1,-1 0-1,1 0 0,0 0 0,-1-1 0,1 1 0,0 0 0,0-1 0,2 1 1,-4-1-31,8 2 76,-1-1 0,1 0 1,13 1-1,-16-3-56,0 0 0,1 0 0,-1 0 0,0 0 0,7-3 0,-12 4-20,1-1 25,1 0-1,-1 1 1,1-1-1,-1 0 1,0 0-1,1 0 1,-1 0-1,0 0 1,0 0-1,1 0 1,0-2 0,-2 3-25,51-54 298,5-19-183,-32 37 160,36-69 3,3-16-207,-40 76 2,30-53 1,4-6-60,-38 71-56,37-44-1,-51 71-138,-2 6-63,-2 1 220,0-1 0,1 1 0,-1-1 0,0 1 1,0 0-1,0-1 0,0 1 0,-1 0 0,1 0 0,0 0 1,0-1-1,0 1 0,-1 0 0,1 0 0,0 0 1,-1 0-1,1 0 0,-1 1 0,1 0 0,4 21-106,-4-19 31,0 20-899,-2 61 3,-5 23 744,4-68-9,-4 157-2569,2-18-9757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97 12280,'-22'-4'245,"21"4"-154,1 0 1,-1 0-1,1 0 1,-1-1-1,1 1 1,-1 0-1,1 0 0,-1-1 1,1 1-1,-1 0 1,1-1-1,-1 1 1,1 0-1,0-1 1,-1 1-1,1-1 0,0 1 1,-1 0-1,1-1 1,0 1-1,-1-1 1,1 1-1,0-2 1,-1 0 166,-25-41 2129,21 37-1841,-37-23 168,41 29-696,0-1 0,1 1 0,-1 0-1,0-1 1,1 1 0,-1 0 0,0 0 0,1-1 0,-1 1 0,0 0 0,1 0 0,-1 0 0,0 0 0,0 0-1,0 0 1,-10-1 34,0 1 0,0 1 0,1-1 0,-1 2 0,1-1 0,-1 1 0,1 1-1,0 0 1,-1 1 0,-15 8 0,16-6-14,1 0 0,0 2-1,1-1 1,-15 17 0,-19 30 122,41-52-139,0 0-1,0 0 0,0-1 0,0 1 0,0 0 0,0 0 1,0 3-1,-23 103 225,22-86-12,6 80 74,0-84-174,23 50 66,-27-68-191,0 1 0,0-1 0,1 1 0,-1-1 0,0 1 0,0-1 0,0 0 0,1 1 1,-1-1-1,0 1 0,1-1 0,-1 0 0,0 1 0,1-1 0,-1 0 0,0 0 0,1 1 0,-1-1 0,1 0 0,-1 0 0,1 1 0,-1-1 0,1 0 0,3 1 2,0 0 1,-1 0-1,1 0 0,0-1 0,0 1 0,0-1 0,0 0 0,0 0 0,0 0 0,0-1 0,0 0 0,0 1 0,-1-1 1,1-1-1,0 1 0,-1 0 0,1-1 0,0 0 0,-1 0 0,0 0 0,1 0 0,3-4 0,4-3-10,-1 0 0,0-1 0,0-1 0,-1 1 0,0-2 0,-1 1 0,8-16 0,4-12 0,15-41 0,-6 10 2,-27 67-10,-1 0 14,0 1 0,0 0-1,0-1 1,0 1 0,1 0-1,1-2 1,-2 3-4,-1 1 1,0 0-1,1-1 0,-1 1 1,0 0-1,1 0 0,-1-1 1,1 1-1,-1 0 0,1 0 1,-1 0-1,0 0 0,1 0 0,-1 0 1,1-1-1,-1 1 0,1 0 1,-1 0-1,1 0 0,-1 1 1,1-1-1,-1 0 0,1 0 0,-1 0 1,0 0-1,1 0 0,-1 0 1,1 1-1,-1-1 0,1 0 1,-1 0-1,0 1 0,1-1 1,-1 0-1,0 0 0,1 1 0,-1-1 1,0 1-1,1-1 0,-1 0 1,0 1-1,2 1 9,0 1 0,0-1 0,-1 1 0,1 0 0,-1-1 0,0 1-1,0 0 1,2 4 0,3 27 48,-3-20-16,8 140-106,-10-126-62,2 20-98,-2-20-2971,1 29-6705,-5-133 7473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15600,'-34'62'258,"-25"48"2543,43-80-2602,3-3 534,-52 113 222,53-114-582,-36 93 67,44-108-442,-1 4 12,-7 15 0,28-68 50,-11 22 88,27-105 53,-26 93-106,29-118 61,-28 119 30,23-85 77,-24 97-70,-5 13-176,1 0 0,-1 0-1,1 0 1,-1 0-1,1 0 1,0 0 0,-1 0-1,1 0 1,0 1 0,0-1-1,1 1 1,-1-1-1,0 1 1,3-1 0,-2 2 20,0 7 14,9 29 5,7 39 1,-12-38-44,9 77 1,-2 18-38,-9-80-108,11 181-158,-14-200-390,-1 8 0,-1-38-83,1-6 365,3-17 193,1-4 5,11-54 32,-7 34-2294,8-33-6803,-39 180 6959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38 13624,'-1'-3'11,"0"0"133,0-1 0,0 1 0,0 0 0,0 0 0,0 0 0,-1 1-1,1-1 1,-4-4 0,4 7-34,1-1 0,-1 1 1,1-1-1,-1 1 0,1 0 0,-1 0 0,0-1 0,1 1 0,-1 0 0,0 0 0,1 0 0,-1 0 1,0 0-1,1 0 0,-1 0 0,1 0 0,-1 0 0,0 0 0,0 0 0,-15 3 470,10-1-347,-26 7 1245,-51 11-834,58-14-590,1 1 0,-1 2-1,-42 20 1,65-28-47,-32 15 59,1 1 1,1 2 0,-35 27-1,66-45-58,1-1-1,-1 1 0,1-1 0,-1 1 0,1-1 0,-1 1 0,1-1 1,-1 1-1,1-1 0,-1 1 0,1 0 0,0-1 0,-1 2 0,0 1 8,-1 1 0,1 0 0,0-1 0,1 1 0,-1 0 0,1 0 0,-1-1 0,1 1 0,1 6 0,-1-10-9,0 0 0,0 1 0,0-1 0,0 0 1,0 1-1,0-1 0,0 0 0,0 1 0,1-1 0,-1 0 1,0 1-1,0-1 0,0 0 0,1 0 0,-1 1 0,0-1 1,0 0-1,1 0 0,-1 1 0,0-1 0,0 0 0,1 0 1,0 1-1,11 7 58,1-1 1,18 8-1,-15-10-11,84 19 25,-78-19-12,13 5-21,-1 1-1,0 2 0,42 23 0,-63-30-21,-1 1 0,0 1 0,-1 0 0,0 1 0,0 0 0,-1 1 0,0 0 0,0 0-1,-1 1 1,-1 1 0,0-1 0,10 20 0,-13-17 12,0 0-1,0 0 1,-2 0 0,0 1-1,0-1 1,0 18 0,-4-17 113,-23 72 66,23-85-194,0 0 1,1-1-1,-1 1 0,0 0 0,0 0 0,0 0 0,-2 2 1,-70 78 197,56-67-118,-79 37 11,77-44-158,-61 13-150,79-21 158,0 0-1,1 1 1,-1-1 0,0 0 0,0 0-1,0 0 1,1 0 0,-1 0 0,0 0-1,0 0 1,0 0 0,1-1 0,-1 1-1,0 0 1,0 0 0,1-1 0,-2 0-1,-12-6-208,0 0 0,1-1 0,-20-17 0,11 9-2721,-22-13-6748,103 67 7324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96 15240,'-44'-44'1473,"14"14"168,29 30-1583,1-1 0,0 1 1,-1 0-1,1-1 0,-1 1 0,0-1 0,1 1 1,-1 0-1,1 0 0,-1-1 0,0 1 0,1 0 1,-2 0-1,-67-17 999,68 17-1034,1 0 1,-1 0-1,0 0 1,0-1-1,0 1 1,0 0-1,0 0 0,0 1 1,0-1-1,0 0 1,0 0-1,0 0 0,0 1 1,0-1-1,0 1 1,-86 39 414,86-39-447,-1 0 1,0 0-1,0 0 0,0 0 0,1 1 0,-1-1 0,1 1 0,-3 2 0,-82 104-100,83-105 98,1 0 0,0 1 0,0-1 0,0 0-1,-2 6 1,-41 123-70,40-107 74,4-20 10,-2 13 8,1 1 0,1 0 0,0-1 0,4 29 0,-2-37 10,1-1 0,0 1 0,4 12 0,-6-22-20,0 1 0,0-1 0,0 0 1,0 0-1,0 0 0,0 0 0,0 0 0,0 0 1,0 0-1,0 1 0,0-1 0,0 0 0,0 0 1,0 0-1,0 0 0,0 0 0,0 0 1,0 0-1,1 0 0,-1 1 0,0-1 0,0 0 1,0 0-1,0 0 0,0 0 0,0 0 0,0 0 1,0 0-1,0 0 0,0 0 0,1 0 1,-1 0-1,0 0 0,0 0 0,0 0 0,0 0 1,0 0-1,0 0 0,0 0 0,0 0 1,1 0-1,-1 0 0,0 0 0,0 0 0,0 0 1,0 0-1,0 0 0,0 0 0,0 0 0,1 0 1,-1 0-1,0 0 0,0 0 0,0 0 1,0 0-1,3-2 6,-1 1 1,1-1 0,-1 1-1,0-1 1,0 0 0,0 0-1,0 0 1,0-1-1,0 1 1,0 0 0,2-5-1,-2 4 2,5-11 59,28-80 24,-24 62-60,6-35 1,-15 59-24,-1 5 9,-1-1 1,1 1-1,0-1 0,0 1 0,0 0 0,0 0 0,4-6 0,0 1 4,-3 4-6,0 0-1,0 0 1,0 1-1,1-1 1,3-3 0,-6 6-10,1 1 0,-1-1 0,1 1 0,-1-1 0,1 1 0,0-1 0,-1 1 0,1-1 0,0 1 0,-1 0 0,1-1 0,0 1 0,0 0 0,-1 0 0,1-1 0,0 1 0,0 0 0,-1 0 1,1 0-1,0 0 0,0 0 0,0 0 0,-1 0 0,1 0 0,0 0 0,0 1 0,-1-1 0,1 0 0,0 0 0,0 1 0,-1-1 0,1 0 0,0 1 0,-1-1 0,1 1 0,0 0 0,3 2 22,-1 0 0,-1 0 0,1 1 0,0-1-1,-1 1 1,1 0 0,1 4 0,12 31 31,-9-21-7,46 117 154,-44-117 36,51 83 36,-59-98-289,1 0-1,0-1 1,0 1 0,0-1-1,0 0 1,3 3-1,95 83-208,-98-86 143,0-1-1,0 1 1,1 0-1,-1-1 1,1 0-1,-1 1 1,4 0-1,51 19-542,5-8 372,-62-13 248,3 0-103,-1 1 0,1-1-1,0 0 1,0 1 0,6-2-1,17-2-286,48-14 0,-45 10-2062,31-5-6815,-140 28 6959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17303,'0'0'232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1894 15328,'0'0'3489,"2"-6"-2241,18-76-56,-15 56-944,25-159-27,-22 130-626,19-120 3,6-28 241,-18 118-246,66-351-145,-65 356 232,18-87 0,1-3 256,-11 47 64,-12 52 55,-12 69-35,0 1-1,0 0 1,0 0 0,0 0-1,1 0 1,-1 0-1,0-1 1,1 1 0,-1 0-1,0 0 1,1 0 0,-1 0-1,2-2 1,-1 2-4,0 1 1,-1-1 0,1 0-1,0 0 1,0 0-1,0 0 1,-1 0-1,1 1 1,0-1 0,0 0-1,0 1 1,0-1-1,1 1 1,-1-1 0,1 0-1,-1 1-10,0 0 0,0 1 0,0-1 0,0 0 0,0 0 0,0 0 0,-1 0 0,1 1 0,0-1 0,0 0 0,0 1 0,0-1 1,-1 1-1,1-1 0,0 1 0,0-1 0,-1 1 0,1 0 0,0-1 0,0 2 0,0-2 11,-1 1 0,1 0 0,-1 0-1,1 0 1,0 0 0,-1 0 0,0 0 0,1 0 0,-1 0 0,0 0 0,1 0 0,-1 0 0,0 0 0,0 0 0,0 0 0,0 1 0,14 75 275,-2 27-176,-7-57 170,16 204 84,-16-197-242,21 235 22,-20-234-188,27 179-168,-26-195-612,37 99-190,-44-136 994,1-1 0,-1 1 0,1-1 0,0 1 1,0-1-1,0 0 0,-1 1 0,1-1 0,1 0 1,0 2-1,3 2-16,-1-1 1,1 0-1,0 1 0,5 2 1,31 9-2295,23 18-9149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 16224,'-60'16'315,"45"-10"1265,-75 37 472,70-32-1272,-83 48 0,84-46-1560,-61 51-330,80-64 1079,0 0-1,-1 0 1,1 1 0,-1-1 0,1 0 0,-1 0-1,1 1 1,0-1 0,-1 0 0,1 1 0,0-1-1,-1 1 1,1-1 0,0 0 0,-1 1 0,1-1 0,0 1-1,0-1 1,0 1 0,-1-1 0,1 1 0,0-1-1,0 1 1,0-1 0,0 0 0,0 1 0,0 0-1,0 2-23,1 0-1,-1-1 1,1 1-1,-1-1 0,1 1 1,0-1-1,0 1 1,0-1-1,1 1 0,-1-1 1,0 0-1,1 0 1,0 0-1,-1 0 0,1 0 1,0 0-1,0 0 1,0 0-1,2 1 0,-2-3-153,-1 1-1,0 0 0,0 0 0,0 0 0,0 0 0,0 0 0,-1 0 0,1 0 0,0 1 0,1 1 0,15 24-8067,-40-63 6224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134 316 15064,'-5'86'257,"3"-64"1029,-13 103 430,11-98-856,-22 111 250,20-113-722,5-21-334,-29 111 426,26-102-426,-12 24 0,16-37-50,0 0 0,0 0 0,0 0 0,0-1 0,0 1 0,0 0 0,0 0 0,0 0 0,0 0 0,0 0 0,0 0 0,0 0 0,0 0 0,0 0 0,0 0 0,0 0 0,0 0 0,-1 0 0,1-1 0,0 1 0,0 0 0,0 0 0,0 0 0,0 0 0,0 0 0,0 0 0,0 0 0,0 0 0,0 0 0,-1 0 0,1 0 0,0 0 0,0 0 0,0 0 0,0 0 0,0 0 0,0 0 0,0 0 0,0 0 0,0 0 0,-1 0 0,1 1 0,0-1 0,0 0 0,0 0 0,0 0 0,0 0 0,0 0 0,0 0 0,0 0 0,0 0 0,0 0 0,0 0 0,-1 0 0,-2-9 51,-1 0 0,1 0 1,1-1-1,-3-17 0,4 20-32,-1-17 150,2-125 58,0 140-193,0 0 0,3-11-1,36-213 125,-38 226-137,0 0 1,1 0-1,0 1 1,4-12 0,37-80 106,8 7-95,-49 87-29,1 0 0,-1 0-1,1 0 1,0 0 0,0 1 0,5-5 0,-8 8-8,66-60 58,-44 44-46,29-14 0,-49 28-5,0 0 0,1 1 0,-1 0 0,1 0-1,0 0 1,-1 0 0,1 0 0,5-1 0,9-1 25,33-3 1,-33 6-25,0 1 0,16 4 0,-31-5-4,-1 0 1,1 0-1,0 0 1,0 1-1,-1-1 1,1 1-1,0-1 1,0 1-1,-1 0 0,1 0 1,1 1-1,6 3 10,-1 0-1,0 1 0,10 10 1,-10-8-9,-2 0 0,1 0 1,6 11-1,-13-19-5,1 2 6,0 0 0,0-1 0,0 1 0,0 0 0,-1 0 0,1-1-1,0 1 1,0 4 0,2 5 12,-1 1 0,2 14 0,-4-12-3,-3 25 0,3-37-6,0 0 0,0 0 1,-1 0-1,1 0 0,-1 0 0,1 0 0,-1 0 0,0-1 0,0 1 0,-1 2 0,-32 57 91,-12 4-69,44-62-24,0 0-1,0 0 1,-1 0 0,1-1-1,-1 1 1,1-1 0,-4 3-1,6-5-6,-63 45 54,-10-4-112,48-29-280,-64 19-206,75-27-862,18-4 1484,7-2-2938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 17031,'-20'83'286,"15"-61"1140,-22 121 480,20-109-940,-26 152 141,27-154-1372,-17 65-215,23-95-551,2-6 676,6-10 74,12-32 64,-10 22-2333,8-15-6887,-42 91 7091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49 15864,'0'0'0,"-3"15"0,1 9 1807,-25-36 9,-18-20-1456,-27-11-15311,144 86 14951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3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1226 1 12824,'0'0'6543,"5"1"-6296,16 4-154,-20-5-80,0 0-1,-1 0 0,1 1 0,-1-1 1,1 0-1,-1 0 0,1 0 0,-1 1 0,1-1 1,-1 0-1,1 1 0,-1-1 0,1 0 1,-1 1-1,1-1 0,-1 1 0,1 0 0,16 15 93,-1 2-1,0 0 0,23 36 1,-24-25-34,-1 0 0,-2 1 0,12 41 0,-23-68-10,0 0 1,0 0-1,-1 0 1,1 7 0,0 30 129,-1 0-1,-6 44 1,2-55-82,-1-1-1,-1 0 1,-1 0-1,-13 31 0,-9 2 250,-3-2 0,-58 83 0,76-124-52,-79 84 120,67-79-140,-52 42 1,-24 13 42,-132 78 1,213-145-239,0-1 1,0-1-1,-25 8 1,-65 11 285,109-27-372,-11 1 64,-4 3 8,0-1 1,-1-1-1,0-1 0,0 0 1,-31-2-1,39-1-31,0 0 63,0-1 0,-17-5 0,-63-23 225,76 24-325,-1 0 0,1-1 0,1-1 0,-19-12 0,13 7-236,-26-22-270,42 31 137,7 1-125,11-3 223,0 1 0,0 0 0,24-5 1,-38 10 254,28-7-3071,21-8-8577,-117 35 8753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1 541 13720,'0'0'6127,"7"4"-6013,35 19-20,26 11 0,31 10 178,-80-38-124,82 26 77,-80-26-10,90 20 86,-88-21-108,86 12 59,-87-15-152,98 5 23,-94-7-110,40-1 1,14-3-10,-56 3-5,18-2-7,47-9-1,94-27-228,-166 34 217,34-10-185,158-64-183,-182 67 299,-13 7-1,15-9-1,-26 12 64,1 0 0,-1-1-1,0 1 1,1-1 0,-1 1 0,0-1-1,-1 0 1,6-6 0,-1-2-4,-1-1 0,0 0-1,0 0 1,-1 0 0,0-1-1,-1 1 1,-1-1 0,3-16 0,-7 19-41,-19-57-32,12 51-10,-48-64-42,41 64 58,-81-65-21,73 67 92,-38-19 1,38 23 23,-39-13 0,-161-20 51,179 38 194,-179 2 68,180 5-228,-160 21 63,166-15 68,-133 36 67,164-43-249,0 1-1,0 0 0,-6 4 1,-112 61 155,105-53-6,14-9-117,-2 0-17,1 1 0,0 0-1,0 0 1,0 1 0,1 0-1,0 0 1,0 0 0,1 0 0,-7 16-1,4-6 75,1 1 0,0 0 0,-5 28 0,7-25-49,-3 10 207,-4 58-1,11-62-412,0-26-165,3-4-105,35-59-558,-27 47 356,50-58-161,-42 51-1732,19-21-6899,-88 101 7059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14616,'0'4'1496,"-1"63"951,1 45-1391,1-84-534,6 144 156,-4-132-438,15 197 90,-14-191-124,19 172 244,-6-84-609,-17-134 141,0 0 0,0 0 0,0 0 0,0 0 1,0 0-1,0 0 0,0 1 0,0-1 0,0 0 0,0 0 0,0 0 0,0 0 1,0 0-1,0 0 0,0 0 0,0 0 0,0 0 0,0 0 0,1 0 0,-1 0 1,0 0-1,0 0 0,0 1 0,0-1 0,0 0 0,0 0 0,0 0 0,0 0 1,0 0-1,0 0 0,0 0 0,0 0 0,0 0 0,0 0 0,0 0 0,1 0 1,-1 0-1,0 0 0,0 0 0,0 0 0,0 0 0,0 0 0,0 0 0,0 0 1,0 0-1,0 0 0,0 0 0,0 0 0,0 0 0,1 0 0,-1 0 0,0 0 1,0 0-1,0 0 0,0 0 0,0 0 0,0-1 0,0 1 0,0 0 0,0 0 1,0 0-1,3-3-207,2-11-58,1 6-464,53-57-195,-45 51 710,87-55-2193,-101 69 2409,94-65-10824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14520,'-2'11'506,"2"-10"-392,0-1 0,0 1 0,0-1 0,0 0 0,-1 1 0,1-1 1,0 0-1,0 1 0,0-1 0,0 0 0,-1 1 0,1-1 0,0 0 0,0 1 1,0-1-1,-1 0 0,1 1 0,0-1 0,-1 0 0,1 0 0,0 0 1,-1 1-1,1-1 0,-1 4 754,-3 46 270,3-20-640,3 50-1,-1-59-446,0 9 77,-1 153 82,0-137 52,-1 88 3,-1 17-162,1-94 145,-9 196 88,7-209-168,0-9-80,-13 123 40,12-133-168,-9 27 1,13-52-1,0 1 0,0 0 0,0-1 0,0 1 0,-1-1 0,1 1-1,0-1 1,0 1 0,-1-1 0,1 1 0,0-1 0,-1 1 0,1-1 0,-1 1 0,1-1 0,-1 0 0,1 1 0,-1-1 0,-4-1-83,5 1 80,-9-12-198,6 4-504,1-60-195,1 46-1580,1-18-6800,1 94 7003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0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1862 403 9688,'2'15'2182,"-2"-15"-2079,0 1 0,0 0 1,0-1-1,0 1 1,0-1-1,0 1 1,1-1-1,-1 1 0,0-1 1,0 1-1,0-1 1,1 1-1,-1-1 0,0 1 1,1-1-1,-1 1 1,0-1-1,1 0 1,-1 1-1,1-1 0,-1 0 1,1 1-1,0-1 1,-1 0-19,0-1 1,0 1 0,0-1 0,0 1-1,0-1 1,0 1 0,0-1 0,0 1 0,0-1-1,-1 1 1,1-1 0,0 1 0,0 0-1,0-1 1,0 1 0,-1-1 0,1 1 0,0-1-1,-1 1 1,1-1 0,-1 0-47,-3-6 145,0 1 0,-1-1 1,0 1-1,0 0 0,-1 0 1,-9-8-1,-37-26 92,41 33-247,-10-8 81,-41-20 0,46 27-83,-129-68 386,32 19-271,89 45-34,-103-44 60,101 46 0,-109-24 65,104 30-100,-153-7 50,146 11-70,-151 11 59,152-7 8,-146 16 63,150-15-110,-113 22 74,122-21 26,10-3-126,3-1-52,-1 1-1,1 1 0,0 0 1,0 0-1,-16 10 1,14-7 16,1 2 1,0-1-1,1 1 1,0 1-1,-18 21 1,11-2-23,13-16 71,-11 65 35,14-62-100,9 64 37,-4-64 16,30 62 45,-24-63-58,47 53 57,-42-54 16,70 50 46,-65-53-172,85 37 19,-81-41-28,107 18 11,-97-22-24,178 2 3,-165-6-28,197-10-3,-195 7-24,182-25-12,-187 23-10,52-10 1,9-6 42,-72 13 14,0-2-1,42-20 0,-73 30 0,1 0 0,-1 1 1,1-1-1,-1 0 0,0 0 0,0 0 1,0 0-1,1 0 0,-1 0 0,0 0 0,0 0 1,0 0-1,0 0 0,1-3 0,-2 4-2,9-13 11,0-1 1,9-19-1,-8 11 2,7-31 0,-17 53-13,2-4 17,-1 0 0,0 0 0,0 0 0,-1-1 0,1-6 0,0-73 88,-12-8-62,11 92-43,-6-34 108,-41-107-6,37 120-260,7 17 59,-16-24 126,18 25-110,-1 1 0,-1 0 0,1 0 0,0 0 0,-1 0 0,1 0 0,-1 0 0,1 0 1,-1 1-1,-4-3 0,15 10-579,-1 0 593,16 16-2694,-5-8-7580,-41-33 7763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1845 309 14432,'-25'15'230,"17"-13"925,-52 2 382,-52 4 43,88-5-1477,-4 0 243,-129 21 69,116-19-420,-82 9 3,-16 0-3,83-10-20,-217 5-2,221-10 22,-191-19-34,199 13-148,-159-33-137,169 31-176,-105-49-236,136 57 639,0-1 0,1 1 0,-1-1 0,1 1 0,-1-1 0,-2-2-1,5 4 98,-10-9-340,-16-17 0,21 19 283,0 0 0,-9-16 0,14 23 57,0 0-5,0 0 0,0-1 0,-1 1 0,1 0 0,0-1 0,0 1 0,-1 0 1,1-1-1,0 1 0,0-1 0,0 1 0,0-1 0,0 1 0,0 0 1,0-1-1,0 1 0,0-1 0,0 1 0,0-1 0,0 1 0,0-1 0,0 1 1,0 0-1,0-1 0,0 1 0,0-1 0,1 1 0,-1-1 0,0 1 1,0 0-1,1-1 0,-1 1 0,0 0 0,0-1 0,1 1 0,0-1 1,3-6-32,1 1 0,0 0 0,1-1 0,7-6 0,62-41-1914,29-32-7616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1879 307 14520,'-93'-9'285,"64"6"1142,-68-6-1,-21-2-967,66 6 407,-242-12 254,233 14-718,-231-13 80,235 12-502,-203-16-56,214 16-182,21 2 143,-175-19-364,173 18 313,-15-2-274,-41-9 0,72 11 90,1 1 78,0 0-1,-1-1 1,1 0-1,0 0 1,1-1-1,-17-10 0,25 14 203,0 0 65,1 0 0,0-1 0,0 1 0,0 0 0,-1 0 0,1 0 0,0 0 0,0 0 0,0 0 0,-1 0 0,1 0 0,0-1 0,0 1 0,0 0 0,-1 0 0,1 0 0,0 0 0,0-1 0,0 1 0,0 0 0,0 0 0,0 0 0,-1 0 0,1-1 0,0 1 0,0 0 0,0 0 0,0-1 0,0 1 0,0 0 0,0 0 0,0 0 0,0-1 0,0 1 0,0 0 0,0 0 0,0-1 0,0 1 0,0 0 0,0 0 0,0 0 0,0-1 0,1 1 0,-1 0 0,0 0 0,0 0 0,0-1 0,0 1 0,0 0 0,0 0 0,1 0 0,-1 0 0,0-1 0,0 1 0,0 0-1,1 0 1,-1 0 0,0 0 0,0 0 0,1-1 0,66-47-977,-49 36-201,64-44-8443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1371 180 14968,'-19'4'142,"-31"8"1475,-56 14 330,78-21-1014,-139 15 294,124-16-694,-85 2 1,-41 0-428,-114 0-150,237-7-176,-140-5-158,157 4-194,-71-11-288,100 13 828,-1 0 0,1 0 0,-1 0 0,1 0 0,-1 0 0,1 0 0,0 0 1,-1 0-1,1 0 0,-1 0 0,1 0 0,-1 0 0,1 0 0,0-1 0,-1 1 0,1 0 0,0 0 0,-1-1 1,1 1-1,0 0 0,-1 0 0,1-1 0,0 1 0,-1 0 0,1-1 0,0 1 0,-1-1 0,0-1-24,0 0 0,1 0 0,-1-1 0,0 1 0,1 0 0,-1 0 0,1-1-1,0 1 1,0 0 0,0-1 0,0 1 0,0 0 0,0-1 0,0 1-1,1 0 1,-1-1 0,1 1 0,0 0 0,1-4 0,7-7-196,74-68-1235,-70 69 598,77-74-9504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1641 302 14792,'-86'5'1695,"-44"5"184,92-8-966,-80 2 1,-20 0-642,80-4 176,-242-7 68,241 3-650,-212-17-138,223 16-288,-146-20-280,164 20 0,-76-24-342,103 28 1012,0 1 0,0-1 0,1 0 0,-1 0 0,0-1 0,1 1 0,-1-1 0,-3-2 0,1 0-40,1-1 169,3 4-113,1 1 0,-1-1 0,1 0 0,-1 0-1,0 1 1,1-1 0,-1 0 0,0 1 0,1-1 0,-1 1 0,0-1 0,0 1-1,0-1 1,-17-11-7060,41 28 5422</inkml:trace>
  <inkml:trace contextRef="#ctx0" brushRef="#br0" timeOffset="1">1177 1 16943,'0'0'0,"-40"1"0,4 2 1792,-11 2-1792,8-2 1792,3-2-1792,-38 4-15367,148-10 15367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13272,'18'2'269,"-18"-2"-154,0 0 1,0 0-1,0-1 1,0 1-1,0 0 0,0 0 1,0-1-1,0 1 1,0 0-1,0 0 0,0-1 1,0 1-1,0 0 1,-1 0-1,1-1 0,0 1 1,0 0-1,0 0 1,0 0-1,0-1 0,0 1 1,-1 0-1,1 0 1,0 0-1,0-1 0,0 1 1,-1 0-1,1 0 1,0 0-1,0 0 0,-1 0 1,1-1-1,0 1 1,0 0-1,-1 0 0,-3-1 591,-5-1 667,-2 9-956,-3 6-245,13-12-154,1-1-1,-1 1 1,1-1-1,-1 1 0,1-1 1,0 1-1,-1 0 1,1-1-1,0 1 1,-1 0-1,1-1 0,0 1 1,0 0-1,-1 0 1,-24 84 367,21-63-50,-7 106 127,10-100-182,8 124 104,-5-120-144,16 133 68,-14-130-206,24 155 32,-22-156-92,24 101-8,-25-116-134,-3-13 58,-1-2 14,1 0 0,-1 0 0,1-1 0,0 1 0,0 0 0,0-1 0,0 1 0,5 4 0,-7-7-6,0-1 0,0 0 1,0 0-1,0 0 1,1 0-1,-1 0 1,0 0-1,0 1 0,0-1 1,0 0-1,1 0 1,-1 0-1,0 0 0,0 0 1,0 0-1,0 0 1,1 0-1,-1 0 0,0 0 1,0 0-1,0 0 1,1 0-1,-1 0 1,0 0-1,1 0 0,1 0-49,0-1-1,1 1 1,-1-1-1,1 0 1,-1 0-1,0 0 1,0 0-1,1 0 1,-1 0-1,0-1 1,0 1 0,3-4-1,2-4-103,39-72-2519,-4 5-9707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13984,'-3'60'1697,"3"33"219,1-70-850,8 111 346,-7-104-750,11 125 151,-9-119-740,9 69 1,4 28-58,6 67-94,-19-173-342,-4-25 339,5 26-1311,14 45 0,-16-67 1171,-2-6 7,0-10-78,0 3 276,2-28-2135,1-15-8369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97 13624,'0'1'109,"-1"0"1,0 0 0,0 0 0,0 0-1,0 0 1,0-1 0,0 1 0,0 0 0,0-1-1,0 1 1,0 0 0,-1-1 0,1 1-1,0-1 1,0 0 0,-1 1 0,1-1 0,0 0-1,0 0 1,-3 0 0,-3 0 1153,0-1 1,-14-2-1,1-1-231,3 2-931,-33-4 350,-62-4-17,89 8-346,-163-10-860,185 12 640,-1 0 0,1 0 0,-1 0 0,1-1 0,0 1 0,-1 0 0,1-1 0,-1 1 0,1-1 0,0 1 0,-3-2 0,4 2 121,0 0-1,-1-1 1,1 1-1,0 0 1,0-1-1,-1 1 1,1-1-1,0 1 1,0 0-1,0-1 1,-1 1-1,1-1 1,0 1-1,0-1 1,0 1-1,0 0 1,0-1-1,0 1 0,0-1 1,0 0-1,2-3-206,28-14-512,-16 11-1051,27-18-9485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15152,'-5'7'689,"4"-7"-516,0 1-1,0 0 1,1 0-1,-1 0 1,1-1 0,-1 1-1,1 0 1,-1 0-1,1 0 1,0 0 0,-1 0-1,1 2 1,-1 0 29,0 0 0,0 1 0,1-1 0,0 1 0,0 0 1,0-1-1,0 1 0,1 6 0,1 7 79,3 32-29,-2-28 176,6 36 4,3 18-346,13 73-84,-20-121 4,15 88-1,13 74-60,-24-153-303,-3-10-140,-6-26 450,0 0 1,1 0 0,-1 0-1,0 0 1,0 0 0,0 0 0,1 0-1,-1-1 1,0 1 0,0 0-1,0 0 1,1 0 0,-1 0-1,0 0 1,0-1 0,0 1-1,0 0 1,1 0 0,-1 0-1,0-1 1,0 1 0,0 0 0,0 0-1,0 0 1,0-1 0,0 1-1,0 0 1,0 0 0,0-1-1,0 1 1,3-19-667,-1 0 0,-1 0-1,-1-22 1,-1 19 481,1-24-1714,0-25-7506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47 13896,'-30'36'296,"30"-36"-257,0 0 0,-1 1 0,1-1-1,0 0 1,0 0 0,0 0 0,0 1 0,0-1 0,0 0 0,-1 0 0,1 0 0,0 0 0,0 1 0,0-1 0,0 0 0,-1 0 0,1 0 0,0 0 0,0 0 0,0 0 0,-1 0 0,1 0 0,0 1 0,0-1 0,-1 0 0,1 0 0,0 0 0,0 0 0,0 0 0,-1 0 0,1 0 0,0 0 0,0 0 0,-1 0 0,1-1 0,0 1 0,-1 0 0,-4-3 384,-1 1 0,0-2 0,1 1 0,-1-1 0,1 1 0,-8-9 0,-4-2 686,-1 0-783,17 13-277,0 1 0,1-1 0,-1 1 0,0-1 0,0 1 0,1-1 0,-1 1 0,0 0 0,0 0 0,0-1 0,-1 1 0,-80-16 681,68 14-686,0 0 1,0 1-1,0 1 0,-23 2 0,6 0-3,-83 8 4,49-4-58,12-1-365,-25-1-2360,42-4-8198,60 0 8803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95 13448,'0'0'4047,"-1"8"-3187,-1 2-731,1-3-13,-1-1 0,2 0 1,-1 0-1,1 10 0,-5 80 430,5-75-526,20 127 73,12 10 114,-14-72-121,-13-64-40,4 19-42,0 4-322,24 73 0,-26-103-424,1 4-10541,-14-33 9213</inkml:trace>
  <inkml:trace contextRef="#ctx0" brushRef="#br0" timeOffset="1">677 14 12192,'0'0'6769,"-6"-1"-6387,-82-5-3,64 5-84,-111-4 125,108 4-112,-170 5 154,144-1-454,-19 6-146,71-9 92,1 0-1,-1 0 1,0 0 0,1 0 0,-1 0 0,0 1 0,1-1 0,-1 0 0,1 0-1,-1 1 1,1-1 0,-1 0 0,0 1 0,0-1 0,-5 6-200,-1 0 0,1 0 0,-10 12 0,7-7-2561,-12 11-6039,48-51 6674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190 328 14344,'0'28'1465,"0"-18"-635,0 1-291,0 0 0,3 16 1,6 57 524,-5 17-186,-4-69-852,1-8-20,-4 110 4,3-109-4,0-9 7,-1 16 44,-5 38 1,-4-9 94,9-57-83,-2-5 24,1 0-79,0-1 0,-1 0-1,1 0 1,0 0 0,0 0 0,0 0 0,0 0 0,1 0 0,-1-1 0,0 1 0,1-1 0,0 1-1,-2-4 1,0 0 0,-4-9 32,-32-97 17,32 85-30,-29-123 25,28 113 30,-28-189 26,30 183-92,-7-139 24,12 154 34,3-1-30,6-30 0,-7 58-48,-1 0-1,0 1 0,0-1 0,0 0 1,0 1-1,1-1 0,-1 0 0,0 1 1,1-1-1,-1 1 0,0-1 0,1 0 1,-1 1-1,1-1 0,-1 1 0,1-1 1,5-5 2,0 1 1,1 0 0,-1 1 0,1 0-1,0 0 1,8-3 0,0 3 10,77 6 9,-72 1-16,79 27 8,-88-26-12,0 0-1,12 6 1,-10-3-2,25 12 10,-37-19-7,0 1 1,0-1-1,0 1 0,0 0 1,0-1-1,0 1 0,0 0 1,0 0-1,1 1 0,4 5 8,-1 0-1,0 0 1,-1 0-1,0 0 1,5 12-1,-7-7 41,-3 3-28,-1-1 0,-5 21 0,1-22 30,-38 46 17,33-49-66,-8 5-237,-1-1 0,-1-1 1,-1-1-1,-30 14 0,47-25-43,1 1 1,-1 0 0,1 0 0,-5 3 0,-13 7-2512,2-2-6233,46-23 6774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13 14344,'0'0'1872,"-6"-2"-313,-18-6-1047,23 7-428,0 1-1,0-1 0,0 1 1,0 0-1,0 0 0,-1 0 1,1 0-1,0 0 0,0 0 1,0 0-1,-1 0 0,-102 9 1228,101-9-1249,1 0-1,0 0 0,-1 1 1,1-1-1,0 1 1,-1 0-1,1 0 1,-3 1-1,-110 57 619,112-57-666,0 0-1,0 0 1,0 0 0,0 0-1,-3 4 1,-91 94 111,95-97-102,-1 0-1,0 1 1,1-1 0,-3 6-1,-50 106 160,48-91 44,-8 87 93,15-89-86,23 79 90,-22-98-280,0 0 0,0 0 0,0 0 0,3 4 0,14 21 110,28 32 0,-44-58-116,0 1 0,0-1-1,0 0 1,1 0 0,3 2-1,25 15 98,40 18 0,-49-29-114,91 9-1,-91-17-44,-1-1-113,-1-2 0,0 0 0,1-1 0,20-8 0,-8 0-943,0-2-1,33-20 0,-56 28 923,-6 4 109,-1 0 1,0 0 0,0-1-1,0 1 1,0-1-1,0 1 1,3-5-1,46-62-2632,-4 4-9131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13984,'0'13'88,"0"-1"696,2 20 0,7 46 1075,2 46 346,-9-92-2028,1-1 511,14 141 204,-14-132-584,20 197 106,-20-192-214,0 4-71,5 115-26,-6-86-249,0-60-1081,-2-18 1217,0 0 0,0 0 0,0 1 0,0-1 0,0 0 0,0 0 0,0 0 0,0 0 0,0 0 0,0 1 0,0-1 0,0 0 0,0 0 0,0 0 0,0 0 0,0 1 0,1-1 1,-1 0-1,0 0 0,0 0 0,0 0 0,0 0 0,0 0 0,0 0 0,1 1 0,-1-1 0,0 0 0,0 0 0,0 0 0,0 0 0,0 0 0,1 0 0,-1 0 0,0 0 0,0 0 0,0 0 0,0 0 0,1 0 0,-1 0 0,0 0 0,0 0 0,5-7-628,48-78-165,-37 57-1638,15-23-6704,-72 119 6869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196 804 15064,'0'9'1543,"0"106"53,0-91-1336,0 41 171,0-38-817,0-23-397,0-12-558,0-136-1297,0 20-6628</inkml:trace>
  <inkml:trace contextRef="#ctx0" brushRef="#br0" timeOffset="1">1 1 8432,'0'0'0,"6"24"0,-2 17 0,5 23-5848,-18-128 5848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4 143 15864,'0'0'4367,"6"6"-3527,16 18-606,-11-14 94,58 38 60,-45-33-447,47 21 1,-60-31 49,8 2-29,77 18-16,-93-24 45,-1 0-1,0-1 0,1 0 0,-1 0 0,5 0 1,79-11-61,-71 5 50,-6 2 10,15-11 0,-18 10 10,-1 0-1,0 0 1,0 0-1,6-8 1,-6 5 2,-1 0 1,1 0-1,-1 0 1,-1-1-1,0 1 1,3-14-1,-5 21 4,-1 0 0,0-1 0,1 1 0,-1 0 0,0 0 0,0-1-1,0 1 1,0-3 0,-13-66 93,8 57 74,-35-41 62,39 54-227,1-1 0,-1 0 0,1 1-1,-1-1 1,0 1 0,1-1 0,-1 1 0,0-1 0,0 1-1,1-1 1,-1 1 0,0 0 0,0-1 0,0 1 0,0 0-1,0-1 1,-99-20 206,97 21-176,0-1 0,0 1 0,1 0 1,-1 0-1,0 0 0,-4 1 1,-126 25 330,129-25-326,0 1-1,0-1 1,0 0 0,-5 4-1,-104 57 244,111-61-272,0 1 1,1-1 0,-1 0-1,0 0 1,1 1 0,-1-1-1,1 1 1,-1-1 0,-1 3-1,-15 23 94,-24 44-1,41-70-93,1 1 0,-1-1-1,0 0 1,1 1 0,-1-1 0,1 1 0,0-1-1,-1 1 1,1-1 0,0 0 0,0 1 0,0-1-1,0 3 1,0 9 51,1 1-1,2 13 1,1-10-38,8 23 0,-11-38-20,-1 0 0,1 0 0,0 0-1,0-1 1,0 1 0,0 0 0,0-1-1,0 1 1,0 0 0,0-1 0,4 3 0,-5-4-7,57 58 85,-35-40-76,44 29-1,-39-33-15,-1-1-1,2-1 0,0-1 0,46 11 1,-40-15-187,117 6-118,-126-13-88,-14-1 195,-2 1 65,0 0-1,0-1 1,0 0 0,0-1-1,0 0 1,0 0 0,15-7-1,-21 8-117,-1 0 170,1 0 0,-1 0 0,0 0-1,0-1 1,1 1 0,-1 0 0,0-1-1,0 0 1,-1 1 0,1-1 0,0 0 0,0 0-1,-1 0 1,1 0 0,-1 0 0,0 0-1,1 0 1,-1-1 0,1-3 0,0-5-263,0-1-1,0 1 1,-1-22 0,-5-45-707,2 49-463,-3-73-9672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13896,'22'51'244,"-18"-39"286,0 1-1,0-1 1,-1 1 0,2 21 0,-3-20-306,13 89 1974,-14-99-2029,0 1 1,-1-1-1,1 1 0,-1 0 0,-1 8 0,0-1-17,-1 19 13,2-29-131,0 1 0,-1-1 0,1 0 0,-1 0 0,1 1 0,-1-1 0,1 0 0,-1 0 0,0 0 0,0 0 0,0 0 0,0 0 0,-1 0 0,1 0 0,-3 2 0,3-3-11,1 0-20,0-1 1,0 0-1,0 0 0,0 0 0,0 0 1,0 0-1,0 0 0,0 0 1,0 0-1,0 0 0,0 0 1,0 0-1,0 0 0,-1 1 0,1-1 1,0 0-1,0 0 0,0 0 1,0 0-1,0 0 0,0 0 0,0 0 1,0 0-1,0 0 0,0 0 1,-1 0-1,1 0 0,0 0 0,0 0 1,0 0-1,0 0 0,0 0 1,0 0-1,0 0 0,0 0 1,0 0-1,-1 0 0,1 0 0,0 0 1,0 0-1,0 0 0,0 0 1,0-1-1,0 1 0,0 0 0,0 0 1,-3-2 22,0 0-1,1 0 1,-1 0 0,1 0 0,0 0 0,0-1 0,-4-5 0,5 7-19,0 1 3,1-1 1,-1 0-1,1 0 0,0 1 0,-1-1 0,1 0 0,-1 0 0,1 0 0,0 0 0,0 0 1,-1-1-1,-15-91 147,15 71-124,7-95 11,-2 95-22,31-83 15,-26 86-2,8-3 9,25-27 0,-41 48-26,0 0 1,0 0 0,0 0 0,0 0 0,0 0-1,0 1 1,0-1 0,0 0 0,0 1 0,2-1-1,10-4 53,0 2-1,0-1 0,16-1 1,-28 5-60,-1 0 0,1 0 0,0 0 0,0 0 1,0 0-1,0 0 0,0 0 0,-1 0 0,1 1 1,0-1-1,0 0 0,0 0 0,-1 1 0,2 0 1,10 5 47,0 1 1,0 1 0,17 14-1,-27-20-43,-1-1 1,0 0-1,0 0 0,0 1 0,0-1 0,0 0 0,0 1 0,0-1 0,1 4 1,45 110 187,-38-90-176,29 102-34,-31-103-214,18 77-242,-20-85-530,24 42-362,-29-58 1314,0 1 0,1-1 0,-1 1 0,0-1 0,0 0 0,1 1 0,-1-1 0,0 1 0,0-1 0,1 0 0,-1 1 0,1-1 0,-1 0 0,0 0 0,1 1 0,-1-1 0,0 0 0,1 0 0,-1 0 0,2 1 0,-2-1 26,3 1-64,0 1-1,0-1 0,0 0 1,1 0-1,-1 0 1,0-1-1,1 1 0,-1-1 1,1 0-1,-1 0 1,1 0-1,-1 0 0,0 0 1,1-1-1,-1 0 0,7-1 1,1-4-550,1 0 1,13-10-1,-21 14 50,44-25-10042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 11656,'0'0'86,"0"-1"1,0 1-1,0-1 1,0 1-1,0 0 0,0-1 1,0 1-1,0-1 1,0 1-1,0-1 1,1 1-1,-1-1 1,0 1-1,0-1 1,0 1-1,0 0 1,1-1-1,-1 0 1,1 2 109,-1 0 1,1 0 0,-1 0-1,1-1 1,-1 1 0,1 0-1,-1 0 1,0 0 0,1 0-1,-1 0 1,0 0 0,0 0-1,0-1 1,0 3 0,10 68 1184,9 83 80,-15-122-1161,2 21-130,40 374 403,-36-308-354,-3-34-166,-5-58-58,1 69-89,-3-93-6,0 1 0,0-1 0,0 1 0,1-1 0,-1 1 0,1-1 0,1 5 0,0 1-20,3 12-96,-5-21 187,1 1 0,-1-1 0,0 0-1,0 1 1,1-1 0,-1 0 0,0 1 0,0-1-1,1 0 1,-1 0 0,0 1 0,1-1-1,-1 0 1,0 0 0,1 0 0,-1 0-1,0 1 1,1-1 0,-1 0 0,0 0 0,1 0-1,-1 0 1,1 0 0,-1 0 0,0 0-1,1 0 1,-1 0 0,0 0 0,1 0-1,-1 0 1,1 0 0,-1 0 0,0 0-1,1-1 1,-1 1 0,0 0 0,1 0 0,-1 0-1,1-1 1,-1 1-42,20-11-2405,-19 10 1788,0 0 0,0 0 0,0 0-1,1 1 1,-1-1 0,0 0-1,0 1 1,0-1 0,0 1-1,1 0 1,1-1 0,-22 9-1396</inkml:trace>
  <inkml:trace contextRef="#ctx0" brushRef="#br0" timeOffset="1">719 561 14616,'-37'19'309,"27"-15"1238,-55 3 502,-87-4 165,122-2-1814,-126 7-118,127-6-1276,-98 11-242,90-8-1170,-39 4-6561,177-21 6737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15064,'64'11'280,"-47"-7"1119,91 29 487,-81-26-858,138 17 350,-120-20-676,95 2 3,20-1-481,-90-4 189,122-2 1,15-2-265,-117 1 186,151-5 3,15-2-203,-144 4 200,190-10 3,18-2-219,-188 11 134,543-28 97,-541 26-122,518-32 61,-528 36-236,461 10 27,-476-3 0,142 3 0,-14 2-65,-151-2-22,104 18 1,-17 3-73,-110-13-306,86 26 3,-11 2 162,-125-37-140,21 9 0,66 35-360,-17 3 542,-83-52 178,16 11-1495,20 9 0,73 41-9942,-255-142 8587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 1502 14168,'0'0'1265,"-4"4"-207,0 1-890,2-3-71,1 0 0,-1-1 1,0 1-1,0 0 0,1 0 0,-1-1 1,0 1-1,0-1 0,-3 2 0,-54 33 922,39-25-692,0-1 0,-29 11 0,29-14-281,-2 2 62,-107 28 96,99-30 144,-146 21 128,133-24-210,-221 15 117,250-18-279,1-1 1,-18-1-1,-261-29 328,277 28-292,-28-8 0,43 10-140,-138-39 280,4-9-169,124 44-43,0 0 1,0-1-1,-13-8 0,-106-66 206,2-15-166,116 86-19,1 0-1,-17-19 1,-83-93 178,7-11-191,103 130-76,-37-53 113,37 54-113,-87-141 114,7-5-42,80 146-72,-27-57 246,-30-75 1,9 3-182,48 128-65,-16-46 82,7 19-31,-52-172 232,55 179-174,-3-12 40,-8-49 1,16 66-134,2 8-189,-1 8 164,0 0 0,1 0 0,-1 0 0,0 0 0,0 0 0,0 0 0,0 0-1,0 0 1,0 0 0,0 0 0,0 0 0,0 0 0,0 0 0,1 0 0,-1 0 0,0 0 0,0 0 0,0 0-1,0 0 1,0 0 0,0 0 0,0 0 0,0 0 0,0 0 0,0 0 0,1 0 0,-1 0 0,0 0 0,0 1 0,0-1-1,0 0 1,0 0 0,0 0 0,0 0 0,0 0 0,0 0 0,0 0 0,0 0 0,0 0 0,0 0 0,0 0-1,0 0 1,0 1 0,0-1 0,12 23-1423,34 76 418,-31-67-1855,12 28-7948,-63-140 8124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13176,'-33'26'253,"32"-25"-95,-1 0 1,1 0-1,0 0 1,0 1-1,-1-1 1,1 0-1,-1 3 1,-49 79 1538,39-60-844,-50 129 290,57-140-846,-5 21 1,-29 122 300,-2 25-428,25-99 78,-22 141 4,0 18-158,24-143 126,-45 369 64,51-381-184,-14 307 92,18-242 96,3-103-97,3-1-1,13 88 0,-10-119 145,-2-9-230,0 1-33,1 1-1,1 0 1,-1-1 0,1 0 0,0 0-1,1 0 1,0-1 0,8 8-1,-6-8-18,0 0 0,1-1 0,-1 0 0,1 0 0,0-1 0,1 0 0,-1 0 0,1-1 1,0 0-1,-1-1 0,1 0 0,17 1 0,52-5 239,-53 0-66,71-7 1,395-47 16,-15-5 307,-431 55-370,219-24 47,-208 23-172,241-27 39,-236 28 28,256-25 32,-255 26-132,247-18 2,-248 20-58,246 3-19,-250 3-12,192 27-22,-206-22 20,155 47-25,-155-37 56,48 28 0,-83-41 21,1 0 0,0-1 0,14 5 0,-23-9 15,40 13 0,-39-12 1,-1-1-1,1 1 1,-1-1-1,1 1 1,-1 0-1,1-1 1,-1 1-1,1 0 1,-1 0-1,1 0 1,-1 0-1,0 0 1,0 1-1,0-1 1,2 3-1,-1-1 9,0 1 1,0 0-1,0 0 0,1 7 0,-3-9-7,2 2 17,-1-5 23,-4-6 21,-5-9-1,0 1 0,1-1-1,-6-22 1,10 28-58,1 6 6,1-1 0,0 1 0,0-1-1,-1-8 1,-2-27 30,4-19-30,5-16-5,3-15-2,78-442 3,-54 359-6,65-403-8,-82 464-2,-9 60-42,10-98 4,1-14 33,-10 98-12,18-277-14,-6-135-66,-19 450 87,-10-92-12,6 101-6,-3-2 12,-16-30 1,23 50 22,0 1 1,-1-1-1,1 0 1,0 1-1,-1-1 0,1 1 1,-1-1-1,1 1 1,-1-1-1,1 1 0,-1-1 1,0 1-1,1-1 1,-1 1-1,1-1 0,-1 1 1,-1 0-1,-10-6-13,-1 1-1,-1 1 0,-23-5 1,33 8 3,-1 1 0,0 0 0,-8 0 0,-88 6-35,-22 5 18,65-4-70,-110 19 0,-313 63 21,334-61 64,-584 69-75,392-82 70,0-13 20,21-1 4,315-1-4,-522 17 44,517-17-44,-334 30-69,337-30-8,1 1-1,-1 0 1,1 0 0,-5 2-1,-141 55-539,104-40-2774,-44 17-7871,210-81 8485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12728,'-7'-4'337,"4"3"-15,1-1 1,-1 1 0,0-1 0,1 0 0,0 0 0,-1 0-1,1 0 1,0 0 0,-3-4 0,4 4-98,0 0 1,0-1-1,1 1 0,-1 0 1,1 0-1,0 0 0,0-3 1,-2-5-105,1 5-53,0 0-1,-1 1 1,1-1 0,-1 0 0,-1 1 0,1-1-1,0 1 1,-1 0 0,0 0 0,0 0 0,-1 0-1,1 0 1,-1 1 0,-6-6 0,4 5-60,0 1 0,0-1 0,-1 1-1,1 0 1,-1 1 0,1-1 0,-1 2 0,0-1 0,0 1 0,-8-1 0,-1 0-3,0 2-1,0-1 1,0 2 0,-23 4 0,28-1 3,-59 35 26,54-28 66,-64 58 64,65-53 56,-47 68 90,52-69-269,1 0 0,1 0 1,1 1-1,-10 29 0,13-28-1,0 0 0,1 1 0,1 0 0,0 0 0,2-1 0,0 1 0,1 0 0,5 26 0,-4-33-21,0-1-1,1 1 1,0-1-1,1 0 1,0 0-1,1 0 1,0-1-1,0 1 1,1-1-1,0 0 1,1-1-1,0 0 1,0 0-1,16 13 1,-14-16-13,6 0-3,0-1 0,-1 0-1,29 3 1,51-2 4,-73-4-5,-13-1-1,1 0 0,0 0 0,0-1-1,16-3 1,-22 3 0,0 0-1,1-1 0,-1 1 0,0-1 0,0 0 0,-1 0 1,1 0-1,0 0 0,-1-1 0,1 1 0,-1-1 1,0 1-1,3-5 0,1-2 2,0-1 0,5-12 0,-7 13 0,5-10 13,27-105 31,-31 97 76,0-45-32,-2 1 1,-3 0 0,-13-91-1,0 86-37,-4-36 62,15 105-100,2 17-738,17 70-115,-12-54-2130,5 21-6284,-23-110 6983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12640,'0'0'1152,"-8"0"-192,-26 0-631,18 2 359,-68 13 204,65-10-586,-80 28 65,80-25-358,-59 30 23,63-29-14,0 0-1,1 0 1,-20 17 0,32-24-12,-1 0 0,1 0 0,0 1 0,0-1-1,0 0 1,0 1 0,0-1 0,1 1 0,-1 0 0,1 0 0,0-1 0,0 1-1,0 0 1,-1 4 0,2-7-3,0 0 0,0 1 0,0-1 0,0 0 0,0 1 0,0-1 0,0 0 0,0 1 0,0-1 0,0 0 0,0 1 1,0-1-1,0 0 0,0 1 0,0-1 0,0 0 0,0 0 0,0 1 0,0-1 0,1 0 0,-1 1 0,2 3 22,1 1 0,-1-1 0,1 0 1,0 0-1,0 0 0,0 0 0,0-1 1,1 1-1,-1-1 0,1 0 0,8 5 0,63 36 165,-65-39-106,24 12 144,48 17 0,12 1-16,-82-31-70,20 11 1,-14-6-100,27 11 31,-30-12 142,42 40 70,-56-47-282,0-1 1,-1 1-1,1-1 1,0 1-1,-1 0 1,1-1-1,-1 1 1,1 0 0,-1-1-1,1 1 1,-1 0-1,0 0 1,1-1-1,-1 3 1,3 7 30,-1 1 1,0 0-1,0 0 1,-1 22-1,-3-16 154,-7 7-63,-16 33-1,14-42 4,-56 49 29,51-54-154,8-6-28,-5 3-32,-1 0 0,-1-2 0,1 1 0,-29 5 0,33-9-109,0 1 23,0-1 0,0-1 0,0 1-1,-1-2 1,1 1 0,-16-3 0,7-1-376,-22-7 1,41 10 474,0 0 1,-1-1-1,1 1 1,-1 0-1,1 0 0,0 0 1,-1 0-1,1 0 1,0-1-1,-1 1 0,1 0 1,0 0-1,-1-1 1,1 1-1,0 0 0,-1 0 1,1-1-1,0 1 0,0 0 1,-1-1-1,1 1 1,0 0-1,0-1 0,-1 0 1,-1-6-164,-1 0 1,1-1-1,0 0 1,0 1-1,0-10 0,1 15 162,1 0-1,0 0 0,0 0 0,0-1 0,0 1 0,0 0 0,0 0 0,1 0 0,-1-1 0,1 1 0,1-3 0,0-3-27,12-30-1879,5-21-7506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13088,'-1'1'-168,"-6"4"1259,7-5-1010,0 1 1,0-1 0,-1 0 0,1 0 0,0 0 0,0 0 0,-1 0 0,1 0 0,0 0-1,-1 0 1,1 0 0,0-1 0,0 1 0,-1 0 0,1 0 0,0 0 0,0 0 0,0 0-1,-1 0 1,1 0 0,0-1 0,0 1 0,-1 0 0,1 0 0,0 0 0,0-1 0,0 1 0,-1 0-5,0 0 0,1 0 0,-1 0 0,1 0 0,-1 0 1,1 0-1,-1 0 0,0 0 0,1 0 0,-1 0 0,1 0 1,-1 0-1,1 0 0,-1 0 0,1 1 0,-1-1 0,0 0 1,1 0-1,-1 1 0,1-1 0,0 0 0,-1 1 1,1-1-1,-1 1 0,1-1 0,0 0 0,-1 1 0,1-1 1,0 1-1,-1-1 0,1 1 0,0-1 0,-1 2 0,-24 58 547,20-43-504,-15 92 38,18-85-90,-2 100 41,5-100 4,3 28 5,2 0-1,17 65 0,-20-105-82,16 51 177,-15-54-135,0 0-1,0 0 1,1 0-1,8 12 1,-11-19-65,0 0 0,0 1 1,0-2-1,0 1 1,1 0-1,-1 0 0,0-1 1,1 1-1,-1-1 0,1 0 1,4 2-1,9 4 58,-12-5-29,0 0 0,-1-1 0,1 0 0,0 0 0,0 0 0,0 0 0,0-1 0,0 1 0,0-1 0,7 0 0,-11 0-36,2-1 10,0 1-1,0-1 1,0 0-1,0 0 1,0 0-1,0 0 0,0 0 1,-1 0-1,1 0 1,0-1-1,2-2 1,2-1 13,-1 1-15,16-16 75,-21 20-87,70-70 89,-67 68-89,-1-1 0,0 1 1,0 0-1,0-1 0,2-3 1,27-46 10,2-19-10,-6-10-2,-5-7 2,-14 54 7,1-3 38,5-53 1,-4 8 76,-9 76-79,1 5 18,-1 1-58,-1 0 1,1 0-1,0 0 1,-1 0 0,1 0-1,-1 1 1,1-1-1,-1 0 1,1 0 0,-1 0-1,1 1 1,-1-1-1,1 0 1,-1 1 0,1-1-1,-1 0 1,1 1-1,-1-1 1,1 1 0,2 3 6,3 3-5,4 17 28,32 79 16,-32-78 44,145 301 98,-138-292-171,-7-14 0,1 0-1,0 0 1,2-1-1,20 24 0,-23-30 14,-6-9-35,-1 0 0,0 0 0,1 0-1,0-1 1,0 1 0,0-1 0,8 5 0,18 5-32,-29-13 8,-1 0 1,1 0 0,0 0 0,0 1 0,0-1-1,-1 0 1,1 0 0,0 0 0,0 0 0,0 0 0,-1-1-1,1 1 1,0 0 0,0 0 0,0 0 0,-1-1-1,1 1 1,0 0 0,-1-1 0,1 1 0,0-1-1,-1 1 1,1-1 0,0 0 0,14-6-139,59-10-411,-61 15 476,134-28-4114,-88 18-5249,-138 28 7106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61 324 12464,'0'0'1265,"2"8"-206,0 2-892,7 29 902,2 46 90,-1 49 316,-9-119-1384,0 15 255,3 138 129,-4-131-180,0 170 91,0-171-246,0 95 318,0-122-338,1 23 4,-1-28-86,-1-1 0,1 0 0,-1 1 1,1-1-1,-1 0 0,0 0 0,0 1 0,-2 3 1,2-7-24,-1 3-14,2-3 4,0 0 0,0-1 0,0 1 0,-1 0 0,1 0 0,0 0 0,0 0 0,0 0 0,-1 0 0,1 0 0,0-1 0,0 1 0,0 0 0,0 0 0,0 0 0,-1 0 0,1 0 0,0-1 0,0 1 0,0 0 0,0 0 0,0 0 0,0-1-1,0 1 1,0 0 0,0 0 0,0 0 0,0-1 0,0 1 0,0 0 0,-18-67 163,-11-78 100,29 141-261,-5-25 48,-12-133 27,14 125-20,-10-174 27,12 169-36,0-154 22,1 160-22,1 9-24,11-137 70,-10 144-63,-1 4-7,0 1 0,2 1 0,0-1 0,7-22 1,-9 35-30,-1 1 1,1-1 0,0 1 0,0-1 0,0 1 0,0-1-1,0 1 1,0 0 0,0-1 0,0 1 0,0 0-1,2-2 1,7-2-2,-1 0 0,1 0 0,0 1 0,0 1 0,17-5 0,-8 5-33,97-4-18,-91 9-8,92 14-13,-114-16 72,0 1 0,0-1 0,0 1 0,-1 0-1,6 2 1,39 18-5,-38-17 5,0 1 1,-1 0 0,16 12-1,-17-9 3,-1-1-1,0 1 1,0 0-1,0 1 1,-1-1-1,0 1 1,-1 0-1,4 12 1,-7-20 4,0 1 1,-1 0 0,1-1 0,-1 1 0,0 0-1,1 0 1,-1-1 0,0 1 0,0 2 0,1 9 29,-3 22 0,0-21-11,-6 21 0,7-32 5,1-1 0,-1 1 0,0-1 0,0 1 0,-3 4 0,-60 89 202,62-93-215,0 0-1,0 0 0,-1-1 0,-4 4 1,3-2-3,-12 10 12,-1 0 0,0-1 0,-1-1 0,-19 9 0,25-14-8,-7 3 9,-39 16 0,51-23-21,-28 10 38,32-12-33,0 0 1,0 0-1,0-1 1,0 1-1,0-1 0,0 0 1,0 0-1,0 0 1,0 0-1,-4-1 1,7 1-11,0 0 1,-1 0-1,1 0 1,0 0-1,0 0 0,0 0 1,0-1-1,0 1 1,-1 0-1,1 0 1,0 0-1,0 0 1,0 0-1,0 0 1,0-1-1,0 1 1,0 0-1,0 0 1,-1 0-1,1 0 1,0-1-1,0 1 1,0 0-1,0 0 1,0 0-1,0 0 1,0-1-1,0 1 1,0 0-1,0 0 0,0 0 1,0 0-1,0-1 1,0 1-1,0 0 1,0 0-1,1 0 1,-1 0-1,0-1 1,0 1-1,0 0 1,0 0-1,0 0 1,0 0-1,0 0 1,1-1-1,-1-1 28,7 0-23,53 0-1,-54 2-8,11 1-17,86 18-14,-101-19 28,0 1 0,1-1 0,-1 1 0,0 0 1,0 0-1,0 0 0,1 0 0,1 1 1,85 50-55,-68-37 41,-1 0 0,30 28-1,-20-10-9,-2 1-1,28 43 0,-47-61 5,8 26 3,-14-32 21,0 0 0,4 20-1,-7-23 3,0 0 0,0 0 0,-1 0 0,0 0 0,0 0 0,-1 0 0,1 0 0,-2 0 0,-5 12 0,8-18 2,0 0-1,-1 0 1,1 0 0,0 0 0,-1-1 0,1 1 0,-1 0 0,1 0 0,-1-1 0,0 1 0,1 0 0,-1-1 0,0 1-1,1-1 1,-3 2 0,-12 7 17,0 0 0,-1-1-1,-21 7 1,15-10 93,-104 2-9,101-7-262,-56-11-30,34 5-1050,-16-6-40,59 11 1196,8 0-30,17-1-253,22-1 0,-11 1-1610,59-5-10391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394 124 11928,'-4'-26'224,"4"23"-22,0 0 0,-1 1 0,0-1 0,0 0 0,0 1 1,0-1-1,0 1 0,0 0 0,-1-1 0,1 1 0,-4-3 1,2 1-19,1 0-6,-1 0 0,0 1 0,0 0-1,-1-1 1,1 1 0,-1 1 0,1-1 0,-7-4-1,5 5-70,-4-2 361,-46-8 130,42 12-436,-63 14 80,74-14-210,0 1 0,0-1-1,1 1 1,-1 0 0,0-1-1,-3 3 1,-67 45 266,59-37-158,-37 53 83,43-50 52,-13 60 89,20-73-349,-1 1-1,1-1 1,0 0 0,0 0 0,0 1 0,0-1-1,0 0 1,0 0 0,1 3 0,4 15 88,12 33 0,-15-47-77,0 0 1,1-1-1,-1 1 0,1 0 0,0-1 0,0 0 0,0 0 0,1 0 0,-1 0 0,1-1 0,7 6 1,3 3 147,20 14 69,-34-26-240,0 0 1,0 1-1,0-1 1,1 0-1,-1 0 1,0 0-1,0 0 0,0 0 1,0 0-1,1 0 1,-1 0-1,0 0 0,0 0 1,1 1-1,-1-1 1,0 0-1,0 0 1,0 0-1,1 0 0,-1 0 1,0-1-1,0 1 1,0 0-1,1 0 0,-1 0 1,0 0-1,0 0 1,0 0-1,1 0 1,-1 0-1,0 0 0,0 0 1,0-1-1,0 1 1,1 0-1,-1 0 1,0 0-1,0-1 0,7-4 26,0-1 0,0 0 0,-1-1 0,0 1 0,7-11 0,-11 15-22,-1 1 1,-1-1-1,1 1 0,0-1 1,0 1-1,0-1 1,-1 1-1,1-3 0,7-26 40,4-48 0,-11 55 21,-1-9 108,-10-59 0,-10-3 468,19 86-597,4 8 14,6 13-2,-9-12-60,22 37 29,35 55-53,-43-73-182,67 77-203,-65-80-402,50 47-310,-65-64 1091,-1 1-1,0-1 0,1 1 1,-1-1-1,1 0 0,-1 1 1,1-1-1,-1 0 0,1 1 1,-1-1-1,1 0 0,-1 1 1,1-1-1,-1 0 0,1 0 1,-1 0-1,1 1 0,0-1 1,-1 0-1,1 0 0,-1 0 1,1 0-1,0 0 0,-1 0 32,7 0-190,-1 0 0,1 0 0,10-3 0,-9 1 123,0-1 0,13-6 0,-20 9 45,1-1 0,-1 1-1,0-1 1,0 1 0,0-1-1,0 0 1,0 0 0,0 0-1,0 1 1,1-3 0,5-4-59,-1 0 1,8-12-1,18-40-2054,19-25-8305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13448,'9'65'1369,"5"31"166,8 50 778,-15-109-1886,22 72 0,-29-108-419,0-1 0,0 0-1,0 0 1,0 1 0,0-1-1,0 0 1,0 0 0,0 1-1,0-1 1,0 0 0,1 0-1,-1 1 1,0-1 0,0 0-1,0 0 1,0 1 0,1-1-1,-1 0 1,0 0 0,0 0-1,1 1 1,-1-1 0,0 0-1,0 0 1,1 0 0,-1 0-1,5-6 79,1-20-59,-5 25-25,1-14 3,7-28 36,16-62 50,-25 102-52,13-47 375,-9 40-360,-1-4-11,0 6 27,0 0 0,0 0-1,5-8 1,17-35 232,-25 50-294,0 1 0,0-1 0,0 1 1,1-1-1,-1 1 0,0 0 0,1-1 0,-1 1 1,0-1-1,1 1 0,-1 0 0,0-1 1,1 1-1,-1 0 0,1-1 0,-1 1 0,1-1 1,6-2 29,0 0 0,0 0 0,0 0 0,14-2 0,-20 5-35,-1 0-1,1 0 0,-1 0 0,1-1 0,-1 1 1,1 0-1,0 0 0,-1 1 0,1-1 1,-1 0-1,1 0 0,-1 0 0,1 0 0,-1 0 1,1 1-1,0-1 0,0 0 0,6 5 7,1-1 1,-1 1-1,0 1 0,0-1 0,9 11 0,-6-4 24,11 21 1,2 14-28,10 33-351,-17-38-366,1-3-273,-1-8 56,-16-31 924,0 1-1,0-1 0,0 0 0,0 0 1,0 0-1,1 0 0,-1 0 0,0 0 1,0 1-1,0-1 0,0 0 0,0 0 1,0 0-1,0 0 0,1 0 0,-1 0 0,0 0 1,0 0-1,0 0 0,0 0 0,0 0 1,1 1-1,-1-1 0,0 0 0,0 0 1,0 0-1,0 0 0,0 0 0,1 0 1,-1 0-1,0 0 0,0 0 0,0-1 1,0 1-1,1 0 0,-1 0 0,0 0 0,0 0 1,0 0-1,0 0 0,1 0 0,5-2-139,1 0 0,-1-1-1,0 1 1,1-1 0,7-5-1,1-1-1415,44-19-9373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14168,'-4'4'3412,"8"3"-1515,5 20-1159,23 88-152,-25-85-500,31 139 40,-29-125-18,16 87 4,0 15-56,-16-92 112,34 179 48,-36-194-170,25 146-100,-29-169-63,-4-21-1423,-5-25-557,3-1 1841,3 16-22,23-80-1664,-22 89 1517,22-87-9761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21 11568,'-29'51'277,"29"-51"-233,0 0 1,0 0-1,0 0 0,0 0 1,0 0-1,0 0 0,1 0 1,-1 0-1,0 0 0,0 0 1,0 0-1,0 0 0,0 0 1,0 0-1,0 0 0,0 0 1,0 0-1,1 0 0,-1 0 1,0 0-1,0 0 0,0 0 1,0 0-1,0 1 0,0-1 1,0 0-1,0 0 0,0 0 1,0 0-1,0 0 0,0 0 1,0 0-1,0 0 0,0 0 1,0 0-1,0 1 0,0-1 1,0 0-1,0 0 0,0 0 1,0 0-1,0 0 0,0 0 1,0 0-1,0 0 0,0 0 1,0 1-1,0-1 0,0 0 1,0 0-1,0 0 0,9-6 424,20-21 963,19-14 722,-62 46-1636,2-1-447,0 2-30,3-2 119,0 0-1,-13 4 1,-101 29 369,97-29-242,-96 28 108,101-29-146,-57 21 101,78-28-343,-1 0 0,1 0 0,0 0 1,0 0-1,-1 0 0,1 0 0,0 0 0,-1 0 0,1 0 0,0 0 1,0 0-1,-1 0 0,1 1 0,0-1 0,0 0 0,-1 0 0,1 0 1,0 1-1,0-1 0,-1 0 0,1 0 0,0 1 0,0-1 0,0 0 1,0 0-1,-1 1 0,1-1 0,0 0 0,0 0 0,0 1 0,0-1 1,0 0-1,0 1 0,0-1 0,0 0 0,0 0 0,0 1 0,0 4 24,0 1-1,1-1 0,0 0 1,0 0-1,0 0 0,1 0 1,-1-1-1,1 1 0,0 0 1,4 6-1,-5-10-8,0 1 1,0-1-1,0 1 0,1-1 1,-1 0-1,0 1 0,1-1 1,-1 0-1,3 2 0,56 43 193,19 5-129,-41-28 128,75 46 1,17 7-162,-80-47-4,184 103 12,-225-127-65,0 1 1,13 9-1,-22-15 5,80 64-13,-15 0-136,-63-62 96,0-1 1,-1 1 0,1-1 0,-1 1-1,0 0 1,1 0 0,-1 0-1,0-1 1,0 1 0,0 0 0,-1 1-1,1-1 1,0 2 0,-1-4 52,6 18-243,-1 0 0,3 24 1,-6-22 147,-1-1 1,-3 23 0,2-34-490,0 1 1,0-1-1,1 0 0,1 8 0,10 80-9030,-28-224 7245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9209 2169 12192,'0'0'4561,"4"-7"-3569,12-22-690,-14 26-173,0-1 0,0 1 0,0-1 0,-1 0 0,0 1-1,2-7 1,0-3 9,3 0-62,-4 7-32,0 0 0,0 0 1,0-1-1,0-7 1,15-69 185,-15 65-68,-5-85 55,0 80-122,-20-102 37,15 98-64,-51-115 41,56 135-71,-1 0 0,-7-11-1,-51-72 77,-12-7-62,41 58 96,-151-164 85,176 194-148,0 1 0,-16-13 0,24 21-85,-106-82 258,-7 6-164,101 69 9,-23-12 0,-87-38 104,-6 8-122,128 49-85,-53-16 220,-230-52 62,223 57-194,-251-37 50,246 40 2,-279-25 47,271 28-92,-315-20 58,307 20 20,-346-24 51,338 24-142,-362-17 67,359 20 86,-373-2 89,371 4-138,-377 4 82,374-4-48,-403-14 74,397 6-148,-161-22 1,-3-10-80,158 23 119,-453-70 56,450 70-156,-443-57 57,446 61 50,-417-41 54,429 46-174,-123-6 1,17 3-45,131 8 44,-84 0 1,17 2-59,92 1-7,-157 0-23,164 0-369,-75-11 1,115 11 341,-1 0 0,0 0 0,1-1 0,-1 1 0,1 0 0,-1 0 0,1-1 0,-1 1 0,0 0 0,1-1 0,-1 1 0,1 0 0,-1-1 0,1 1 0,0-1 0,-1 1 0,1-1 0,-1 1 0,1-1-1,0 1 1,-1-1 0,1 1 0,0-1 0,0 0 0,0 1 0,-1-1 0,1 0 0,0 1 0,0-1 0,0 1 0,0-1 0,0-1 0,1 1-349,7-1-138,112-17-633,-90 17 870,46 1 4,38 0-2492,61-1-10833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0 14968,'-17'14'248,"10"-12"993,-51 10 467,-114 21 777,159-30-2158,-17 6 1,-108 34 330,-23 8-496,148-47-125,1 0 0,0 1 0,-14 7 0,-117 63 115,3 9-94,140-84-58,-14 9 70,-22 17 0,-65 57 70,14 0-100,80-76-20,1-1 0,-9 13 0,-37 53 40,15-3-13,36-67-33,0 0 1,0 0-1,0-1 1,1 1-1,-1 0 1,0 0-1,1 0 1,-1 0-1,1 0 0,0 0 1,0 3-1,0-5-14,-1 13 58,1 0 0,2 20 0,0-22-31,1 1 1,7 20-1,-9-30-7,-1-1 0,1 1 0,0 0 0,-1-1 0,1 1 0,0-1 0,0 1 0,0-1 0,0 1 0,1-1 0,1 2 0,9 10 100,25 21 0,29 8-30,-66-42-90,5 3 51,0 0 1,0 0 0,10 2-1,159 48 216,-137-44-172,146 28 65,-147-29 46,136 36 44,-165-42-248,1 0 1,9 5 0,133 60-37,-144-64-25,-1 0-1,0 0 0,8 6 1,123 100-369,-111-86-304,82 97-175,-75-83-1934,33 34-8024,-152-166 8157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15654 1988 13984,'-31'-95'260,"21"69"1041,-73-152 421,62 138-940,-109-169 242,123 198-889,-1 0 1,-10-11-1,-178-195 355,182 203-487,-16-13 0,-86-71 4,-8 5 5,124 93-12,-53-36 55,-88-48 3,-9 3-26,150 81-32,-61-29 102,-253-99 76,247 106 84,-298-72 104,288 79-124,-315-40 103,311 47-90,-335-11 101,333 19-128,-319 17 70,321-12-198,-335 31 70,332-27 76,-341 36 98,338-34-104,-354 51 78,351-50-170,-377 37 82,372-41 10,-387 21 76,385-25-176,-375 18 52,378-18-72,-367 26 48,372-22-48,-333 33 35,338-33-100,-341 32 27,338-33-20,-355 20 27,353-23-36,-353 16 31,352-17 16,-359 1 39,358-6-44,-374-18 35,372 14-70,-370-42 24,372 35-22,-352-65 27,355 62-36,-348-71 31,350 72 16,-330-42 31,334 47-78,-323-28 15,328 33-47,-273-11 19,283 13 7,-101-8 0,-31-3-37,-153-26-19,291 31-71,-219-48-100,225 44-240,-227-62-193,226 58 68,-210-73-301,216 74-132,-178-50-245,161 47-1686,-68-21-7928,316 93 8141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1 13272,'-86'26'240,"59"-17"960,-63 27 0,-20 8-799,63-24 405,-205 96 249,200-91-622,-194 106 90,201-106-510,16-9-3,-162 98 44,79-39 5,111-74-52,-1 0-1,0 0 1,1 0 0,-1 1-1,1-1 1,0 0 0,-3 4-1,-1 2 14,1 1-1,-1-1 0,1 1 0,1 0 0,-6 15 0,9-22-9,0-1-1,0 0 0,0 1 1,0-1-1,0 1 1,-1-1-1,1 1 1,0-1-1,0 1 0,0-1 1,1 0-1,-1 1 1,0-1-1,0 1 1,0-1-1,0 1 0,0-1 1,0 0-1,1 1 1,-1-1-1,0 1 1,0-1-1,0 0 0,1 1 1,-1-1-1,1 1 1,7 8 64,1 1 1,0-1-1,0 0 0,12 8 1,0-5 233,139 59 136,-123-55-98,156 64 114,-155-63-240,137 74 78,-145-73-130,93 70 6,-120-85-213,1 0-1,0 0 0,5 7 1,72 91-337,-57-70-2876,25 30-6896,-115-142 7659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1416 12912,'-5'3'329,"0"0"0,0 0 0,0-1 0,0 0 1,0 1-1,0-2 0,-1 1 0,1-1 0,-1 0 1,-6 1-1,-31 1 331,-10-2-376,0-2 0,-77-11 0,90 6-119,1-2 0,0-1 0,-39-16 0,-121-64 532,53 1-128,94 54-305,-7-4-78,28 17 320,-71-48 1,-166-134-72,-27-66 114,263 239-174,-157-152 123,59 43-237,95 97-70,-41-64 1,72 100-149,1 0 0,0 0-1,-4-9 1,7 13-21,-1 0 0,0-1 1,1 1-1,0 0 0,-1 0 0,1-1 0,0 1 1,0 0-1,0-1 0,0 1 0,1 0 0,-1 0 0,1-3 1,-1 5-23,0 0 1,0-1 0,1 1 0,-1 0 0,0 0 0,0 0 0,0-1 0,0 1-1,0 0 1,0 0 0,0 0 0,0-1 0,1 1 0,-1 0 0,0 0 0,0 0-1,0 0 1,0-1 0,1 1 0,-1 0 0,0 0 0,0 0 0,0 0 0,1 0 0,-1 0-1,0 0 1,0 0 0,1-1 0,-1 1 0,0 0 0,0 0 0,0 0 0,1 0-1,7 5 12,8 14-37,-14-16 9,42 64-164,-37-53-394,25 77-340,-27-70-220,-2 87-286,-2-76-1156,1 33-6827,-5-151 7067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228 487 15600,'0'0'4319,"-2"7"-3392,-11 36-62,-5 18-298,-10 43-452,-30 167-107,49-228-4,-3 23 24,-34 271 20,39-276 0,3-26-23,-19 192 70,15-114-2,9-107 99,2-7-125,3-10-13,7-26-14,-5 8 2,20-83 3,5-33-24,-19 80 41,19-110 3,1-18-48,-22 118 5,41-270 35,-45 287 76,9-57 1,-4 18-65,-8 67 144,9-54 57,-13 81-242,2 10 12,8 30 8,12 58 0,-21-87-40,6 39 78,14 101 1,4 27-64,-17-103 3,30 293 16,-34-300 4,4 71 1,-3 0-38,3 66-193,-9-181 22,-2-42 68,-11-76 2,10 69 34,-17-169-28,16 154-14,-3-169-30,7 169 76,11-178-15,-6 179 44,27-150-18,-24 157-44,39-125-22,-39 130 84,43-198-9,-40 163 32,-9 43-10,-2-20-11,-6-44 0,6 85 16,0 0-1,0 0 0,0 0 1,0 0-1,0 0 0,0 0 1,0 0-1,0 0 0,1 0 1,-1 0-1,0 0 0,1 0 1,-1 0-1,1 0 0,0-2 1,0 1-15,6 0-78,69-7-25,-55 8 100,43 0 3,31-1 18,141 7 7,-200-4 2,18 1 35,196 16 43,-207-14 90,121 13 51,-161-17-212,0 0 0,-1 1-1,1-1 1,0 1-1,0 0 1,3 1 0,0 0 0,0 0 0,0 1 0,0 0 0,0 0 0,0 0 1,-1 1-1,1 0 0,8 8 0,-11-7 2,-7 4 5,-3 7-2,-15 23 0,-28 28-7,47-63-6,0 0-1,-1 0 1,0 0-1,0 0 1,-8 5 0,12-9-4,-99 75 25,-47 18-20,61-48-5,-116 42-1,152-71-4,49-16 5,-103 27-2,68-21 2,-37 4 0,60-9 4,0-1-1,-1 0 1,1 0-1,0-1 1,0-1 0,0 0-1,1 0 1,-17-6-1,28 8 2,-1 0 0,1 0 0,0 0-1,-1-1 1,1 1 0,-1 0-1,1 0 1,-1 0 0,1-1 0,0 1-1,-1 0 1,1 0 0,0-1 0,-1 1-1,1 0 1,0 0 0,-1-1 0,1 1-1,0-1 1,0 1 0,-1 0 0,1-1-1,0 1 1,0-1 0,0 1 0,-1 0-1,1-1 1,0 1 0,0-1 0,0 1-1,0-1 1,0 1 0,0-1 0,-1-4 22,0-1 1,0 1-1,1-1 1,0 1-1,1-10 1,2 1-16,0 0 1,5-14-1,-6 24-8,-1 1 0,1-1 0,-1 0 0,5-6 0,34-56 16,12-7-17,-31 46-10,83-94-106,-103 120 80,0 0 0,0 0 0,0 0 0,0 0 0,0 0 0,0 0 1,0 0-1,0 0 0,1 0 0,-1 0 0,0 1 0,0-1 0,1 0 0,-1 1 0,2-1 0,5-2-72,-1 1 0,1 1-1,-1-1 1,9 0 0,-9 2 55,-1 1 0,1-1 0,0 1 0,10 3 0,-17-4 50,1 0-40,1 1 0,-1-1 1,0 1-1,0-1 0,0 1 0,0-1 0,1 1 0,-1-1 0,0 1 0,0 0 0,0 0 0,0 0 0,-1-1 0,1 1 0,0 0 1,0 0-1,0 2 0,-1-3 40,54 63-715,2 23 532,-56-86 183,34 48-2658,32 43-7377,-154-212 7537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14520,'79'-4'256,"93"0"2741,-131 3-2091,87-4 1,17-3-616,-84 4 255,262-30 170,-258 26-416,252-34 112,-255 35-150,234-23 118,-241 26-72,185 2 122,-197 2-150,-18 1-167,176 10 254,-65 9-229,-133-19-145,1-1 0,-1 1 1,0 0-1,5 2 0,6 4-45,0 1-1,-1 0 0,19 14 1,-23-11-802,-5-5 678,-1 1-1,0 0 1,0 0 0,0 0-1,2 13 1,0-4-2558,9 16-7679,-32-75 7819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13536,'12'147'230,"-9"-105"924,6 91-1,-2 24-777,-3-86 352,5 126 4,0 18-488,-5-124 244,16 393 150,-15-389-398,20 352 106,-18-365-60,15 105 1,2-13-168,-22-160-17,0 0 1,6 17 0,30 92 209,3-20-194,-39-97-61,1 0-1,0 0 0,0 0 0,6 6 1,49 67 228,6-13-190,-64-66-95,3 4 31,1-1 0,-1 0 0,1 0 0,0-1 0,7 5 0,66 34 156,6-11-104,-83-30-83,8 3 76,0-1 0,13 2 0,-21-4-76,105 15 232,9-9-168,-114-6-64,14 1 43,18-2 0,212-27 101,-191 20 56,232-33 47,-226 34-212,248-11 25,-245 18 6,244 15 34,-248-9 2,79 16 3,-9 7-73,-79-18 21,172 40 15,-182-41-46,126 36 26,-138-39 38,75 9 37,-100-15-113,-1-1 1,0 0-1,1 0 1,-1 0 0,1 0-1,-1 0 1,0 0-1,3-1 1,1 0 3,0-1 0,0 1 1,0-1-1,0 0 0,0-1 1,-1 1-1,1-1 1,4-3-1,-9 5-10,1 1 0,-1-1 0,1 1 0,-1-1-1,0 1 1,1-1 0,-1 1 0,1-1 0,-1 1 0,0-1 0,0 0 0,1 1 0,-1-2 0,3-8 12,-1-1 1,0 1-1,0-1 1,-1-11-1,2-89 135,-1 84-98,24-154 15,-18 138-46,47-202 16,-41 188 2,69-274 12,-65 255-32,32-135 0,0-14-9,-28 124 22,35-177 1,1-20-24,-38 183 10,20-154 0,0-34-16,-15 57-4,-15 56 0,-8 159 0,-1-161 0,-2 167 0,-8-37 0,8 54 0,-1 0-1,-1 0 0,1 0 0,-2 1 1,1-1-1,-1 1 0,0 0 0,-7-10 1,6 11-1,0 0 1,0 1-1,-7-6 1,10 10-3,0-1 1,-1 0-1,1 0 0,-1 1 0,1 0 0,-1-1 1,0 1-1,1 0 0,-1 0 0,-4 0 1,-12 3-110,-73 15 4,-28 7 54,61-11-104,-113 23 3,-25 5 114,108-26-13,-159 14 1,-23-4 40,154-19 1,-201 0 4,-22-8 4,211 0-8,-164-5 4,12-3-119,180 9-500,-118 9 1,23 7 392,196-15 234,-120 9-3105,-129 5-7696,581-33 8128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13176,'-6'71'246,"-10"82"2637,12-114-2037,-6 87 1,-3 21-604,7-86 123,-26 250-14,26-253-790,-18 181-260,17-169-1979,-8 73-5392,34-334 6096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94 11832,'0'0'1336,"0"-5"-223,0 5-1129,0-7 417,0 1 0,1-1 0,0 1 0,2-10 0,-1 12-234,0-1-1,0 1 1,0 0 0,1 0-1,0 0 1,-1 0 0,1 1-1,1-1 1,4-4 0,-7 8-149,-1-1 1,0 1-1,0 0 0,1 0 1,-1 0-1,0-1 1,1 1-1,-1 0 0,0 0 1,1 0-1,-1 0 1,0 0-1,1 0 0,-1 0 1,0 0-1,0-1 1,1 1-1,-1 0 0,1 1 1,46-1 478,-46 0-477,0 0-1,0 0 1,0 0-1,0 0 1,0 0-1,0 0 0,0 1 1,0-1-1,-1 0 1,1 1-1,0-1 1,1 2-1,30 16 154,-2 2 0,53 44-1,44 55 98,-111-102-168,73 86 87,-85-98-111,0 1 1,0-1-1,3 7 0,43 74 236,1 13-222,-47-91-55,0 0 0,0 1 0,2 10 0,-6-19-37,33 116 152,-6 8-74,-25-115-18,-1 0 0,0 0 0,0 15 0,-1-24-60,-2 129 240,-11 4-174,12-122-37,-1 0 0,-6 19 1,-30 95 62,-12-3-58,50-122-34,-4 9 27,-1 1 1,-8 14-1,13-24-27,-59 87 85,-5-12-69,64-75-16,-2 3-1,0-1 1,0 1-1,-1-1 0,1 0 1,0 0-1,-1 0 0,0 0 1,0 0-1,-3 1 0,-12 6-1,0 0 0,-22 7 0,21-10-17,-1-2 1,-22 3 0,42-7 18,-2 1-20,0-1-1,-1 0 1,1 1-1,0-1 1,0 0 0,0 0-1,0 0 1,0-1-1,0 1 1,0 0-1,0-1 1,-4-1 0,-9-2-67,1-2-1,-26-12 1,23 8 46,0-2 0,-15-13-1,32 25 42,-3-2-51,0-1-1,0 0 1,0 0 0,0 1-1,1-2 1,-5-5-1,7 9 52,-52-80-360,7-15 132,45 95 228,-15-37-778,-29-130-190,32 117-1380,-15-51-6464,63 236 6619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13536,'-5'171'245,"3"-125"982,-7 87-1,-2 18-809,6-89 443,-31 245 262,28-248-676,-35 222 100,35-232-500,0-1-15,-18 111 68,26-155-90,-6 67 64,6-71-72,0 1-1,0-1 1,0 0-1,0 0 1,0 0-1,0 0 1,0 0-1,-1 1 0,1-1 1,0 0-1,0 0 1,0 0-1,0 0 1,0 0-1,0 1 1,0-1-1,0 0 1,0 0-1,1 0 0,-1 0 1,0 0-1,0 1 1,0-1-1,0 0 1,0 0-1,0 0 1,0 0-1,0 0 1,0 0-1,0 1 0,0-1 1,0 0-1,1 0 1,-1 0-1,0 0 1,0 0-1,0 0 1,0 0-1,0 0 1,0 0-1,1 0 0,-1 0 1,0 0-1,0 1 1,0-1-1,1 0 1,0 0 0,1-1 0,-1 1 1,1 0-1,0 0 0,-1-1 1,1 1-1,-1-1 1,1 1-1,-1-1 0,1 1 1,-1-1-1,1 0 0,-1 0 1,0 0-1,0 0 0,1 0 1,-1 0-1,0 0 0,0 0 1,1-2-1,0 1-1,9-12-12,62-114-39,-69 121-18,0 0 0,7-9 0,95-132-216,-103 144 254,0 0 0,0 0 0,1 0 0,0 0 0,4-3-1,143-112-204,-147 116 228,0 0-1,-1 1 1,1 0-1,0 0 1,0 0-1,5-2 0,69-21-51,-67 22 59,0 1-1,0 0 0,1 1 1,-1 1-1,0-1 0,15 3 0,-16 0 1,1 0 0,-1 1-1,0 0 1,0 1-1,0 0 1,18 11-1,-8-3 27,24 20 0,-42-30-8,0 0 0,0-1-1,0 1 1,0 0 0,0 0-1,0 0 1,-1 0 0,1 0-1,-1 0 1,0 1 0,2 2-1,41 84 184,-9 17-110,-35-106-90,2 5 35,-1 0 0,1 0 0,-1 0 1,0 1-1,-1-1 0,1 6 0,0 89 212,-11 3-176,10-100-63,0-1 0,-1 1 1,1 0-1,-1-1 0,1 1 1,-1 0-1,0-1 0,0 1 1,0-1-1,0 0 0,-1 1 0,-1 2 1,-10 16 47,-28 33 0,22-33-30,-32 25 0,49-44-17,0-1 1,0 1 0,0-1 0,0 1 0,0-1-1,0 1 1,0-1 0,-1 0 0,1 0-1,0 0 1,-1-1 0,1 1 0,0-1 0,-5 1-1,-27 6 65,-47 4-1,-50-11-97,120 0-43,1-1 1,0 0-1,-18-5 0,28 6 67,-161-40-266,-16-18 134,74 26-2495,-99-27-6699,471 137 7014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641 384 13536,'0'15'184,"0"-8"182,-1 1 0,1-1 1,-3 10-1,-20 83 1459,16-73-972,-37 138 255,33-123-686,-24 83 3,-4 15-337,25-84-73,-46 213 14,57-256-17,1-1-1,-1 14 1,-6 209 77,9-227-35,1 0-1,-1 1 1,3 8 0,-3-17-54,19 98 218,8-6-128,-26-88-53,1 1 1,0-1 0,0 1 0,0-1 0,4 6-1,-6-10-37,47 69 227,-31-50-180,23 21 1,-36-37-13,0-1 1,0 1-1,0-1 0,1 1 1,-1-1-1,4 2 1,66 33 216,8-8-168,-78-28-63,0 1 0,1-2 0,-1 1 0,1 0 0,-1-1 0,1 1 0,6-1 0,77-3 151,5-10-84,-92 13-88,39-9 268,171-53 89,-167 48-202,173-60 82,-175 61-4,144-35 89,-150 43-116,131-2 72,-136 9-132,113 22 106,-140-24-246,63 14 95,-56-13-28,-5-2-53,1 0 0,0 0-1,-1-1 1,6-2 0,-10 4-17,-1 0-1,0 0 1,0 0-1,1-1 1,-1 1 0,0 0-1,0 0 1,1 0-1,-1-1 1,0 1 0,0 0-1,1 0 1,-1-1-1,0 1 1,0 0 0,0-1-1,0 1 1,0 0-1,1 0 1,-1-1 0,4-11 12,-1 0 0,0 0 0,0 0 0,-1 0 0,-1-1 0,0-16-1,1 12 6,2-168 58,-2 153-56,5-73 3,2-17-12,-3 68 27,14-91 0,10-43-30,3-7-5,4-2-4,3 26-1,-4 45-4,-23 83-16,10-23 5,26-75-90,-44 122 87,-5 17-5,-4 4-8,-13 8 7,1 1 0,-23 20 1,37-29 20,-1 0-3,1 0 0,-1 0 0,0 0 0,0 0 0,0-1 0,0 1 0,0-1 0,-3 1 0,-101 42-47,-58 17 42,-56-2 11,34-18 1,179-39 0,-80 15 7,-143 20 4,-57 2-10,22-1-2,56-8-116,188-27-173,-30 8 0,-104 30-286,20 2 330,136-43 245,-85 26-3226,-90 24-7715,409-117 8239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142 610 13624,'-2'81'284,"-11"54"2797,10-114-2857,-1 15 642,-23 197 268,21-185-666,-8 57 4,-2 9-376,10 21-70,5-131 5,1-1 0,1 1 0,-1-1 0,0 1 0,2 4 0,-2-8-30,0 0 0,0 0-1,0 0 1,0-1 0,0 1 0,0 0 0,0 0-1,0 0 1,0 0 0,0 0 0,0 0-1,0 0 1,0 0 0,0 0 0,1 0 0,-1-1-1,0 1 1,0 0 0,0 0 0,0 0-1,0 0 1,0 0 0,0 0 0,0 0 0,0 0-1,0 0 1,0 0 0,1 0 0,-1 0-1,0 0 1,0 0 0,0 0 0,0 0-1,0 0 1,0 0 0,0 0 0,0 0 0,0 0-1,1 0 1,-1 0 0,0 0 0,0 0-1,0 0 1,0 0 0,0 0 0,0 0 0,0 0-1,0 0 1,0 0 0,0 0 0,1 0-1,-1 0 1,0 0 0,0 0 0,0 0 0,0 1-1,0-1 1,0 0 0,0 0 0,0 0-1,0 0 1,0 0 0,0 0 0,0 0 0,0 0-1,0 0 1,0 0 0,0 1 0,0-1-1,3-8 102,17-86 36,-16 64-78,9-172 35,-12 154 18,-3-83 1,-6-12-73,4 85 54,-26-216 35,25 221-70,-5-196 18,10 243-73,0-1 0,0 1 1,0 0-1,3-11 0,15-66 22,-15 73-26,0 2 0,0-1 0,0 0-1,1 1 1,1-1 0,-1 1 0,7-8 0,-7 12-1,0 0 1,0-1-1,0 2 0,1-1 1,-1 1-1,1-1 1,0 1-1,0 0 1,0 1-1,1-1 1,5-1-1,-2 2 0,-1-1 0,1 2 1,-1-1-1,1 1 0,0 0 0,0 1 0,13 1 0,-9 1 0,-1 0 0,1 1 0,-1 0 0,0 1 0,17 8 0,-5-1 0,-1 2 0,26 17 0,-10 1 3,-1 1-1,43 48 0,-77-76 6,1 1 1,-1-1-1,6 11 0,31 52 26,-9 0-10,-32-67-24,2 3 14,-1 0 1,0 0 0,0 0-1,0 0 1,1 6 0,-2-9-15,3 14 46,0 26 0,-3-29-29,-1 0 0,-4 17 1,5-28-18,0 2 18,0 0 1,-1-1 0,1 1-1,-1-1 1,1 1 0,-1-1-1,1 1 1,-3 2 0,-4 7 27,-1 0 1,-1-1 0,0 0-1,-10 10 1,17-19-32,0 0 0,1 0-1,-1 0 1,0 0 0,0 0 0,0 0 0,0 0 0,-3 1-1,-158 48 169,125-42-70,-159 21-6,164-25-254,-12 1 329,-33 3-3864,21-2-6801,134-14 7899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14256,'1'4'682,"-2"4"1223,-22 59 549,19-51-1928,-16 100 125,16-89-556,-10 118 71,12-115 76,-11 125 78,11-125-192,-6 139 318,3-59-110,5-92-94,10 51 96,-10-69-327,0 1 0,0-1 0,0 1 0,0-1 0,1 1 0,-1-1 0,0 1 0,0-1 0,0 1 0,1-1 0,-1 1 0,0-1 0,0 1 0,1-1 0,-1 1 0,0-1 0,1 0 0,-1 1 0,1-1 0,2 3 16,0 0 0,0-1-1,1 0 1,-1 0 0,1 0-1,0 0 1,-1 0 0,1-1-1,0 0 1,6 2 0,3-4 121,70-21 89,62-26 415,-115 39-437,157-31 65,-153 35-192,88 1 26,-120 4-111,1 0-1,-1 0 1,0 0-1,0 1 1,0-1-1,0 1 1,2 0-1,6 2 5,0 1 0,10 5-1,-13-4-26,0-1 0,12 11 0,-18-14-3,-1 0 1,1-1-1,0 1 0,0 0 0,-1-1 1,1 1-1,0 0 0,-1 0 0,1 0 1,-1 0-1,1 0 0,-1 0 0,1 1 1,-1-2 22,4 8-105,-1 1 0,3 14 0,-3 3 100,0 11-997,-1 43 9,-2-56-1840,1 23-7760,-2-110 7957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13896,'5'11'18,"7"20"1700,11 38 193,16 31-16,-27-71-1803,-1-1 161,55 148-109,-50-135-942,76 201-321,-64-168-1530,27 71-5468,-128-338 6129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9416,'0'0'6248,"10"0"-5802,48 0 211,45 2 15,-77-1-152,124 4 179,-118-3-326,126 12 113,-128-10-300,103 25-3,-110-22-390,75 42-221,-97-48 339,1 0-1,0 0 0,-1 0 0,1 1 0,-1-1 0,0 0 0,1 1 0,-1-1 1,1 2-1,-2-3 90,10 12-448,13 21 1,-16-18 335,10 22 0,-15-31-431,1 0 0,0-1 0,4 8 0,27 44-7465,-79-134 6018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11832,'0'0'976,"3"7"-163,1 1-700,-1-3-68,-1 0 1,0 0-1,0 0 1,2 8-1,20 64 130,-18-56-209,7 32 1,-4-8-412,-1-10 167,5 67 0,-15-71 280,2-29 9,-1 0 0,1 0-1,0 0 1,-1 0 0,1 1 0,-1-1-1,0 0 1,1 0 0,-1 0-1,0 0 1,-2 2 0,-1 2 7,1 2 10,2-6 8,0 0 1,0 0 0,0 0 0,0 0-1,-1 0 1,1-1 0,0 1 0,-1 0-1,0-1 1,-3 4 0,-61 46 448,51-40-171,-61 53 26,74-62-366,0-1 0,0 1 0,0 0 1,0 0-1,0 0 0,-1 4 1,-67 104-265,49-76-1640,-21 31-4693,98-152 4986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11120,'72'25'2552,"-63"-22"-2276,0 0 0,1-1 1,0 0-1,11 1 0,-8-2-177,10 3 290,43 0 1,-48-3-323,4-1 207,113 0 117,-105 0-69,134 3 139,-123-2-106,215 14 127,-204-10-220,179 29 94,-192-27-170,129 27 70,-122-24-218,-62-12 17,-14-1 46,-113-20 19,103 17-32,-75-13 4,-18-4-62,80 15 30,-197-34 34,204 34 14,-157-26 45,169 29-58,14 3-47,-113-14 144,118 14-139,-2 0-11,-26-1-1,20 3-29,4 1-10,7 3-2,12-4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1 0,0-1 0,0 0 0,0 0 0,0 0 0,0 0 0,0 0 0,0 0 0,0 0 0,1 0 0,-1 0 0,0 0 0,0 0 0,0 0 0,0 0 0,0 0 0,0 1 0,0-1 0,1 0 0,20 5 0,17 0 2,76 6 8,-86-9 10,136 16 31,-123-12 82,220 40 46,-249-44-147,0 1-1,20 7 1,106 38 66,3 10-32,-88-33 162,180 109 57,-192-107-252,-17-11-18,29 19 6,56 51-1,-65-46-6,-36-32-13,0 1-1,7 11 1,-14-19-1,0-1 0,-1 1 0,1 0 0,0 0 0,-1-1 0,1 1 0,-1 0 0,1 0 0,-1 0 0,0 0 0,1 0 0,-1 0 0,0 0 0,0 0 0,0 0 0,1-1 0,-1 1 0,0 0 0,-1 2 0,1-2 0,-1-1 0,1 0 0,-1 1 0,0-1 0,0 0 0,1 1 0,-1-1 0,0 0 0,0 1 0,1-1 0,-1 0 0,0 0 0,0 0 0,1 0 0,-1 0 0,0 0 0,0 0 0,0 0 0,1 0 0,-1 0 0,0-1 0,0 1 0,-1-1 0,-7-1 0,0-1 0,-16-8 0,-46-24 0,-35-15 0,-28-12 2,-109-55-9,203 99-60,-122-40-201,161 58 210,-1-1-1,1 0 0,-1 1 1,1 0-1,-1-1 0,1 1 1,-1 0-1,1 0 0,-1-1 1,1 1-1,-1 0 0,0 1 1,1-1-1,-1 0 0,-2 1 1,4-1 58,-13 3-312,1 0 1,-25 9-1,24-5 237,0 0 0,-19 14 0,32-21 75,-5 3-408,1 0 1,-1 0-1,0-1 1,0 1-1,-6 1 0,-61 27-8793,168-72 6911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9504,'0'0'2045,"3"4"-1178,42 62 63,41 50 232,-65-90-934,83 99 150,-84-99-3,89 116 472,-98-126-665,2 2 51,30 33 1,-42-50-194,6 5 111,-7-6-149,0 0-1,0 0 1,0 0-1,0 0 1,0 0-1,0 0 1,0 0-1,1 0 0,-1 0 1,0 0-1,0 0 1,0 0-1,0 0 1,0 0-1,0 0 1,0 0-1,1 0 1,-1 0-1,0 0 1,0 0-1,0 0 1,0 0-1,0 0 1,0 0-1,0 0 0,0 0 1,1 0-1,-1 0 1,0 0-1,0 0 1,0 0-1,0 0 1,0 0-1,0 0 1,0 0-1,0 0 1,0-1-1,0 1 1,0 0-1,0 0 1,1 0-1,-1 0 0,0 0 1,0 0-1,0 0 1,0 0-1,0 0 1,0-1-1,0 1 1,0 0-1,0 0 1,0 0-1,0 0 1,0 0-1,0 0 1,0 0-1,0-1 1,0 1-1,0 0 0,0 0 1,0 0-1,-1 0 1,-2-7 106,-51-64 65,38 51 20,-84-98 54,76 90-174,-115-134 41,116 136 14,-44-46 49,64 71-59,4 5-77,5 9-7,18 26-2,-7-14 30,46 59 3,15 19-46,-45-58 7,139 203 24,-140-201 36,37 52 1,3 3-68,-51-72-23,24 49 1,-44-79-2,-1 1 1,0-1-1,1 1 1,-1-1-1,0 1 0,0-1 1,1 1-1,-1-1 1,0 1-1,0-1 0,0 1 1,0-1-1,0 1 0,0 0 1,0-1-1,0 1 1,0-1-1,0 1 0,0-1 1,0 1-1,0 0 1,0 0-1,-5-1-13,5 0 15,-8-4 8,-9-10-308,-42-33 5,0-1 123,43 35 133,13 10-3,1 1 0,-1 0 0,0 0 0,1 0 0,-1 0 0,0 1 0,-4-2 0,-1-1-8,-11-4-13,18 8-82,2 4 97,3 5 10,11 12-19,-4-11-120,75 58-46,-66-54 174,29 15 4,10 0 40,26 3 45,-83-32-7,-1 1-1,1-1 1,0 1 0,-1-1 0,1 0-1,-1 0 1,1 0 0,0 0-1,3 0 1,-5 0-26,0 0-1,0 0 1,1 0 0,-1 0-1,0-1 1,0 1 0,0 0 0,1 0-1,-1 0 1,0 0 0,0-1 0,0 1-1,0 0 1,1 0 0,-1 0-1,0-1 1,0 1 0,0 0 0,0 0-1,0 0 1,0-1 0,0 1-1,0 0 1,0 0 0,1-1 0,-1 1-1,0 0 1,0 0 0,0-1-1,-1 1 1,1-1 5,0 1-1,0 0 1,0 0-1,0 0 1,0 0-1,0 0 1,0 0 0,0-1-1,0 1 1,0 0-1,0 0 1,0 0-1,0 0 1,0 0-1,0 0 1,-1 0-1,1-1 1,0 1 0,0 0-1,0 0 1,0 0-1,0 0 1,0 0-1,0 0 1,-1 0-1,1 0 1,0 0-1,0 0 1,0 0 0,0 0-1,0 0 1,0 0-1,-1 0 1,1 0-1,0 0 1,0 0-1,0 0 1,-1 0-1,-16-4 223,-26-3 0,42 6-197,-1 1 0,0 0 0,0 0 1,1 0-1,-1 0 0,0 0 0,0 1 1,-2 0-1,-119 30 396,120-30-402,0 0 0,0 0 0,0 0 0,0 1 0,0-1 0,0 1 0,0 0 0,0 0 0,-2 3 0,5-5-28,-96 75 280,-12 21-225,96-84-58,-19 21 1,-71 91 0,-1 13-124,103-137 126,-12 17-317,-11 20 0,23-37 317,-73 127-633,12 0 489,61-127 144,-39 76-2185,-42 78-6296,189-359 6365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6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0,'3'10,"1"-4,130 221,20-9,-3-22,331 333,-69-178,28-33,-337-245,112 92,-134-99,-46-36,-24-18,1-1,25 16,-24-20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7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1917 0,'2'47,"3"-1,10 50,-11-71,66 346,-10-50,88 421,-117-595,-28-134,2 16,-5-27,0 0,1 0,-2 0,1 0,0-1,0 1,0 0,-1 0,1 0,-1-1,0 1,0 2,0-3,0 0,0 0,1 0,-1-1,0 1,0 0,0 0,0-1,0 1,0 0,0-1,0 1,0-1,0 0,0 1,0-1,-2 1,-23 0,21-1,-119-6,-95 1,97 13,1 5,-126 30,-232 79,326-80,-365 91,347-89,119-31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5942,'-1'-6,"-1"0,2 1,-2-8,0-8,-144-871,83 624,-49-254,104 471,-2-98,11 121,0 0,2 0,2 0,0 1,10-31,-3 27,0 0,3 1,0 0,2 2,0 0,42-49,-19 33,3 1,94-74,59-16,220-81,24 46,14 34,4 21,1331-255,-182 48,-1036 219,-465 90,1 4,0 5,153 16,218 49,26-7,362 46,-451-61,-332-39,1-3,162-24,-168 10,-1-3,0-4,100-42,-128 42,-1-2,-1-2,-2-2,-1-2,-1-2,40-38,-43 29,-2-1,-1-2,-3-1,-2-2,47-89,-41 57,-4-2,-4-1,22-90,49-320,-76 351,1 20,-18 91,22-54,-15 57,-2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1 764,'16'1,"30"4,-11 0,186 15,3-16,-167-7,108-20,-126 14,0-2,0-2,55-26,-47 14,-1-1,-2-3,-1-1,-1-3,61-60,-36 28,2 3,3 3,138-85,-143 106,102-44,-166 81,5-2,-1 0,1 1,9-3,-15 5,0 0,0 0,-1-1,1 1,0 0,0 1,0-1,-1 0,1 0,0 1,0-1,-1 1,1 0,0-1,-1 1,1 0,0 0,-1 0,2 1,-1 1,0-1,0 1,0-1,0 1,-1 0,1-1,-1 1,0 0,1 0,-2 0,1 0,1 4,0 7,0 21,-1-30,-5 227,-2-30,8-177,0 0,2-1,0 0,2 0,0 0,2-1,1 1,0-2,2 0,25 41,0-12,2-2,58 60,102 71,-182-168,82 64,-81-66,-8-5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39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11810 0,'-73'4,"41"-1,-78 6,-49 2,-535 14,-5-21,204-3,-360 36,668-22,-182 18,0 13,-138 43,264-34,-78 16,-5 13,-160 41,370-99,-313 56,-4-20,215-31,-77 19,51-7,-80-17,-2-27,277 0,-321-12,-3-28,-142-73,7-29,420 118,43 12,-27-9,-109-18,164 39,1 0,-1 1,-22 3,19-1,-26-1,-100-17,58 4,-136-1,1 13,121 1,-244 0,331-1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1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1158 1,'-2'0,"-2"6,-39 53,35-49,-215 254,-12-6,138-153,76-82,-82 93,78-85,-37 60,51-71,0 1,-9 31,-10 45,24-74,-18 63,-72 238,79-281,-39 74,4-13,51-102,-1 3,0 1,0-1,-2 10,4-14,-1 1,1 0,0-1,0 1,0-1,1 1,-1-1,0 1,0 0,1-1,-1 1,1-1,-1 1,1-1,0 0,0 1,1 2,3 0,-1 1,1 0,0-1,0 0,10 6,34 15,-44-22,177 81,0 0,57 37,243 165,-186-83,-6-5,-253-174,36 26,-62-42,-1 0,0 1,-1 1,13 15,-21-24,7 10,13 14,-13-18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7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166 112,'4'2,"1"-1,-1 1,1-1,0 0,8 1,6 0,323 30,6-24,-285-7,1670 3,-1068-6,-184-4,-4-35,-244 6,170-23,0 33,-222 29,-213-3,-1 1,-47 9,24-2,30-5,-477 71,107-14,-307 56,-265 82,774-165,-1-9,-1-9,-277-11,257-22,-47-1,195 21,-125 21,120-13,-202 28,203-26,66-11,10 0,21-1,206-1,-19 0,56-1,1815 0,-1903 1,208 7,13 0,-241-7,310 12,-243 21,2 0,-40-24,-134-10,76-10,-117 8,-16 2,-8 0,-31 2,-44 6,-123 21,-6 1,-774 40,-28-69,525-2,319 2,-255 1,183 16,1 17,-317 35,46-42,1-27,492 0,4 0,15 1,5 1,32 4,45 4,48 4,54 2,57-3,54-4,45-2,1937-2,-1433-7,-655 2,32-1,622 2,-833 0,-18 3,-20 4,0-2,-36 4,38-6,-73 9,-36 3,-47 5,-42 5,-40 4,-1293 147,1279-147,32-6,30-6,-635 14,-609-36,1579 4,29 0,71 0,57 0,1774 0,-1896-1,182 3,-34 22,-186-12,101 7,487 31,3-19,-637-30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15416,'-15'65'1807,"-4"38"208,15-73-982,-20 177 321,19-147-788,-10 132 1,-3 32-431,11-121-23,-11 190 1,-2 30-68,12-184 74,-12 231 0,-2 19-50,14-248 156,-9 158 1,3-28-158,8-178 53,-8 99 3,2-34-61,7-107 129,3-26-131,-2 24-59,-2 1 0,-14 53 0,12-81-128,8-22 97,0 1 1,0-1-1,0 0 1,-1 1-1,1-1 1,0 0-1,0 1 1,-1-1-1,1 0 1,0 0-1,0 1 1,-1-1-1,1 0 1,0 0-1,-1 1 1,1-1-1,0 0 1,-1 0-1,1 0 1,0 0-1,-1 0 1,1 1-1,-1-1 1,1 0-1,0 0 1,-1 0-1,1 0 1,-1 0 0,1 0-1,0 0 1,-1 0-1,1 0 1,-1-1-1,1 1 1,0 0-1,-1 0 1,1 0-1,-1-1 1,1 1-8,-2 0-64,-3-4 138,-3-8-912,-22-56 17,21 46-1846,-9-19-7523,42 95 7679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17655,'-23'213'364,"18"-149"1456,-10 145 0,-1 38-1210,9-126 616,-9 236 1,-1 47-888,12-234 129,-4 268 4,1 20-379,6-293-98,0 182 3,5-38 1,-2-202-4,2 120 3,-1-36 1,-1-129-6,0 59 1,2-29-8,-3-65-44,2 51-89,-3-72-663,-2-7 766,2-1-104,0 0 1,0-1 0,0 0-1,0 1 1,0-1 0,0-4 0,-11-93-995,11 98 1060,1-1 0,0 1 0,0-1 0,0 1 0,0-1 0,1 1 0,-1-1 0,2-4 0,44-156-849,-31 113-1750,13-48-7304,-65 228 7501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15960,'7'61'1639,"3"64"176,-7-84-942,6 100 1,2 27-602,-6-89 214,8 152 1,10 172-307,8 129-28,-19-224-13,-7-59-47,-4-129 194,1 244 1,-2 39-155,-1-251 243,-5 185 3,-3-17-251,5-214 128,-6 96 3,-1-46-232,7-107-160,4-49 133,-5 50-169,-13 50 0,12-60-3387,-7 51-7952,30-212 8677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25 11208,'1'-23'3332,"-2"23"-3272,1 0 0,0 0 1,-1-1-1,1 1 0,-1 0 1,1 0-1,0 0 1,-1 0-1,1 0 0,-1 0 1,1 0-1,0 0 0,-1 0 1,1 0-1,-1 0 0,1 0 1,0 0-1,-1 0 1,1 0-1,-1 1 0,1-1 1,0 0-1,-1 0 0,1 0 1,0 1-1,-1-1 1,1 0-1,0 0 0,-1 1 1,1-1-1,0 0 0,-1 0 1,1 1-1,0-1 1,0 0-1,-1 1 0,1-1 1,0 1-1,0-1 0,0 0 1,0 1-1,-1 0 0,-21 67 691,17-48-516,-19 120 95,19-107-110,-17 163 74,18-149-148,-7 233 77,9-226 12,-9 205 67,4-87-338,7-156-1261,0-23-10,1-16 399,-1 16-1125,0-8-5560,0 34 5704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13448,'-30'10'258,"28"-10"-70,0 1 0,0-1 0,1 1-1,-1 0 1,0 0 0,0-1 0,1 1-1,-1 0 1,0 1 0,1-1 0,-3 2 0,-2 3 145,-2 1-144,-16 11 832,-55 36 19,60-43-600,-87 43 91,85-44-518,-75 36 11,79-36 16,-51 35 28,68-45-62,-1 0 0,1 1-1,-1-1 1,0 1-1,1-1 1,-1 1-1,1-1 1,-1 1-1,1-1 1,0 1 0,-1-1-1,1 1 1,-1-1-1,1 1 1,0 0-1,0-1 1,-1 2-1,-1 6 19,-1-1-1,2 1 1,-1 0-1,1 0 1,0 0-1,1 9 0,0-16-1,0 1 0,0-1 0,0 0 0,1 1 0,-1-1 0,0 0 0,1 0 0,-1 1 0,2 1 0,10 20 128,27 38-1,-24-43 24,80 81 69,-72-75-74,111 128 90,-126-143-127,10 15 0,92 145 230,-91-137-146,66 127 105,-85-159-319,50 98-268,-50-98 241,0 0 0,0 0 0,0 0 0,0 0 0,0 1 0,0-1 0,1 0 0,-1 0 0,0 0-1,0 0 1,0 0 0,0 0 0,0 0 0,0 0 0,0 0 0,0 0 0,1-1 0,-1 1 0,0 0 0,0 0-1,0 0 1,0 0 0,0 0 0,0 0 0,0 0 0,0 0 0,1 0 0,-1 0 0,0 0 0,0 0 0,0 0-1,0 0 1,0 0 0,0-1 0,0 1 0,0 0 0,0 0 0,0 0 0,0 0 0,0 0 0,0 0 0,0 0-1,0 0 1,0-1 0,0 1 0,0 0 0,0 0 0,0 0 0,0 0 0,0 0 0,0 0 0,0 0 0,0 0-1,0-1 1,0 1 0,0 0 0,0 0 0,1-10-287,1 5-499,25-19-199,-17 19 804,74-21-2210,-5 2-8429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12464,'1'-4'2880,"1"8"-1545,3 14-271,8 48-492,-2 38-353,-9-77-182,1-1 143,2 118 86,-5-115-18,-3 109 97,3-114-132,0 68 101,1-80-26,-1-12-284,0 1 16,1 1 0,-1-1 0,0 1 0,1-1 0,-1 1 0,1-1 0,0 0 0,-1 0 0,1 1 0,0-1 0,0 0 0,0 0 0,0 0 0,0 0 0,0 0 0,0 0 0,0 0 0,1 0 0,0 1 0,-1-2-10,-1 0 1,0 0 0,1 0 0,-1 0-1,0 0 1,1 0 0,-1 0-1,0 0 1,0 0 0,1 0 0,-1 0-1,0 0 1,1 0 0,-1 0 0,0 0-1,1-1 1,-1 1 0,0 0-1,0 0 1,1 0 0,-1 0 0,0-1-1,0 1 1,1 0 0,11-9 82,0 0 0,0-1 0,14-16 0,-10 8 135,77-98 70,-71 82-196,45-71 3,9-16-42,-47 76 143,101-155 78,-107 167-104,79-90 47,-84 106-172,-5 7-39,1 0 1,0 1 0,24-11-1,-26 16-34,-7 4 3,0 0 0,0 0 0,0 0 0,0 1 1,0-1-1,0 1 0,0 0 0,5 3 0,-2 1-565,0 3 302,-1 1 0,11 17 0,-18-26 228,0 1 1,1 0-1,-1-1 1,1 1-1,-1-1 1,0 1-1,1 0 0,-1-1 1,1 1-1,0-1 1,-1 1-1,1-1 1,0 1-1,28 16-487,5 1-2359,-5-1-6597,-68-39 7132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99 10224,'0'0'4408,"3"6"-3568,0 2-713,9 23 522,-5-4-164,7 49 1,-4 35-262,-10 42 7,-3-137-58,-37 127 429,39-141-571,0 1 1,1-1 0,-1 1-1,-1-1 1,1 0 0,0 1 0,0-1-1,-1 0 1,1 0 0,-1 0-1,-3 3 1,3-3-8,2-2-21,0 0 0,0 0 0,0 0 0,0 0 0,0 0 0,0 0 0,0 0 0,0 0 1,0 0-1,0 0 0,0 0 0,0 1 0,0-1 0,0 0 0,-1 0 0,1 0 0,0 0 0,0 0 0,0 0 0,0 0 1,0 0-1,0 0 0,0 0 0,0 0 0,0 0 0,0 0 0,-1 0 0,1 0 0,0 0 0,0 0 0,0 0 0,0 0 1,0 0-1,0 0 0,0 0 0,0 0 0,0 0 0,0 0 0,-1 0 0,1-1 0,0 1 0,0 0 0,0 0 0,0 0 1,0 0-1,0 0 0,0 0 0,-2-2 17,-1 0 0,1 1 0,0-1 0,0-1 0,1 1 0,-1 0 0,0 0 0,1-1 1,-3-3-1,-11-28 9,14 30-17,-14-44 45,-18-100 0,23 74-61,-3-37-4,12 88-26,3-82-26,1 87-40,23-56-25,-26 73 124,1 0-1,-1 0 0,0 1 1,1-1-1,-1 0 1,1 0-1,-1 1 0,1-1 1,-1 1-1,1-1 1,-1 0-1,1 1 0,0-1 1,-1 1-1,2-1 1,3-3-5,1 0 1,0 1 0,6-4-1,-7 6 6,-1-1-1,0 1 1,1 0-1,0 0 1,-1 0-1,1 0 1,6 1-1,0 1 7,-1 1-1,1 0 0,-1 0 0,1 1 0,-1 1 0,0 0 1,14 8-1,-5-1 201,67 63 90,-71-57-56,0 4-134,-2 0 0,0 1 0,10 25 0,-16-32-21,-1 1 1,-1 0-1,0 0 1,-1 1-1,-1-1 0,1 22 1,-4-32-45,0 1 0,-1-1 0,1 1 0,-2-1 0,1 0 0,-1 0 0,0 0 1,0 0-1,0 0 0,-1 0 0,0 0 0,0-1 0,-1 1 0,0-1 0,1 0 0,-6 4 0,0 1 43,-1-1 0,0 0-1,0-1 1,-1 0-1,0-1 1,-18 9 0,20-11 5,6-3-67,0-1-1,0 1 0,-1-1 0,1 1 0,-1-1 1,1 0-1,-1 0 0,1-1 0,-1 1 0,0-1 0,-6 0 1,-21 0-68,0-2 0,1-1 1,-45-10-1,71 12 20,0 0 1,1-1-1,-1 1 0,1-1 1,0 0-1,-1 0 1,1 0-1,0 0 0,0-1 1,0 1-1,1-1 0,-6-6 1,4 1-909,1-2 613,0 1 0,1-1-1,0-11 1,-1 5-2528,-3-14-6068,14 70 6729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10040,'0'0'1321,"6"-2"-216,2 0-1055,2 0 722,0 0 0,10-4 0,-18 5-686,-1 0 0,1 0 1,-1 0-1,0 0 1,0 0-1,1 0 0,-1 0 1,0 0-1,0 0 1,0-1-1,0 1 1,0 0-1,0-1 0,0 1 1,-1-1-1,2-2 1,1-4 227,0-1 1,1-10-1,-2 9 37,5-16-1,-1 12-164,-1-1 53,1 0-1,10-16 0,-12 24-194,-2 4 21,0 0 0,0-1 0,1 1 0,4-4 0,-1 2 35,-1 0-1,1 0 0,1 1 0,-1 0 0,1 0 0,-1 0 0,1 1 0,9-3 0,-9 3-58,-5 3-23,-1-1-1,1 0 1,0 1 0,-1-1 0,1 1-1,0 0 1,0-1 0,0 1-1,-1 0 1,1 0 0,3 1 0,0-1 29,0 1-1,0 0 1,1 0 0,-1 0 0,6 3 0,-8-3-87,0 1 0,-1-1 0,1 0 0,-1 1 0,1 0 0,-1-1 0,1 1 0,-1 0 0,0 0 0,0 1 0,0-1 0,0 0 0,2 4 0,-2 0-531,1 0 1,-1 0-1,2 7 0,-3-9 431,1 1-1,-1-1 1,1 0-1,3 7 1,6 2-1948,4 8-8105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10040,'0'6'107,"0"-2"1715,-10-7-327,-1-1-842,0 2 1,-19-3 0,22 5-526,-32 18 67,33-12-15,-26 41 93,28-36 15,-7 53 114,12-51-142,0-6-164,1 1-44,0 0 0,1 0 1,-1 0-1,1 0 0,1 0 0,0 0 1,6 12-1,31 51 178,-39-70-219,-1 0 1,1 0-1,0 0 0,-1 0 0,1 0 0,0-1 0,0 1 0,0 0 0,0 0 0,1 0 0,7 6 30,2-1 0,-1-1 0,18 8 0,-27-13-36,0 0 1,0 0-1,0 1 1,0-1 0,0 0-1,0 0 1,0 0-1,-1 0 1,1 0-1,0 0 1,1 0-1,10-2 27,-1 0-1,20-8 0,-22 4 35,3-6-16,13-18 0,-21 20 50,-2 3-76,0-1 0,-1 1 0,0-1-1,0 0 1,-1 1 0,0-1 0,-1 0-1,1 1 1,-4-14 0,2 15-20,0 1-5,0 0 1,0 0 0,0 0 0,-4-6-1,5 8 23,-4-6-200,0 0-1,0 0 1,-1 0-1,0 1 0,0 0 1,-1 0-1,-12-10 1,18 17 76,0 0 1,0 0-1,0 0 1,-1 0-1,1 0 1,0 1-1,-1-1 1,1 1-1,-1-1 1,1 1-1,-1-1 1,1 1 0,-1 0-1,1-1 1,-1 1-1,1 0 1,-1 0-1,1 0 1,-1 0-1,1 1 1,-1-1-1,1 0 1,-1 1-1,1-1 1,-3 2-1,-11 6-126,14-8 218,1 1-1,0-1 1,0 0-1,0 0 1,-1 0-1,1 0 1,0 1-1,0-1 1,0 0-1,-1 0 1,1 0-1,0 1 1,0-1 0,0 0-1,0 0 1,-1 1-1,1-1 1,0 0-1,0 0 1,0 1-1,0-1 1,0 0-1,0 0 1,0 1-1,0-1 1,0 0-1,0 1 1,0-1-1,0 0 1,0 0-1,0 1 1,0-1-1,0 0 1,0 0 0,1 1-1,-1-1 1,0 0-1,0 0 1,0 1-1,0-1 1,0 0-1,1 0 1,-1 1-1,0-1-21,9 9-1680,0 6-6601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10224,'-3'0'-194,"-6"0"906,9 0-662,0 0 0,-1 0 0,1 0 0,0 0 0,0-1-1,-1 1 1,1 0 0,0 0 0,0 0 0,0 0 0,-1 0-1,1 0 1,0-1 0,0 1 0,0 0 0,-1 0 0,1 0-1,0 0 1,0-1 0,0 1 0,0 0 0,0 0 0,0-1-1,-1 1 1,1 0 0,0 0 0,0 0 0,0-1-1,0 1 1,0 0 0,0-1 0,5 7 1062,-4-6-1076,0 1-1,0 0 0,0 0 1,0 0-1,0-1 0,0 1 1,0 0-1,1 2 1,8 19 193,-2 0 0,0 0 1,5 25-1,-10-30 39,8 88 120,-9-82-80,8 95 121,-8-94-155,12 159 207,-12-123-409,-2-28-20,-1-3-42,1-27-11,-1 1 0,1-1 0,0 0 0,-1 0-1,0 0 1,1 1 0,-1-1 0,0 0-1,0 0 1,0 0 0,-2 3 0,2-5-5,1 0 1,-1 1 0,1-1-1,-1 0 1,1 0-1,-1 0 1,0 0-1,1 1 1,-1-1 0,1 0-1,-1 0 1,0 0-1,1 0 1,-1 0 0,1 0-1,-1 0 1,0-1-1,1 1 1,-1 0-1,1 0 1,-1 0 0,1-1-1,-1 1 1,0 0-1,0-1-5,-21-11-92,-23-19 2,14 9 94,28 20 14,0 0-1,0 1 0,-1-1 0,1 1 0,-1 0 1,1 0-1,0 0 0,-7 0 0,5 0 10,-4 1 86,-5 6-28,-24 12 1,37-17-65,0-1-1,0 1 0,0-1 1,1 1-1,-1-1 1,0 1-1,1-1 1,-1 1-1,1 0 1,-1-1-1,0 2 0,-8 11 52,2 1-1,-7 16 1,10-18 165,2 56 100,4-55-58,6 6-79,10 20 0,-17-38-171,-1-1-1,0 1 1,1 0-1,-1-1 1,0 1-1,1-1 0,-1 1 1,1-1-1,-1 1 1,1-1-1,-1 1 0,1-1 1,-1 0-1,2 1 1,5 3 58,0-1 0,0 0 0,0-1 0,15 4 0,-21-6-51,0 0 1,0 0-1,0 0 1,-1 0 0,1 0-1,0 0 1,0 0-1,0 0 1,0 0-1,0 0 1,1-1-1,9-3 97,1 0 0,0-1 0,-1-1 0,0 0 0,0 0 0,0-1 0,16-15 0,-4-2-33,-10 9 158,-4 3-162,0 0-1,-1 0 0,0-1 0,8-17 1,-16 28-107,-2 3 19,2 0 1,-3 1-140,1 1-1,0 0 1,0-1-1,0 1 1,0 0 0,1 0-1,-1 1 1,-1 5-1,-7 26-177,7-23 202,0 3-627,-4 65-190,7-79 913,0 1-1,0-1 1,0 0-1,0 1 0,0-1 1,0 0-1,1 0 1,-1 1-1,1 1 1,6 14-752,1 0 0,13 20 1,13 29-9507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13088,'0'9'921,"1"-1"0,1 1 0,0 0 1,3 9-1,1 5-788,7 42 155,-3 1 0,3 122-1,-13-174-379,0 0-1,-6 26 0,4-23-478,-6 27-453,8-43 860,0 1 1,-1-1-1,1 1 1,-1-1 0,1 0-1,-1 1 1,0-1-1,1 1 1,-1-1-1,0 0 1,0 0-1,0 1 1,0-1-1,-2 2 1,1-2 23,1 0 7,0-4-46,-8-63-1789,-1 2-6025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13448,'0'0'0,"-5"8"0,-2 4 656,2 10 0,1 14-656,5 4-984,4 0 1048,2 38-9864,-14-156 9800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11832,'1'0'48,"-1"0"-1,1 0 1,0 1 0,-1-1 0,1 0 0,-1 0 0,1 1 0,-1-1 0,1 0-1,-1 1 1,1-1 0,-1 1 0,1-1 0,-1 1 0,1-1 0,-1 1-1,0-1 1,1 1 0,-1-1 0,0 1 0,1-1 0,-1 1 0,0 0 0,0-1-1,1 2 1,3 15 1776,-4-15-1604,4 18 695,2 25 0,-6-37-795,5 84 896,-5-65-975,1-2 39,-1 125 63,-1-117 90,-5 149 71,4-141-184,-5 196 63,6-190 10,9 166 55,-5-177-166,19 129 108,-22-160-171,1 3-4,0 0 0,1 0 0,0 0 0,0 0 1,6 15-1,-8-23-15,0 1 0,0-1 0,0 0 0,0 0 0,0 0 0,0 0 0,0 0 0,0 0 0,0 0 0,0 0 0,1 0 0,-1 0 0,0 0 0,0 0 0,0 0 0,0 1 0,0-1 0,0 0 1,0 0-1,0 0 0,0 0 0,0 0 0,0 0 0,0 0 0,0 0 0,0 0 0,0 0 0,0 0 0,1 0 0,-1 0 0,0 0 0,0 0 0,0 0 0,0 0 0,0 0 0,0 0 0,0 0 0,0 0 0,0 0 0,0 0 0,0 0 1,0 0-1,1 0 0,-1 0 0,0 0 0,0 0 0,0 0 0,0 0 0,0 0 0,0 0 0,0 0 0,0 0 0,0 0 0,0 0 0,0 0 0,0 0 0,0-1 0,0 1 0,0 0 0,0 0 0,1 0 0,-1 0 0,0-1-2,1-1 0,0 0-1,-1 1 1,1-1 0,-1 0-1,0 1 1,1-1 0,-1 0-1,0 0 1,0 1 0,0-1-1,0 0 1,0 1-1,-1-1 1,1 0 0,-1-3-1,0 3 1,-22-90-94,20 83 90,1 5-3,1 0-1,-1 1 1,0-1 0,0 0 0,-3-4-1,0-1-6,-1 1-1,-1 0 0,1-1 0,-1 2 0,-15-14 0,21 21 18,1 0-1,0 0 1,0 0-1,0 0 1,-1-1-1,1 1 1,0 0-1,0 0 1,0 0-1,-1 0 1,1 0-1,0 0 1,0 0-1,-1 0 1,1 0-1,0 0 1,0 0-1,0 0 1,-1 0 0,1 0-1,0 0 1,0 0-1,-1 0 1,1 0-1,0 0 1,0 0-1,-1 1 1,-46 15 51,37-10 94,-30 35 60,39-40-193,1-1 1,-1 1-1,1 0 1,-1 0-1,0 0 0,1-1 1,0 1-1,-1 0 1,1 0-1,-1 1 1,-4 17 104,-4 21 0,9-28 148,2-2-202,1 1 0,0-1 0,0 0 0,1 0 0,0-1-1,1 1 1,10 14 0,-9-15-43,-4-5 15,1-1 0,-1 1 0,1-1 0,0 0 0,0 0 0,5 3 0,-2 1 37,1-1-43,-1 0-1,1-1 0,0 1 0,1-1 0,-1 0 1,1-1-1,0 0 0,15 5 0,-22-8-73,0-1 0,-1 0 0,1 1-1,0-1 1,0 0 0,-1 0 0,1 0-1,0 0 1,0 1 0,0-1 0,-1 0 0,1-1-1,0 1 1,0 0 0,0 0 0,-1 0-1,1 0 1,0-1 0,0 1 0,-1 0-1,1 0 1,1-1 0,-2 0-36,1 1 0,-1 0 1,1 0-1,0 0 0,-1 0 0,1 0 0,0 0 1,-1 0-1,1 0 0,0 0 0,-1 0 0,1 1 0,-1-1 1,2 0-1,1 1-96,5 0 272,8 2-2771,-1-1-6457,-35-5 6858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74 9504,'-3'-1'292,"-1"0"0,0 0 0,1-1 0,0 1 0,-1-1 0,1 0 0,0 0 0,0-1 0,0 1 0,0 0 1,-4-6-1,-15-11 1235,-12-7 174,30 25-1435,-31 3 109,26 2-102,-42 33 89,41-26-194,-30 59 84,34-54-24,-10 61 78,15-62-166,3 7-52,6 25-1,-7-43-80,-1-1 1,1 1-1,0-1 0,1 0 0,-1 0 1,1 0-1,1 4 0,3 3 2,7 15 9,-7-17 44,28 17 35,-26-22-2,-3-2-78,1 0 0,0-1 0,0 0-1,0 0 1,0-1 0,0 1 0,-1-1 0,1 0 0,10-4 0,6-5-9,-14 4 7,1-4-6,-1 0 0,0 0 0,-1-1 0,0 0 0,0 0 0,8-22 0,-13 28 16,0 0 0,0 0 0,-1-1 0,0 1 0,0 0 0,0-1 0,-1 1 0,0-1 0,0 0 0,0 1 0,0-1 0,-1 1 0,0-1 0,0 1 0,-1 0 0,0-1 0,0 1 0,0 0-1,-4-7 1,3 7 23,-9-12 202,11 16-235,1 0-1,-1 0 1,0 1-1,0-1 0,1 0 1,-1 1-1,0-1 1,0 1-1,0-1 0,0 1 1,0 0-1,0-1 1,0 1-1,0 0 0,0 0 1,0-1-1,-1 1 1,-3 0 32,1 0 0,-1 1 0,1-1 0,-1 1 0,1 0 0,0 0 0,-1 0 0,1 1 0,0 0 1,0-1-1,0 1 0,0 1 0,-4 2 0,2 0 54,1 0 0,-1 0 0,1 1 0,0 0 0,1 0-1,-1 0 1,-5 11 0,4-7-57,3-4 36,-1 0 1,1 0-1,-3 10 1,-28 74 291,29-68-106,-14 101 108,17-94-108,-1 140 108,3-159-241,3 19 0,10 82 134,7 22-50,46 165 1,-33-187-117,-31-105-93,0 0 0,0 0 0,1 0 1,0-1-1,0 1 0,0-1 0,1 1 0,5 5 0,-6-8-5,0-1-1,0 1 1,0-1 0,0 0-1,0 1 1,0-2-1,1 1 1,-1 0-1,1-1 1,-1 1 0,1-1-1,-1 0 1,1-1-1,6 2 1,2-1 5,23 0 0,-30-1-7,-1-1 0,1 0 0,0 0 0,0 0 0,-1 0 0,1-1 0,7-3 0,-2-1-6,0 0 0,0-1-1,-1 0 1,0-1 0,0 1 0,8-11 0,-5 4-53,-1-1 1,18-28 0,-28 40-27,1 0 0,-1 0 1,1 1-1,0 0 0,0-1 0,0 1 0,3-3 1,4-3-20,11-16-104,-11 17-440,12-4 316,16-9-3552,-10 6-6376,-62 33 7741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10672,'1'2'101,"0"-1"1,-1 0-1,1 1 1,-1-1 0,1 0-1,-1 1 1,0-1-1,0 1 1,1-1 0,-1 1-1,0-1 1,0 0-1,0 1 1,-1-1 0,1 1-1,0-1 1,0 1-1,-1-1 1,1 0 0,-1 1-1,0 1 1,-5 19 1071,-4 37-299,9-55-801,0-1-1,1 0 1,-1 1-1,1-1 0,0 1 1,0-1-1,1 6 1,0 3 14,2 30-19,0-22-63,8 29-1,-6-38 10,-1-4 14,1 0 1,-1-1 0,1 1-1,1-1 1,-1 0 0,1-1-1,0 1 1,1-1 0,7 5-1,-9-7-3,-4-3-13,0 1 1,1 0 0,-1-1 0,1 1-1,-1-1 1,1 1 0,-1-1-1,1 1 1,-1-1 0,1 0 0,0 0-1,-1 0 1,3 0 0,3-1 38,0 0-1,0 0 1,12-4 0,-12 1 48,0-3-50,-1 0 0,0 0 0,-1 0 0,0 0 0,0-1-1,-1 0 1,7-16 0,-1-5-8,-2 0 1,9-52-1,-15 72 60,1-10 64,-3 19-149,0-1 0,0 0 0,0 0 0,0 1 0,0-1 0,0 0 0,0 0 0,0 1 0,0-1 0,0 0 0,0 0 0,-1 1 0,1-1 0,0 0 0,-1-1-1,-2 21 432,4-3-163,1 1-1,7 27 1,-5-25-103,-2-6-148,-1-8-9,0 0-1,0 0 1,0 0-1,3 6 1,6 15 49,26 49 0,-31-66-78,12 15-218,-2-8-670,-1-2 0,28 21 0,-37-33 653,1-2-197,-1-1 1,0 0 0,0 0-1,6-2 1,18-4-9030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45 11296,'-18'28'197,"18"-28"-178,0 0 0,0 0 0,0 1 0,0-1 0,0 0 0,0 0 0,0 0 0,0 0 0,0 0 0,0 0 0,0 0 0,0 1 0,0-1 0,0 0 0,0 0 0,0 0 0,-1 0 0,1 0 0,0 0 0,0 0 0,0 0 0,0 0 0,0 0 0,0 1 0,0-1 0,0 0 0,-1 0 0,1 0 0,0 0 0,0 0 0,0 0 0,0 0 0,0 0 0,0 0 0,-1 0 0,1 0 0,0 0 0,0 0 0,0 0 0,0 0 0,0 0 0,0 0 0,-1 0 0,1 0 0,0 0 0,0 0 0,0-1 0,0 1 0,0 0 0,0 0 0,0 0 0,-7-3 333,2-1 1,-1 0-1,0-1 1,1 1-1,-8-9 1,8 8-205,0 0 1,0 1-1,0-1 1,0 1-1,-1 0 1,0 1-1,-9-5 1,14 7-121,-1 1 1,1-1-1,0 1 1,-1-1 0,1 1-1,-1 0 1,1 0 0,-1 0-1,1 0 1,-1 0 0,1 0-1,-1 0 1,1 0 0,-1 1-1,1-1 1,-1 0-1,1 1 1,-1-1 0,1 1-1,-2 1 1,1-1-2,0 1 0,1-1 0,-1 1 0,0 0 0,1 0-1,-1-1 1,1 1 0,0 0 0,-1 1 0,1-1 0,-1 3 0,-1 4 48,0-1 1,1 1-1,0 0 1,1 0-1,-1 10 1,2-17-18,0 0 1,0 0 0,0 0-1,0 0 1,0 0-1,0-1 1,1 1-1,-1 0 1,1 0 0,1 4-1,1 2 38,-1 2-34,-1-6 3,0 0 0,0 0 0,0 0-1,1 0 1,0 0 0,2 3 0,27 56 433,-27-55-403,0-1-1,1 1 1,0-1-1,1 0 1,7 8-1,-6-7-55,-4-5-13,0 0 0,0 0 0,0 0 0,0 0 0,0-1 0,0 1 0,1-1 0,-1 0 0,1 0 0,6 2 0,-6-2-10,3-1 64,-5-1-74,0-1-1,0 1 1,0-1-1,0 0 1,0 1 0,0-1-1,0 0 1,0 0-1,0-1 1,-1 1-1,1 0 1,0-1-1,-1 1 1,1-1-1,-1 1 1,1-1-1,-1 0 1,0 1-1,0-1 1,0 0-1,0 0 1,0 0-1,0 0 1,0 0-1,0 0 1,-1 0 0,1-4-1,2-25 2,-4 18-7,-1 0-1,0 0 1,-1 0 0,-6-16 0,5 16-1,-12-34-116,15 44 136,-2-3-122,3 16-52,-1-4 135,1-4-14,0 0 0,0 0 0,0 1 0,0-1 0,1 0 0,-1 0 0,2 4 0,25 98-1243,-13-60 106,2 14 37,-16-57 1106,0 0 1,1 0-1,-1 0 1,0 1-1,0-1 1,1 0-1,-1 0 0,0 0 1,1 0-1,-1 0 1,1 0-1,0 0 1,-1 0-1,1-1 1,1 2-1,5 6-1943,4 7-7082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12192,'14'46'1464,"14"57"1847,-26-89-3187,7 18 570,-2-8-426,-2 0 0,5 29 0,-8-39 102,0-9-322,1-13 32,2-59 10,-3 56-44,4-6 7,1 1 0,1 0-1,14-22 1,-17 31-7,0-1-1,1 1 1,0 0-1,1 0 1,-1 1-1,1 0 0,0 0 1,13-8-1,-11 11 215,8 2-74,16 0-1,-32 1-169,-1 0 1,1 0-1,0 0 1,-1 0-1,1 0 0,-1 0 1,1 0-1,0 1 0,-1-1 1,1 0-1,-1 0 0,1 1 1,-1-1-1,1 0 1,-1 1-1,1-1 0,0 1 1,16 12 186,22 24 0,-28-23 37,11 23-122,28 61 0,-37-59-294,-4-16-2965,9 22-6844,-42-105 7532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 11032,'2'-2'280,"0"-1"-1,0 1 1,0 0 0,-1-1 0,1 1 0,1-6 0,-2 7-173,-1 0 0,0 1 0,1-1 1,-1 0-1,0 0 0,0 0 0,1 0 0,-1 0 1,0 0-1,0 0 0,0 0 0,0 1 0,0-1 1,0 0-1,0 0 0,-1 0 0,1 0 0,0 0 1,0 0-1,-1 0 0,1 1 0,-1-1 0,0-1 1,1 2-65,-1 0 1,1 0 0,0 0 0,0 0 0,-1 0 0,1 0 0,0 1 0,-1-1 0,1 0 0,0 0 0,0 0 0,-1 1 0,1-1 0,0 0 0,0 0 0,0 1 0,-1-1 0,1 0 0,0 0 0,0 1-1,0-1 1,0 1-11,-3 4 72,2 0 0,-1 1 0,1 0-1,0-1 1,0 1 0,0 8-1,0-12-121,0 13 60,-3 32 164,1 92 7,3-106-134,3 147 12,-1-142-110,8 174-125,-8-173-482,16 114-275,-14-131 127,-3-19 645,0 0 71,0 0 0,0 0 0,0 0 0,0 0 0,0 0 1,1 0-1,-1-1 0,1 1 0,0 0 0,0-1 0,0 1 0,0-1 0,0 0 0,5 4 0,-7-6 45,1 1 0,-1-1 0,0 0 0,0 0 0,1 0 0,-1 0 0,0 0 0,1 0 0,-1 0 0,0 1 0,1-1 0,-1 0-1,0 0 1,1 0 0,-1 0 0,0 0 0,1 0 0,-1 0 0,0 0 0,0-1 0,1 1 0,4-1-75,-1-1-1,0 1 1,1-1 0,-1 0-1,0-1 1,0 1 0,-1-1-1,6-4 1,5-3-1084,37-22-7049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6 16759,'-150'-5'348,"112"4"1392,-184 3 471,214-2-2058,-1 0 1,1 0-1,-13 4 0,-195 43 394,211-46-682,0 0 0,1 1-1,-1-1 1,1 1 0,-1 0 0,-4 3-1,9-5 136,-22 12-473,-25 19 0,32-19 345,-25 26 0,40-38 128,-5 5-648,-1 1 0,0-1 1,-12 8-1,-57 42-8714,175-129 7038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16671,'0'0'864,"0"59"8,0 42-872,0-34-1392,3-12 1472,12-48 0,6-34-80,15 9-12423</inkml:trace>
  <inkml:trace contextRef="#ctx0" brushRef="#br0" timeOffset="1">131 0 10400,'0'0'0,"12"35"0,4 17 0,13 5-1848,8 13 2208,11-16 8,12-3-368,48 54-6576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13720,'-1'4'223,"0"-1"0,-1 1 0,1-1 0,-1 0 0,0 0 0,0 1 0,-3 3 0,4-6-144,0 1 0,0-1 0,0 1 0,0-1 0,-1 0 0,1 0 0,0 1 0,-1-1 0,1 0 0,-1 0 0,0-1 0,1 1 0,-1 0 0,1 0 0,-1-1 0,0 1 0,-2 0 0,4-1-126,-1 0-1,1 0 1,0 0-1,0 0 0,0 0 1,0 0-1,0 0 1,-1 0-1,1 0 1,0 0-1,0 0 1,0 0-1,0 0 0,0 0 1,-1 0-1,1 0 1,0 0-1,0 0 1,0 0-1,0 0 1,0 0-1,0 0 1,0 0-1,-1 0 0,1 1 1,0-1-1,0 0 1,0 0-1,0 0 1,0 0-1,0 0 1,0 0-1,0 1 1,0-1-1,0 0 0,0 0 1,0 0-1,-1 0 1,1 0-1,0 0 1,0 1-1,0-1 1,0 0-1,0 0 0,0 0 1,0 0-1,0 0 1,1 1-1,-1-1 1,0 0-1,0 0 1,0 0-1,0 0 1,0 0-1,0 1 0,0-1 1,0 0-1,0 0 1,0 0-1,0 0 1,1 0-1,4 7-413,5 1-1192,4 3-6267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16048,'-3'8'223,"2"-7"-124,0 0-1,1 0 1,-1 0-1,1 0 0,0 0 1,-1 0-1,1 1 1,0-1-1,0 0 0,-1 0 1,1 0-1,0 0 0,0 3 1,5 75 1682,-3-56-908,8 125 249,-7-114-754,14 158 50,-13-150-558,19 193-118,-19-192-194,12 153-1470,-16-185 1457,1 1-23,4 18 0,-5-29 484,0-1-1,0 0 1,0 0-1,0 0 1,0 0 0,0 0-1,0 0 1,0 0-1,0 0 1,0 0 0,0 0-1,0 0 1,0 0-1,0 0 1,0 1 0,0-1-1,0 0 1,0 0-1,0 0 1,0 0 0,0 0-1,0 0 1,0 0-1,0 0 1,0 0-1,0 0 1,0 0 0,0 0-1,0 0 1,0 0-1,0 0 1,0 0 0,0 1-1,1-1 1,-1 0-1,0 0 1,0 0 0,0 0-1,0 0 1,0 0-1,0 0 1,0 0-1,0 0 1,0 0 0,0 0-1,0 0 1,0 0-1,0 0 1,0 0 0,1 0-1,-1 0 1,0 0-1,0 0 1,0 0 0,0 0-1,0 0 1,0 0-1,0 0 1,0 0 0,0-1-1,0 1 1,0 0-1,0 0 1,0 0-1,2-1-45,-1 1 0,1-1 0,-1 0-1,1 0 1,-1 0 0,0-1-1,0 1 1,0 0 0,0 0-1,0-1 1,0 1 0,0 0 0,0-1-1,0 1 1,1-3 0,4-8-1567,19-22-8769</inkml:trace>
  <inkml:trace contextRef="#ctx0" brushRef="#br0" timeOffset="1">482 651 13720,'-24'15'300,"24"-14"-161,-1-1 0,0 1 1,0-1-1,0 0 1,1 1-1,-1-1 1,0 0-1,0 0 1,0 1-1,0-1 0,0 0 1,0 0-1,0 0 1,0 0-1,0 0 1,1 0-1,-1 0 1,-1-1-1,-2 0 218,-26-3 1232,-64-13-197,73 15-870,-81 1 2,100 1-591,-1 0 0,1 0 1,0 0-1,0 0 0,0 1 1,-1-1-1,-2 2 0,-23 7-335,-41 22 0,53-21-416,5 0 480,1 0 0,-17 21 0,22-21 158,4-6-109,0 1 0,1-1 0,-1 1 0,1-1 0,0 1 0,1 0-1,1 8 1,-1 28-10197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15328,'-29'78'284,"21"-55"1137,-38 132 401,34-115-1260,-65 199-84,60-188-1478,-58 192-424,66-208 305,2 10-1,7-44 1098,0 0 1,0 1 0,0-1 0,0 0 0,0 0 0,0 0 0,0 1 0,0-1 0,1 0 0,-1 0 0,0 1 0,1-1 0,0 2 0,-1-3 16,0 0 0,0-1-1,0 1 1,0 0 0,0 0 0,0 0 0,0 0-1,0 0 1,0 0 0,0 0 0,0 0 0,0 0 0,0 0-1,0 0 1,0 0 0,1 0 0,-1-1 0,0 1 0,0 0-1,0 0 1,0 0 0,0 0 0,0 0 0,0 0-1,0 0 1,0 0 0,0 0 0,0 0 0,0 0 0,0 0-1,0 0 1,0 0 0,1 0 0,-1 0 0,0 0 0,0 0-1,0 0 1,0 0 0,0 0 0,0 0 0,0 0-1,0 0 1,0 0 0,0 0 0,0 0 0,0 0 0,1 0-1,-1 0 1,0 0 0,0 0 0,0 0 0,0 0 0,0 0-1,0 0 1,0 0 0,0 0 0,0 0 0,0 0-1,0 1 1,0-1 0,0 0 0,0 0 0,0 0 0,0 0-1,0 0 1,0 0 0,0 0 0,4-5-100,-1 1 0,0-1 0,0-1 0,0 1 0,-1 0 0,3-7 0,4-11-1252,20-39-7016</inkml:trace>
  <inkml:trace contextRef="#ctx0" brushRef="#br0" timeOffset="1">109 0 13360,'0'0'0,"15"38"0,9 26 736,1 55 0,10 50-736,25 118-10832,-120-574 10832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9 10760,'-53'21'180,"53"-21"-127,-1 1-1,1-1 1,-1 0 0,1 0 0,0 0 0,-1 1 0,1-1 0,0 0 0,-1 0 0,1 0-1,-1 0 1,1 0 0,0 0 0,-1 0 0,1 0 0,-1 0 0,1 0 0,0 0 0,-1 0-1,1 0 1,-1 0 0,1 0 0,-1 0 0,1 0 0,0 0 0,-1-1 0,1 1-1,0 0 1,-1 0 0,1 0 0,0-1 0,-1 1 0,1 0 0,0 0 0,-1-1 0,1 1-1,-1-1 1,1 0 40,0 0-1,0 0 1,0 0 0,0 0-1,0-1 1,0 1-1,0 0 1,0 0-1,0-1 1,1-1 368,-1 2-433,0 1 1,-1-1-1,1 1 1,0-1 0,0 1-1,-1-1 1,1 1 0,0-1-1,-1 1 1,1-1 0,0 1-1,-1-1 1,1 1-1,-1 0 1,1-1 0,0 1-1,-1 0 1,1-1 0,-1 1-1,1 0 1,-1-1-1,0 1 1,1 0 0,-1 0-1,1 0 1,-1 0 0,1-1-1,-1 1 1,0 0-1,0 0 1,-19-1 30,18 1-39,-1 0-12,0 0 0,0 0 0,0 0 0,1 0 0,-1 0-1,0 1 1,-4 0 0,-4 2 3,-1-2-3,6 0 22,0 0 0,0 0 1,-9 4-1,-58 16 142,58-15 55,-3 4-81,0-1-57,0 1 1,1 0 0,-29 23 0,46-33-90,-18 17 126,0 1 0,1 0 0,-16 22 0,-37 70 218,52-76-327,13-21-4,2 2-8,0 0 0,0 19 0,5-23-10,14 38-10,-11-40-50,3 0 28,1 0 0,1 0 1,-1-1-1,1 0 0,16 9 1,12 3-10,56 25 6,-83-42 42,-8-2 1,0 1-1,1-1 0,-1 0 1,0 1-1,6 3 0,31 19 44,-39-24-23,1 1 0,-1 0 0,1 0 0,-1 0 1,0 0-1,1 1 0,-1-1 0,0 0 0,0 0 0,2 4 1,2 1 14,1 0-16,-4-5-11,-1 0 0,1 1 0,-1-1 0,0 0 0,1 1 0,-1-1 0,0 1 0,0 0 0,0-1 0,1 3 0,8 18 112,0 0 1,9 35-1,-17-47-73,-1 0 0,0-1 0,-1 1-1,0 0 1,-1 0 0,0-1-1,0 1 1,-1 0 0,0-1-1,-4 11 1,2-15 183,-6 5-37,-1-1-1,0-1 0,0 0 0,-19 10 0,22-13-140,5-4-1,0 1 0,-1-1 0,1 1 0,0-1 1,-1 0-1,-4 0 0,-90 13 936,66-12-598,-12 2 384,52 2-536,25 8-62,41 12-1,-57-21-133,0-1 0,0 0 0,20 2 0,-31-6-37,-1 1 0,0 0 0,11 4 0,-6-2-4,-4-2 0,0 1 1,0 0 0,0 1 0,-1-1 0,10 7-1,-6-4 1,13 8 36,-14-7-33,18 13 0,-16-11 0,0-1 0,-1 2 1,0-1-1,-1 2 0,14 18 1,-21-27 0,-1-1 1,1 1-1,-1 0 1,0 0-1,1 0 1,-1-1-1,0 1 1,1 0-1,-1 0 0,0 0 1,0 0-1,0 0 1,0 0-1,0 0 1,0-1-1,0 1 1,0 0-1,0 0 1,-1 0-1,1 0 1,0 0-1,-1 0 1,1-1-1,0 1 1,-1 0-1,0 1 1,-2 1 52,1 0 0,-1-1 1,0 1-1,1-1 0,-5 3 1,3-2-22,-22 14 74,0-1-1,-38 16 1,-20 11 233,50-23-255,0 2 1,1 2 0,1 0-1,-51 53 1,80-70 35,1 3-84,1 0 0,0 0 1,1 14-1,0-23-37,0 0-1,0 0 1,0 0 0,0 0 0,0 0-1,1-1 1,-1 1 0,0 0 0,1 0 0,-1 0-1,1-1 1,-1 1 0,1 1 0,16 23 55,20 21 0,-21-31-36,82 50 10,-76-53-16,89 38 3,-87-42-28,162 41-730,-142-40 519,-17-4-3219,28 7-8063,-129-27 8661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17 9864,'-10'5'102,"6"-3"265,-1 1 0,0-1-1,-9 3 1,13-5-182,0 0 0,0 0 0,0 0 0,0 0 0,1 0 0,-1 0 0,0 0 0,0 0 0,0 0 0,0 0 0,0-1 0,0 1 0,0 0 0,0-1 0,1 1 0,-1 0 0,0-1 0,0 1 0,0-1 1,1 0-1,-1 1 0,0-1 0,1 1 0,-1-1 0,0 0 0,1 0 0,-1 1 0,1-1 0,-1 0 0,0-2 0,0 2-73,0 0 0,-1 1-1,1-1 1,-1 0 0,1 0 0,-1 0 0,0 1 0,1-1 0,-1 1 0,0-1 0,1 1 0,-3 0-1,-26-5 307,1 1-1,-1 2 0,0 1 1,0 1-1,-33 5 0,-53 9 407,77-8-590,-47 11 252,47-4 137,16-8-358,22-4-249,0-1 1,0 0-1,0 0 0,1 0 0,-1 1 0,0-1 1,0 1-1,1-1 0,-1 0 0,0 1 0,1-1 0,-1 1 1,0-1-1,1 1 0,-1 0 0,1-1 0,-1 1 1,1 0-1,-1-1 0,1 1 0,-1 0 0,1 0 0,0-1 1,-1 1-1,1 1 0,-5 20 92,4-20-113,-1 9 40,0 0-1,1-1 1,1 22 0,0-6-22,-11 211 247,4-151-147,-5 116 101,-2 84 151,11-256-201,-2-1 253,-9 32 0,14-60-407,0 0 0,0 0 1,0 0-1,0 0 0,0 0 1,0-1-1,0 1 1,1 0-1,-1 0 0,0 0 1,0 0-1,1-1 0,-1 1 1,1 0-1,-1 0 1,1-1-1,-1 1 0,1 0 1,-1-1-1,1 1 0,-1-1 1,1 1-1,0 0 1,-1-1-1,1 1 0,0-1 1,0 0-1,-1 1 0,1-1 1,1 1-1,5 2 37,-1-1-1,13 4 1,-11-4-24,20 6 51,-3-1 17,27 4 0,-42-10-81,-7 0 5,0 0 0,0-1 0,0 0 0,0 0 0,0 0 0,0 0 0,4-1 0,107-13 317,-65 4-191,-34 6-100,0 2 0,0 0-1,0 1 1,28 1-1,-42 0-46,0 0 0,1 0 1,-1 1-1,0-1 0,0 0 0,0 0 0,0 1 0,0-1 1,0 1-1,0-1 0,0 1 0,0-1 0,0 1 0,0 0 1,0-1-1,0 1 0,0 0 0,0 0 0,0 0 0,-1 0 1,1-1-1,0 1 0,-1 0 0,1 0 0,-1 0 0,1 1 1,-1-1-1,1 0 0,-1 0 0,0 0 0,1 0 0,-1 0 1,0 0-1,0 1 0,0-1 0,0 0 0,0 0 0,0 0 0,0 0 1,-1 0-1,1 2 0,-1 0-121,0 1 0,-1 0 1,1-1-1,0 1 0,-1-1 0,0 0 0,0 1 0,0-1 1,-5 5-1,2-2-3586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 14256,'20'3'1769,"-80"9"201,-8 3 69,1 0-1410,-50 7-171,92-19-730,-101 14-286,100-14-622,6-1 572,-111 12-1351,49-6 741,76-6 587,10-2 401,9 0-1351,7-1-7079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12464,'6'15'2082,"7"28"-1,-9-16-1413,21 63 24,-11-42-668,12 46-796,-22-82 592,-1 1-878,0-1 0,11 23 0,-14-35 1053,0 0-1,0 0 1,0-1 0,0 1 0,0 0 0,0 0-1,0 0 1,0 0 0,0 0 0,0 0 0,0 0-1,0 0 1,0 0 0,0 0 0,0 0-1,0 0 1,0 0 0,0 0 0,0 0 0,0 0-1,0 0 1,0 0 0,0 0 0,0 0 0,0 0-1,0 0 1,0 0 0,0 0 0,0-1-1,0 1 1,0 0 0,0 0 0,0 0 0,0 0-1,0 0 1,0 0 0,1 0 0,-1 0 0,0 0-1,0 0 1,0 0 0,0 0 0,0 0 0,0 0-1,0 0 1,0 0 0,0 0 0,0 0-1,0 0 1,0 0 0,0 1 0,0-1 0,0 0-1,0 0 1,0 0 0,2-4-93,-1 0 0,0 0 0,0 0 1,0 0-1,-1 0 0,1-5 0,0-6-1125,5-30-6590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10584,'-1'1'4,"0"0"62,0 1 0,0-1 0,0 0 0,1 1 0,-1-1 0,0 1 1,1-1-1,-1 2 0,1-2-39,0 0 0,0 0 1,0 0-1,0 0 0,0 0 1,1 0-1,-1-1 0,0 1 1,1 0-1,-1 0 0,0 0 1,1 0-1,-1 0 1,1-1-1,-1 1 0,2 1 1,60 79-3156,-39-46 2102,12 18-3780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14072,'-18'60'1529,"-9"42"1223,22-91-2656,-3 12-776,2 14-274,6-36 812,0 0 0,0 0 0,0 0 0,1 0 0,-1 0 0,0 0-1,0 0 1,1 0 0,-1 0 0,0 0 0,1 0 0,-1 0 0,1 0-1,0 0 1,-1 0 0,1 0 0,0 0 0,-1-1 0,3 2 0,-2-1 19,3 0-223,39-13-1609,-4 1-5738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11656,'-4'13'1154,"-1"-1"1,-9 18 0,1 0-366,8-20-728,4-6-215,-1 0 1,0 0-1,1 0 0,-2 7 0,-10 57-687,12-54 682,13 56-1692,-1-4-6475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15328,'0'0'0,"-3"3"0,2 2 1167,-2 0 9,1-4-1176,4 10-1743,1 1 1759,4-3 8,2 0-24,8 10-11504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14256,'0'0'0,"6"3"0,3 1 0,-2 1 1320,-2 2-1320,-2 2 1327,-2 3-1327,-5 15-1607,-4 7 1607,-4 26-10792,24-120 10792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11832,'0'0'0,"8"36"0,-1-15-72,5 3 72,-4-8-2216,-4-1 2216,4-10-48,-4-5 48,8 4-6640</inkml:trace>
  <inkml:trace contextRef="#ctx0" brushRef="#br0" timeOffset="1">246 1 8792,'0'0'0,"9"16"0,9 13 0,-1-2-2648,-1 5 2888,17 25-4280,-66-114 4040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64 173 14432,'-6'22'114,"3"-9"345,-7 20 0,-11 18 340,-2-4-4340,36-70 2876,26-46-1164,-4 5-4911</inkml:trace>
  <inkml:trace contextRef="#ctx0" brushRef="#br0" timeOffset="1">203 1 10400,'-7'47'1584,"-9"33"5,-18 46-1565,29-113-76,-2 14-420,-18 121-132,18-103-985,-7 43-4128,33-205 4298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12464,'0'70'210,"-2"-53"845,-25 81 102,26-96-1220,0 0 0,1 0 0,-1 0 0,0 0 0,0 0 0,0 0 0,-1-1 1,-2 4-1,-86 103-728,88-105 699,0 0-1,-1-1 1,0 1 0,0-1 0,-4 4 0,-99 55-636,73-44-896,-30 20-3912,148-86 4168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13000,'5'9'122,"-4"-7"-17,1 0 1,-1 0 0,0 0 0,0 0-1,0 0 1,-1 1 0,2 2 0,8 56 866,9 45-947,-13-80-173,-1 0-725,26 116-245,-24-114 772,29 125-1481,-3-13-5226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13896,'2'24'229,"-2"-23"-156,0-1 1,1 0-1,-1 1 0,-1-1 0,1 0 1,0 1-1,0-1 0,0 1 1,0-1-1,0 0 0,0 1 1,0-1-1,0 0 0,-1 1 1,1-1-1,0 0 0,0 1 1,0-1-1,-1 0 0,1 0 1,0 1-1,0-1 0,-1 0 0,1 0 1,0 1-1,-1-1 0,1 0 1,0 0-1,-1 0 0,1 1 1,0-1-1,-1 0 0,-8 2 178,0-2 17,1 0 0,-1 0-1,0-1 1,1 0-1,-10-2 1,8 1-154,-103-9 777,94 9-1056,-74 1-169,76 2-364,-61 19-309,65-13 141,-2 4 324,-23 23 0,24-20-1380,-17 14-5103,72-65 5280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14256,'-5'1'1545,"-64"9"133,-54 13-377,108-19-1314,10-3 213,-140 38-3511,141-38 3221,0 1 0,0-1 0,0 0 0,-1-1 0,-6 2 0,-8 0-1766,-18 4-7084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12464,'2'58'1312,"2"20"134,-4 57-103,0-119-1373,-4 104-376,3-96-787,-9 85-293,5-51 1032,4-16-1186,-4 31-5940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9952,'41'32'735,"42"36"1631,-74-60-2318,-5-5 16,-1 1-1,1-1 0,-1 1 0,1 0 1,2 4-1,40 63 400,-38-54-23,18 84 189,-23-80-122,-3 83 191,-4-84-243,-5 7-143,-15 31 0,14-43 54,0-5-239,0 1 0,-1-1-1,0-1 1,-1 0 0,-13 8-1,5-5-27,0-2-1,-1-1 0,-24 8 1,4-7-611,-12 4-104,53-14 539,-1 0 0,1 0-1,0 0 1,-1 0 0,1 0 0,-1 0 0,1 0 0,0 0 0,-1 1 0,1-1-1,-1 0 1,1 0 0,0 0 0,-1 1 0,1-1 0,0 0 0,0 1 0,-1-1-1,1 0 1,0 1 0,-1-1 0,1 0 0,0 1 0,0-1 0,0 0 0,0 1-1,-1-1 1,1 0 0,0 1 0,0-1 0,0 1 0,0-1 0,0 1 0,0-1-1,0 0 1,0 1 0,0-1 0,0 1 0,0-1 0,0 0 0,0 1 0,0-1-1,0 1 1,1-1 0,-1 0 0,0 1 0,0-1 0,0 0 0,1 1 0,-1-1 0,0 0-1,0 1 1,1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300 381 9776,'0'0'929,"-2"-7"-150,-8-32 18,9 33-641,-1-7 192,-1 1 0,0-1 0,0 1 0,-9-17 0,1 11 68,11 18-405,0 0 0,0 0 0,-1 0 0,1 0 1,0-1-1,0 1 0,0 0 0,0 0 0,0 0 0,-1 0 1,1 0-1,0 0 0,0 0 0,0 0 0,0 0 0,0 0 0,-1 0 1,1 0-1,0 0 0,0 0 0,0 0 0,0 0 0,-1 0 1,1 0-1,0 0 0,0 0 0,0 0 0,0 0 0,-1 0 0,1 0 1,0 0-1,0 0 0,-6 1 68,0 0 1,0 1 0,0 0-1,1 0 1,-1 0-1,0 0 1,-9 7-1,6-3-9,0 1-1,0 0 0,-12 13 0,-2 7 361,1 0-1,-28 45 0,41-57-188,1 1 0,-12 29 0,15-32-181,5-11-29,-1-1 0,0 1 0,1 0 0,-1 0 0,1 0 0,-1-1 0,1 3 0,-2 83 318,4-68-116,6 13-171,2 0-1,1 0 1,1 0-1,2-2 1,1 0-1,1 0 1,23 29-1,-31-49-56,-1 0 0,2 0 0,-1-1 0,1 0 0,1-1 0,0 0-1,17 11 1,-21-15-3,0-1-1,0-1 1,0 1-1,1-1 1,-1 0 0,1 0-1,-1-1 1,1 0-1,-1 0 1,1 0-1,0-1 1,-1 0 0,1 0-1,0-1 1,-1 0-1,8-1 1,-1-3 5,0 0 0,0 0-1,0-2 1,-1 1 0,22-16 0,-33 21 3,0 0 1,0 0-1,0 0 0,0 1 1,0-1-1,-1 0 0,1 0 0,0 0 1,0-1-1,0 0 0,45-89 144,-38 66-66,22-128 24,-28 143-108,-1-19 0,2-214 9,-3 230-16,-3-22 1,-29-167-34,24 171-138,-2 4-11,-23-48 0,33 75 156,0-1 0,0 1 0,-1-1 0,1 1 0,0-1 0,0 1 0,-1-1 0,1 1 0,0 0 0,-1-1 0,1 1 0,0-1 0,-1 1 0,1 0 0,0 0 0,-1-1 0,1 1 0,-1 0 0,1-1 0,-1 1 0,1 0 0,-1 0 0,1 0 0,-1 0 0,1 0 0,-1-1 0,0 1 0,1 0 29,-3 0-90,0-1 0,0 1 0,0-1 1,0 1-1,-1 0 0,1 1 0,0-1 1,-4 1-1,0 1 32,1 1 0,1-1 0,-1 1 0,-8 5 0,14-8 58,-2 1-306,0 0 0,0 1-1,0-1 1,0-1 0,-1 1 0,1 0-1,-4 0 1,-36 11-7577,98-27 5945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14520,'0'0'1624,"8"1"-271,24 2-891,-31-3-365,0 0-1,1 0 0,-1 1 0,1-1 0,-1 0 0,0 1 0,1-1 0,-1 1 1,2 0-1,77 42 1182,-61-30-676,87 72 127,-83-63-716,105 117-65,-98-103-288,54 70 0,8 13 130,-58-71-502,107 186-174,-100-163-1487,43 71-6580,-196-331 6724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97 13360,'-73'26'218,"72"-26"-153,1 0-1,-1 1 0,0-1 1,0 0-1,0 0 1,0 1-1,1-1 0,-1 0 1,0 0-1,0 0 1,0 0-1,0 0 0,0 0 1,1 0-1,-1-1 0,-2 1 1,-18-7 669,-38-16 0,39 15 14,-117-29 160,101 30-882,-75-10 1,-15 0-235,76 13-857,-186 0-374,196 5 613,-123 2-1945,86-2-3229,180-2 4515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15416,'19'-9'192,"-8"3"548,25-9 1,50-16 1071,-65 24-1144,100-25 116,-94 27-898,119-6-216,-116 11-644,113 20-247,-101-13-1032,44 5-5960,-200-28 6173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13624,'0'1'119,"0"1"1,0-1 0,1 0-1,-1 0 1,0 0 0,1 0-1,-1 1 1,1-1 0,-1 0 0,1 0-1,0 0 1,-1 0 0,1 0-1,0 0 1,1 1 0,0 0 233,0 1 0,0 0 0,0-1 0,2 7-1,8 23-207,-1 0 0,8 48 0,-18-70-761,1-1 0,4 12 0,-2-6 331,10 41-1906,-3-13-4831,-25-101 5278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6192,'0'0'0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13624,'-3'4'217,"0"1"1,-1-1 0,1 1-1,1 0 1,-1 0 0,1 0-1,0 0 1,0 1 0,0-1-1,0 6 1,-11 44-2138,-5 28 1051,12-35-743,-5 26-6141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11928,'0'0'0,"-3"-11"0,-3-2 896,3 4 0,0 1-896,1 1-944,-1 2 1024,6-5 0,5-4-80,1-10-9248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845 146 13000,'-17'23'236,"17"-23"-203,0 0 1,0 0-1,0 0 1,0 0 0,0 1-1,0-1 1,0 0-1,0 0 1,-1 0 0,1 0-1,0 0 1,0 0-1,0 0 1,0 0-1,0 0 1,0 1 0,0-1-1,0 0 1,0 0-1,-1 0 1,1 0 0,0 0-1,0 0 1,0 0-1,0 0 1,0 0 0,0 0-1,-1 0 1,1 0-1,0 0 1,0 0 0,0 0-1,0 0 1,0 0-1,0 0 1,-1 0-1,1 0 1,0 0 0,0 0-1,0 0 1,0 0-1,0 0 1,0 0 0,0 0-1,-1 0 1,1 0-1,0-1 1,0 1 0,0 0-1,0 0 1,0 0-1,0 0 1,0 0-1,0 0 1,0 0 0,-1-1-1,-1-6 248,2 6-116,-14-66 2058,14 66-2191,0 0-1,0 1 0,-1-1 0,1 1 1,0-1-1,0 0 0,-1 1 0,1-1 1,0 1-1,-1-1 0,1 1 0,-1-1 1,1 1-1,-1-1 0,0 0 0,-59-48 580,58 48-603,1 0 0,-1 0 0,0 0-1,0 0 1,0 0 0,-3-1 0,-88-23 76,71 23-16,-105 9 17,100-4-90,-119 25-147,116-21-600,-116 29-276,102-25-1424,-44 11-5396,205-51 5919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39 124 14432,'-13'9'249,"-12"6"882,44-31 531,9-3-1222,-14 12 373,82-28 226,-73 28-726,109-26-23,-102 28-722,139-19-304,-164 23 550,0 1 1,0-1-1,0 1 1,1 0-1,8 2 0,107 10-927,11 9 737,-54-9-2042,73 8-4957,-353-47 5570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13448,'28'21'169,"-27"-20"-127,-1-1 1,1 0-1,-1 0 0,1 1 1,-1-1-1,1 1 0,-1-1 1,0 0-1,1 1 0,-1-1 1,1 1-1,-1-1 0,0 0 1,0 1-1,1-1 0,-1 1 1,0 0-1,0-1 0,1 1 1,3 18 430,3 20 0,-6-27-605,-1-1 0,0 1 0,0-1 0,-2 1 0,-2 13 0,2-12-33,-2 4-807,-13 28-150,-2-1 0,-28 48-1,10-20-5543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14520,'46'-16'923,"79"-17"0,-52 15-150,21-2-865,-79 17-21,7 1-693,109-2-238,-90 3-959,38-1-4868,-185 5 5173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15152,'0'0'0,"-8"20"0,-4 9 1639,-10 16 9,-10 18-1648,-10 8 8,-12 10-8,-42 72-13359,192-306 13359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564 114 13360,'0'0'3633,"4"-2"-2875,36-17 230,-14 9-912,0 4-58,0 1-1,0 1 0,27 0 1,-42 4-2,19-2 206,-9 0-160,33-5 0,84-26 13,-89 19-40,-46 13-26,0 0 1,0 0-1,0 0 0,0 0 1,1 1-1,3 0 1,-1-1-2,-5 1-2,1 0 0,-1 1 0,1-1 0,-1 0 0,0 1-1,1-1 1,-1 1 0,0-1 0,1 1 0,-1-1-1,0 1 1,0 0 0,1 0 0,-1 0 0,2 2 0,-2-2 7,2 1 8,-1 1 0,1-1-1,-1 1 1,0 0 0,0-1 0,0 1 0,-1 0-1,1 0 1,1 5 0,-1-3-12,2 3 1,0 0 0,-1 0 0,0 1 0,-1-1 0,2 12 0,-2-10 9,3 13 128,3 38-1,-3-18 200,6 75 47,-8-93-180,25 261 353,-25-245-447,1 43 102,-4-74-173,1 6 9,-2-1 1,0 1 0,-5 24-1,-8 8 107,10-41-142,2-4-7,1-2-9,0 1 0,0-1-1,-1 1 1,1-1 0,-1 0 0,1 0-1,-1 1 1,0-1 0,1 0 0,-1 0-1,0-1 1,0 1 0,1 0 0,-1 0-1,0-1 1,0 1 0,0-1-1,0 0 1,0 0 0,-3 1 0,-17-2 52,-1-1 0,-24-6 0,-48-13 94,77 17-107,0 1 1,-1 1-1,1 0 0,-20 1 0,-74 10 84,96-7-102,-92 17 89,37-3 2,-45 6-34,90-18-62,-104 11 7,105-13-34,-99-2-85,58-3-790,30-2 660,35 5 173,1 0 0,-1 0 0,0 0 0,1-1 0,-1 1 0,0 0 0,1 0 0,-1 0 0,0-1 0,1 1 0,-1 0 0,1-1 0,-2 0 0,0 0-8,1-1 1,-1 1-1,0-1 0,1 0 1,0 1-1,-1-1 1,1 0-1,0 0 0,0 0 1,0 0-1,0 0 1,0 0-1,0 0 1,0-3-1,-3-4-2561,-6-10-7348,24 44 7482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0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11928,'0'0'2512,"6"-1"-2132,32-6-119,86-12 112,-108 15-223,0 2 0,19-2 0,-16 3-14,96-6 463,-68 7-511,61 5 114,-98-5-192,19 5 20,52 11 502,-73-16-350,-8 0-177,0 0 0,0 0 0,0 0 0,0 0 0,0 0 0,0 0 0,0 0 0,1 0 0,-1-1 0,0 1 0,0 0 0,0 0 0,0 0 0,0 0 0,0 0 0,0 0 0,0 0 0,0 0 0,0 0-1,0 0 1,0 0 0,0 0 0,0 0 0,0 0 0,0-1 0,0 1 0,0 0 0,0 0 0,0 0 0,0 0 0,0 0 0,0 0 0,0 0 0,0 0 0,0 0 0,0 0 0,-1 0 0,1 0 0,0 0 0,0 0 0,0 0 0,0-1 0,0 1 0,0 0 0,0 0 0,0 0 0,0 0 0,0 0 0,0 0 0,0 0 0,0 0 0,0 0 0,0 0 0,0 0 0,-1 0 0,1 0 0,0 0 0,0 0 0,0 0 0,0 0 0,0 0 0,0 0 0,0 0 0,0 0 0,0 0 0,0 0 0,0 0 0,0 0 0,-1 0-1,-22-5 252,-2 1 0,1 1-1,-29 0 1,17 6-168,22 0 105,-55 23 90,56-19-28,0 3-146,0 0 0,0 1 0,1 0 0,1 1 0,-11 14 0,16-18-83,4-4 0,-1 0-1,1 0 0,-1 1 0,1-1 0,-2 7 1,0 3 83,-6 21 0,9-28-76,0-1 0,0 1 0,0-1 0,1 1 0,0-1 0,2 10 0,-2-13-22,1 0 0,0-1 0,0 1 0,0 0 0,1-1 0,-1 1 0,1-1 0,-1 1 0,1-1 0,0 0 0,3 4 0,-2-3 16,-1-1-3,0 0 1,0 0-1,0-1 1,0 1-1,0-1 1,0 0-1,1 0 1,-1 1-1,0-1 0,1-1 1,-1 1-1,1 0 1,-1-1-1,6 1 1,-5 0-10,21 3 67,0-2 0,36 0 0,-58-2-84,5 0 12,-1 1 1,1-1-1,-1 1 0,10 3 0,-6-2-6,-7-1 0,0 0-1,1 0 1,-1 0 0,0 0-1,0 1 1,0-1 0,0 1-1,-1 0 1,6 3 0,-4-2-2,0 1 6,1 0 1,-1 0-1,0 0 0,7 10 1,2 1 30,-12-14-26,1 0 14,-10-4 40,1 1 1,-1 0-1,0 0 0,1 0 1,-1 1-1,0 0 0,-11 1 1,17 0-65,1 0 0,-1 0 1,1 0-1,-1 0 0,1 0 1,-1 0-1,1 1 0,-1-1 1,1 1-1,-1-1 0,1 1 1,-1-1-1,-1 2 0,-3 1 4,-1 0-3,5-3-1,0 1-1,0 0 0,0 0 0,0 0 1,1 0-1,-1 0 0,0 0 0,0 0 1,1 1-1,-3 1 0,-4 5 9,0 1-1,1 0 1,0 0-1,0 0 1,1 1-1,-8 17 1,5-7 27,9-20-34,0 1 0,0-1 0,0 0 0,1 1 0,-1-1 1,0 1-1,0-1 0,1 1 0,-1-1 0,0 0 0,0 1 0,1-1 0,-1 0 0,0 1 0,1-1 0,-1 0 0,0 1 0,1-1 0,-1 0 0,1 0 0,-1 1 0,1-1 0,-1 0 0,0 0 0,1 0 0,-1 0 0,1 0 0,-1 0 0,1 1 0,-1-1 0,1 0 0,-1 0 1,1-1-1,-1 1 0,1 0 0,23-10 69,-23 10-67,0-1 0,1 0 1,-1 1-1,0-1 0,0 1 0,0 0 1,1-1-1,-1 1 0,0 0 0,0 0 1,1 0-1,-1 0 0,0 0 0,3 0 1,1 1 6,1-1-11,-1 0 1,1 1 0,6 1-1,5 3-7,-1 1 1,20 10-1,-20-8-47,0 1 0,28 22 0,-34-24 30,5 5-98,55 57-29,-58-53 122,31 71-3,-42-85 30,0 0 1,-1-1 0,1 1 0,-1 0 0,1-1-1,-1 1 1,0 0 0,0 0 0,0 1 0,0-3-1,1 14 6,-2 22 0,-2-21 2,-5 20 1,8-35-9,0 3 10,-1-1 1,0 1-1,0-1 1,0 1-1,0-1 1,-2 4-1,-67 98 92,67-101-89,1 0 0,-1 0 1,0 0-1,-5 5 0,-108 81-51,85-71-554,-168 82-208,138-70-2082,-59 30-7223,279-139 7603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14168,'1'3'320,"1"0"0,-1 0 0,0 0 0,0 1 0,0-1 0,0 0 0,-1 1 0,1-1 0,-1 0 0,0 1 0,0-1 0,0 1 0,-1 6 0,0 0 141,0 1-330,-1 22 510,5 74 0,-2-78-426,0 56 3,3 853 725,-9-489-598,3-399-243,-8 220 34,9 99-46,2-346-177,0-20 69,-1 0-1,0-1 0,0 1 0,0 0 0,0 0 1,-1 0-1,1 0 0,-3 5 0,3-6-1,-1-1-303,-1-5-114,-25-66-628,18 47-1855,-9-19-6460,41 98 7074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61 220 13896,'0'0'1736,"-3"-5"-290,-33-60 1141,20 30-1639,12 26-910,3 2-18,5-28 7,-1 29-12,31-27 14,-33 32-26,-1 1 0,1-1-1,0 1 1,0-1 0,-1 1 0,1-1-1,0 1 1,0 0 0,0-1 0,0 1 0,0 0-1,74-18 48,-56 16-4,95 3 20,-88 3-18,116 28 34,-136-30-57,-1-1 0,1 1 0,6 3 0,124 63 114,-132-66-125,-1 0-1,1 0 1,-1 0-1,1 1 1,-1-1-1,3 4 1,-6-6-14,66 64 98,0 10-66,-64-71-25,0 0 0,1 0-1,-1 0 1,0 0 0,0 0-1,0 0 1,-1 1 0,3 4-1,29 83 54,-11 8-36,-21-96-16,-1 1 0,1 0-1,0 0 1,-1 0 0,0 0-1,0 0 1,-1 7 0,1-11-8,-3 26 32,-8 34 1,4-34-11,-15 31 0,22-57-22,-1 3 19,0 0 1,-1 1-1,1-1 0,-1 0 1,0 0-1,0 0 0,-3 4 1,-9 10 59,-27 27 0,22-28-43,-30 20 0,19-19 164,-48 19 0,-8-9-152,86-27-48,-30 8 42,12-4-12,-9 3 26,0-1 1,-31 3 0,40-8 19,-32-2 0,0-2-62,42 3 5,6 1-51,6 2-171,60 21-42,-61-23 221,0 0-1,-1 0 1,1 1-1,0-1 1,2 2-1,121 81-157,-117-77 165,14 13 0,71 66-16,11 15 30,-98-95 8,-1 0-1,1 1 0,-1 0 0,7 13 1,-13-20-5,86 130 25,-4 13 46,-82-143-71,5 9 65,0 1 1,0-1-1,-1 1 1,3 11 0,37 127 266,-13 5-220,-31-153-112,2 9 56,-1 1 1,0 0 0,0 18-1,-1-28-56,-5 131 227,-16-8-159,20-119-55,0 1-1,1-1 1,-2 0-1,1-1 1,0 1-1,-1 0 1,0 0 0,-3 6-1,5-10-12,-11 18 38,0 0 0,-21 23 0,19-27-28,-1-1 0,-28 20 0,42-33-10,-2 2 3,1-1 1,-1 1-1,0-1 0,0 1 0,0-1 0,-1 0 1,1 0-1,0 0 0,0-1 0,-1 1 0,1 0 0,-4 0 1,-14 3 11,-1-1 0,-25 1 0,19-5-26,-42-6-1,66 7-4,-1 0 1,1-1-1,-1 0 0,1 1 0,0-1 0,-1-1 0,1 1 0,0 0 0,-3-3 1,6 4 15,-27-13-78,-29-21 1,-25-30-82,81 64 159,-7-6-213,1 0 0,-9-10-1,-42-56-426,8-8 376,46 76 128,0-1 0,1 1 0,0-1 0,-2-7 0,-16-60-544,11 2 503,9 70 177,0-4-34,-1 0-1,1 0 1,0 0-1,1 0 1,0-7-1,-1 11 35,16-85-206,17-42-2240,13-70-9573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233 857 15864,'1'58'301,"-1"-50"240,0 0 1,0 0-1,-1-1 1,0 1-1,-4 13 1,2-11-297,2-6-75,0-1-1,0 1 1,0-1-1,0 0 1,0 1-1,-1-1 1,1 0-1,-1 0 1,0 0-1,-4 5 1,5-6-121,0-2-48,1 0 0,0 0 1,0 0-1,0 0 0,0 1 1,0-1-1,0 0 0,0 0 1,0 0-1,-1 0 0,1 0 1,0 0-1,0 0 0,0 0 1,0 0-1,0 0 0,-1 1 1,1-1-1,0 0 0,0 0 1,0 0-1,0 0 0,0 0 1,-1 0-1,1 0 0,0 0 1,0 0-1,0 0 0,0 0 1,-1 0-1,1 0 0,0 0 1,0-1-1,0 1 0,0 0 1,0 0-1,-1 0 0,1 0 1,0 0-1,0 0 0,0 0 1,0 0-1,0 0 0,0-1 1,0 1-1,-1 0 0,1 0 1,0 0-1,0 0 0,0 0 1,-11-8 2,1-1 0,0 0 0,-11-13 0,19 20-44,1 1 1,-1-1 0,1 0 0,0 0-1,0 0 1,0 0 0,0 0 0,-1-2-1,-55-138-432,45 105 234,-14-73 3,0-16 203,23 116 56,2-1 1,-2-16-1,-2-213 122,7 199-32,1-1 1,11-47 0,-13 83-87,1-1-1,0 1 1,0 0 0,0 0 0,1 0 0,0 0-1,0 1 1,0-1 0,7-7 0,-9 11-26,1 1 0,0-1 0,-1 1 0,1-1 0,0 1 1,0 0-1,0-1 0,0 1 0,1 0 0,-1 1 0,0-1 0,0 0 0,0 0 0,1 1 1,-1 0-1,0-1 0,1 1 0,-1 0 0,1 0 0,-1 0 0,0 0 0,1 1 0,-1-1 1,0 1-1,0-1 0,1 1 0,2 1 0,15 8-75,-10-2-319,62 65-256,-54-56-264,98 82-227,-112-95 1090,1-1 0,-1 1 0,1-1 0,5 3 0,69 37-193,42 15-1905,63 34-8353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14168,'-54'30'1760,"-48"23"171,78-39-1069,-104 78 180,125-90-1039,0 0 0,0 0 0,0 1 0,0 0 0,1-1 0,-4 6-1,-86 125 20,91-131-23,0-1 0,0 1 0,0 0 0,0 0 0,0 0 0,1 0 1,-1 0-1,0 0 0,1 0 0,0 0 0,-1 0 0,1 0 0,0 0 0,0 3 0,-1 22-5,2 36-1,1-44 7,1-1-1,1 1 0,0-1 1,9 24-1,-5-26-1,-1 0-1,2 0 1,0-1-1,1 0 1,13 14-1,46 44 78,-66-69-32,1-1 0,-1 1 1,1-1-1,0 0 0,0-1 0,7 5 0,78 37 262,11-11-184,-100-33-121,5 2 50,0-1 0,0 0 0,0 0 0,0 0 0,8 0 0,74 0 250,-4-12-190,-81 11-88,1-1 1,-1 1-1,0-1 0,0 1 1,1-1-1,-1 0 1,0 0-1,0 0 0,0 0 1,4-3-1,-6 4-22,14-8 83,-1-1-1,17-15 0,-19 12-61,1-1 0,11-17 0,-23 30-21,1-1 4,0-1 1,0 1-1,0 0 1,0-1-1,0 1 1,-1-1-1,1 1 1,0-1-1,-1 0 1,1 1 0,-1-1-1,1 0 1,-1 1-1,0-4 1,3-14 19,-2 0 0,0-20 0,-3 11-18,-7-30 0,8 54-8,1 1 1,-1-1-1,0 0 1,0 1-1,0 0 1,0-1-1,-4-4 1,-35-65-7,-11 3-95,51 70 103,-18-22-505,13 17 351,-2-4-13,-1 1 0,-1 0 0,0 0 1,0 1-1,0 0 0,-13-6 0,-37-14-2931,31 14-6062,65 30 6875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61 124 14704,'-17'-34'221,"13"29"1095,1 6-820,0 6-205,2-6-181,-9 35 826,9-36-960,1 0 0,0 0-1,-1 0 1,1 0 0,0-1 0,0 1-1,-1 0 1,1 0 0,0 0 0,-1-1-1,1 1 1,0 0 0,0 0 0,0-1-1,-1 1 1,1 0 0,0 0 0,0-1 0,0 1-1,0 0 1,-1-1 0,-1-4-237,0 0 1,0-1 0,0 1-1,0-1 1,1 1 0,0-1-1,-1-10 1,1 5 150,1 9 8,-1 1 1,1-1-1,0 0 0,0 0 1,0 1-1,0-1 1,0 0-1,0 1 1,0-1-1,1 0 1,0-1-1,0-4-79,3-13 61,-4 19 123,0 1 0,0 0 1,0 0-1,0-1 1,0 1-1,0 0 1,0 0-1,0 0 1,0-1-1,0 1 1,0 0-1,0 0 0,0 0 1,1-1-1,-1 1 1,0 0-1,0 0 1,0 0-1,0 0 1,0-1-1,0 1 0,1 0 1,-1 0-1,0 0 1,0 0-1,0 0 1,0-1-1,1 1 1,-1 0 8,1-1 14,0 1 1,1-1-1,-1 1 0,0-1 0,0 1 0,0 0 0,1-1 0,-1 1 0,0 0 0,0 0 0,1 0 0,-1 0 0,0 0 0,0 0 0,1 0 0,-1 0 0,0 0 0,0 1 0,1-1 0,-1 0 0,0 1 0,0-1 0,0 1 0,0-1 0,0 1 0,1 0 0,-1-1 1,1 3-1,60 44 760,9 15 650,-20-15-593,37 31 17,-86-76-776,1-1 1,-1 1-1,0 0 1,0-1-1,5 3 0,9 3 145,2 0-1,30 9 1,-47-16-205,0 0 0,0 0 0,0 1 0,-1-1 1,1 0-1,0 0 0,0 0 0,0 0 0,0 0 0,-1 0 1,1 0-1,0-1 0,0 1 0,0 0 0,0-1 0,9-3 78,-1 0 0,0-1 0,0 0 0,14-12 0,-13 6 126,-4 2-150,-1 0 1,0-1 0,0 0-1,-1 0 1,0 0 0,2-14-1,-2 9 47,-2-1-1,0 0 1,-1 0-1,-1-23 1,-2 41-132,-1 4 7,1-1-39,2-4-33,-1 1 1,0-1-1,1 1 1,-1 0 0,1-1-1,0 1 1,-1 0-1,1 0 1,0-1 0,0 1-1,0 0 1,1 2-1,1 86-1058,1-73 318,1-6 558,0 0 1,1-1 0,9 16-1,-14-26 248,0 1-1,1-1 0,-1 0 0,0 0 0,0 1 0,0-1 0,1 0 0,-1 0 1,0 1-1,0-1 0,0 0 0,1 0 0,-1 1 0,0-1 0,1 0 0,-1 0 1,0 0-1,0 0 0,1 0 0,-1 1 0,0-1 0,1 0 0,-1 0 0,0 0 1,1 0-1,-1 0 0,0 0 0,1 0 0,-1 0 0,0 0 0,1 0 0,6-1-128,0 0-1,0 0 1,-1-1-1,1 0 1,-1 0-1,10-5 1,1 0-1302,50-14-9169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0 13624,'-27'5'1525,"-28"2"0,45-5-1319,-19-1 891,-87 6 25,90-6-660,-95 7 100,97-7-542,-97 9 22,68-3 114,37-5-132,-27 6 14,42-8-30,0 0 0,0 0-1,0 0 1,0 0 0,0 1 0,0-1-1,0 0 1,0 1 0,0-1-1,0 1 1,1-1 0,-2 1-1,-3 3 12,0 1 0,0-1 0,1 0 0,0 1 0,0 0 0,-6 9-1,10-14-15,0 0-1,0 1 1,-1-1-1,1 0 1,0 1-1,0-1 1,0 0-1,0 1 1,-1-1-1,1 1 1,0-1-1,0 0 1,0 1-1,0-1 1,0 1-1,0-1 1,0 0-1,0 1 1,0-1-1,0 1 1,1-1-1,-1 0 1,0 1-1,3 8 12,1-1 0,-1 0 0,1 0 0,1-1 0,7 11 0,2-1 34,0-1 0,30 27-1,-33-34-30,5 8 83,64 87 39,-65-81-44,51 100 43,-63-118-112,-1 0-1,0 1 0,3 8 1,43 171 112,-46-179-127,-1-1-1,0 1 0,0-1 0,-1 1 0,0 7 1,-10 200 23,5-176-254,-25 87-212,30-124 404,0 1 0,0-1 0,0 1 1,0-1-1,0 1 0,0-1 0,0 1 0,-1-1 0,1 1 0,0-1 0,0 1 0,-1-1 0,1 1 0,0-1 0,-1 1 0,1-1 0,0 1 0,-1-1 0,1 0 0,-1 1 0,1-1 0,-1 0 0,1 1 0,0-1 0,-1 0 1,1 0-1,-1 0 0,0 1 0,0-1 0,-2 1-56,0 0 1,0 0-1,0-1 1,0 1-1,0-1 1,0 1-1,0-1 1,0 0 0,-5-1-1,1-1 42,0 0 1,1 0-1,-1-1 1,-9-5-1,16 8 42,-2 0-12,1-1 0,0 1 0,0-1-1,0 1 1,0-1 0,0 0 0,0 0 0,0 1 0,0-1 0,1 0-1,-1 0 1,0 0 0,0 0 0,1 0 0,-1 0 0,0-2-1,1 3 13,-34-62-206,-12-48-2090,-27-52-8977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15240,'37'15'320,"-35"-14"-67,-1-1 1,1 1 0,0 0 0,0 0-1,0 0 1,0 0 0,-1 0 0,1 0-1,0 0 1,2 3 0,2 2 161,26 19 980,-31-24-1295,19 14 287,0-1 0,28 14 0,-14-15-392,-18-10-109,77 2-28,-72-6 108,32-5 1,-37 3 30,31-10-1,-33 8 4,-1-1 0,20-11 0,-21 10 0,-1 0 0,-1-1 0,13-11 0,-15 10 0,0 0 0,0 0 0,11-19 0,-10 13 0,-1-1 0,7-17 0,-8 10 6,0 1 0,-2-1 0,4-31 0,-9 34 114,0 19-108,0-11 64,-1 0 0,-1 0 0,0 0 0,-1 0 0,0 0 0,-5-11 0,1 9 150,-11-21 0,14 32-115,-4 3 40,-27 6 35,-39 13 1,72-18-160,0-1 1,-1 1-1,1 0 1,0 0-1,0 0 1,0 0-1,0 0 1,0 1-1,-2 1 1,4-3-28,-54 43 278,1 13-198,53-56-80,-4 4 30,0 1 0,1 0 0,-5 8 0,8-13-30,-45 77 120,3 9-56,40-83-35,1 1-1,-1 0 1,1 0 0,0 0-1,-1 0 1,1 6-1,-9 67 172,10-52-180,2 25-1,-2-50-19,0 2-1,0 0 1,0 1-1,1-1 1,-1 0-1,1 1 0,-1-1 1,1 0-1,2 4 1,1 4-1,1 0 1,10 17-1,-9-19-18,1-1 0,-1 1-1,11 6 1,-16-12-24,1-1 0,0 1 0,-1-1 1,1 0-1,0 0 0,0 0 0,0 0 0,4 1 1,-6-2 42,22 9-191,23 6 0,34 2-29,-46-14-498,129-5-358,-133-2-16,-18 2 756,5-1 112,0 0 0,-1-1 0,1-1 0,-1 0 0,21-12 0,72-44-2329,-10 4-8367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12824,'22'60'1345,"2"24"159,-1 28 198,-15-65-1036,16 83 428,-14-62-615,-11-66-89,-1-4-255,-3-7-27,-12-41 350,-29-72-10,44 117-386,0 0 0,1-1 0,-2-7 0,-26-152 286,28 161-323,1 0 0,-1 0 1,1 1-1,0-1 0,0 0 1,1 0-1,-1 0 0,2-4 1,17-99 206,12-8-156,-31 115-76,0-3 10,1 1 1,0-1-1,0 0 1,0 0 0,0 0-1,0 0 1,0 1-1,1-1 1,0 1-1,-1-1 1,1 1-1,0-1 1,4-2 0,17-21 65,37-31 0,45-17-44,-105 74-32,6-4 1,-1 1 0,1 0 0,0 0 0,0 0 0,0 1 0,10-3 1,133-37 10,19 13-72,-155 27-19,0 1 1,0 0 0,19 1-1,152 9-234,7 16 114,-191-25 199,114 13-3049,111 7-7108,-525-47 7652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4246 63 14256,'0'-14'1540,"-4"-23"1,3 36-1198,-5 0 122,-83-8 597,85 9-973,1 0-1,-1 0 0,0 0 0,-4 1 1,-135 25 444,103-16-538,-91 24 3,-57 14 2,-207 38 11,387-85-8,-74 14 65,-131 18 4,-13-3 18,132-20 290,-408 27 167,399-32-92,-409 3 173,416-8-240,-338 8 153,357-6-186,-96 4 3,17 1-254,102-5 58,-63 4 3,19 1-125,66-5-5,-32 3 3,8 1-30,34-3 28,11-2-361,-1 1 0,1-1-1,-1-1 1,-20-1 0,29 0-167,0 0 1,0 0 0,0 0-1,0 0 1,-5-3 0,2 9-2491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11120,'-15'1'1036,"13"-1"-755,0 1 0,0-1 1,0 0-1,-1 0 0,1 0 0,0 0 0,0 0 1,0 0-1,0-1 0,0 1 0,0-1 0,0 1 1,-4-3-1,6 3-240,-1 0 1,1 0-1,-1 0 0,1 0 1,-1-1-1,1 1 1,-1 0-1,1 0 0,-1 0 1,1 0-1,-1 0 1,1 0-1,-1 0 0,1 0 1,-1 0-1,0 1 0,1-1 1,-1 0-1,1 0 1,0 0-1,-1 1 0,0-1 41,0 0 0,1 1 0,-1-1 0,0 0 0,1 0-1,-1 0 1,0 1 0,0-1 0,1 0 0,-1 0 0,0 0 0,-1-1-1,-3 0-59,-1 0 0,1 0 0,-1 0 0,-6 0 0,9 3-894,-4 14 96,-2 6-1539,2-5-5223,17-39 5662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6214 51 15328,'-46'44'284,"46"-44"-206,-1 1 1,1-1 0,-1 1 0,1-1 0,-1 1 0,1-1 0,-1 0 0,0 1 0,1-1 0,-1 0 0,0 1 0,1-1 0,-1 0 0,0 0 0,0 0 0,1 0 0,-2 1 0,-17 0 551,0 0 0,-27-2 0,22 0 270,-142 0 294,118 2-628,-107 7 1,-28 4-443,103-7-71,-135 10 1,-16 2-8,127-9 134,-187 15 0,-26 4-117,182-17 70,-221 14 1,-20 0-54,224-17 188,-602 9 108,609-15-128,-536-7 98,558 2-124,-153-12 3,23-5-160,163 13 35,-106-9 0,23-1-105,114 11-120,-63-14 3,22-2-59,94 21 24,0 1 0,1-1 0,-1 0 0,-5-3 0,11 5 157,-69-35-782,53 24 648,-22-19 0,31 25-639,1 0 0,-1 0 0,-8-4 0,-59-36-9914,173 105 8043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2253 1 15960,'-212'50'296,"192"-46"443,-20 9 1,-149 49 740,-35 14-1012,196-67-38,-38 19 0,66-28-430,-240 114 860,-10 16-589,250-130-271,-93 51 493,-332 216 99,260-146-592,61-30 0,92-81 0,-72 65 0,72-64 0,0 1 0,-18 22 0,24-24 0,-1 0 0,1 1 0,1 0 0,-6 13 0,9-17 0,-1-1 0,2 1 0,-1-1 0,1 1 0,0 0 0,0 0 0,0-1 0,2 13 0,0-11 0,1-1 0,0 1 0,0-1 0,1 0 0,-1 0 0,2 0 0,-1 0 0,1-1 0,0 1 0,6 6 0,5 5 1,34 31 0,-21-24 1,1-2 0,47 29 1,70 29 10,132 41 62,-11-34 16,-222-74-31,87 30 0,16 6-44,-89-29 6,231 95-46,-235-92-250,194 100-224,-207-101-356,116 80-326,-144-94 849,-4-9-116,-10 0 447,5 0-86,-1 0 0,1-1-1,0 0 1,-1 0 0,1 0 0,-1-1 0,0 1 0,6-4 0,-6 2 61,0 0 0,0 0 1,0-1-1,0 0 0,-1 0 0,1 0 0,3-6 0,-6 8-154,0 0-1,1 1 1,-1-1-1,0 1 1,1-1-1,-1 1 0,1 0 1,-1 0-1,1-1 1,0 1-1,0 0 0,2-1 1,44-26-8500,-112 66 6521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14072,'44'164'300,"-32"-117"1200,19 103-1,6 25-996,-21-95 510,25 145 1,4 20-688,-27-139 296,23 174 3,2 14-505,-27-184-145,21 139 3,-2-15-67,-23-157-336,12 69 3,-2-35 133,-13-79-736,-4-18 514,11 22 0,-15-34 490,0 0 0,0 0-1,1 0 1,-1-1-1,0 1 1,1 0-1,-1-1 1,1 1-1,0-1 1,0 0 0,2 2-1,-4-3 19,0 1 0,0-1-1,1 0 1,-1 0 0,0 0 0,0 0-1,0 0 1,0 0 0,0 0 0,0 0 0,0 0-1,0 0 1,1 0 0,-1 0 0,0 0-1,0 0 1,0 0 0,0 0 0,0 0-1,0 0 1,1 0 0,-1 0 0,0 0 0,0 0-1,0 0 1,0 0 0,0 0 0,0 0-1,1 0 1,-1 0 0,0 0 0,0 0-1,0 0 1,0 0 0,5-10-149,10-34-310,15-74 0,-17 60-1015,40-150-8963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0 14792,'6'24'347,"-5"-15"116,1 0 1,5 13-1,39 121 1493,-32-96-888,31 112 4,9 30-752,-30-104 206,39 147 1,4 19-495,-40-140-397,42 196 3,1 24 134,-44-210-552,33 141 0,-4-22 584,-22-93-2225,35 155-6664,-159-705 6824</inkml:trace>
  <inkml:trace contextRef="#ctx0" brushRef="#br0" timeOffset="0.99">1212 1306 14168,'-93'18'293,"62"-10"1174,-74 20-1,-22 8-1001,74-19 397,-224 95 154,223-86-1130,-192 115-187,236-135-112,-18 14-1,28-20 414,-61 52-826,50-41 720,-18 24 1,25-29-446,-1-1 1,0 1-1,-7 5 1,-48 47-7581,140-136 6110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16855,'13'23'267,"-12"-22"-119,-1 1 0,1 0 1,0 0-1,-1 0 0,1-1 0,-1 1 0,0 0 0,1 2 0,25 170 1640,-18-122-846,19 113 3,4 25-740,-17-111-125,71 322-177,-68-323-868,60 285-373,-53-255-1611,23 110-6088,-110-509 6824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1 14792,'-192'47'289,"138"-35"1159,-113 20 4,-29 5-1023,116-20 266,-329 84 9,397-98-839,0 0 0,1 1 1,-1 0-1,-15 8 0,27-12 135,-151 75-673,18 7 489,51-33-2141,-89 46-6236,399-221 6433</inkml:trace>
  <inkml:trace contextRef="#ctx0" brushRef="#br0" timeOffset="1">2111 524 15960,'40'163'280,"-29"-113"1121,20 116 4,4 33-948,-20-112 425,26 143 3,1 20-706,-27-150-171,41 398-230,-49-411-956,2 87 3,-7-25 752,0-108-515,4 11 3,-1-40 764,-1-11 90,-4-1 81,2 2-363,0 9-1394,6 29-5743,-19-93 5642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1921 1 15512,'-60'43'317,"31"-27"1269,-94 42 1,-34 12-1074,139-63-23,-37 12 0,-149 41 490,-21-2-762,137-36-110,-321 73-154,392-91-254,-1 0 0,-16 7 0,-105 41-600,21 2 672,45-22-2264,-81 32-6755,359-150 6947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1404 15416,'16'131'249,"-9"-68"997,9 130 1,0 30-832,-10-138 411,10 284 221,-15-311-774,0 46 1,-1-85-256,0 0 1,-4 20 0,4-37-19,0-1 0,-1 1 0,1-1 1,0 0-1,-1 1 0,1-1 0,-1 0 1,0 0-1,1 0 0,-1 1 1,0-1-1,0 0 0,-1 2 0,1-3 0,1 0 0,-1 0 1,1 1-1,0-1 0,-1 0 0,1 0 0,-1 0 0,1 1 0,-1-1 0,1 0 0,-1 0 0,1 0 0,-1 0 0,0 0 1,1 0-1,-1 0 0,1 0 0,-1 0 0,1-1 0,-1 1 0,1 0 0,-1 0 0,0 0 0,-1-2 1,0 1-1,-1-1 0,1 0 1,0 0-1,0 0 1,0 0-1,-3-3 0,3 3 1,0 0 0,1 0 1,0 0-1,-1 0 0,1 0 1,0 0-1,0 0 0,0-1 1,0 1-1,-1-5 0,-36-102 13,-6-39-10,27 78 4,-22-132 4,2-26-7,31 195 2,0-37-1,6 70-6,-16-288 14,9-25-10,7 313-4,-1-33 4,6-56 0,26-198 8,15 3 1,-44 271-4,0-1 0,1 1 0,1 0 0,0 0-1,8-18 1,78-156 45,-61 142-34,51-63 0,-80 108-20,4-6 21,1 0-1,10-9 1,-11 13-4,0-1 0,1 1 0,0-1 1,5-1-1,16-6 21,1 0 0,1 1 0,40-6 0,-33 11-18,1 2 0,60 5 0,-96-3-20,7 0 18,0 0 0,0 1 1,0 0-1,0 0 0,0 1 1,-1 0-1,13 5 0,-19-7-18,54 20 74,57 31-1,54 54-42,-159-102-31,0 1 1,0 0 0,-1 0-1,0 1 1,0 0 0,0 0-1,0 0 1,-1 0 0,5 8-1,26 36 4,35 62-1,13 74-52,-80-177 13,0 0 0,3 14 0,-5-15 0,-1 1 0,0-1 0,-1 9 0,1-16 36,-4 48-83,-3-1 0,-12 50 1,0-37-16,-35 79 0,54-139 98,-18 45-599,-2 28-1829,-41 161-7478,143-546 7466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1451 13448,'-28'84'236,"12"-42"1965,10-26-1428,-5 21 0,9-32-502,-2 9 498,1 0 0,-2 19 0,5-32-754,0-1 1,0 0 0,0 1-1,1-1 1,-1 0 0,0 1 0,0-1-1,0 0 1,1 1 0,-1-1-1,0 0 1,0 0 0,1 1-1,-1-1 1,0 0 0,1 0-1,-1 1 1,0-1 0,1 0 0,-1 0-1,0 0 1,1 0 0,-1 0-1,0 0 1,1 1 0,-1-1-1,0 0 1,1 0 0,-1 0-1,0 0 1,1 0 0,-1 0 0,1 0-1,-1-1 1,0 1 0,1 0-1,-1 0 1,0 0 0,1 0-1,-1 0 1,0 0 0,1-1-1,-1 1 1,0 0 0,1 0 0,-1-1-1,0 1 1,0 0 0,1 0-1,-1-1 1,0 1 0,47-51 284,-45 49-276,-1 0 1,1 0 0,0 0-1,-1-1 1,2-3 0,64-127 164,-63 123-177,0 0-1,4-13 1,37-121 26,113-441 56,-117 419-41,-12 38 4,-18 82 163,46-145 103,-46 160-28,43-81 98,-54 111-379,1 0 1,0-1-1,-1 1 1,1 0-1,0 0 1,0 0-1,0 0 1,0 0-1,0 0 0,0 0 1,2-1-1,5-4 44,0 0 0,13-6 0,-13 9-40,-1 0 0,1 1 1,8-3-1,-16 5-18,2 0 10,-1 0-1,0 0 1,0 0 0,0-1-1,0 1 1,0 0 0,0 1-1,0-1 1,0 0 0,0 0-1,0 0 1,0 1 0,1-1-1,-1 0 1,0 1 0,0-1-1,-1 1 1,1-1 0,1 2-1,-2-2-9,25 11 97,23 14 0,36 33-40,-84-58-57,6 4 19,-1 0 0,1 1 0,-1 0 0,9 10 0,82 94 79,8 22-40,-61-71 128,66 106 1,3 15-142,-67-105-5,181 320 4,-183-321-64,144 249-114,-154-266-418,39 81 4,-11-7 301,-41-91-438,52 75-181,-51-86-1862,22 40-7463,-101-163 7655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311 840 15240,'28'149'276,"-20"-109"1103,12 84 1,2 19-897,-14-84 550,17 239 295,-22-243-888,0 63 0,-6-10-354,1-73-100,-12 79-16,12-107-1,-1-6-12,1-2 37,0 0 0,1 1 0,-1-1 0,1 0 0,-1 0 0,0 0 0,1 0-1,0 0 1,-1 0 0,1 0 0,-2-2 0,-5-7-8,-11-16 0,19 26 14,-1-3-10,-1 0 1,0 0-1,1 0 1,-1-1-1,1 1 1,-2-7-1,-30-99-56,-5-30 39,24 75-38,-18-114 3,1-19 49,27 173 10,0-33-1,-3-148-2,12-43 4,17 28 2,6 53 48,-28 167-48,2-12 81,1 0-1,7-22 1,-10 34-81,47-120 245,9 21-188,-54 96-53,0-1 0,0 1 0,0 0 0,0 0 0,1 1 0,-1-1 0,1 0 0,0 1 0,3-3 0,-6 5-4,18-15 14,0 2-1,27-15 0,-24 18-5,0 1 0,29-8 0,-50 17-8,2-1 7,1 0 0,0 0 0,-1 1-1,1-1 1,0 1 0,0-1 0,-1 1 0,1 0-1,0 0 1,0 0 0,3 1 0,-6-1-7,19 2 28,0 0 1,29 9-1,-25-3-8,42 20 0,-62-26-6,1 0 0,0 0 0,-1 0 1,1 0-1,-1 1 0,0 0 0,4 2 0,13 13 43,26 31 0,-27-23-37,18 31 0,-33-53-6,-2 1 1,1 0 0,0 0-1,-1 0 1,2 6 0,24 81 77,-14 4-68,-13-92-21,-1-1 0,0 1 0,1-1 0,-1 1 0,-1-1 0,1 1 0,-1-1 1,-1 7-1,2-10-3,-7 31 16,-11 31 0,12-47-15,0 0 0,-1 0 0,-1 0 0,0-1 0,-14 17 0,11-18 0,-1 0 0,-1-1-1,0-1 1,-1 0 0,-23 15-1,-57 24-20,82-44-20,-19 6 0,-77 22-40,-7-8-42,115-26 122,-44 8-534,-151 22-302,165-25-142,-82 28-2669,59-17-5274,124-37 6704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14520,'5'69'314,"-3"-47"1261,13 151 551,-11-122-966,9 114 0,-1 29-794,-7-115 300,10 316 132,-14-321-812,-4 92 1,-6-11-94,6-105-413,-16 105-306,17-145 395,0-9-150,2-1 581,-1-1-48,0 1 0,0 0 0,1-1 0,-1 1 0,0-1 0,1 1 0,-1-1 0,0 1 0,1-1 0,-1 0 0,1 1 0,-1-1 0,1 0 0,-1 0 0,1 1 0,0-1 0,-1 0 0,1 0 0,0 1 0,-1-3 0,-11-44-208,11 44 210,0 0 1,1 0 0,-1-1-1,1 1 1,0-5 0,2-60-223,7-41-1984,0-56-8741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1427 17 14072,'-40'-10'1936,"-26"4"221,-56 10 243,101-2-2227,-9 1 482,-146 22 161,132-16-688,-227 57 4,216-50-266,-196 65-130,207-64-256,-47 24 0,13 2 234,53-27-626,-23 23 4,38-29 721,-15 19 0,16-15-773,6-10 677,1 0 205,-1-1-1,2 0 0,-1 1 0,0 0 1,1-1-1,-1 1 0,1 0 1,0 0-1,0 0 0,0 0 0,1 0 1,0-1-1,-1 1 0,2 5 1,2 9-1020,6 21 0,2 13-8322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0 16759,'-167'37'326,"123"-28"1300,-79 16 1,-16 4-1139,83-18 325,-211 34 147,219-38-1040,-147 22-204,192-28 180,0-1 0,0 1-1,0-1 1,1 0 0,-1 0 0,0 0-1,0 0 1,-3-1 0,-4-1-208,-1 0 1,-16-6-1,23 6 278,-1 0 0,1 0 0,1-1 0,-1 1 0,0-1-1,-4-4 1,8 7 34,-2-1-255,1-1 0,-1 1 0,0 0 0,0 0-1,1 0 1,-1 0 0,0 0 0,0 1 0,-3-2-1,-43-17-9171,112 44 7083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4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24575,'8'0'0,"3"0"-8191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5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24575,'6'0'0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24575,'0'-6'0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4:07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44.08398"/>
      <inkml:brushProperty name="anchorY" value="-2996.70483"/>
      <inkml:brushProperty name="scaleFactor" value="0.5"/>
    </inkml:brush>
  </inkml:definitions>
  <inkml:trace contextRef="#ctx0" brushRef="#br0">1 0 24575,'0'0'0,"2"0"0,2 6 0,8 3 0,6 1 0,8 4 0,7 4 0,0-2 0,0 1 0,-4-4 0,-6-3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5:47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24575,'6'15'0,"0"8"0,1 4 0,0 1 0,1 1 0,-3-5-8191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24575,'13'0'0,"0"0"0,22 4 0,-28-2 0,-1 0 0,0 0 0,1 0 0,-1 1 0,0 0 0,0 0 0,6 4 0,1 3 0,0 1 0,0 0 0,-1 1 0,0 0 0,15 21 0,-7-4 0,26 49 0,-45-78 0,-1 1 0,0 0 0,1-1 0,-1 1 0,0 0 0,1-1 0,-1 1 0,0 0 0,0 0 0,1-1 0,-1 1 0,0 0 0,0 0 0,0-1 0,0 1 0,0 0 0,0 0 0,-1 0 0,1-1 0,0 1 0,0 0 0,0 0 0,-1-1 0,1 1 0,-1 1 0,0-1 0,0 0 0,0-1 0,0 1 0,0 0 0,0 0 0,0-1 0,0 1 0,0-1 0,-1 1 0,1-1 0,0 1 0,0-1 0,-3 1 0,-2 0 0,-1-1 0,0 1 0,1-1 0,-13-2 0,16 2 0,0-1 0,1 1 0,-1-1 0,0 0 0,1 0 0,-1 0 0,1 0 0,-1-1 0,1 1 0,0 0 0,-1-1 0,1 0 0,0 0 0,0 0 0,0 0 0,0 0 0,0 0 0,1 0 0,-1 0 0,1-1 0,-1 1 0,1-1 0,0 1 0,0-1 0,0 1 0,0-1 0,0 0 0,0-2 0,-1-9 0,1 0 0,0 1 0,1-1 0,2-20 0,-1 13 0,0 7 0,0 8 0,-1 0 0,0 0 0,0 0 0,0 0 0,-1 0 0,-1-9 0,1 14 0,0 0 0,1 0 0,-1 0 0,0 0 0,0 0 0,0 0 0,1 0 0,-1 0 0,0 0 0,0 0 0,0 0 0,-1 0 0,1 1 0,0-1 0,0 0 0,0 1 0,0-1 0,-1 1 0,1 0 0,0-1 0,0 1 0,-1 0 0,1 0 0,0-1 0,-1 1 0,1 0 0,0 0 0,-3 1 0,-5 0 0,0 0 0,0 1 0,-10 2 0,12-2 0,-4 1-116,-1-1-134,1 1 0,-1 1 0,1 0 1,-17 8-1,11 0-6576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81 24575,'0'-1'0,"0"0"0,-1 0 0,1-1 0,0 1 0,-1 0 0,1 0 0,-1 0 0,1 0 0,-1 0 0,0 0 0,1-1 0,-1 1 0,0 1 0,0-1 0,0 0 0,0 0 0,0 0 0,0 0 0,0 1 0,0-1 0,0 0 0,0 1 0,0-1 0,0 1 0,0-1 0,-1 1 0,1-1 0,-2 1 0,-3-2 0,0 1 0,0 0 0,0 1 0,-9-1 0,13 1 0,0 0 0,0 0 0,0 0 0,0 1 0,1-1 0,-1 1 0,0-1 0,0 1 0,0 0 0,1-1 0,-1 1 0,0 0 0,1 0 0,-1 0 0,1 0 0,-1 1 0,1-1 0,0 0 0,-1 1 0,1-1 0,0 1 0,0-1 0,0 1 0,0-1 0,0 1 0,0 0 0,0 0 0,1-1 0,-1 1 0,0 4 0,-1 4 0,1 0 0,0 0 0,0 0 0,1 15 0,1-18 0,-1-2 0,0 0 0,1 0 0,0 0 0,0 0 0,0 0 0,1-1 0,-1 1 0,1-1 0,0 1 0,3 4 0,-3-7 0,-1 0 0,0-1 0,0 1 0,0 0 0,1-1 0,-1 1 0,1-1 0,0 0 0,-1 1 0,1-1 0,0 0 0,-1 0 0,1 0 0,0 0 0,0 0 0,0-1 0,0 1 0,0 0 0,0-1 0,0 0 0,0 1 0,0-1 0,1 0 0,-1 0 0,4 0 0,-5-1 0,1 1 0,-1-1 0,1 0 0,0 1 0,-1-1 0,1 0 0,-1 0 0,1 0 0,-1 0 0,0 0 0,1 0 0,-1 0 0,0-1 0,0 1 0,0 0 0,0-1 0,0 1 0,0-1 0,0 1 0,-1-1 0,1 1 0,0-1 0,-1 0 0,1 1 0,-1-3 0,2-3 0,-1 0 0,0 0 0,0-1 0,-1-11 0,0 13 2,-1 0-1,0 0 1,0 0-1,0 0 1,-1 0-1,0 0 1,-3-7-1,-3-2-11,-11-17 0,-4-6-1347,13 18-5469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346 106 24575,'-6'-5'0,"-1"0"0,1 0 0,-1 1 0,-14-7 0,4 1 0,-2 0 0,-1 0 0,0 1 0,0 1 0,-1 1 0,0 0 0,0 2 0,-28-4 0,46 9 0,0 0 0,0 0 0,0 0 0,0 0 0,-1 0 0,1 1 0,0 0 0,0-1 0,0 1 0,0 0 0,0 1 0,1-1 0,-1 0 0,0 1 0,0 0 0,-2 1 0,2 0 0,0 0 0,1 0 0,-1 0 0,1 0 0,0 0 0,-1 0 0,1 0 0,1 1 0,-1-1 0,0 1 0,1 0 0,-2 5 0,0 10 0,0 0 0,1 0 0,1 1 0,2 21 0,-1-36 0,0 1 0,1 1 0,0-1 0,1 1 0,-1-1 0,1 1 0,0-1 0,1 0 0,-1 0 0,1 0 0,1 0 0,-1 0 0,1-1 0,6 9 0,-3-7 0,0 0 0,0 0 0,1 0 0,0-1 0,0 0 0,0-1 0,0 0 0,14 6 0,-19-10 0,0 1 0,-1-1 0,1-1 0,0 1 0,0 0 0,0-1 0,0 1 0,0-1 0,0 0 0,0 0 0,0 0 0,-1 0 0,1-1 0,0 1 0,5-3 0,-6 2 0,0 0 0,0 0 0,0 0 0,0 0 0,0-1 0,0 1 0,0-1 0,-1 1 0,1-1 0,-1 0 0,1 0 0,-1 1 0,0-1 0,1 0 0,-1 0 0,0 0 0,0-1 0,-1 1 0,1 0 0,0 0 0,0-3 0,0-2-97,0 0-1,0 0 1,0 1-1,-1-1 1,0 0-1,-1 0 1,1 0-1,-1 0 1,-1 0-1,1 0 1,-1 0-1,0 1 0,-5-10 1,-3-1-6729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24575,'0'-1'0,"0"1"0,0-1 0,0 1 0,0 0 0,0-1 0,0 1 0,1-1 0,-1 1 0,0 0 0,0-1 0,1 1 0,-1 0 0,0-1 0,1 1 0,-1 0 0,0-1 0,1 1 0,-1 0 0,0 0 0,1-1 0,-1 1 0,0 0 0,1 0 0,-1 0 0,1 0 0,-1-1 0,0 1 0,1 0 0,-1 0 0,1 0 0,-1 0 0,1 0 0,-1 0 0,0 0 0,1 0 0,-1 0 0,1 1 0,17 1 0,2 5 0,0 1 0,0 1 0,-1 1 0,29 19 0,-9-5 0,11 2 0,1-1 0,56 18 0,112 24 0,-93-39 0,-75-18 0,19 3 30,119 4 0,72-15-409,-150-2-667,-90 0-5780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24575,'0'15'0,"4"20"0,1 6 0,-9 695-1061,-71 66 736,33-298-240,43-215 1438,0-132-518,7 8 7,-4-133-272,2 0 0,0-1 1,13 35-1,29 61-90,-33-91 0,31 50 0,-38-74 0,1-1 0,0 0 0,1 0 0,20 16 0,13 15 0,-27-25 0,0-1 0,1-1 0,0 0 0,2-1 0,-1-1 0,23 12 0,-14-10 0,-1 2 0,39 32 0,-29-20 0,-25-21 0,24 18 0,-2 1 0,57 59 0,-36-29-1365,-39-44-5461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76 110 24575,'0'-5'0,"-1"1"0,0 0 0,0 0 0,0 0 0,0-1 0,-1 1 0,1 1 0,-1-1 0,0 0 0,-5-6 0,-2-3 0,-16-17 0,23 28 0,1 0 0,-1 0 0,0 0 0,0 1 0,0-1 0,-5-2 0,7 4 0,0 0 0,0 0 0,0 0 0,0 0 0,0 0 0,-1 0 0,1 0 0,0 0 0,0 0 0,0 0 0,0 0 0,0 0 0,0 0 0,-1 0 0,1 0 0,0 0 0,0 0 0,0 0 0,0 0 0,0 0 0,-1 0 0,1 0 0,0 0 0,0 0 0,0 0 0,0 0 0,0 0 0,0 0 0,0 0 0,-1 0 0,1 0 0,0 1 0,0-1 0,0 0 0,0 0 0,0 0 0,0 0 0,0 0 0,0 0 0,0 1 0,0-1 0,0 0 0,-1 0 0,1 0 0,0 0 0,0 2 0,0 0 0,1-1 0,-1 1 0,0-1 0,0 1 0,1 0 0,-1-1 0,2 2 0,4 15 0,2-1 0,0 0 0,11 16 0,37 48 0,-41-59 0,52 70 0,94 97 0,-143-170 0,1-1 0,39 30 0,-55-47 0,-4-5 0,-7-10 0,-22-19 0,-44-41 0,46 48 0,-35-34-1365,4 6-5461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24575,'-42'-1'0,"-49"2"0,88-1 0,1 0 0,0 0 0,-1 1 0,1-1 0,-1 1 0,1-1 0,0 1 0,0 0 0,-1 0 0,1 0 0,0 0 0,0 0 0,0 0 0,0 1 0,0-1 0,0 1 0,0-1 0,1 1 0,-1 0 0,0 0 0,1 0 0,0 0 0,-1 0 0,1 0 0,0 0 0,0 0 0,0 0 0,0 1 0,0-1 0,1 0 0,-1 1 0,1-1 0,-1 4 0,-1 8 0,1 0 0,0-1 0,0 1 0,2 0 0,0 0 0,0-1 0,1 1 0,1-1 0,0 1 0,1-1 0,1 0 0,0 0 0,12 22 0,-15-31 0,0-1 0,1 0 0,-1 0 0,0 0 0,1 0 0,4 3 0,-6-5 0,-1-1 0,1 1 0,0-1 0,-1 0 0,1 1 0,0-1 0,0 1 0,-1-1 0,1 0 0,0 0 0,0 0 0,-1 1 0,1-1 0,0 0 0,0 0 0,-1 0 0,1 0 0,0 0 0,0 0 0,0 0 0,-1-1 0,1 1 0,0 0 0,0 0 0,-1-1 0,1 1 0,0 0 0,0-1 0,-1 1 0,1 0 0,0-1 0,-1 1 0,1-1 0,-1 1 0,1-1 0,-1 0 0,1 1 0,-1-1 0,1 0 0,4-7 0,-1 0 0,-1 1 0,0-1 0,0 0 0,3-15 0,-3 15 0,7-34-455,-1-1 0,4-47 0,-12 82-6371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24575,'2'0'0,"0"0"0,-1 1 0,1-1 0,0 1 0,-1 0 0,1-1 0,-1 1 0,1 0 0,-1 0 0,1 0 0,-1 0 0,0 0 0,1 0 0,-1 0 0,2 3 0,3 2 0,28 27 0,37 46 0,-13-12 0,190 183 0,-154-176 0,-9-6 0,-13-3 0,131 110 0,-133-123-1365,-54-41-5461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24575,'0'0'0,"0"0"0,-1 0 0,1 0 0,0 0 0,0 0 0,-1 1 0,1-1 0,0 0 0,-1 0 0,1 0 0,0 0 0,0 1 0,-1-1 0,1 0 0,0 0 0,0 1 0,-1-1 0,1 0 0,0 0 0,0 1 0,0-1 0,0 0 0,-1 1 0,1-1 0,0 1 0,-3 10 0,2-5 0,-8 35 0,-8 74 0,9 43 0,8-138 0,-4 350 0,7-299 0,4-1 0,2 0 0,3 0 0,4-1 0,26 74 0,-11-60 0,3-1 0,4-3 0,81 128 0,-93-169 0,1-1 0,2 0 0,2-3 0,1 0 0,57 45 0,65 56 0,-49-41 0,251 177 0,-173-138 0,129 81 0,9-15 0,-218-141 134,-20-12-1633,-75-42-5327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24575,'-1'0'0,"0"0"0,0 0 0,1 1 0,-1-1 0,0 0 0,0 0 0,0 1 0,0-1 0,0 1 0,1-1 0,-1 1 0,0-1 0,0 1 0,1-1 0,-1 1 0,0 0 0,1-1 0,-1 1 0,0 1 0,-11 19 0,8-14 0,-75 163-51,9 9-1121,55-141 677,-186 557-1800,29 10 2352,73-176-726,77-291 334,-7 162 1,27 292 334,4-396 0,-2-196 0,10 320-251,-4-248 168,3 0 0,26 99 0,95 198 83,-49-154 0,137 400 0,-182-514 0,122 318 0,36-2 0,-75-200 0,17-14 0,-134-201 0,44 58 1392,56 54 0,-84-97-1030,0 0 0,1-2 1,0 0-1,2-1 0,0-1 0,0-1 1,30 12-1,116 30-224,5-14-310,-151-35 114,359 68-966,-161-38 2048,-162-23-800,-32-6-234,30 4 0,86-7-164,-102-3-1017,-20 0-5635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8.png"/><Relationship Id="rId299" Type="http://schemas.openxmlformats.org/officeDocument/2006/relationships/image" Target="../media/image1409.png"/><Relationship Id="rId21" Type="http://schemas.openxmlformats.org/officeDocument/2006/relationships/image" Target="../media/image1270.png"/><Relationship Id="rId63" Type="http://schemas.openxmlformats.org/officeDocument/2006/relationships/image" Target="../media/image1291.png"/><Relationship Id="rId159" Type="http://schemas.openxmlformats.org/officeDocument/2006/relationships/image" Target="../media/image1339.png"/><Relationship Id="rId324" Type="http://schemas.openxmlformats.org/officeDocument/2006/relationships/customXml" Target="../ink/ink1563.xml"/><Relationship Id="rId170" Type="http://schemas.openxmlformats.org/officeDocument/2006/relationships/customXml" Target="../ink/ink1486.xml"/><Relationship Id="rId226" Type="http://schemas.openxmlformats.org/officeDocument/2006/relationships/customXml" Target="../ink/ink1514.xml"/><Relationship Id="rId268" Type="http://schemas.openxmlformats.org/officeDocument/2006/relationships/customXml" Target="../ink/ink1535.xml"/><Relationship Id="rId32" Type="http://schemas.openxmlformats.org/officeDocument/2006/relationships/customXml" Target="../ink/ink1417.xml"/><Relationship Id="rId74" Type="http://schemas.openxmlformats.org/officeDocument/2006/relationships/customXml" Target="../ink/ink1438.xml"/><Relationship Id="rId128" Type="http://schemas.openxmlformats.org/officeDocument/2006/relationships/customXml" Target="../ink/ink1465.xml"/><Relationship Id="rId335" Type="http://schemas.openxmlformats.org/officeDocument/2006/relationships/image" Target="../media/image1427.png"/><Relationship Id="rId5" Type="http://schemas.openxmlformats.org/officeDocument/2006/relationships/image" Target="../media/image1262.png"/><Relationship Id="rId181" Type="http://schemas.openxmlformats.org/officeDocument/2006/relationships/image" Target="../media/image1350.png"/><Relationship Id="rId237" Type="http://schemas.openxmlformats.org/officeDocument/2006/relationships/image" Target="../media/image1378.png"/><Relationship Id="rId279" Type="http://schemas.openxmlformats.org/officeDocument/2006/relationships/image" Target="../media/image1399.png"/><Relationship Id="rId43" Type="http://schemas.openxmlformats.org/officeDocument/2006/relationships/image" Target="../media/image1281.png"/><Relationship Id="rId139" Type="http://schemas.openxmlformats.org/officeDocument/2006/relationships/image" Target="../media/image1329.png"/><Relationship Id="rId290" Type="http://schemas.openxmlformats.org/officeDocument/2006/relationships/customXml" Target="../ink/ink1546.xml"/><Relationship Id="rId304" Type="http://schemas.openxmlformats.org/officeDocument/2006/relationships/customXml" Target="../ink/ink1553.xml"/><Relationship Id="rId85" Type="http://schemas.openxmlformats.org/officeDocument/2006/relationships/image" Target="../media/image1302.png"/><Relationship Id="rId150" Type="http://schemas.openxmlformats.org/officeDocument/2006/relationships/customXml" Target="../ink/ink1476.xml"/><Relationship Id="rId192" Type="http://schemas.openxmlformats.org/officeDocument/2006/relationships/customXml" Target="../ink/ink1497.xml"/><Relationship Id="rId206" Type="http://schemas.openxmlformats.org/officeDocument/2006/relationships/customXml" Target="../ink/ink1504.xml"/><Relationship Id="rId248" Type="http://schemas.openxmlformats.org/officeDocument/2006/relationships/customXml" Target="../ink/ink1525.xml"/><Relationship Id="rId12" Type="http://schemas.openxmlformats.org/officeDocument/2006/relationships/customXml" Target="../ink/ink1407.xml"/><Relationship Id="rId108" Type="http://schemas.openxmlformats.org/officeDocument/2006/relationships/customXml" Target="../ink/ink1455.xml"/><Relationship Id="rId315" Type="http://schemas.openxmlformats.org/officeDocument/2006/relationships/image" Target="../media/image1417.png"/><Relationship Id="rId54" Type="http://schemas.openxmlformats.org/officeDocument/2006/relationships/customXml" Target="../ink/ink1428.xml"/><Relationship Id="rId96" Type="http://schemas.openxmlformats.org/officeDocument/2006/relationships/customXml" Target="../ink/ink1449.xml"/><Relationship Id="rId161" Type="http://schemas.openxmlformats.org/officeDocument/2006/relationships/image" Target="../media/image1340.png"/><Relationship Id="rId217" Type="http://schemas.openxmlformats.org/officeDocument/2006/relationships/image" Target="../media/image1368.png"/><Relationship Id="rId259" Type="http://schemas.openxmlformats.org/officeDocument/2006/relationships/image" Target="../media/image1389.png"/><Relationship Id="rId23" Type="http://schemas.openxmlformats.org/officeDocument/2006/relationships/image" Target="../media/image1271.png"/><Relationship Id="rId119" Type="http://schemas.openxmlformats.org/officeDocument/2006/relationships/image" Target="../media/image1319.png"/><Relationship Id="rId270" Type="http://schemas.openxmlformats.org/officeDocument/2006/relationships/customXml" Target="../ink/ink1536.xml"/><Relationship Id="rId326" Type="http://schemas.openxmlformats.org/officeDocument/2006/relationships/customXml" Target="../ink/ink1564.xml"/><Relationship Id="rId65" Type="http://schemas.openxmlformats.org/officeDocument/2006/relationships/image" Target="../media/image1292.png"/><Relationship Id="rId130" Type="http://schemas.openxmlformats.org/officeDocument/2006/relationships/customXml" Target="../ink/ink1466.xml"/><Relationship Id="rId172" Type="http://schemas.openxmlformats.org/officeDocument/2006/relationships/customXml" Target="../ink/ink1487.xml"/><Relationship Id="rId228" Type="http://schemas.openxmlformats.org/officeDocument/2006/relationships/customXml" Target="../ink/ink1515.xml"/><Relationship Id="rId281" Type="http://schemas.openxmlformats.org/officeDocument/2006/relationships/image" Target="../media/image1400.png"/><Relationship Id="rId337" Type="http://schemas.openxmlformats.org/officeDocument/2006/relationships/image" Target="../media/image1428.png"/><Relationship Id="rId34" Type="http://schemas.openxmlformats.org/officeDocument/2006/relationships/customXml" Target="../ink/ink1418.xml"/><Relationship Id="rId76" Type="http://schemas.openxmlformats.org/officeDocument/2006/relationships/customXml" Target="../ink/ink1439.xml"/><Relationship Id="rId141" Type="http://schemas.openxmlformats.org/officeDocument/2006/relationships/image" Target="../media/image1330.png"/><Relationship Id="rId7" Type="http://schemas.openxmlformats.org/officeDocument/2006/relationships/image" Target="../media/image1263.png"/><Relationship Id="rId183" Type="http://schemas.openxmlformats.org/officeDocument/2006/relationships/image" Target="../media/image1351.png"/><Relationship Id="rId239" Type="http://schemas.openxmlformats.org/officeDocument/2006/relationships/image" Target="../media/image1379.png"/><Relationship Id="rId250" Type="http://schemas.openxmlformats.org/officeDocument/2006/relationships/customXml" Target="../ink/ink1526.xml"/><Relationship Id="rId292" Type="http://schemas.openxmlformats.org/officeDocument/2006/relationships/customXml" Target="../ink/ink1547.xml"/><Relationship Id="rId306" Type="http://schemas.openxmlformats.org/officeDocument/2006/relationships/customXml" Target="../ink/ink1554.xml"/><Relationship Id="rId45" Type="http://schemas.openxmlformats.org/officeDocument/2006/relationships/image" Target="../media/image1282.png"/><Relationship Id="rId87" Type="http://schemas.openxmlformats.org/officeDocument/2006/relationships/image" Target="../media/image1303.png"/><Relationship Id="rId110" Type="http://schemas.openxmlformats.org/officeDocument/2006/relationships/customXml" Target="../ink/ink1456.xml"/><Relationship Id="rId152" Type="http://schemas.openxmlformats.org/officeDocument/2006/relationships/customXml" Target="../ink/ink1477.xml"/><Relationship Id="rId194" Type="http://schemas.openxmlformats.org/officeDocument/2006/relationships/customXml" Target="../ink/ink1498.xml"/><Relationship Id="rId208" Type="http://schemas.openxmlformats.org/officeDocument/2006/relationships/customXml" Target="../ink/ink1505.xml"/><Relationship Id="rId240" Type="http://schemas.openxmlformats.org/officeDocument/2006/relationships/customXml" Target="../ink/ink1521.xml"/><Relationship Id="rId261" Type="http://schemas.openxmlformats.org/officeDocument/2006/relationships/image" Target="../media/image1390.png"/><Relationship Id="rId14" Type="http://schemas.openxmlformats.org/officeDocument/2006/relationships/customXml" Target="../ink/ink1408.xml"/><Relationship Id="rId35" Type="http://schemas.openxmlformats.org/officeDocument/2006/relationships/image" Target="../media/image1277.png"/><Relationship Id="rId56" Type="http://schemas.openxmlformats.org/officeDocument/2006/relationships/customXml" Target="../ink/ink1429.xml"/><Relationship Id="rId77" Type="http://schemas.openxmlformats.org/officeDocument/2006/relationships/image" Target="../media/image1298.png"/><Relationship Id="rId100" Type="http://schemas.openxmlformats.org/officeDocument/2006/relationships/customXml" Target="../ink/ink1451.xml"/><Relationship Id="rId282" Type="http://schemas.openxmlformats.org/officeDocument/2006/relationships/customXml" Target="../ink/ink1542.xml"/><Relationship Id="rId317" Type="http://schemas.openxmlformats.org/officeDocument/2006/relationships/image" Target="../media/image1418.png"/><Relationship Id="rId338" Type="http://schemas.openxmlformats.org/officeDocument/2006/relationships/customXml" Target="../ink/ink1570.xml"/><Relationship Id="rId8" Type="http://schemas.openxmlformats.org/officeDocument/2006/relationships/customXml" Target="../ink/ink1405.xml"/><Relationship Id="rId98" Type="http://schemas.openxmlformats.org/officeDocument/2006/relationships/customXml" Target="../ink/ink1450.xml"/><Relationship Id="rId121" Type="http://schemas.openxmlformats.org/officeDocument/2006/relationships/image" Target="../media/image1320.png"/><Relationship Id="rId142" Type="http://schemas.openxmlformats.org/officeDocument/2006/relationships/customXml" Target="../ink/ink1472.xml"/><Relationship Id="rId163" Type="http://schemas.openxmlformats.org/officeDocument/2006/relationships/image" Target="../media/image1341.png"/><Relationship Id="rId184" Type="http://schemas.openxmlformats.org/officeDocument/2006/relationships/customXml" Target="../ink/ink1493.xml"/><Relationship Id="rId219" Type="http://schemas.openxmlformats.org/officeDocument/2006/relationships/image" Target="../media/image1369.png"/><Relationship Id="rId230" Type="http://schemas.openxmlformats.org/officeDocument/2006/relationships/customXml" Target="../ink/ink1516.xml"/><Relationship Id="rId251" Type="http://schemas.openxmlformats.org/officeDocument/2006/relationships/image" Target="../media/image1385.png"/><Relationship Id="rId25" Type="http://schemas.openxmlformats.org/officeDocument/2006/relationships/image" Target="../media/image1272.png"/><Relationship Id="rId46" Type="http://schemas.openxmlformats.org/officeDocument/2006/relationships/customXml" Target="../ink/ink1424.xml"/><Relationship Id="rId67" Type="http://schemas.openxmlformats.org/officeDocument/2006/relationships/image" Target="../media/image1293.png"/><Relationship Id="rId272" Type="http://schemas.openxmlformats.org/officeDocument/2006/relationships/customXml" Target="../ink/ink1537.xml"/><Relationship Id="rId293" Type="http://schemas.openxmlformats.org/officeDocument/2006/relationships/image" Target="../media/image1406.png"/><Relationship Id="rId307" Type="http://schemas.openxmlformats.org/officeDocument/2006/relationships/image" Target="../media/image1413.png"/><Relationship Id="rId328" Type="http://schemas.openxmlformats.org/officeDocument/2006/relationships/customXml" Target="../ink/ink1565.xml"/><Relationship Id="rId88" Type="http://schemas.openxmlformats.org/officeDocument/2006/relationships/customXml" Target="../ink/ink1445.xml"/><Relationship Id="rId111" Type="http://schemas.openxmlformats.org/officeDocument/2006/relationships/image" Target="../media/image1315.png"/><Relationship Id="rId132" Type="http://schemas.openxmlformats.org/officeDocument/2006/relationships/customXml" Target="../ink/ink1467.xml"/><Relationship Id="rId153" Type="http://schemas.openxmlformats.org/officeDocument/2006/relationships/image" Target="../media/image1336.png"/><Relationship Id="rId174" Type="http://schemas.openxmlformats.org/officeDocument/2006/relationships/customXml" Target="../ink/ink1488.xml"/><Relationship Id="rId195" Type="http://schemas.openxmlformats.org/officeDocument/2006/relationships/image" Target="../media/image1357.png"/><Relationship Id="rId209" Type="http://schemas.openxmlformats.org/officeDocument/2006/relationships/image" Target="../media/image1364.png"/><Relationship Id="rId220" Type="http://schemas.openxmlformats.org/officeDocument/2006/relationships/customXml" Target="../ink/ink1511.xml"/><Relationship Id="rId241" Type="http://schemas.openxmlformats.org/officeDocument/2006/relationships/image" Target="../media/image1380.png"/><Relationship Id="rId15" Type="http://schemas.openxmlformats.org/officeDocument/2006/relationships/image" Target="../media/image1267.png"/><Relationship Id="rId36" Type="http://schemas.openxmlformats.org/officeDocument/2006/relationships/customXml" Target="../ink/ink1419.xml"/><Relationship Id="rId57" Type="http://schemas.openxmlformats.org/officeDocument/2006/relationships/image" Target="../media/image1288.png"/><Relationship Id="rId262" Type="http://schemas.openxmlformats.org/officeDocument/2006/relationships/customXml" Target="../ink/ink1532.xml"/><Relationship Id="rId283" Type="http://schemas.openxmlformats.org/officeDocument/2006/relationships/image" Target="../media/image1401.png"/><Relationship Id="rId318" Type="http://schemas.openxmlformats.org/officeDocument/2006/relationships/customXml" Target="../ink/ink1560.xml"/><Relationship Id="rId339" Type="http://schemas.openxmlformats.org/officeDocument/2006/relationships/image" Target="../media/image1429.png"/><Relationship Id="rId78" Type="http://schemas.openxmlformats.org/officeDocument/2006/relationships/customXml" Target="../ink/ink1440.xml"/><Relationship Id="rId99" Type="http://schemas.openxmlformats.org/officeDocument/2006/relationships/image" Target="../media/image1309.png"/><Relationship Id="rId101" Type="http://schemas.openxmlformats.org/officeDocument/2006/relationships/image" Target="../media/image1310.png"/><Relationship Id="rId122" Type="http://schemas.openxmlformats.org/officeDocument/2006/relationships/customXml" Target="../ink/ink1462.xml"/><Relationship Id="rId143" Type="http://schemas.openxmlformats.org/officeDocument/2006/relationships/image" Target="../media/image1331.png"/><Relationship Id="rId164" Type="http://schemas.openxmlformats.org/officeDocument/2006/relationships/customXml" Target="../ink/ink1483.xml"/><Relationship Id="rId185" Type="http://schemas.openxmlformats.org/officeDocument/2006/relationships/image" Target="../media/image1352.png"/><Relationship Id="rId9" Type="http://schemas.openxmlformats.org/officeDocument/2006/relationships/image" Target="../media/image1264.png"/><Relationship Id="rId210" Type="http://schemas.openxmlformats.org/officeDocument/2006/relationships/customXml" Target="../ink/ink1506.xml"/><Relationship Id="rId26" Type="http://schemas.openxmlformats.org/officeDocument/2006/relationships/customXml" Target="../ink/ink1414.xml"/><Relationship Id="rId231" Type="http://schemas.openxmlformats.org/officeDocument/2006/relationships/image" Target="../media/image1375.png"/><Relationship Id="rId252" Type="http://schemas.openxmlformats.org/officeDocument/2006/relationships/customXml" Target="../ink/ink1527.xml"/><Relationship Id="rId273" Type="http://schemas.openxmlformats.org/officeDocument/2006/relationships/image" Target="../media/image1396.png"/><Relationship Id="rId294" Type="http://schemas.openxmlformats.org/officeDocument/2006/relationships/customXml" Target="../ink/ink1548.xml"/><Relationship Id="rId308" Type="http://schemas.openxmlformats.org/officeDocument/2006/relationships/customXml" Target="../ink/ink1555.xml"/><Relationship Id="rId329" Type="http://schemas.openxmlformats.org/officeDocument/2006/relationships/image" Target="../media/image1424.png"/><Relationship Id="rId47" Type="http://schemas.openxmlformats.org/officeDocument/2006/relationships/image" Target="../media/image1283.png"/><Relationship Id="rId68" Type="http://schemas.openxmlformats.org/officeDocument/2006/relationships/customXml" Target="../ink/ink1435.xml"/><Relationship Id="rId89" Type="http://schemas.openxmlformats.org/officeDocument/2006/relationships/image" Target="../media/image1304.png"/><Relationship Id="rId112" Type="http://schemas.openxmlformats.org/officeDocument/2006/relationships/customXml" Target="../ink/ink1457.xml"/><Relationship Id="rId133" Type="http://schemas.openxmlformats.org/officeDocument/2006/relationships/image" Target="../media/image1326.png"/><Relationship Id="rId154" Type="http://schemas.openxmlformats.org/officeDocument/2006/relationships/customXml" Target="../ink/ink1478.xml"/><Relationship Id="rId175" Type="http://schemas.openxmlformats.org/officeDocument/2006/relationships/image" Target="../media/image1347.png"/><Relationship Id="rId340" Type="http://schemas.openxmlformats.org/officeDocument/2006/relationships/customXml" Target="../ink/ink1571.xml"/><Relationship Id="rId196" Type="http://schemas.openxmlformats.org/officeDocument/2006/relationships/customXml" Target="../ink/ink1499.xml"/><Relationship Id="rId200" Type="http://schemas.openxmlformats.org/officeDocument/2006/relationships/customXml" Target="../ink/ink1501.xml"/><Relationship Id="rId16" Type="http://schemas.openxmlformats.org/officeDocument/2006/relationships/customXml" Target="../ink/ink1409.xml"/><Relationship Id="rId221" Type="http://schemas.openxmlformats.org/officeDocument/2006/relationships/image" Target="../media/image1370.png"/><Relationship Id="rId242" Type="http://schemas.openxmlformats.org/officeDocument/2006/relationships/customXml" Target="../ink/ink1522.xml"/><Relationship Id="rId263" Type="http://schemas.openxmlformats.org/officeDocument/2006/relationships/image" Target="../media/image1391.png"/><Relationship Id="rId284" Type="http://schemas.openxmlformats.org/officeDocument/2006/relationships/customXml" Target="../ink/ink1543.xml"/><Relationship Id="rId319" Type="http://schemas.openxmlformats.org/officeDocument/2006/relationships/image" Target="../media/image1419.png"/><Relationship Id="rId37" Type="http://schemas.openxmlformats.org/officeDocument/2006/relationships/image" Target="../media/image1278.png"/><Relationship Id="rId58" Type="http://schemas.openxmlformats.org/officeDocument/2006/relationships/customXml" Target="../ink/ink1430.xml"/><Relationship Id="rId79" Type="http://schemas.openxmlformats.org/officeDocument/2006/relationships/image" Target="../media/image1299.png"/><Relationship Id="rId102" Type="http://schemas.openxmlformats.org/officeDocument/2006/relationships/customXml" Target="../ink/ink1452.xml"/><Relationship Id="rId123" Type="http://schemas.openxmlformats.org/officeDocument/2006/relationships/image" Target="../media/image1321.png"/><Relationship Id="rId144" Type="http://schemas.openxmlformats.org/officeDocument/2006/relationships/customXml" Target="../ink/ink1473.xml"/><Relationship Id="rId330" Type="http://schemas.openxmlformats.org/officeDocument/2006/relationships/customXml" Target="../ink/ink1566.xml"/><Relationship Id="rId90" Type="http://schemas.openxmlformats.org/officeDocument/2006/relationships/customXml" Target="../ink/ink1446.xml"/><Relationship Id="rId165" Type="http://schemas.openxmlformats.org/officeDocument/2006/relationships/image" Target="../media/image1342.png"/><Relationship Id="rId186" Type="http://schemas.openxmlformats.org/officeDocument/2006/relationships/customXml" Target="../ink/ink1494.xml"/><Relationship Id="rId211" Type="http://schemas.openxmlformats.org/officeDocument/2006/relationships/image" Target="../media/image1365.png"/><Relationship Id="rId232" Type="http://schemas.openxmlformats.org/officeDocument/2006/relationships/customXml" Target="../ink/ink1517.xml"/><Relationship Id="rId253" Type="http://schemas.openxmlformats.org/officeDocument/2006/relationships/image" Target="../media/image1386.png"/><Relationship Id="rId274" Type="http://schemas.openxmlformats.org/officeDocument/2006/relationships/customXml" Target="../ink/ink1538.xml"/><Relationship Id="rId295" Type="http://schemas.openxmlformats.org/officeDocument/2006/relationships/image" Target="../media/image1407.png"/><Relationship Id="rId309" Type="http://schemas.openxmlformats.org/officeDocument/2006/relationships/image" Target="../media/image1414.png"/><Relationship Id="rId27" Type="http://schemas.openxmlformats.org/officeDocument/2006/relationships/image" Target="../media/image1273.png"/><Relationship Id="rId48" Type="http://schemas.openxmlformats.org/officeDocument/2006/relationships/customXml" Target="../ink/ink1425.xml"/><Relationship Id="rId69" Type="http://schemas.openxmlformats.org/officeDocument/2006/relationships/image" Target="../media/image1294.png"/><Relationship Id="rId113" Type="http://schemas.openxmlformats.org/officeDocument/2006/relationships/image" Target="../media/image1316.png"/><Relationship Id="rId134" Type="http://schemas.openxmlformats.org/officeDocument/2006/relationships/customXml" Target="../ink/ink1468.xml"/><Relationship Id="rId320" Type="http://schemas.openxmlformats.org/officeDocument/2006/relationships/customXml" Target="../ink/ink1561.xml"/><Relationship Id="rId80" Type="http://schemas.openxmlformats.org/officeDocument/2006/relationships/customXml" Target="../ink/ink1441.xml"/><Relationship Id="rId155" Type="http://schemas.openxmlformats.org/officeDocument/2006/relationships/image" Target="../media/image1337.png"/><Relationship Id="rId176" Type="http://schemas.openxmlformats.org/officeDocument/2006/relationships/customXml" Target="../ink/ink1489.xml"/><Relationship Id="rId197" Type="http://schemas.openxmlformats.org/officeDocument/2006/relationships/image" Target="../media/image1358.png"/><Relationship Id="rId341" Type="http://schemas.openxmlformats.org/officeDocument/2006/relationships/image" Target="../media/image1430.png"/><Relationship Id="rId201" Type="http://schemas.openxmlformats.org/officeDocument/2006/relationships/image" Target="../media/image1360.png"/><Relationship Id="rId222" Type="http://schemas.openxmlformats.org/officeDocument/2006/relationships/customXml" Target="../ink/ink1512.xml"/><Relationship Id="rId243" Type="http://schemas.openxmlformats.org/officeDocument/2006/relationships/image" Target="../media/image1381.png"/><Relationship Id="rId264" Type="http://schemas.openxmlformats.org/officeDocument/2006/relationships/customXml" Target="../ink/ink1533.xml"/><Relationship Id="rId285" Type="http://schemas.openxmlformats.org/officeDocument/2006/relationships/image" Target="../media/image1402.png"/><Relationship Id="rId17" Type="http://schemas.openxmlformats.org/officeDocument/2006/relationships/image" Target="../media/image1268.png"/><Relationship Id="rId38" Type="http://schemas.openxmlformats.org/officeDocument/2006/relationships/customXml" Target="../ink/ink1420.xml"/><Relationship Id="rId59" Type="http://schemas.openxmlformats.org/officeDocument/2006/relationships/image" Target="../media/image1289.png"/><Relationship Id="rId103" Type="http://schemas.openxmlformats.org/officeDocument/2006/relationships/image" Target="../media/image1311.png"/><Relationship Id="rId124" Type="http://schemas.openxmlformats.org/officeDocument/2006/relationships/customXml" Target="../ink/ink1463.xml"/><Relationship Id="rId310" Type="http://schemas.openxmlformats.org/officeDocument/2006/relationships/customXml" Target="../ink/ink1556.xml"/><Relationship Id="rId70" Type="http://schemas.openxmlformats.org/officeDocument/2006/relationships/customXml" Target="../ink/ink1436.xml"/><Relationship Id="rId91" Type="http://schemas.openxmlformats.org/officeDocument/2006/relationships/image" Target="../media/image1305.png"/><Relationship Id="rId145" Type="http://schemas.openxmlformats.org/officeDocument/2006/relationships/image" Target="../media/image1332.png"/><Relationship Id="rId166" Type="http://schemas.openxmlformats.org/officeDocument/2006/relationships/customXml" Target="../ink/ink1484.xml"/><Relationship Id="rId187" Type="http://schemas.openxmlformats.org/officeDocument/2006/relationships/image" Target="../media/image1353.png"/><Relationship Id="rId331" Type="http://schemas.openxmlformats.org/officeDocument/2006/relationships/image" Target="../media/image1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7.xml"/><Relationship Id="rId233" Type="http://schemas.openxmlformats.org/officeDocument/2006/relationships/image" Target="../media/image1376.png"/><Relationship Id="rId254" Type="http://schemas.openxmlformats.org/officeDocument/2006/relationships/customXml" Target="../ink/ink1528.xml"/><Relationship Id="rId28" Type="http://schemas.openxmlformats.org/officeDocument/2006/relationships/customXml" Target="../ink/ink1415.xml"/><Relationship Id="rId49" Type="http://schemas.openxmlformats.org/officeDocument/2006/relationships/image" Target="../media/image1284.png"/><Relationship Id="rId114" Type="http://schemas.openxmlformats.org/officeDocument/2006/relationships/customXml" Target="../ink/ink1458.xml"/><Relationship Id="rId275" Type="http://schemas.openxmlformats.org/officeDocument/2006/relationships/image" Target="../media/image1397.png"/><Relationship Id="rId296" Type="http://schemas.openxmlformats.org/officeDocument/2006/relationships/customXml" Target="../ink/ink1549.xml"/><Relationship Id="rId300" Type="http://schemas.openxmlformats.org/officeDocument/2006/relationships/customXml" Target="../ink/ink1551.xml"/><Relationship Id="rId60" Type="http://schemas.openxmlformats.org/officeDocument/2006/relationships/customXml" Target="../ink/ink1431.xml"/><Relationship Id="rId81" Type="http://schemas.openxmlformats.org/officeDocument/2006/relationships/image" Target="../media/image1300.png"/><Relationship Id="rId135" Type="http://schemas.openxmlformats.org/officeDocument/2006/relationships/image" Target="../media/image1327.png"/><Relationship Id="rId156" Type="http://schemas.openxmlformats.org/officeDocument/2006/relationships/customXml" Target="../ink/ink1479.xml"/><Relationship Id="rId177" Type="http://schemas.openxmlformats.org/officeDocument/2006/relationships/image" Target="../media/image1348.png"/><Relationship Id="rId198" Type="http://schemas.openxmlformats.org/officeDocument/2006/relationships/customXml" Target="../ink/ink1500.xml"/><Relationship Id="rId321" Type="http://schemas.openxmlformats.org/officeDocument/2006/relationships/image" Target="../media/image1420.png"/><Relationship Id="rId202" Type="http://schemas.openxmlformats.org/officeDocument/2006/relationships/customXml" Target="../ink/ink1502.xml"/><Relationship Id="rId223" Type="http://schemas.openxmlformats.org/officeDocument/2006/relationships/image" Target="../media/image1371.png"/><Relationship Id="rId244" Type="http://schemas.openxmlformats.org/officeDocument/2006/relationships/customXml" Target="../ink/ink1523.xml"/><Relationship Id="rId18" Type="http://schemas.openxmlformats.org/officeDocument/2006/relationships/customXml" Target="../ink/ink1410.xml"/><Relationship Id="rId39" Type="http://schemas.openxmlformats.org/officeDocument/2006/relationships/image" Target="../media/image1279.png"/><Relationship Id="rId265" Type="http://schemas.openxmlformats.org/officeDocument/2006/relationships/image" Target="../media/image1392.png"/><Relationship Id="rId286" Type="http://schemas.openxmlformats.org/officeDocument/2006/relationships/customXml" Target="../ink/ink1544.xml"/><Relationship Id="rId50" Type="http://schemas.openxmlformats.org/officeDocument/2006/relationships/customXml" Target="../ink/ink1426.xml"/><Relationship Id="rId104" Type="http://schemas.openxmlformats.org/officeDocument/2006/relationships/customXml" Target="../ink/ink1453.xml"/><Relationship Id="rId125" Type="http://schemas.openxmlformats.org/officeDocument/2006/relationships/image" Target="../media/image1322.png"/><Relationship Id="rId146" Type="http://schemas.openxmlformats.org/officeDocument/2006/relationships/customXml" Target="../ink/ink1474.xml"/><Relationship Id="rId167" Type="http://schemas.openxmlformats.org/officeDocument/2006/relationships/image" Target="../media/image1343.png"/><Relationship Id="rId188" Type="http://schemas.openxmlformats.org/officeDocument/2006/relationships/customXml" Target="../ink/ink1495.xml"/><Relationship Id="rId311" Type="http://schemas.openxmlformats.org/officeDocument/2006/relationships/image" Target="../media/image1415.png"/><Relationship Id="rId332" Type="http://schemas.openxmlformats.org/officeDocument/2006/relationships/customXml" Target="../ink/ink1567.xml"/><Relationship Id="rId71" Type="http://schemas.openxmlformats.org/officeDocument/2006/relationships/image" Target="../media/image1295.png"/><Relationship Id="rId92" Type="http://schemas.openxmlformats.org/officeDocument/2006/relationships/customXml" Target="../ink/ink1447.xml"/><Relationship Id="rId213" Type="http://schemas.openxmlformats.org/officeDocument/2006/relationships/image" Target="../media/image1366.png"/><Relationship Id="rId234" Type="http://schemas.openxmlformats.org/officeDocument/2006/relationships/customXml" Target="../ink/ink1518.xml"/><Relationship Id="rId2" Type="http://schemas.openxmlformats.org/officeDocument/2006/relationships/customXml" Target="../ink/ink1402.xml"/><Relationship Id="rId29" Type="http://schemas.openxmlformats.org/officeDocument/2006/relationships/image" Target="../media/image1274.png"/><Relationship Id="rId255" Type="http://schemas.openxmlformats.org/officeDocument/2006/relationships/image" Target="../media/image1387.png"/><Relationship Id="rId276" Type="http://schemas.openxmlformats.org/officeDocument/2006/relationships/customXml" Target="../ink/ink1539.xml"/><Relationship Id="rId297" Type="http://schemas.openxmlformats.org/officeDocument/2006/relationships/image" Target="../media/image1408.png"/><Relationship Id="rId40" Type="http://schemas.openxmlformats.org/officeDocument/2006/relationships/customXml" Target="../ink/ink1421.xml"/><Relationship Id="rId115" Type="http://schemas.openxmlformats.org/officeDocument/2006/relationships/image" Target="../media/image1317.png"/><Relationship Id="rId136" Type="http://schemas.openxmlformats.org/officeDocument/2006/relationships/customXml" Target="../ink/ink1469.xml"/><Relationship Id="rId157" Type="http://schemas.openxmlformats.org/officeDocument/2006/relationships/image" Target="../media/image1338.png"/><Relationship Id="rId178" Type="http://schemas.openxmlformats.org/officeDocument/2006/relationships/customXml" Target="../ink/ink1490.xml"/><Relationship Id="rId301" Type="http://schemas.openxmlformats.org/officeDocument/2006/relationships/image" Target="../media/image1410.png"/><Relationship Id="rId322" Type="http://schemas.openxmlformats.org/officeDocument/2006/relationships/customXml" Target="../ink/ink1562.xml"/><Relationship Id="rId61" Type="http://schemas.openxmlformats.org/officeDocument/2006/relationships/image" Target="../media/image1290.png"/><Relationship Id="rId82" Type="http://schemas.openxmlformats.org/officeDocument/2006/relationships/customXml" Target="../ink/ink1442.xml"/><Relationship Id="rId199" Type="http://schemas.openxmlformats.org/officeDocument/2006/relationships/image" Target="../media/image1359.png"/><Relationship Id="rId203" Type="http://schemas.openxmlformats.org/officeDocument/2006/relationships/image" Target="../media/image1361.png"/><Relationship Id="rId19" Type="http://schemas.openxmlformats.org/officeDocument/2006/relationships/image" Target="../media/image1269.png"/><Relationship Id="rId224" Type="http://schemas.openxmlformats.org/officeDocument/2006/relationships/customXml" Target="../ink/ink1513.xml"/><Relationship Id="rId245" Type="http://schemas.openxmlformats.org/officeDocument/2006/relationships/image" Target="../media/image1382.png"/><Relationship Id="rId266" Type="http://schemas.openxmlformats.org/officeDocument/2006/relationships/customXml" Target="../ink/ink1534.xml"/><Relationship Id="rId287" Type="http://schemas.openxmlformats.org/officeDocument/2006/relationships/image" Target="../media/image1403.png"/><Relationship Id="rId30" Type="http://schemas.openxmlformats.org/officeDocument/2006/relationships/customXml" Target="../ink/ink1416.xml"/><Relationship Id="rId105" Type="http://schemas.openxmlformats.org/officeDocument/2006/relationships/image" Target="../media/image1312.png"/><Relationship Id="rId126" Type="http://schemas.openxmlformats.org/officeDocument/2006/relationships/customXml" Target="../ink/ink1464.xml"/><Relationship Id="rId147" Type="http://schemas.openxmlformats.org/officeDocument/2006/relationships/image" Target="../media/image1333.png"/><Relationship Id="rId168" Type="http://schemas.openxmlformats.org/officeDocument/2006/relationships/customXml" Target="../ink/ink1485.xml"/><Relationship Id="rId312" Type="http://schemas.openxmlformats.org/officeDocument/2006/relationships/customXml" Target="../ink/ink1557.xml"/><Relationship Id="rId333" Type="http://schemas.openxmlformats.org/officeDocument/2006/relationships/image" Target="../media/image1426.png"/><Relationship Id="rId51" Type="http://schemas.openxmlformats.org/officeDocument/2006/relationships/image" Target="../media/image1285.png"/><Relationship Id="rId72" Type="http://schemas.openxmlformats.org/officeDocument/2006/relationships/customXml" Target="../ink/ink1437.xml"/><Relationship Id="rId93" Type="http://schemas.openxmlformats.org/officeDocument/2006/relationships/image" Target="../media/image1306.png"/><Relationship Id="rId189" Type="http://schemas.openxmlformats.org/officeDocument/2006/relationships/image" Target="../media/image1354.png"/><Relationship Id="rId3" Type="http://schemas.openxmlformats.org/officeDocument/2006/relationships/image" Target="../media/image1261.png"/><Relationship Id="rId214" Type="http://schemas.openxmlformats.org/officeDocument/2006/relationships/customXml" Target="../ink/ink1508.xml"/><Relationship Id="rId235" Type="http://schemas.openxmlformats.org/officeDocument/2006/relationships/image" Target="../media/image1377.png"/><Relationship Id="rId256" Type="http://schemas.openxmlformats.org/officeDocument/2006/relationships/customXml" Target="../ink/ink1529.xml"/><Relationship Id="rId277" Type="http://schemas.openxmlformats.org/officeDocument/2006/relationships/image" Target="../media/image1398.png"/><Relationship Id="rId298" Type="http://schemas.openxmlformats.org/officeDocument/2006/relationships/customXml" Target="../ink/ink1550.xml"/><Relationship Id="rId116" Type="http://schemas.openxmlformats.org/officeDocument/2006/relationships/customXml" Target="../ink/ink1459.xml"/><Relationship Id="rId137" Type="http://schemas.openxmlformats.org/officeDocument/2006/relationships/image" Target="../media/image1328.png"/><Relationship Id="rId158" Type="http://schemas.openxmlformats.org/officeDocument/2006/relationships/customXml" Target="../ink/ink1480.xml"/><Relationship Id="rId302" Type="http://schemas.openxmlformats.org/officeDocument/2006/relationships/customXml" Target="../ink/ink1552.xml"/><Relationship Id="rId323" Type="http://schemas.openxmlformats.org/officeDocument/2006/relationships/image" Target="../media/image1421.png"/><Relationship Id="rId20" Type="http://schemas.openxmlformats.org/officeDocument/2006/relationships/customXml" Target="../ink/ink1411.xml"/><Relationship Id="rId41" Type="http://schemas.openxmlformats.org/officeDocument/2006/relationships/image" Target="../media/image1280.png"/><Relationship Id="rId62" Type="http://schemas.openxmlformats.org/officeDocument/2006/relationships/customXml" Target="../ink/ink1432.xml"/><Relationship Id="rId83" Type="http://schemas.openxmlformats.org/officeDocument/2006/relationships/image" Target="../media/image1301.png"/><Relationship Id="rId179" Type="http://schemas.openxmlformats.org/officeDocument/2006/relationships/image" Target="../media/image1349.png"/><Relationship Id="rId190" Type="http://schemas.openxmlformats.org/officeDocument/2006/relationships/customXml" Target="../ink/ink1496.xml"/><Relationship Id="rId204" Type="http://schemas.openxmlformats.org/officeDocument/2006/relationships/customXml" Target="../ink/ink1503.xml"/><Relationship Id="rId225" Type="http://schemas.openxmlformats.org/officeDocument/2006/relationships/image" Target="../media/image1372.png"/><Relationship Id="rId246" Type="http://schemas.openxmlformats.org/officeDocument/2006/relationships/customXml" Target="../ink/ink1524.xml"/><Relationship Id="rId267" Type="http://schemas.openxmlformats.org/officeDocument/2006/relationships/image" Target="../media/image1393.png"/><Relationship Id="rId288" Type="http://schemas.openxmlformats.org/officeDocument/2006/relationships/customXml" Target="../ink/ink1545.xml"/><Relationship Id="rId106" Type="http://schemas.openxmlformats.org/officeDocument/2006/relationships/customXml" Target="../ink/ink1454.xml"/><Relationship Id="rId127" Type="http://schemas.openxmlformats.org/officeDocument/2006/relationships/image" Target="../media/image1323.png"/><Relationship Id="rId313" Type="http://schemas.openxmlformats.org/officeDocument/2006/relationships/image" Target="../media/image1416.png"/><Relationship Id="rId10" Type="http://schemas.openxmlformats.org/officeDocument/2006/relationships/customXml" Target="../ink/ink1406.xml"/><Relationship Id="rId31" Type="http://schemas.openxmlformats.org/officeDocument/2006/relationships/image" Target="../media/image1275.png"/><Relationship Id="rId52" Type="http://schemas.openxmlformats.org/officeDocument/2006/relationships/customXml" Target="../ink/ink1427.xml"/><Relationship Id="rId73" Type="http://schemas.openxmlformats.org/officeDocument/2006/relationships/image" Target="../media/image1296.png"/><Relationship Id="rId94" Type="http://schemas.openxmlformats.org/officeDocument/2006/relationships/customXml" Target="../ink/ink1448.xml"/><Relationship Id="rId148" Type="http://schemas.openxmlformats.org/officeDocument/2006/relationships/customXml" Target="../ink/ink1475.xml"/><Relationship Id="rId169" Type="http://schemas.openxmlformats.org/officeDocument/2006/relationships/image" Target="../media/image1344.png"/><Relationship Id="rId334" Type="http://schemas.openxmlformats.org/officeDocument/2006/relationships/customXml" Target="../ink/ink1568.xml"/><Relationship Id="rId4" Type="http://schemas.openxmlformats.org/officeDocument/2006/relationships/customXml" Target="../ink/ink1403.xml"/><Relationship Id="rId180" Type="http://schemas.openxmlformats.org/officeDocument/2006/relationships/customXml" Target="../ink/ink1491.xml"/><Relationship Id="rId215" Type="http://schemas.openxmlformats.org/officeDocument/2006/relationships/image" Target="../media/image1367.png"/><Relationship Id="rId236" Type="http://schemas.openxmlformats.org/officeDocument/2006/relationships/customXml" Target="../ink/ink1519.xml"/><Relationship Id="rId257" Type="http://schemas.openxmlformats.org/officeDocument/2006/relationships/image" Target="../media/image1388.png"/><Relationship Id="rId278" Type="http://schemas.openxmlformats.org/officeDocument/2006/relationships/customXml" Target="../ink/ink1540.xml"/><Relationship Id="rId303" Type="http://schemas.openxmlformats.org/officeDocument/2006/relationships/image" Target="../media/image1411.png"/><Relationship Id="rId42" Type="http://schemas.openxmlformats.org/officeDocument/2006/relationships/customXml" Target="../ink/ink1422.xml"/><Relationship Id="rId84" Type="http://schemas.openxmlformats.org/officeDocument/2006/relationships/customXml" Target="../ink/ink1443.xml"/><Relationship Id="rId138" Type="http://schemas.openxmlformats.org/officeDocument/2006/relationships/customXml" Target="../ink/ink1470.xml"/><Relationship Id="rId191" Type="http://schemas.openxmlformats.org/officeDocument/2006/relationships/image" Target="../media/image1355.png"/><Relationship Id="rId205" Type="http://schemas.openxmlformats.org/officeDocument/2006/relationships/image" Target="../media/image1362.png"/><Relationship Id="rId247" Type="http://schemas.openxmlformats.org/officeDocument/2006/relationships/image" Target="../media/image1383.png"/><Relationship Id="rId107" Type="http://schemas.openxmlformats.org/officeDocument/2006/relationships/image" Target="../media/image1313.png"/><Relationship Id="rId289" Type="http://schemas.openxmlformats.org/officeDocument/2006/relationships/image" Target="../media/image1404.png"/><Relationship Id="rId11" Type="http://schemas.openxmlformats.org/officeDocument/2006/relationships/image" Target="../media/image1265.png"/><Relationship Id="rId53" Type="http://schemas.openxmlformats.org/officeDocument/2006/relationships/image" Target="../media/image1286.png"/><Relationship Id="rId149" Type="http://schemas.openxmlformats.org/officeDocument/2006/relationships/image" Target="../media/image1334.png"/><Relationship Id="rId314" Type="http://schemas.openxmlformats.org/officeDocument/2006/relationships/customXml" Target="../ink/ink1558.xml"/><Relationship Id="rId95" Type="http://schemas.openxmlformats.org/officeDocument/2006/relationships/image" Target="../media/image1307.png"/><Relationship Id="rId160" Type="http://schemas.openxmlformats.org/officeDocument/2006/relationships/customXml" Target="../ink/ink1481.xml"/><Relationship Id="rId216" Type="http://schemas.openxmlformats.org/officeDocument/2006/relationships/customXml" Target="../ink/ink1509.xml"/><Relationship Id="rId258" Type="http://schemas.openxmlformats.org/officeDocument/2006/relationships/customXml" Target="../ink/ink1530.xml"/><Relationship Id="rId22" Type="http://schemas.openxmlformats.org/officeDocument/2006/relationships/customXml" Target="../ink/ink1412.xml"/><Relationship Id="rId64" Type="http://schemas.openxmlformats.org/officeDocument/2006/relationships/customXml" Target="../ink/ink1433.xml"/><Relationship Id="rId118" Type="http://schemas.openxmlformats.org/officeDocument/2006/relationships/customXml" Target="../ink/ink1460.xml"/><Relationship Id="rId325" Type="http://schemas.openxmlformats.org/officeDocument/2006/relationships/image" Target="../media/image1422.png"/><Relationship Id="rId171" Type="http://schemas.openxmlformats.org/officeDocument/2006/relationships/image" Target="../media/image1345.png"/><Relationship Id="rId227" Type="http://schemas.openxmlformats.org/officeDocument/2006/relationships/image" Target="../media/image1373.png"/><Relationship Id="rId269" Type="http://schemas.openxmlformats.org/officeDocument/2006/relationships/image" Target="../media/image1394.png"/><Relationship Id="rId33" Type="http://schemas.openxmlformats.org/officeDocument/2006/relationships/image" Target="../media/image1276.png"/><Relationship Id="rId129" Type="http://schemas.openxmlformats.org/officeDocument/2006/relationships/image" Target="../media/image1324.png"/><Relationship Id="rId280" Type="http://schemas.openxmlformats.org/officeDocument/2006/relationships/customXml" Target="../ink/ink1541.xml"/><Relationship Id="rId336" Type="http://schemas.openxmlformats.org/officeDocument/2006/relationships/customXml" Target="../ink/ink1569.xml"/><Relationship Id="rId75" Type="http://schemas.openxmlformats.org/officeDocument/2006/relationships/image" Target="../media/image1297.png"/><Relationship Id="rId140" Type="http://schemas.openxmlformats.org/officeDocument/2006/relationships/customXml" Target="../ink/ink1471.xml"/><Relationship Id="rId182" Type="http://schemas.openxmlformats.org/officeDocument/2006/relationships/customXml" Target="../ink/ink1492.xml"/><Relationship Id="rId6" Type="http://schemas.openxmlformats.org/officeDocument/2006/relationships/customXml" Target="../ink/ink1404.xml"/><Relationship Id="rId238" Type="http://schemas.openxmlformats.org/officeDocument/2006/relationships/customXml" Target="../ink/ink1520.xml"/><Relationship Id="rId291" Type="http://schemas.openxmlformats.org/officeDocument/2006/relationships/image" Target="../media/image1405.png"/><Relationship Id="rId305" Type="http://schemas.openxmlformats.org/officeDocument/2006/relationships/image" Target="../media/image1412.png"/><Relationship Id="rId44" Type="http://schemas.openxmlformats.org/officeDocument/2006/relationships/customXml" Target="../ink/ink1423.xml"/><Relationship Id="rId86" Type="http://schemas.openxmlformats.org/officeDocument/2006/relationships/customXml" Target="../ink/ink1444.xml"/><Relationship Id="rId151" Type="http://schemas.openxmlformats.org/officeDocument/2006/relationships/image" Target="../media/image1335.png"/><Relationship Id="rId193" Type="http://schemas.openxmlformats.org/officeDocument/2006/relationships/image" Target="../media/image1356.png"/><Relationship Id="rId207" Type="http://schemas.openxmlformats.org/officeDocument/2006/relationships/image" Target="../media/image1363.png"/><Relationship Id="rId249" Type="http://schemas.openxmlformats.org/officeDocument/2006/relationships/image" Target="../media/image1384.png"/><Relationship Id="rId13" Type="http://schemas.openxmlformats.org/officeDocument/2006/relationships/image" Target="../media/image1266.png"/><Relationship Id="rId109" Type="http://schemas.openxmlformats.org/officeDocument/2006/relationships/image" Target="../media/image1314.png"/><Relationship Id="rId260" Type="http://schemas.openxmlformats.org/officeDocument/2006/relationships/customXml" Target="../ink/ink1531.xml"/><Relationship Id="rId316" Type="http://schemas.openxmlformats.org/officeDocument/2006/relationships/customXml" Target="../ink/ink1559.xml"/><Relationship Id="rId55" Type="http://schemas.openxmlformats.org/officeDocument/2006/relationships/image" Target="../media/image1287.png"/><Relationship Id="rId97" Type="http://schemas.openxmlformats.org/officeDocument/2006/relationships/image" Target="../media/image1308.png"/><Relationship Id="rId120" Type="http://schemas.openxmlformats.org/officeDocument/2006/relationships/customXml" Target="../ink/ink1461.xml"/><Relationship Id="rId162" Type="http://schemas.openxmlformats.org/officeDocument/2006/relationships/customXml" Target="../ink/ink1482.xml"/><Relationship Id="rId218" Type="http://schemas.openxmlformats.org/officeDocument/2006/relationships/customXml" Target="../ink/ink1510.xml"/><Relationship Id="rId271" Type="http://schemas.openxmlformats.org/officeDocument/2006/relationships/image" Target="../media/image1395.png"/><Relationship Id="rId24" Type="http://schemas.openxmlformats.org/officeDocument/2006/relationships/customXml" Target="../ink/ink1413.xml"/><Relationship Id="rId66" Type="http://schemas.openxmlformats.org/officeDocument/2006/relationships/customXml" Target="../ink/ink1434.xml"/><Relationship Id="rId131" Type="http://schemas.openxmlformats.org/officeDocument/2006/relationships/image" Target="../media/image1325.png"/><Relationship Id="rId327" Type="http://schemas.openxmlformats.org/officeDocument/2006/relationships/image" Target="../media/image1423.png"/><Relationship Id="rId173" Type="http://schemas.openxmlformats.org/officeDocument/2006/relationships/image" Target="../media/image1346.png"/><Relationship Id="rId229" Type="http://schemas.openxmlformats.org/officeDocument/2006/relationships/image" Target="../media/image137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8.png"/><Relationship Id="rId21" Type="http://schemas.openxmlformats.org/officeDocument/2006/relationships/image" Target="../media/image1440.png"/><Relationship Id="rId42" Type="http://schemas.openxmlformats.org/officeDocument/2006/relationships/customXml" Target="../ink/ink1592.xml"/><Relationship Id="rId63" Type="http://schemas.openxmlformats.org/officeDocument/2006/relationships/image" Target="../media/image1461.png"/><Relationship Id="rId84" Type="http://schemas.openxmlformats.org/officeDocument/2006/relationships/customXml" Target="../ink/ink1613.xml"/><Relationship Id="rId138" Type="http://schemas.openxmlformats.org/officeDocument/2006/relationships/customXml" Target="../ink/ink1640.xml"/><Relationship Id="rId107" Type="http://schemas.openxmlformats.org/officeDocument/2006/relationships/image" Target="../media/image1483.png"/><Relationship Id="rId11" Type="http://schemas.openxmlformats.org/officeDocument/2006/relationships/image" Target="../media/image1435.png"/><Relationship Id="rId32" Type="http://schemas.openxmlformats.org/officeDocument/2006/relationships/customXml" Target="../ink/ink1587.xml"/><Relationship Id="rId53" Type="http://schemas.openxmlformats.org/officeDocument/2006/relationships/image" Target="../media/image1456.png"/><Relationship Id="rId74" Type="http://schemas.openxmlformats.org/officeDocument/2006/relationships/customXml" Target="../ink/ink1608.xml"/><Relationship Id="rId128" Type="http://schemas.openxmlformats.org/officeDocument/2006/relationships/customXml" Target="../ink/ink1635.xml"/><Relationship Id="rId149" Type="http://schemas.openxmlformats.org/officeDocument/2006/relationships/image" Target="../media/image1504.png"/><Relationship Id="rId5" Type="http://schemas.openxmlformats.org/officeDocument/2006/relationships/image" Target="../media/image1432.png"/><Relationship Id="rId95" Type="http://schemas.openxmlformats.org/officeDocument/2006/relationships/image" Target="../media/image1477.png"/><Relationship Id="rId22" Type="http://schemas.openxmlformats.org/officeDocument/2006/relationships/customXml" Target="../ink/ink1582.xml"/><Relationship Id="rId43" Type="http://schemas.openxmlformats.org/officeDocument/2006/relationships/image" Target="../media/image1451.png"/><Relationship Id="rId64" Type="http://schemas.openxmlformats.org/officeDocument/2006/relationships/customXml" Target="../ink/ink1603.xml"/><Relationship Id="rId118" Type="http://schemas.openxmlformats.org/officeDocument/2006/relationships/customXml" Target="../ink/ink1630.xml"/><Relationship Id="rId139" Type="http://schemas.openxmlformats.org/officeDocument/2006/relationships/image" Target="../media/image1499.png"/><Relationship Id="rId80" Type="http://schemas.openxmlformats.org/officeDocument/2006/relationships/customXml" Target="../ink/ink1611.xml"/><Relationship Id="rId85" Type="http://schemas.openxmlformats.org/officeDocument/2006/relationships/image" Target="../media/image1472.png"/><Relationship Id="rId150" Type="http://schemas.openxmlformats.org/officeDocument/2006/relationships/customXml" Target="../ink/ink1646.xml"/><Relationship Id="rId155" Type="http://schemas.openxmlformats.org/officeDocument/2006/relationships/image" Target="../media/image1507.png"/><Relationship Id="rId12" Type="http://schemas.openxmlformats.org/officeDocument/2006/relationships/customXml" Target="../ink/ink1577.xml"/><Relationship Id="rId17" Type="http://schemas.openxmlformats.org/officeDocument/2006/relationships/image" Target="../media/image1438.png"/><Relationship Id="rId33" Type="http://schemas.openxmlformats.org/officeDocument/2006/relationships/image" Target="../media/image1446.png"/><Relationship Id="rId38" Type="http://schemas.openxmlformats.org/officeDocument/2006/relationships/customXml" Target="../ink/ink1590.xml"/><Relationship Id="rId59" Type="http://schemas.openxmlformats.org/officeDocument/2006/relationships/image" Target="../media/image1459.png"/><Relationship Id="rId103" Type="http://schemas.openxmlformats.org/officeDocument/2006/relationships/image" Target="../media/image1481.png"/><Relationship Id="rId108" Type="http://schemas.openxmlformats.org/officeDocument/2006/relationships/customXml" Target="../ink/ink1625.xml"/><Relationship Id="rId124" Type="http://schemas.openxmlformats.org/officeDocument/2006/relationships/customXml" Target="../ink/ink1633.xml"/><Relationship Id="rId129" Type="http://schemas.openxmlformats.org/officeDocument/2006/relationships/image" Target="../media/image1494.png"/><Relationship Id="rId54" Type="http://schemas.openxmlformats.org/officeDocument/2006/relationships/customXml" Target="../ink/ink1598.xml"/><Relationship Id="rId70" Type="http://schemas.openxmlformats.org/officeDocument/2006/relationships/customXml" Target="../ink/ink1606.xml"/><Relationship Id="rId75" Type="http://schemas.openxmlformats.org/officeDocument/2006/relationships/image" Target="../media/image1467.png"/><Relationship Id="rId91" Type="http://schemas.openxmlformats.org/officeDocument/2006/relationships/image" Target="../media/image1475.png"/><Relationship Id="rId96" Type="http://schemas.openxmlformats.org/officeDocument/2006/relationships/customXml" Target="../ink/ink1619.xml"/><Relationship Id="rId140" Type="http://schemas.openxmlformats.org/officeDocument/2006/relationships/customXml" Target="../ink/ink1641.xml"/><Relationship Id="rId145" Type="http://schemas.openxmlformats.org/officeDocument/2006/relationships/image" Target="../media/image15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4.xml"/><Relationship Id="rId23" Type="http://schemas.openxmlformats.org/officeDocument/2006/relationships/image" Target="../media/image1441.png"/><Relationship Id="rId28" Type="http://schemas.openxmlformats.org/officeDocument/2006/relationships/customXml" Target="../ink/ink1585.xml"/><Relationship Id="rId49" Type="http://schemas.openxmlformats.org/officeDocument/2006/relationships/image" Target="../media/image1454.png"/><Relationship Id="rId114" Type="http://schemas.openxmlformats.org/officeDocument/2006/relationships/customXml" Target="../ink/ink1628.xml"/><Relationship Id="rId119" Type="http://schemas.openxmlformats.org/officeDocument/2006/relationships/image" Target="../media/image1489.png"/><Relationship Id="rId44" Type="http://schemas.openxmlformats.org/officeDocument/2006/relationships/customXml" Target="../ink/ink1593.xml"/><Relationship Id="rId60" Type="http://schemas.openxmlformats.org/officeDocument/2006/relationships/customXml" Target="../ink/ink1601.xml"/><Relationship Id="rId65" Type="http://schemas.openxmlformats.org/officeDocument/2006/relationships/image" Target="../media/image1462.png"/><Relationship Id="rId81" Type="http://schemas.openxmlformats.org/officeDocument/2006/relationships/image" Target="../media/image1470.png"/><Relationship Id="rId86" Type="http://schemas.openxmlformats.org/officeDocument/2006/relationships/customXml" Target="../ink/ink1614.xml"/><Relationship Id="rId130" Type="http://schemas.openxmlformats.org/officeDocument/2006/relationships/customXml" Target="../ink/ink1636.xml"/><Relationship Id="rId135" Type="http://schemas.openxmlformats.org/officeDocument/2006/relationships/image" Target="../media/image1497.png"/><Relationship Id="rId151" Type="http://schemas.openxmlformats.org/officeDocument/2006/relationships/image" Target="../media/image1505.png"/><Relationship Id="rId156" Type="http://schemas.openxmlformats.org/officeDocument/2006/relationships/customXml" Target="../ink/ink1649.xml"/><Relationship Id="rId13" Type="http://schemas.openxmlformats.org/officeDocument/2006/relationships/image" Target="../media/image1436.png"/><Relationship Id="rId18" Type="http://schemas.openxmlformats.org/officeDocument/2006/relationships/customXml" Target="../ink/ink1580.xml"/><Relationship Id="rId39" Type="http://schemas.openxmlformats.org/officeDocument/2006/relationships/image" Target="../media/image1449.png"/><Relationship Id="rId109" Type="http://schemas.openxmlformats.org/officeDocument/2006/relationships/image" Target="../media/image1484.png"/><Relationship Id="rId34" Type="http://schemas.openxmlformats.org/officeDocument/2006/relationships/customXml" Target="../ink/ink1588.xml"/><Relationship Id="rId50" Type="http://schemas.openxmlformats.org/officeDocument/2006/relationships/customXml" Target="../ink/ink1596.xml"/><Relationship Id="rId55" Type="http://schemas.openxmlformats.org/officeDocument/2006/relationships/image" Target="../media/image1457.png"/><Relationship Id="rId76" Type="http://schemas.openxmlformats.org/officeDocument/2006/relationships/customXml" Target="../ink/ink1609.xml"/><Relationship Id="rId97" Type="http://schemas.openxmlformats.org/officeDocument/2006/relationships/image" Target="../media/image1478.png"/><Relationship Id="rId104" Type="http://schemas.openxmlformats.org/officeDocument/2006/relationships/customXml" Target="../ink/ink1623.xml"/><Relationship Id="rId120" Type="http://schemas.openxmlformats.org/officeDocument/2006/relationships/customXml" Target="../ink/ink1631.xml"/><Relationship Id="rId125" Type="http://schemas.openxmlformats.org/officeDocument/2006/relationships/image" Target="../media/image1492.png"/><Relationship Id="rId141" Type="http://schemas.openxmlformats.org/officeDocument/2006/relationships/image" Target="../media/image1500.png"/><Relationship Id="rId146" Type="http://schemas.openxmlformats.org/officeDocument/2006/relationships/customXml" Target="../ink/ink1644.xml"/><Relationship Id="rId7" Type="http://schemas.openxmlformats.org/officeDocument/2006/relationships/image" Target="../media/image1433.png"/><Relationship Id="rId71" Type="http://schemas.openxmlformats.org/officeDocument/2006/relationships/image" Target="../media/image1465.png"/><Relationship Id="rId92" Type="http://schemas.openxmlformats.org/officeDocument/2006/relationships/customXml" Target="../ink/ink1617.xml"/><Relationship Id="rId2" Type="http://schemas.openxmlformats.org/officeDocument/2006/relationships/customXml" Target="../ink/ink1572.xml"/><Relationship Id="rId29" Type="http://schemas.openxmlformats.org/officeDocument/2006/relationships/image" Target="../media/image1444.png"/><Relationship Id="rId24" Type="http://schemas.openxmlformats.org/officeDocument/2006/relationships/customXml" Target="../ink/ink1583.xml"/><Relationship Id="rId40" Type="http://schemas.openxmlformats.org/officeDocument/2006/relationships/customXml" Target="../ink/ink1591.xml"/><Relationship Id="rId45" Type="http://schemas.openxmlformats.org/officeDocument/2006/relationships/image" Target="../media/image1452.png"/><Relationship Id="rId66" Type="http://schemas.openxmlformats.org/officeDocument/2006/relationships/customXml" Target="../ink/ink1604.xml"/><Relationship Id="rId87" Type="http://schemas.openxmlformats.org/officeDocument/2006/relationships/image" Target="../media/image1473.png"/><Relationship Id="rId110" Type="http://schemas.openxmlformats.org/officeDocument/2006/relationships/customXml" Target="../ink/ink1626.xml"/><Relationship Id="rId115" Type="http://schemas.openxmlformats.org/officeDocument/2006/relationships/image" Target="../media/image1487.png"/><Relationship Id="rId131" Type="http://schemas.openxmlformats.org/officeDocument/2006/relationships/image" Target="../media/image1495.png"/><Relationship Id="rId136" Type="http://schemas.openxmlformats.org/officeDocument/2006/relationships/customXml" Target="../ink/ink1639.xml"/><Relationship Id="rId157" Type="http://schemas.openxmlformats.org/officeDocument/2006/relationships/image" Target="../media/image1508.png"/><Relationship Id="rId61" Type="http://schemas.openxmlformats.org/officeDocument/2006/relationships/image" Target="../media/image1460.png"/><Relationship Id="rId82" Type="http://schemas.openxmlformats.org/officeDocument/2006/relationships/customXml" Target="../ink/ink1612.xml"/><Relationship Id="rId152" Type="http://schemas.openxmlformats.org/officeDocument/2006/relationships/customXml" Target="../ink/ink1647.xml"/><Relationship Id="rId19" Type="http://schemas.openxmlformats.org/officeDocument/2006/relationships/image" Target="../media/image1439.png"/><Relationship Id="rId14" Type="http://schemas.openxmlformats.org/officeDocument/2006/relationships/customXml" Target="../ink/ink1578.xml"/><Relationship Id="rId30" Type="http://schemas.openxmlformats.org/officeDocument/2006/relationships/customXml" Target="../ink/ink1586.xml"/><Relationship Id="rId35" Type="http://schemas.openxmlformats.org/officeDocument/2006/relationships/image" Target="../media/image1447.png"/><Relationship Id="rId56" Type="http://schemas.openxmlformats.org/officeDocument/2006/relationships/customXml" Target="../ink/ink1599.xml"/><Relationship Id="rId77" Type="http://schemas.openxmlformats.org/officeDocument/2006/relationships/image" Target="../media/image1468.png"/><Relationship Id="rId100" Type="http://schemas.openxmlformats.org/officeDocument/2006/relationships/customXml" Target="../ink/ink1621.xml"/><Relationship Id="rId105" Type="http://schemas.openxmlformats.org/officeDocument/2006/relationships/image" Target="../media/image1482.png"/><Relationship Id="rId126" Type="http://schemas.openxmlformats.org/officeDocument/2006/relationships/customXml" Target="../ink/ink1634.xml"/><Relationship Id="rId147" Type="http://schemas.openxmlformats.org/officeDocument/2006/relationships/image" Target="../media/image1503.png"/><Relationship Id="rId8" Type="http://schemas.openxmlformats.org/officeDocument/2006/relationships/customXml" Target="../ink/ink1575.xml"/><Relationship Id="rId51" Type="http://schemas.openxmlformats.org/officeDocument/2006/relationships/image" Target="../media/image1455.png"/><Relationship Id="rId72" Type="http://schemas.openxmlformats.org/officeDocument/2006/relationships/customXml" Target="../ink/ink1607.xml"/><Relationship Id="rId93" Type="http://schemas.openxmlformats.org/officeDocument/2006/relationships/image" Target="../media/image1476.png"/><Relationship Id="rId98" Type="http://schemas.openxmlformats.org/officeDocument/2006/relationships/customXml" Target="../ink/ink1620.xml"/><Relationship Id="rId121" Type="http://schemas.openxmlformats.org/officeDocument/2006/relationships/image" Target="../media/image1490.png"/><Relationship Id="rId142" Type="http://schemas.openxmlformats.org/officeDocument/2006/relationships/customXml" Target="../ink/ink1642.xml"/><Relationship Id="rId3" Type="http://schemas.openxmlformats.org/officeDocument/2006/relationships/image" Target="../media/image1431.png"/><Relationship Id="rId25" Type="http://schemas.openxmlformats.org/officeDocument/2006/relationships/image" Target="../media/image1442.png"/><Relationship Id="rId46" Type="http://schemas.openxmlformats.org/officeDocument/2006/relationships/customXml" Target="../ink/ink1594.xml"/><Relationship Id="rId67" Type="http://schemas.openxmlformats.org/officeDocument/2006/relationships/image" Target="../media/image1463.png"/><Relationship Id="rId116" Type="http://schemas.openxmlformats.org/officeDocument/2006/relationships/customXml" Target="../ink/ink1629.xml"/><Relationship Id="rId137" Type="http://schemas.openxmlformats.org/officeDocument/2006/relationships/image" Target="../media/image1498.png"/><Relationship Id="rId20" Type="http://schemas.openxmlformats.org/officeDocument/2006/relationships/customXml" Target="../ink/ink1581.xml"/><Relationship Id="rId41" Type="http://schemas.openxmlformats.org/officeDocument/2006/relationships/image" Target="../media/image1450.png"/><Relationship Id="rId62" Type="http://schemas.openxmlformats.org/officeDocument/2006/relationships/customXml" Target="../ink/ink1602.xml"/><Relationship Id="rId83" Type="http://schemas.openxmlformats.org/officeDocument/2006/relationships/image" Target="../media/image1471.png"/><Relationship Id="rId88" Type="http://schemas.openxmlformats.org/officeDocument/2006/relationships/customXml" Target="../ink/ink1615.xml"/><Relationship Id="rId111" Type="http://schemas.openxmlformats.org/officeDocument/2006/relationships/image" Target="../media/image1485.png"/><Relationship Id="rId132" Type="http://schemas.openxmlformats.org/officeDocument/2006/relationships/customXml" Target="../ink/ink1637.xml"/><Relationship Id="rId153" Type="http://schemas.openxmlformats.org/officeDocument/2006/relationships/image" Target="../media/image1506.png"/><Relationship Id="rId15" Type="http://schemas.openxmlformats.org/officeDocument/2006/relationships/image" Target="../media/image1437.png"/><Relationship Id="rId36" Type="http://schemas.openxmlformats.org/officeDocument/2006/relationships/customXml" Target="../ink/ink1589.xml"/><Relationship Id="rId57" Type="http://schemas.openxmlformats.org/officeDocument/2006/relationships/image" Target="../media/image1458.png"/><Relationship Id="rId106" Type="http://schemas.openxmlformats.org/officeDocument/2006/relationships/customXml" Target="../ink/ink1624.xml"/><Relationship Id="rId127" Type="http://schemas.openxmlformats.org/officeDocument/2006/relationships/image" Target="../media/image1493.png"/><Relationship Id="rId10" Type="http://schemas.openxmlformats.org/officeDocument/2006/relationships/customXml" Target="../ink/ink1576.xml"/><Relationship Id="rId31" Type="http://schemas.openxmlformats.org/officeDocument/2006/relationships/image" Target="../media/image1445.png"/><Relationship Id="rId52" Type="http://schemas.openxmlformats.org/officeDocument/2006/relationships/customXml" Target="../ink/ink1597.xml"/><Relationship Id="rId73" Type="http://schemas.openxmlformats.org/officeDocument/2006/relationships/image" Target="../media/image1466.png"/><Relationship Id="rId78" Type="http://schemas.openxmlformats.org/officeDocument/2006/relationships/customXml" Target="../ink/ink1610.xml"/><Relationship Id="rId94" Type="http://schemas.openxmlformats.org/officeDocument/2006/relationships/customXml" Target="../ink/ink1618.xml"/><Relationship Id="rId99" Type="http://schemas.openxmlformats.org/officeDocument/2006/relationships/image" Target="../media/image1479.png"/><Relationship Id="rId101" Type="http://schemas.openxmlformats.org/officeDocument/2006/relationships/image" Target="../media/image1480.png"/><Relationship Id="rId122" Type="http://schemas.openxmlformats.org/officeDocument/2006/relationships/customXml" Target="../ink/ink1632.xml"/><Relationship Id="rId143" Type="http://schemas.openxmlformats.org/officeDocument/2006/relationships/image" Target="../media/image1501.png"/><Relationship Id="rId148" Type="http://schemas.openxmlformats.org/officeDocument/2006/relationships/customXml" Target="../ink/ink1645.xml"/><Relationship Id="rId4" Type="http://schemas.openxmlformats.org/officeDocument/2006/relationships/customXml" Target="../ink/ink1573.xml"/><Relationship Id="rId9" Type="http://schemas.openxmlformats.org/officeDocument/2006/relationships/image" Target="../media/image1434.png"/><Relationship Id="rId26" Type="http://schemas.openxmlformats.org/officeDocument/2006/relationships/customXml" Target="../ink/ink1584.xml"/><Relationship Id="rId47" Type="http://schemas.openxmlformats.org/officeDocument/2006/relationships/image" Target="../media/image1453.png"/><Relationship Id="rId68" Type="http://schemas.openxmlformats.org/officeDocument/2006/relationships/customXml" Target="../ink/ink1605.xml"/><Relationship Id="rId89" Type="http://schemas.openxmlformats.org/officeDocument/2006/relationships/image" Target="../media/image1474.png"/><Relationship Id="rId112" Type="http://schemas.openxmlformats.org/officeDocument/2006/relationships/customXml" Target="../ink/ink1627.xml"/><Relationship Id="rId133" Type="http://schemas.openxmlformats.org/officeDocument/2006/relationships/image" Target="../media/image1496.png"/><Relationship Id="rId154" Type="http://schemas.openxmlformats.org/officeDocument/2006/relationships/customXml" Target="../ink/ink1648.xml"/><Relationship Id="rId16" Type="http://schemas.openxmlformats.org/officeDocument/2006/relationships/customXml" Target="../ink/ink1579.xml"/><Relationship Id="rId37" Type="http://schemas.openxmlformats.org/officeDocument/2006/relationships/image" Target="../media/image1448.png"/><Relationship Id="rId58" Type="http://schemas.openxmlformats.org/officeDocument/2006/relationships/customXml" Target="../ink/ink1600.xml"/><Relationship Id="rId79" Type="http://schemas.openxmlformats.org/officeDocument/2006/relationships/image" Target="../media/image1469.png"/><Relationship Id="rId102" Type="http://schemas.openxmlformats.org/officeDocument/2006/relationships/customXml" Target="../ink/ink1622.xml"/><Relationship Id="rId123" Type="http://schemas.openxmlformats.org/officeDocument/2006/relationships/image" Target="../media/image1491.png"/><Relationship Id="rId144" Type="http://schemas.openxmlformats.org/officeDocument/2006/relationships/customXml" Target="../ink/ink1643.xml"/><Relationship Id="rId90" Type="http://schemas.openxmlformats.org/officeDocument/2006/relationships/customXml" Target="../ink/ink1616.xml"/><Relationship Id="rId27" Type="http://schemas.openxmlformats.org/officeDocument/2006/relationships/image" Target="../media/image1443.png"/><Relationship Id="rId48" Type="http://schemas.openxmlformats.org/officeDocument/2006/relationships/customXml" Target="../ink/ink1595.xml"/><Relationship Id="rId69" Type="http://schemas.openxmlformats.org/officeDocument/2006/relationships/image" Target="../media/image1464.png"/><Relationship Id="rId113" Type="http://schemas.openxmlformats.org/officeDocument/2006/relationships/image" Target="../media/image1486.png"/><Relationship Id="rId134" Type="http://schemas.openxmlformats.org/officeDocument/2006/relationships/customXml" Target="../ink/ink1638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4.png"/><Relationship Id="rId21" Type="http://schemas.openxmlformats.org/officeDocument/2006/relationships/customXml" Target="../ink/ink1654.xml"/><Relationship Id="rId2" Type="http://schemas.openxmlformats.org/officeDocument/2006/relationships/customXml" Target="../ink/ink1650.xml"/><Relationship Id="rId16" Type="http://schemas.openxmlformats.org/officeDocument/2006/relationships/customXml" Target="../ink/ink1652.xml"/><Relationship Id="rId20" Type="http://schemas.openxmlformats.org/officeDocument/2006/relationships/customXml" Target="../ink/ink1653.xml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1509.png"/><Relationship Id="rId15" Type="http://schemas.openxmlformats.org/officeDocument/2006/relationships/image" Target="../media/image1515.png"/><Relationship Id="rId19" Type="http://schemas.openxmlformats.org/officeDocument/2006/relationships/image" Target="../media/image1517.png"/><Relationship Id="rId44" Type="http://schemas.openxmlformats.org/officeDocument/2006/relationships/customXml" Target="../ink/ink1655.xml"/><Relationship Id="rId14" Type="http://schemas.openxmlformats.org/officeDocument/2006/relationships/customXml" Target="../ink/ink1651.xml"/><Relationship Id="rId43" Type="http://schemas.openxmlformats.org/officeDocument/2006/relationships/image" Target="../media/image15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9.xml"/><Relationship Id="rId13" Type="http://schemas.openxmlformats.org/officeDocument/2006/relationships/image" Target="../media/image1539.png"/><Relationship Id="rId18" Type="http://schemas.openxmlformats.org/officeDocument/2006/relationships/customXml" Target="../ink/ink1664.xml"/><Relationship Id="rId3" Type="http://schemas.openxmlformats.org/officeDocument/2006/relationships/image" Target="../media/image1534.png"/><Relationship Id="rId21" Type="http://schemas.openxmlformats.org/officeDocument/2006/relationships/image" Target="../media/image1543.png"/><Relationship Id="rId7" Type="http://schemas.openxmlformats.org/officeDocument/2006/relationships/image" Target="../media/image1536.png"/><Relationship Id="rId12" Type="http://schemas.openxmlformats.org/officeDocument/2006/relationships/customXml" Target="../ink/ink1661.xml"/><Relationship Id="rId17" Type="http://schemas.openxmlformats.org/officeDocument/2006/relationships/image" Target="../media/image1541.png"/><Relationship Id="rId2" Type="http://schemas.openxmlformats.org/officeDocument/2006/relationships/customXml" Target="../ink/ink1656.xml"/><Relationship Id="rId16" Type="http://schemas.openxmlformats.org/officeDocument/2006/relationships/customXml" Target="../ink/ink1663.xml"/><Relationship Id="rId20" Type="http://schemas.openxmlformats.org/officeDocument/2006/relationships/customXml" Target="../ink/ink16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8.xml"/><Relationship Id="rId11" Type="http://schemas.openxmlformats.org/officeDocument/2006/relationships/image" Target="../media/image1538.png"/><Relationship Id="rId5" Type="http://schemas.openxmlformats.org/officeDocument/2006/relationships/image" Target="../media/image1535.png"/><Relationship Id="rId15" Type="http://schemas.openxmlformats.org/officeDocument/2006/relationships/image" Target="../media/image1540.png"/><Relationship Id="rId23" Type="http://schemas.openxmlformats.org/officeDocument/2006/relationships/image" Target="../media/image1544.png"/><Relationship Id="rId10" Type="http://schemas.openxmlformats.org/officeDocument/2006/relationships/customXml" Target="../ink/ink1660.xml"/><Relationship Id="rId19" Type="http://schemas.openxmlformats.org/officeDocument/2006/relationships/image" Target="../media/image1542.png"/><Relationship Id="rId4" Type="http://schemas.openxmlformats.org/officeDocument/2006/relationships/customXml" Target="../ink/ink1657.xml"/><Relationship Id="rId9" Type="http://schemas.openxmlformats.org/officeDocument/2006/relationships/image" Target="../media/image1537.png"/><Relationship Id="rId14" Type="http://schemas.openxmlformats.org/officeDocument/2006/relationships/customXml" Target="../ink/ink1662.xml"/><Relationship Id="rId22" Type="http://schemas.openxmlformats.org/officeDocument/2006/relationships/customXml" Target="../ink/ink16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907194" y="70103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72081" y="295004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965174" y="298523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907195" y="5085517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62618" y="2142208"/>
            <a:ext cx="57980" cy="843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062619" y="4426404"/>
            <a:ext cx="57979" cy="659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8041" y="1421622"/>
            <a:ext cx="2654040" cy="224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76021" y="3670635"/>
            <a:ext cx="2596060" cy="3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218042" y="3670635"/>
            <a:ext cx="2654039" cy="213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14:cNvPr>
              <p14:cNvContentPartPr/>
              <p14:nvPr/>
            </p14:nvContentPartPr>
            <p14:xfrm>
              <a:off x="783063" y="571109"/>
              <a:ext cx="2041560" cy="12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63" y="535469"/>
                <a:ext cx="20772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14:cNvPr>
              <p14:cNvContentPartPr/>
              <p14:nvPr/>
            </p14:nvContentPartPr>
            <p14:xfrm>
              <a:off x="1159623" y="998429"/>
              <a:ext cx="3312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983" y="962429"/>
                <a:ext cx="6876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14:cNvPr>
              <p14:cNvContentPartPr/>
              <p14:nvPr/>
            </p14:nvContentPartPr>
            <p14:xfrm>
              <a:off x="1181223" y="932189"/>
              <a:ext cx="35532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223" y="896549"/>
                <a:ext cx="390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14:cNvPr>
              <p14:cNvContentPartPr/>
              <p14:nvPr/>
            </p14:nvContentPartPr>
            <p14:xfrm>
              <a:off x="1168263" y="1225949"/>
              <a:ext cx="32652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263" y="1189949"/>
                <a:ext cx="362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14:cNvPr>
              <p14:cNvContentPartPr/>
              <p14:nvPr/>
            </p14:nvContentPartPr>
            <p14:xfrm>
              <a:off x="1572903" y="858749"/>
              <a:ext cx="496080" cy="7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263" y="823109"/>
                <a:ext cx="53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14:cNvPr>
              <p14:cNvContentPartPr/>
              <p14:nvPr/>
            </p14:nvContentPartPr>
            <p14:xfrm>
              <a:off x="1499103" y="1182389"/>
              <a:ext cx="43164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1103" y="1146749"/>
                <a:ext cx="467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49493-51C7-A2E8-5C74-49C17A4EC912}"/>
              </a:ext>
            </a:extLst>
          </p:cNvPr>
          <p:cNvGrpSpPr/>
          <p:nvPr/>
        </p:nvGrpSpPr>
        <p:grpSpPr>
          <a:xfrm>
            <a:off x="514503" y="91878"/>
            <a:ext cx="1590840" cy="442151"/>
            <a:chOff x="514503" y="91878"/>
            <a:chExt cx="1590840" cy="442151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14:cNvPr>
                <p14:cNvContentPartPr/>
                <p14:nvPr/>
              </p14:nvContentPartPr>
              <p14:xfrm>
                <a:off x="514503" y="159269"/>
                <a:ext cx="317520" cy="37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03" y="-56371"/>
                  <a:ext cx="3891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14:cNvPr>
                <p14:cNvContentPartPr/>
                <p14:nvPr/>
              </p14:nvContentPartPr>
              <p14:xfrm>
                <a:off x="1195263" y="125718"/>
                <a:ext cx="28440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623" y="-90282"/>
                  <a:ext cx="356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14:cNvPr>
                <p14:cNvContentPartPr/>
                <p14:nvPr/>
              </p14:nvContentPartPr>
              <p14:xfrm>
                <a:off x="1807623" y="91878"/>
                <a:ext cx="297720" cy="39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983" y="-123762"/>
                  <a:ext cx="369360" cy="8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8E672-85F0-DD04-91CA-9B34806E66E5}"/>
              </a:ext>
            </a:extLst>
          </p:cNvPr>
          <p:cNvGrpSpPr/>
          <p:nvPr/>
        </p:nvGrpSpPr>
        <p:grpSpPr>
          <a:xfrm>
            <a:off x="355383" y="2029038"/>
            <a:ext cx="767520" cy="703800"/>
            <a:chOff x="355383" y="2029038"/>
            <a:chExt cx="76752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14:cNvPr>
                <p14:cNvContentPartPr/>
                <p14:nvPr/>
              </p14:nvContentPartPr>
              <p14:xfrm>
                <a:off x="355383" y="2029038"/>
                <a:ext cx="450720" cy="67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383" y="1813038"/>
                  <a:ext cx="5223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14:cNvPr>
                <p14:cNvContentPartPr/>
                <p14:nvPr/>
              </p14:nvContentPartPr>
              <p14:xfrm>
                <a:off x="908343" y="2421078"/>
                <a:ext cx="21456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703" y="2205078"/>
                  <a:ext cx="2862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2D52F-1EC8-06D6-FB01-CE730C87E0C1}"/>
              </a:ext>
            </a:extLst>
          </p:cNvPr>
          <p:cNvGrpSpPr/>
          <p:nvPr/>
        </p:nvGrpSpPr>
        <p:grpSpPr>
          <a:xfrm>
            <a:off x="1523943" y="1511718"/>
            <a:ext cx="2709720" cy="1548720"/>
            <a:chOff x="1523943" y="1511718"/>
            <a:chExt cx="2709720" cy="15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14:cNvPr>
                <p14:cNvContentPartPr/>
                <p14:nvPr/>
              </p14:nvContentPartPr>
              <p14:xfrm>
                <a:off x="1523943" y="2089518"/>
                <a:ext cx="20520" cy="64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8303" y="1873518"/>
                  <a:ext cx="921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14:cNvPr>
                <p14:cNvContentPartPr/>
                <p14:nvPr/>
              </p14:nvContentPartPr>
              <p14:xfrm>
                <a:off x="1537983" y="2051358"/>
                <a:ext cx="373680" cy="70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43" y="1835718"/>
                  <a:ext cx="445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14:cNvPr>
                <p14:cNvContentPartPr/>
                <p14:nvPr/>
              </p14:nvContentPartPr>
              <p14:xfrm>
                <a:off x="1908783" y="2375358"/>
                <a:ext cx="3862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2783" y="2159718"/>
                  <a:ext cx="457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14:cNvPr>
                <p14:cNvContentPartPr/>
                <p14:nvPr/>
              </p14:nvContentPartPr>
              <p14:xfrm>
                <a:off x="2327823" y="2398038"/>
                <a:ext cx="2613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823" y="2182038"/>
                  <a:ext cx="333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14:cNvPr>
                <p14:cNvContentPartPr/>
                <p14:nvPr/>
              </p14:nvContentPartPr>
              <p14:xfrm>
                <a:off x="2855223" y="2364558"/>
                <a:ext cx="170280" cy="45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9583" y="2148918"/>
                  <a:ext cx="241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14:cNvPr>
                <p14:cNvContentPartPr/>
                <p14:nvPr/>
              </p14:nvContentPartPr>
              <p14:xfrm>
                <a:off x="3261303" y="2407398"/>
                <a:ext cx="3160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5303" y="2191758"/>
                  <a:ext cx="3877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14:cNvPr>
                <p14:cNvContentPartPr/>
                <p14:nvPr/>
              </p14:nvContentPartPr>
              <p14:xfrm>
                <a:off x="3060423" y="1756518"/>
                <a:ext cx="7704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83" y="1540518"/>
                  <a:ext cx="148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14:cNvPr>
                <p14:cNvContentPartPr/>
                <p14:nvPr/>
              </p14:nvContentPartPr>
              <p14:xfrm>
                <a:off x="2631663" y="2355918"/>
                <a:ext cx="207360" cy="47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023" y="2139918"/>
                  <a:ext cx="279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14:cNvPr>
                <p14:cNvContentPartPr/>
                <p14:nvPr/>
              </p14:nvContentPartPr>
              <p14:xfrm>
                <a:off x="3886263" y="1754718"/>
                <a:ext cx="45720" cy="87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263" y="1539078"/>
                  <a:ext cx="1173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14:cNvPr>
                <p14:cNvContentPartPr/>
                <p14:nvPr/>
              </p14:nvContentPartPr>
              <p14:xfrm>
                <a:off x="3914343" y="2980518"/>
                <a:ext cx="57600" cy="7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8703" y="2764518"/>
                  <a:ext cx="1292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14:cNvPr>
                <p14:cNvContentPartPr/>
                <p14:nvPr/>
              </p14:nvContentPartPr>
              <p14:xfrm>
                <a:off x="4072023" y="1511718"/>
                <a:ext cx="161640" cy="122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6023" y="1296078"/>
                  <a:ext cx="23328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14:cNvPr>
                <p14:cNvContentPartPr/>
                <p14:nvPr/>
              </p14:nvContentPartPr>
              <p14:xfrm>
                <a:off x="3985623" y="2947398"/>
                <a:ext cx="9216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9983" y="2731398"/>
                  <a:ext cx="16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14:cNvPr>
                <p14:cNvContentPartPr/>
                <p14:nvPr/>
              </p14:nvContentPartPr>
              <p14:xfrm>
                <a:off x="3805263" y="2902038"/>
                <a:ext cx="6768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263" y="2686398"/>
                  <a:ext cx="13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14:cNvPr>
                <p14:cNvContentPartPr/>
                <p14:nvPr/>
              </p14:nvContentPartPr>
              <p14:xfrm>
                <a:off x="3973383" y="2929758"/>
                <a:ext cx="63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743" y="2714118"/>
                  <a:ext cx="13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14:cNvPr>
                <p14:cNvContentPartPr/>
                <p14:nvPr/>
              </p14:nvContentPartPr>
              <p14:xfrm>
                <a:off x="3817503" y="2966478"/>
                <a:ext cx="280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1503" y="2750838"/>
                  <a:ext cx="997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0F285D-A8F1-A97A-551F-4071A7D21561}"/>
              </a:ext>
            </a:extLst>
          </p:cNvPr>
          <p:cNvGrpSpPr/>
          <p:nvPr/>
        </p:nvGrpSpPr>
        <p:grpSpPr>
          <a:xfrm>
            <a:off x="2628423" y="355398"/>
            <a:ext cx="4336560" cy="619920"/>
            <a:chOff x="2628423" y="355398"/>
            <a:chExt cx="4336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14:cNvPr>
                <p14:cNvContentPartPr/>
                <p14:nvPr/>
              </p14:nvContentPartPr>
              <p14:xfrm>
                <a:off x="2628423" y="592998"/>
                <a:ext cx="4336560" cy="38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783" y="584358"/>
                  <a:ext cx="4354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14:cNvPr>
                <p14:cNvContentPartPr/>
                <p14:nvPr/>
              </p14:nvContentPartPr>
              <p14:xfrm>
                <a:off x="4328703" y="440358"/>
                <a:ext cx="3610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0063" y="431358"/>
                  <a:ext cx="378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14:cNvPr>
                <p14:cNvContentPartPr/>
                <p14:nvPr/>
              </p14:nvContentPartPr>
              <p14:xfrm>
                <a:off x="4777263" y="355398"/>
                <a:ext cx="279000" cy="38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8623" y="346398"/>
                  <a:ext cx="29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14:cNvPr>
                <p14:cNvContentPartPr/>
                <p14:nvPr/>
              </p14:nvContentPartPr>
              <p14:xfrm>
                <a:off x="5156703" y="663198"/>
                <a:ext cx="4536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8063" y="654558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5D1EA-87E8-C853-01B6-A9BA3A0E95E0}"/>
              </a:ext>
            </a:extLst>
          </p:cNvPr>
          <p:cNvGrpSpPr/>
          <p:nvPr/>
        </p:nvGrpSpPr>
        <p:grpSpPr>
          <a:xfrm>
            <a:off x="2504943" y="1057398"/>
            <a:ext cx="4415760" cy="692640"/>
            <a:chOff x="2504943" y="1057398"/>
            <a:chExt cx="44157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14:cNvPr>
                <p14:cNvContentPartPr/>
                <p14:nvPr/>
              </p14:nvContentPartPr>
              <p14:xfrm>
                <a:off x="2504943" y="1234158"/>
                <a:ext cx="4415760" cy="51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5943" y="1225158"/>
                  <a:ext cx="4433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14:cNvPr>
                <p14:cNvContentPartPr/>
                <p14:nvPr/>
              </p14:nvContentPartPr>
              <p14:xfrm>
                <a:off x="4628943" y="1057398"/>
                <a:ext cx="418680" cy="41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943" y="1048398"/>
                  <a:ext cx="436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14:cNvPr>
                <p14:cNvContentPartPr/>
                <p14:nvPr/>
              </p14:nvContentPartPr>
              <p14:xfrm>
                <a:off x="5109543" y="1277358"/>
                <a:ext cx="33444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00903" y="1268358"/>
                  <a:ext cx="35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14:cNvPr>
                <p14:cNvContentPartPr/>
                <p14:nvPr/>
              </p14:nvContentPartPr>
              <p14:xfrm>
                <a:off x="5398983" y="1253958"/>
                <a:ext cx="236160" cy="33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0343" y="1245318"/>
                  <a:ext cx="25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14:cNvPr>
                <p14:cNvContentPartPr/>
                <p14:nvPr/>
              </p14:nvContentPartPr>
              <p14:xfrm>
                <a:off x="5742063" y="1134438"/>
                <a:ext cx="266400" cy="60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3423" y="1125438"/>
                  <a:ext cx="28404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14:cNvPr>
              <p14:cNvContentPartPr/>
              <p14:nvPr/>
            </p14:nvContentPartPr>
            <p14:xfrm>
              <a:off x="6361263" y="287358"/>
              <a:ext cx="3817800" cy="274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43623" y="251718"/>
                <a:ext cx="3853440" cy="28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14:cNvPr>
              <p14:cNvContentPartPr/>
              <p14:nvPr/>
            </p14:nvContentPartPr>
            <p14:xfrm>
              <a:off x="7228863" y="552318"/>
              <a:ext cx="262800" cy="574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223" y="516678"/>
                <a:ext cx="298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14:cNvPr>
              <p14:cNvContentPartPr/>
              <p14:nvPr/>
            </p14:nvContentPartPr>
            <p14:xfrm>
              <a:off x="7492023" y="900078"/>
              <a:ext cx="423720" cy="23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383" y="864078"/>
                <a:ext cx="459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14:cNvPr>
              <p14:cNvContentPartPr/>
              <p14:nvPr/>
            </p14:nvContentPartPr>
            <p14:xfrm>
              <a:off x="7979463" y="936078"/>
              <a:ext cx="227520" cy="527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1823" y="900438"/>
                <a:ext cx="263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14:cNvPr>
              <p14:cNvContentPartPr/>
              <p14:nvPr/>
            </p14:nvContentPartPr>
            <p14:xfrm>
              <a:off x="7952463" y="949758"/>
              <a:ext cx="131400" cy="20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34463" y="913758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14:cNvPr>
              <p14:cNvContentPartPr/>
              <p14:nvPr/>
            </p14:nvContentPartPr>
            <p14:xfrm>
              <a:off x="8420463" y="946518"/>
              <a:ext cx="378720" cy="23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02823" y="910518"/>
                <a:ext cx="414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14:cNvPr>
              <p14:cNvContentPartPr/>
              <p14:nvPr/>
            </p14:nvContentPartPr>
            <p14:xfrm>
              <a:off x="8849943" y="884238"/>
              <a:ext cx="194760" cy="28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1943" y="848598"/>
                <a:ext cx="230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14:cNvPr>
              <p14:cNvContentPartPr/>
              <p14:nvPr/>
            </p14:nvContentPartPr>
            <p14:xfrm>
              <a:off x="9144783" y="1021398"/>
              <a:ext cx="26280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6783" y="985398"/>
                <a:ext cx="298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14:cNvPr>
              <p14:cNvContentPartPr/>
              <p14:nvPr/>
            </p14:nvContentPartPr>
            <p14:xfrm>
              <a:off x="8981343" y="768318"/>
              <a:ext cx="780120" cy="49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3343" y="732678"/>
                <a:ext cx="815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14:cNvPr>
              <p14:cNvContentPartPr/>
              <p14:nvPr/>
            </p14:nvContentPartPr>
            <p14:xfrm>
              <a:off x="7109343" y="1617558"/>
              <a:ext cx="586440" cy="9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1343" y="1581918"/>
                <a:ext cx="622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14:cNvPr>
              <p14:cNvContentPartPr/>
              <p14:nvPr/>
            </p14:nvContentPartPr>
            <p14:xfrm>
              <a:off x="7309503" y="2160438"/>
              <a:ext cx="28980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1503" y="2124438"/>
                <a:ext cx="32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14:cNvPr>
              <p14:cNvContentPartPr/>
              <p14:nvPr/>
            </p14:nvContentPartPr>
            <p14:xfrm>
              <a:off x="7920063" y="2046678"/>
              <a:ext cx="362880" cy="60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2063" y="2011038"/>
                <a:ext cx="39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14:cNvPr>
              <p14:cNvContentPartPr/>
              <p14:nvPr/>
            </p14:nvContentPartPr>
            <p14:xfrm>
              <a:off x="8532423" y="2133438"/>
              <a:ext cx="6768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783" y="2097438"/>
                <a:ext cx="103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14:cNvPr>
              <p14:cNvContentPartPr/>
              <p14:nvPr/>
            </p14:nvContentPartPr>
            <p14:xfrm>
              <a:off x="8654823" y="1733118"/>
              <a:ext cx="4392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823" y="1697478"/>
                <a:ext cx="79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14:cNvPr>
              <p14:cNvContentPartPr/>
              <p14:nvPr/>
            </p14:nvContentPartPr>
            <p14:xfrm>
              <a:off x="6716223" y="468438"/>
              <a:ext cx="407520" cy="39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8583" y="432438"/>
                <a:ext cx="44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14:cNvPr>
              <p14:cNvContentPartPr/>
              <p14:nvPr/>
            </p14:nvContentPartPr>
            <p14:xfrm>
              <a:off x="6825303" y="470598"/>
              <a:ext cx="275400" cy="5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7303" y="434598"/>
                <a:ext cx="311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14:cNvPr>
              <p14:cNvContentPartPr/>
              <p14:nvPr/>
            </p14:nvContentPartPr>
            <p14:xfrm>
              <a:off x="6474663" y="1476438"/>
              <a:ext cx="452880" cy="44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57023" y="1440438"/>
                <a:ext cx="488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14:cNvPr>
              <p14:cNvContentPartPr/>
              <p14:nvPr/>
            </p14:nvContentPartPr>
            <p14:xfrm>
              <a:off x="6170103" y="2300478"/>
              <a:ext cx="428400" cy="39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52103" y="2264838"/>
                <a:ext cx="464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14:cNvPr>
              <p14:cNvContentPartPr/>
              <p14:nvPr/>
            </p14:nvContentPartPr>
            <p14:xfrm>
              <a:off x="7088463" y="481038"/>
              <a:ext cx="105120" cy="31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463" y="445038"/>
                <a:ext cx="14076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49BA1B-9423-2499-82F3-8D100352D0F6}"/>
              </a:ext>
            </a:extLst>
          </p:cNvPr>
          <p:cNvGrpSpPr/>
          <p:nvPr/>
        </p:nvGrpSpPr>
        <p:grpSpPr>
          <a:xfrm>
            <a:off x="1711863" y="1525038"/>
            <a:ext cx="7039080" cy="4283640"/>
            <a:chOff x="1711863" y="1525038"/>
            <a:chExt cx="7039080" cy="42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14:cNvPr>
                <p14:cNvContentPartPr/>
                <p14:nvPr/>
              </p14:nvContentPartPr>
              <p14:xfrm>
                <a:off x="2403423" y="1525038"/>
                <a:ext cx="3187800" cy="8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4423" y="1516398"/>
                  <a:ext cx="32054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14:cNvPr>
                <p14:cNvContentPartPr/>
                <p14:nvPr/>
              </p14:nvContentPartPr>
              <p14:xfrm>
                <a:off x="4473063" y="1725558"/>
                <a:ext cx="135360" cy="34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063" y="1716918"/>
                  <a:ext cx="153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14:cNvPr>
                <p14:cNvContentPartPr/>
                <p14:nvPr/>
              </p14:nvContentPartPr>
              <p14:xfrm>
                <a:off x="4555143" y="1654278"/>
                <a:ext cx="20700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46143" y="1645278"/>
                  <a:ext cx="22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14:cNvPr>
                <p14:cNvContentPartPr/>
                <p14:nvPr/>
              </p14:nvContentPartPr>
              <p14:xfrm>
                <a:off x="4732983" y="1915998"/>
                <a:ext cx="28476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3983" y="1906998"/>
                  <a:ext cx="30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14:cNvPr>
                <p14:cNvContentPartPr/>
                <p14:nvPr/>
              </p14:nvContentPartPr>
              <p14:xfrm>
                <a:off x="4984263" y="2007078"/>
                <a:ext cx="37440" cy="23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5623" y="1998438"/>
                  <a:ext cx="5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14:cNvPr>
                <p14:cNvContentPartPr/>
                <p14:nvPr/>
              </p14:nvContentPartPr>
              <p14:xfrm>
                <a:off x="4794183" y="1996998"/>
                <a:ext cx="4554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5543" y="1987998"/>
                  <a:ext cx="473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14:cNvPr>
                <p14:cNvContentPartPr/>
                <p14:nvPr/>
              </p14:nvContentPartPr>
              <p14:xfrm>
                <a:off x="5252103" y="1768038"/>
                <a:ext cx="24156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3103" y="1759038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14:cNvPr>
                <p14:cNvContentPartPr/>
                <p14:nvPr/>
              </p14:nvContentPartPr>
              <p14:xfrm>
                <a:off x="5461983" y="2064318"/>
                <a:ext cx="3848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3343" y="2055318"/>
                  <a:ext cx="40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14:cNvPr>
                <p14:cNvContentPartPr/>
                <p14:nvPr/>
              </p14:nvContentPartPr>
              <p14:xfrm>
                <a:off x="5778063" y="1938318"/>
                <a:ext cx="81720" cy="42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69423" y="1929678"/>
                  <a:ext cx="99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14:cNvPr>
                <p14:cNvContentPartPr/>
                <p14:nvPr/>
              </p14:nvContentPartPr>
              <p14:xfrm>
                <a:off x="5424903" y="2310558"/>
                <a:ext cx="6091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15903" y="2301558"/>
                  <a:ext cx="62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14:cNvPr>
                <p14:cNvContentPartPr/>
                <p14:nvPr/>
              </p14:nvContentPartPr>
              <p14:xfrm>
                <a:off x="5588343" y="2069358"/>
                <a:ext cx="14400" cy="18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343" y="2060718"/>
                  <a:ext cx="3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14:cNvPr>
                <p14:cNvContentPartPr/>
                <p14:nvPr/>
              </p14:nvContentPartPr>
              <p14:xfrm>
                <a:off x="3263463" y="2464638"/>
                <a:ext cx="3620520" cy="211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4823" y="2455998"/>
                  <a:ext cx="363816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14:cNvPr>
                <p14:cNvContentPartPr/>
                <p14:nvPr/>
              </p14:nvContentPartPr>
              <p14:xfrm>
                <a:off x="1711863" y="4394238"/>
                <a:ext cx="2877480" cy="141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3223" y="4385238"/>
                  <a:ext cx="28951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14:cNvPr>
                <p14:cNvContentPartPr/>
                <p14:nvPr/>
              </p14:nvContentPartPr>
              <p14:xfrm>
                <a:off x="1933623" y="4640478"/>
                <a:ext cx="372960" cy="17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4623" y="4631478"/>
                  <a:ext cx="39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14:cNvPr>
                <p14:cNvContentPartPr/>
                <p14:nvPr/>
              </p14:nvContentPartPr>
              <p14:xfrm>
                <a:off x="2332143" y="4691958"/>
                <a:ext cx="124920" cy="15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3143" y="4683318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14:cNvPr>
                <p14:cNvContentPartPr/>
                <p14:nvPr/>
              </p14:nvContentPartPr>
              <p14:xfrm>
                <a:off x="2542383" y="4684758"/>
                <a:ext cx="160920" cy="18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383" y="4675758"/>
                  <a:ext cx="178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14:cNvPr>
                <p14:cNvContentPartPr/>
                <p14:nvPr/>
              </p14:nvContentPartPr>
              <p14:xfrm>
                <a:off x="2651823" y="4447878"/>
                <a:ext cx="125280" cy="37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42823" y="4439238"/>
                  <a:ext cx="14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14:cNvPr>
                <p14:cNvContentPartPr/>
                <p14:nvPr/>
              </p14:nvContentPartPr>
              <p14:xfrm>
                <a:off x="2611143" y="4571358"/>
                <a:ext cx="19872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02143" y="4562358"/>
                  <a:ext cx="21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14:cNvPr>
                <p14:cNvContentPartPr/>
                <p14:nvPr/>
              </p14:nvContentPartPr>
              <p14:xfrm>
                <a:off x="2895903" y="4614558"/>
                <a:ext cx="16236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7263" y="4605558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14:cNvPr>
                <p14:cNvContentPartPr/>
                <p14:nvPr/>
              </p14:nvContentPartPr>
              <p14:xfrm>
                <a:off x="3087063" y="4692678"/>
                <a:ext cx="117000" cy="12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8063" y="468403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14:cNvPr>
                <p14:cNvContentPartPr/>
                <p14:nvPr/>
              </p14:nvContentPartPr>
              <p14:xfrm>
                <a:off x="3258423" y="4659558"/>
                <a:ext cx="206280" cy="16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783" y="4650918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14:cNvPr>
                <p14:cNvContentPartPr/>
                <p14:nvPr/>
              </p14:nvContentPartPr>
              <p14:xfrm>
                <a:off x="3461823" y="4706358"/>
                <a:ext cx="24876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823" y="4697358"/>
                  <a:ext cx="26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14:cNvPr>
                <p14:cNvContentPartPr/>
                <p14:nvPr/>
              </p14:nvContentPartPr>
              <p14:xfrm>
                <a:off x="3843783" y="4602318"/>
                <a:ext cx="756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4783" y="4593318"/>
                  <a:ext cx="2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14:cNvPr>
                <p14:cNvContentPartPr/>
                <p14:nvPr/>
              </p14:nvContentPartPr>
              <p14:xfrm>
                <a:off x="3873303" y="4409358"/>
                <a:ext cx="45720" cy="65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663" y="4400718"/>
                  <a:ext cx="63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14:cNvPr>
                <p14:cNvContentPartPr/>
                <p14:nvPr/>
              </p14:nvContentPartPr>
              <p14:xfrm>
                <a:off x="3720303" y="4810038"/>
                <a:ext cx="191160" cy="22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663" y="4801398"/>
                  <a:ext cx="20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14:cNvPr>
                <p14:cNvContentPartPr/>
                <p14:nvPr/>
              </p14:nvContentPartPr>
              <p14:xfrm>
                <a:off x="2150703" y="5037198"/>
                <a:ext cx="27072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41703" y="5028558"/>
                  <a:ext cx="288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14:cNvPr>
                <p14:cNvContentPartPr/>
                <p14:nvPr/>
              </p14:nvContentPartPr>
              <p14:xfrm>
                <a:off x="2261223" y="5393598"/>
                <a:ext cx="104760" cy="3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2223" y="5384598"/>
                  <a:ext cx="122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14:cNvPr>
                <p14:cNvContentPartPr/>
                <p14:nvPr/>
              </p14:nvContentPartPr>
              <p14:xfrm>
                <a:off x="2437263" y="5329158"/>
                <a:ext cx="148680" cy="30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8623" y="5320158"/>
                  <a:ext cx="16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14:cNvPr>
                <p14:cNvContentPartPr/>
                <p14:nvPr/>
              </p14:nvContentPartPr>
              <p14:xfrm>
                <a:off x="2672703" y="5139438"/>
                <a:ext cx="78120" cy="34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063" y="5130438"/>
                  <a:ext cx="95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14:cNvPr>
                <p14:cNvContentPartPr/>
                <p14:nvPr/>
              </p14:nvContentPartPr>
              <p14:xfrm>
                <a:off x="5519943" y="2607198"/>
                <a:ext cx="1526400" cy="1760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0943" y="2598198"/>
                  <a:ext cx="154404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14:cNvPr>
                <p14:cNvContentPartPr/>
                <p14:nvPr/>
              </p14:nvContentPartPr>
              <p14:xfrm>
                <a:off x="4818663" y="3990318"/>
                <a:ext cx="2135880" cy="168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09663" y="3981318"/>
                  <a:ext cx="215352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14:cNvPr>
                <p14:cNvContentPartPr/>
                <p14:nvPr/>
              </p14:nvContentPartPr>
              <p14:xfrm>
                <a:off x="5191623" y="4575318"/>
                <a:ext cx="277560" cy="36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983" y="4566318"/>
                  <a:ext cx="29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14:cNvPr>
                <p14:cNvContentPartPr/>
                <p14:nvPr/>
              </p14:nvContentPartPr>
              <p14:xfrm>
                <a:off x="5478543" y="4760358"/>
                <a:ext cx="29556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9543" y="4751718"/>
                  <a:ext cx="31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14:cNvPr>
                <p14:cNvContentPartPr/>
                <p14:nvPr/>
              </p14:nvContentPartPr>
              <p14:xfrm>
                <a:off x="5715783" y="4704558"/>
                <a:ext cx="155520" cy="21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7143" y="4695918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14:cNvPr>
                <p14:cNvContentPartPr/>
                <p14:nvPr/>
              </p14:nvContentPartPr>
              <p14:xfrm>
                <a:off x="5973543" y="4543638"/>
                <a:ext cx="298080" cy="47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4903" y="4534998"/>
                  <a:ext cx="315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14:cNvPr>
                <p14:cNvContentPartPr/>
                <p14:nvPr/>
              </p14:nvContentPartPr>
              <p14:xfrm>
                <a:off x="5539743" y="5073918"/>
                <a:ext cx="240120" cy="41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103" y="5065278"/>
                  <a:ext cx="257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14:cNvPr>
                <p14:cNvContentPartPr/>
                <p14:nvPr/>
              </p14:nvContentPartPr>
              <p14:xfrm>
                <a:off x="5541543" y="5296038"/>
                <a:ext cx="18396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2543" y="5287038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14:cNvPr>
                <p14:cNvContentPartPr/>
                <p14:nvPr/>
              </p14:nvContentPartPr>
              <p14:xfrm>
                <a:off x="6230223" y="4536798"/>
                <a:ext cx="211680" cy="486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1223" y="4527798"/>
                  <a:ext cx="229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14:cNvPr>
                <p14:cNvContentPartPr/>
                <p14:nvPr/>
              </p14:nvContentPartPr>
              <p14:xfrm>
                <a:off x="6298263" y="4793478"/>
                <a:ext cx="10224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9623" y="4784478"/>
                  <a:ext cx="11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14:cNvPr>
                <p14:cNvContentPartPr/>
                <p14:nvPr/>
              </p14:nvContentPartPr>
              <p14:xfrm>
                <a:off x="6394743" y="4794198"/>
                <a:ext cx="196560" cy="51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5743" y="4785198"/>
                  <a:ext cx="214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14:cNvPr>
                <p14:cNvContentPartPr/>
                <p14:nvPr/>
              </p14:nvContentPartPr>
              <p14:xfrm>
                <a:off x="6424623" y="4736598"/>
                <a:ext cx="2314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5983" y="4727598"/>
                  <a:ext cx="24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14:cNvPr>
                <p14:cNvContentPartPr/>
                <p14:nvPr/>
              </p14:nvContentPartPr>
              <p14:xfrm>
                <a:off x="5824503" y="5103438"/>
                <a:ext cx="119520" cy="38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5503" y="5094438"/>
                  <a:ext cx="137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14:cNvPr>
                <p14:cNvContentPartPr/>
                <p14:nvPr/>
              </p14:nvContentPartPr>
              <p14:xfrm>
                <a:off x="6042663" y="5163198"/>
                <a:ext cx="57240" cy="39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33663" y="5154558"/>
                  <a:ext cx="7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14:cNvPr>
                <p14:cNvContentPartPr/>
                <p14:nvPr/>
              </p14:nvContentPartPr>
              <p14:xfrm>
                <a:off x="5845383" y="5076438"/>
                <a:ext cx="345240" cy="59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6743" y="5067798"/>
                  <a:ext cx="36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14:cNvPr>
                <p14:cNvContentPartPr/>
                <p14:nvPr/>
              </p14:nvContentPartPr>
              <p14:xfrm>
                <a:off x="7147143" y="2644998"/>
                <a:ext cx="323640" cy="127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8143" y="2635998"/>
                  <a:ext cx="3412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14:cNvPr>
                <p14:cNvContentPartPr/>
                <p14:nvPr/>
              </p14:nvContentPartPr>
              <p14:xfrm>
                <a:off x="7071903" y="3975558"/>
                <a:ext cx="1679040" cy="168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263" y="3966918"/>
                  <a:ext cx="16966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14:cNvPr>
                <p14:cNvContentPartPr/>
                <p14:nvPr/>
              </p14:nvContentPartPr>
              <p14:xfrm>
                <a:off x="7282143" y="4465158"/>
                <a:ext cx="369360" cy="33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143" y="4456518"/>
                  <a:ext cx="38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14:cNvPr>
                <p14:cNvContentPartPr/>
                <p14:nvPr/>
              </p14:nvContentPartPr>
              <p14:xfrm>
                <a:off x="7601823" y="4574958"/>
                <a:ext cx="138960" cy="19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92823" y="4565958"/>
                  <a:ext cx="156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14:cNvPr>
                <p14:cNvContentPartPr/>
                <p14:nvPr/>
              </p14:nvContentPartPr>
              <p14:xfrm>
                <a:off x="7577703" y="4550478"/>
                <a:ext cx="11448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9063" y="454147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14:cNvPr>
                <p14:cNvContentPartPr/>
                <p14:nvPr/>
              </p14:nvContentPartPr>
              <p14:xfrm>
                <a:off x="7753743" y="4471998"/>
                <a:ext cx="19800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743" y="4463358"/>
                  <a:ext cx="21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14:cNvPr>
                <p14:cNvContentPartPr/>
                <p14:nvPr/>
              </p14:nvContentPartPr>
              <p14:xfrm>
                <a:off x="8069463" y="4542918"/>
                <a:ext cx="294480" cy="25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0463" y="4533918"/>
                  <a:ext cx="31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14:cNvPr>
                <p14:cNvContentPartPr/>
                <p14:nvPr/>
              </p14:nvContentPartPr>
              <p14:xfrm>
                <a:off x="7728903" y="4272918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19903" y="4264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14:cNvPr>
                <p14:cNvContentPartPr/>
                <p14:nvPr/>
              </p14:nvContentPartPr>
              <p14:xfrm>
                <a:off x="7284303" y="4775118"/>
                <a:ext cx="253800" cy="68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5303" y="4766118"/>
                  <a:ext cx="2714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14:cNvPr>
                <p14:cNvContentPartPr/>
                <p14:nvPr/>
              </p14:nvContentPartPr>
              <p14:xfrm>
                <a:off x="7346223" y="5082918"/>
                <a:ext cx="14256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583" y="50742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14:cNvPr>
                <p14:cNvContentPartPr/>
                <p14:nvPr/>
              </p14:nvContentPartPr>
              <p14:xfrm>
                <a:off x="7510383" y="5226198"/>
                <a:ext cx="212400" cy="32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743" y="5217198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14:cNvPr>
                <p14:cNvContentPartPr/>
                <p14:nvPr/>
              </p14:nvContentPartPr>
              <p14:xfrm>
                <a:off x="7739343" y="5156718"/>
                <a:ext cx="4392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0343" y="5148078"/>
                  <a:ext cx="6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14:cNvPr>
                <p14:cNvContentPartPr/>
                <p14:nvPr/>
              </p14:nvContentPartPr>
              <p14:xfrm>
                <a:off x="7748343" y="4923798"/>
                <a:ext cx="54000" cy="3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9343" y="4915158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14:cNvPr>
              <p14:cNvContentPartPr/>
              <p14:nvPr/>
            </p14:nvContentPartPr>
            <p14:xfrm>
              <a:off x="1719063" y="5470638"/>
              <a:ext cx="511560" cy="51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0063" y="5461998"/>
                <a:ext cx="5292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AF15A3-3446-51D9-3B9E-117F7C232BC5}"/>
              </a:ext>
            </a:extLst>
          </p:cNvPr>
          <p:cNvGrpSpPr/>
          <p:nvPr/>
        </p:nvGrpSpPr>
        <p:grpSpPr>
          <a:xfrm>
            <a:off x="1425303" y="5854398"/>
            <a:ext cx="720720" cy="748440"/>
            <a:chOff x="1425303" y="5854398"/>
            <a:chExt cx="720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14:cNvPr>
                <p14:cNvContentPartPr/>
                <p14:nvPr/>
              </p14:nvContentPartPr>
              <p14:xfrm>
                <a:off x="1480743" y="5854398"/>
                <a:ext cx="6051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72103" y="5845758"/>
                  <a:ext cx="622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14:cNvPr>
                <p14:cNvContentPartPr/>
                <p14:nvPr/>
              </p14:nvContentPartPr>
              <p14:xfrm>
                <a:off x="1493703" y="6025038"/>
                <a:ext cx="129600" cy="38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85063" y="6016398"/>
                  <a:ext cx="14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14:cNvPr>
                <p14:cNvContentPartPr/>
                <p14:nvPr/>
              </p14:nvContentPartPr>
              <p14:xfrm>
                <a:off x="2095623" y="5973198"/>
                <a:ext cx="32040" cy="49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86983" y="5964558"/>
                  <a:ext cx="4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14:cNvPr>
                <p14:cNvContentPartPr/>
                <p14:nvPr/>
              </p14:nvContentPartPr>
              <p14:xfrm>
                <a:off x="1446903" y="6331758"/>
                <a:ext cx="6735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37903" y="6322758"/>
                  <a:ext cx="69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14:cNvPr>
                <p14:cNvContentPartPr/>
                <p14:nvPr/>
              </p14:nvContentPartPr>
              <p14:xfrm>
                <a:off x="1481823" y="6304038"/>
                <a:ext cx="664200" cy="14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3183" y="6295038"/>
                  <a:ext cx="68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14:cNvPr>
                <p14:cNvContentPartPr/>
                <p14:nvPr/>
              </p14:nvContentPartPr>
              <p14:xfrm>
                <a:off x="1425303" y="6260838"/>
                <a:ext cx="67680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16303" y="6251838"/>
                  <a:ext cx="69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14:cNvPr>
                <p14:cNvContentPartPr/>
                <p14:nvPr/>
              </p14:nvContentPartPr>
              <p14:xfrm>
                <a:off x="1556703" y="6154998"/>
                <a:ext cx="49392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48063" y="6146358"/>
                  <a:ext cx="51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14:cNvPr>
                <p14:cNvContentPartPr/>
                <p14:nvPr/>
              </p14:nvContentPartPr>
              <p14:xfrm>
                <a:off x="1488303" y="6025038"/>
                <a:ext cx="59076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79303" y="6016398"/>
                  <a:ext cx="608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3BE3D0-A1B8-D5B8-3690-41A662C7A7DE}"/>
              </a:ext>
            </a:extLst>
          </p:cNvPr>
          <p:cNvGrpSpPr/>
          <p:nvPr/>
        </p:nvGrpSpPr>
        <p:grpSpPr>
          <a:xfrm>
            <a:off x="5894343" y="2908381"/>
            <a:ext cx="2378520" cy="713880"/>
            <a:chOff x="5894343" y="2908381"/>
            <a:chExt cx="237852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14:cNvPr>
                <p14:cNvContentPartPr/>
                <p14:nvPr/>
              </p14:nvContentPartPr>
              <p14:xfrm>
                <a:off x="5923143" y="2973541"/>
                <a:ext cx="92160" cy="39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14143" y="2964541"/>
                  <a:ext cx="109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14:cNvPr>
                <p14:cNvContentPartPr/>
                <p14:nvPr/>
              </p14:nvContentPartPr>
              <p14:xfrm>
                <a:off x="6054183" y="2936101"/>
                <a:ext cx="4464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5543" y="2927461"/>
                  <a:ext cx="6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14:cNvPr>
                <p14:cNvContentPartPr/>
                <p14:nvPr/>
              </p14:nvContentPartPr>
              <p14:xfrm>
                <a:off x="5924583" y="3167221"/>
                <a:ext cx="177120" cy="39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5943" y="3158581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14:cNvPr>
                <p14:cNvContentPartPr/>
                <p14:nvPr/>
              </p14:nvContentPartPr>
              <p14:xfrm>
                <a:off x="6211863" y="2990461"/>
                <a:ext cx="51120" cy="29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3223" y="2981461"/>
                  <a:ext cx="68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14:cNvPr>
                <p14:cNvContentPartPr/>
                <p14:nvPr/>
              </p14:nvContentPartPr>
              <p14:xfrm>
                <a:off x="6082263" y="2974261"/>
                <a:ext cx="24624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73623" y="2965621"/>
                  <a:ext cx="26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14:cNvPr>
                <p14:cNvContentPartPr/>
                <p14:nvPr/>
              </p14:nvContentPartPr>
              <p14:xfrm>
                <a:off x="6277383" y="3003421"/>
                <a:ext cx="24408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68383" y="2994421"/>
                  <a:ext cx="261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14:cNvPr>
                <p14:cNvContentPartPr/>
                <p14:nvPr/>
              </p14:nvContentPartPr>
              <p14:xfrm>
                <a:off x="6503823" y="2950501"/>
                <a:ext cx="15804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94823" y="2941501"/>
                  <a:ext cx="17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14:cNvPr>
                <p14:cNvContentPartPr/>
                <p14:nvPr/>
              </p14:nvContentPartPr>
              <p14:xfrm>
                <a:off x="6712263" y="2990821"/>
                <a:ext cx="275760" cy="28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3623" y="2982181"/>
                  <a:ext cx="293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14:cNvPr>
                <p14:cNvContentPartPr/>
                <p14:nvPr/>
              </p14:nvContentPartPr>
              <p14:xfrm>
                <a:off x="6958143" y="2914501"/>
                <a:ext cx="71280" cy="40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49503" y="2905501"/>
                  <a:ext cx="88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14:cNvPr>
                <p14:cNvContentPartPr/>
                <p14:nvPr/>
              </p14:nvContentPartPr>
              <p14:xfrm>
                <a:off x="7036623" y="2908381"/>
                <a:ext cx="70560" cy="37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27983" y="2899741"/>
                  <a:ext cx="8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14:cNvPr>
                <p14:cNvContentPartPr/>
                <p14:nvPr/>
              </p14:nvContentPartPr>
              <p14:xfrm>
                <a:off x="7204383" y="3139501"/>
                <a:ext cx="25884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5743" y="3130501"/>
                  <a:ext cx="27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14:cNvPr>
                <p14:cNvContentPartPr/>
                <p14:nvPr/>
              </p14:nvContentPartPr>
              <p14:xfrm>
                <a:off x="7499943" y="3167221"/>
                <a:ext cx="221760" cy="19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303" y="3158581"/>
                  <a:ext cx="23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14:cNvPr>
                <p14:cNvContentPartPr/>
                <p14:nvPr/>
              </p14:nvContentPartPr>
              <p14:xfrm>
                <a:off x="7648983" y="2960581"/>
                <a:ext cx="259200" cy="41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983" y="2951581"/>
                  <a:ext cx="27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14:cNvPr>
                <p14:cNvContentPartPr/>
                <p14:nvPr/>
              </p14:nvContentPartPr>
              <p14:xfrm>
                <a:off x="5894343" y="3482221"/>
                <a:ext cx="2378520" cy="14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5703" y="3473581"/>
                  <a:ext cx="2396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F5450-BD55-F425-A26C-89D8ED5060D8}"/>
              </a:ext>
            </a:extLst>
          </p:cNvPr>
          <p:cNvGrpSpPr/>
          <p:nvPr/>
        </p:nvGrpSpPr>
        <p:grpSpPr>
          <a:xfrm>
            <a:off x="185463" y="3258438"/>
            <a:ext cx="7427880" cy="1547280"/>
            <a:chOff x="185463" y="3258438"/>
            <a:chExt cx="742788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14:cNvPr>
                <p14:cNvContentPartPr/>
                <p14:nvPr/>
              </p14:nvContentPartPr>
              <p14:xfrm>
                <a:off x="1134783" y="4151238"/>
                <a:ext cx="923760" cy="619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783" y="4142238"/>
                  <a:ext cx="94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14:cNvPr>
                <p14:cNvContentPartPr/>
                <p14:nvPr/>
              </p14:nvContentPartPr>
              <p14:xfrm>
                <a:off x="185463" y="3258438"/>
                <a:ext cx="1538640" cy="120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6463" y="3249798"/>
                  <a:ext cx="15562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14:cNvPr>
                <p14:cNvContentPartPr/>
                <p14:nvPr/>
              </p14:nvContentPartPr>
              <p14:xfrm>
                <a:off x="410823" y="3534198"/>
                <a:ext cx="211680" cy="29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2183" y="3525558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14:cNvPr>
                <p14:cNvContentPartPr/>
                <p14:nvPr/>
              </p14:nvContentPartPr>
              <p14:xfrm>
                <a:off x="671463" y="3528078"/>
                <a:ext cx="19440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2463" y="3519078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14:cNvPr>
                <p14:cNvContentPartPr/>
                <p14:nvPr/>
              </p14:nvContentPartPr>
              <p14:xfrm>
                <a:off x="939663" y="3497838"/>
                <a:ext cx="43992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1023" y="3488838"/>
                  <a:ext cx="457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14:cNvPr>
                <p14:cNvContentPartPr/>
                <p14:nvPr/>
              </p14:nvContentPartPr>
              <p14:xfrm>
                <a:off x="321903" y="3917958"/>
                <a:ext cx="269280" cy="46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263" y="3908958"/>
                  <a:ext cx="286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14:cNvPr>
                <p14:cNvContentPartPr/>
                <p14:nvPr/>
              </p14:nvContentPartPr>
              <p14:xfrm>
                <a:off x="626823" y="4143678"/>
                <a:ext cx="23184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823" y="4135038"/>
                  <a:ext cx="24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14:cNvPr>
                <p14:cNvContentPartPr/>
                <p14:nvPr/>
              </p14:nvContentPartPr>
              <p14:xfrm>
                <a:off x="842103" y="4141158"/>
                <a:ext cx="207360" cy="16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3103" y="4132158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14:cNvPr>
                <p14:cNvContentPartPr/>
                <p14:nvPr/>
              </p14:nvContentPartPr>
              <p14:xfrm>
                <a:off x="1013823" y="3904998"/>
                <a:ext cx="101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183" y="3895998"/>
                  <a:ext cx="118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14:cNvPr>
                <p14:cNvContentPartPr/>
                <p14:nvPr/>
              </p14:nvContentPartPr>
              <p14:xfrm>
                <a:off x="1042623" y="4099038"/>
                <a:ext cx="35100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3983" y="4090398"/>
                  <a:ext cx="3686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14:cNvPr>
                <p14:cNvContentPartPr/>
                <p14:nvPr/>
              </p14:nvContentPartPr>
              <p14:xfrm>
                <a:off x="1937583" y="3885918"/>
                <a:ext cx="3340800" cy="78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8943" y="3877278"/>
                  <a:ext cx="3358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14:cNvPr>
                <p14:cNvContentPartPr/>
                <p14:nvPr/>
              </p14:nvContentPartPr>
              <p14:xfrm>
                <a:off x="1872783" y="3640758"/>
                <a:ext cx="487440" cy="57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4143" y="3631758"/>
                  <a:ext cx="505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14:cNvPr>
                <p14:cNvContentPartPr/>
                <p14:nvPr/>
              </p14:nvContentPartPr>
              <p14:xfrm>
                <a:off x="1977903" y="3777558"/>
                <a:ext cx="5635440" cy="71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9263" y="3768558"/>
                  <a:ext cx="56530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14:cNvPr>
                <p14:cNvContentPartPr/>
                <p14:nvPr/>
              </p14:nvContentPartPr>
              <p14:xfrm>
                <a:off x="1832103" y="3633558"/>
                <a:ext cx="479880" cy="49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3103" y="3624918"/>
                  <a:ext cx="497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14:cNvPr>
                <p14:cNvContentPartPr/>
                <p14:nvPr/>
              </p14:nvContentPartPr>
              <p14:xfrm>
                <a:off x="1239543" y="4212438"/>
                <a:ext cx="782640" cy="519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0543" y="4203438"/>
                  <a:ext cx="80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14:cNvPr>
                <p14:cNvContentPartPr/>
                <p14:nvPr/>
              </p14:nvContentPartPr>
              <p14:xfrm>
                <a:off x="1119303" y="4135758"/>
                <a:ext cx="621360" cy="66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0303" y="4127118"/>
                  <a:ext cx="63900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D58D74E-210D-4375-DF8E-01C527899F0C}"/>
              </a:ext>
            </a:extLst>
          </p:cNvPr>
          <p:cNvGrpSpPr/>
          <p:nvPr/>
        </p:nvGrpSpPr>
        <p:grpSpPr>
          <a:xfrm>
            <a:off x="9694503" y="649878"/>
            <a:ext cx="2479680" cy="1380960"/>
            <a:chOff x="9694503" y="649878"/>
            <a:chExt cx="2479680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14:cNvPr>
                <p14:cNvContentPartPr/>
                <p14:nvPr/>
              </p14:nvContentPartPr>
              <p14:xfrm>
                <a:off x="9694503" y="1619358"/>
                <a:ext cx="911880" cy="7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5863" y="1610718"/>
                  <a:ext cx="92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14:cNvPr>
                <p14:cNvContentPartPr/>
                <p14:nvPr/>
              </p14:nvContentPartPr>
              <p14:xfrm>
                <a:off x="10810143" y="649878"/>
                <a:ext cx="1364040" cy="138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01503" y="641238"/>
                  <a:ext cx="138168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14:cNvPr>
                <p14:cNvContentPartPr/>
                <p14:nvPr/>
              </p14:nvContentPartPr>
              <p14:xfrm>
                <a:off x="11075103" y="1338918"/>
                <a:ext cx="50400" cy="51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66103" y="1330278"/>
                  <a:ext cx="6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14:cNvPr>
                <p14:cNvContentPartPr/>
                <p14:nvPr/>
              </p14:nvContentPartPr>
              <p14:xfrm>
                <a:off x="11052783" y="1264758"/>
                <a:ext cx="298800" cy="62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43783" y="1255758"/>
                  <a:ext cx="316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14:cNvPr>
                <p14:cNvContentPartPr/>
                <p14:nvPr/>
              </p14:nvContentPartPr>
              <p14:xfrm>
                <a:off x="11334303" y="1291758"/>
                <a:ext cx="407520" cy="637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5663" y="1283118"/>
                  <a:ext cx="425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14:cNvPr>
                <p14:cNvContentPartPr/>
                <p14:nvPr/>
              </p14:nvContentPartPr>
              <p14:xfrm>
                <a:off x="9798183" y="735198"/>
                <a:ext cx="901800" cy="76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89543" y="726198"/>
                  <a:ext cx="919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14:cNvPr>
                <p14:cNvContentPartPr/>
                <p14:nvPr/>
              </p14:nvContentPartPr>
              <p14:xfrm>
                <a:off x="10002663" y="843558"/>
                <a:ext cx="250920" cy="556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4023" y="834558"/>
                  <a:ext cx="268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14:cNvPr>
                <p14:cNvContentPartPr/>
                <p14:nvPr/>
              </p14:nvContentPartPr>
              <p14:xfrm>
                <a:off x="10283823" y="963798"/>
                <a:ext cx="287280" cy="42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5183" y="955158"/>
                  <a:ext cx="304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14:cNvPr>
                <p14:cNvContentPartPr/>
                <p14:nvPr/>
              </p14:nvContentPartPr>
              <p14:xfrm>
                <a:off x="10090863" y="1093758"/>
                <a:ext cx="129960" cy="340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82223" y="1085118"/>
                  <a:ext cx="147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14:cNvPr>
                <p14:cNvContentPartPr/>
                <p14:nvPr/>
              </p14:nvContentPartPr>
              <p14:xfrm>
                <a:off x="10529343" y="997278"/>
                <a:ext cx="3394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20703" y="988638"/>
                  <a:ext cx="35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14:cNvPr>
                <p14:cNvContentPartPr/>
                <p14:nvPr/>
              </p14:nvContentPartPr>
              <p14:xfrm>
                <a:off x="10797543" y="890718"/>
                <a:ext cx="123120" cy="298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8903" y="882078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14:cNvPr>
                <p14:cNvContentPartPr/>
                <p14:nvPr/>
              </p14:nvContentPartPr>
              <p14:xfrm>
                <a:off x="10548783" y="999078"/>
                <a:ext cx="608040" cy="233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0143" y="990078"/>
                  <a:ext cx="62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14:cNvPr>
                <p14:cNvContentPartPr/>
                <p14:nvPr/>
              </p14:nvContentPartPr>
              <p14:xfrm>
                <a:off x="10851903" y="846798"/>
                <a:ext cx="352440" cy="766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2903" y="838158"/>
                  <a:ext cx="37008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14:cNvPr>
              <p14:cNvContentPartPr/>
              <p14:nvPr/>
            </p14:nvContentPartPr>
            <p14:xfrm>
              <a:off x="1296423" y="3701238"/>
              <a:ext cx="827280" cy="808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42423" y="3593238"/>
                <a:ext cx="9349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14:cNvPr>
              <p14:cNvContentPartPr/>
              <p14:nvPr/>
            </p14:nvContentPartPr>
            <p14:xfrm>
              <a:off x="1424223" y="4141518"/>
              <a:ext cx="813960" cy="82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370223" y="4033518"/>
                <a:ext cx="9216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14:cNvPr>
              <p14:cNvContentPartPr/>
              <p14:nvPr/>
            </p14:nvContentPartPr>
            <p14:xfrm>
              <a:off x="3165543" y="2655798"/>
              <a:ext cx="3954600" cy="213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11543" y="2548158"/>
                <a:ext cx="406224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14:cNvPr>
              <p14:cNvContentPartPr/>
              <p14:nvPr/>
            </p14:nvContentPartPr>
            <p14:xfrm>
              <a:off x="6448743" y="2419638"/>
              <a:ext cx="955800" cy="478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95103" y="2311638"/>
                <a:ext cx="10634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14:cNvPr>
              <p14:cNvContentPartPr/>
              <p14:nvPr/>
            </p14:nvContentPartPr>
            <p14:xfrm>
              <a:off x="2942703" y="604518"/>
              <a:ext cx="4251600" cy="33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888703" y="496518"/>
                <a:ext cx="435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14:cNvPr>
              <p14:cNvContentPartPr/>
              <p14:nvPr/>
            </p14:nvContentPartPr>
            <p14:xfrm>
              <a:off x="2771343" y="115638"/>
              <a:ext cx="713520" cy="1126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7343" y="7998"/>
                <a:ext cx="82116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14:cNvPr>
              <p14:cNvContentPartPr/>
              <p14:nvPr/>
            </p14:nvContentPartPr>
            <p14:xfrm>
              <a:off x="9176103" y="5349318"/>
              <a:ext cx="2086920" cy="583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122103" y="5241678"/>
                <a:ext cx="219456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2E7A1614-38EB-FFEA-CB07-DE9ED4C1301C}"/>
              </a:ext>
            </a:extLst>
          </p:cNvPr>
          <p:cNvSpPr txBox="1"/>
          <p:nvPr/>
        </p:nvSpPr>
        <p:spPr>
          <a:xfrm>
            <a:off x="9311463" y="5380998"/>
            <a:ext cx="21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confirmation path</a:t>
            </a:r>
          </a:p>
        </p:txBody>
      </p:sp>
    </p:spTree>
    <p:extLst>
      <p:ext uri="{BB962C8B-B14F-4D97-AF65-F5344CB8AC3E}">
        <p14:creationId xmlns:p14="http://schemas.microsoft.com/office/powerpoint/2010/main" val="105456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DA6DB-CA0A-21E6-E11A-66D67062E121}"/>
              </a:ext>
            </a:extLst>
          </p:cNvPr>
          <p:cNvSpPr/>
          <p:nvPr/>
        </p:nvSpPr>
        <p:spPr>
          <a:xfrm>
            <a:off x="1307054" y="650838"/>
            <a:ext cx="2151530" cy="112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DDDD5-B0F9-C2E3-5084-E5CB4346D5F6}"/>
              </a:ext>
            </a:extLst>
          </p:cNvPr>
          <p:cNvSpPr/>
          <p:nvPr/>
        </p:nvSpPr>
        <p:spPr>
          <a:xfrm>
            <a:off x="1384150" y="2492187"/>
            <a:ext cx="2284208" cy="17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Public Player Blm1(){ </a:t>
            </a:r>
            <a:r>
              <a:rPr lang="en-US" dirty="0" err="1"/>
              <a:t>envoke</a:t>
            </a:r>
            <a:r>
              <a:rPr lang="en-US" dirty="0"/>
              <a:t> RM1()</a:t>
            </a:r>
          </a:p>
          <a:p>
            <a:pPr algn="ctr"/>
            <a:r>
              <a:rPr lang="en-US" dirty="0"/>
              <a:t>Return a player}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EAEC-EEBA-11F2-73F8-0F49813B26DB}"/>
              </a:ext>
            </a:extLst>
          </p:cNvPr>
          <p:cNvSpPr/>
          <p:nvPr/>
        </p:nvSpPr>
        <p:spPr>
          <a:xfrm>
            <a:off x="1307054" y="4520902"/>
            <a:ext cx="3028278" cy="186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Access Layer</a:t>
            </a:r>
          </a:p>
          <a:p>
            <a:pPr algn="ctr"/>
            <a:r>
              <a:rPr lang="en-US" dirty="0"/>
              <a:t>Public int RM1(){actually access the Db. Return a result}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53326-06F7-9ABE-D75E-B8755E82C573}"/>
              </a:ext>
            </a:extLst>
          </p:cNvPr>
          <p:cNvSpPr/>
          <p:nvPr/>
        </p:nvSpPr>
        <p:spPr>
          <a:xfrm>
            <a:off x="4378362" y="1775012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IBusiness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DD0E-8B71-EAC4-947A-27C6BAF855F0}"/>
              </a:ext>
            </a:extLst>
          </p:cNvPr>
          <p:cNvSpPr/>
          <p:nvPr/>
        </p:nvSpPr>
        <p:spPr>
          <a:xfrm>
            <a:off x="4283336" y="3542853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IRepo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560F9-54C6-DB89-2FD4-E902175B4A0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668358" y="3351903"/>
            <a:ext cx="614978" cy="6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07F6-38F0-040D-1310-7260B5774458}"/>
              </a:ext>
            </a:extLst>
          </p:cNvPr>
          <p:cNvCxnSpPr>
            <a:endCxn id="6" idx="4"/>
          </p:cNvCxnSpPr>
          <p:nvPr/>
        </p:nvCxnSpPr>
        <p:spPr>
          <a:xfrm flipV="1">
            <a:off x="3458584" y="4468010"/>
            <a:ext cx="1683571" cy="3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13286D-88D2-3347-1139-B14A26F7E204}"/>
              </a:ext>
            </a:extLst>
          </p:cNvPr>
          <p:cNvSpPr/>
          <p:nvPr/>
        </p:nvSpPr>
        <p:spPr>
          <a:xfrm>
            <a:off x="5610113" y="4886661"/>
            <a:ext cx="6099586" cy="1605579"/>
          </a:xfrm>
          <a:prstGeom prst="triangle">
            <a:avLst>
              <a:gd name="adj" fmla="val 4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MockClass</a:t>
            </a:r>
            <a:endParaRPr lang="en-US" dirty="0"/>
          </a:p>
          <a:p>
            <a:pPr algn="ctr"/>
            <a:r>
              <a:rPr lang="en-US" dirty="0"/>
              <a:t>Public int M1(){return 4;}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A0ACC-227C-2546-5032-5504E632CBCB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142155" y="4468010"/>
            <a:ext cx="1945491" cy="122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21395-DD54-3DAB-59A4-2B238A0A3DE5}"/>
              </a:ext>
            </a:extLst>
          </p:cNvPr>
          <p:cNvSpPr txBox="1"/>
          <p:nvPr/>
        </p:nvSpPr>
        <p:spPr>
          <a:xfrm>
            <a:off x="6852621" y="408791"/>
            <a:ext cx="3195021" cy="15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14:cNvPr>
              <p14:cNvContentPartPr/>
              <p14:nvPr/>
            </p14:nvContentPartPr>
            <p14:xfrm>
              <a:off x="8834103" y="3820829"/>
              <a:ext cx="142920" cy="142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5463" y="3812189"/>
                <a:ext cx="16056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14:cNvPr>
              <p14:cNvContentPartPr/>
              <p14:nvPr/>
            </p14:nvContentPartPr>
            <p14:xfrm>
              <a:off x="9833103" y="3912989"/>
              <a:ext cx="48240" cy="158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4103" y="3903989"/>
                <a:ext cx="658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14:cNvPr>
              <p14:cNvContentPartPr/>
              <p14:nvPr/>
            </p14:nvContentPartPr>
            <p14:xfrm>
              <a:off x="10669383" y="3820829"/>
              <a:ext cx="47880" cy="173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0383" y="3812189"/>
                <a:ext cx="6552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14:cNvPr>
              <p14:cNvContentPartPr/>
              <p14:nvPr/>
            </p14:nvContentPartPr>
            <p14:xfrm>
              <a:off x="9296343" y="3261389"/>
              <a:ext cx="46440" cy="46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7703" y="3252749"/>
                <a:ext cx="640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14:cNvPr>
              <p14:cNvContentPartPr/>
              <p14:nvPr/>
            </p14:nvContentPartPr>
            <p14:xfrm>
              <a:off x="9342063" y="3438509"/>
              <a:ext cx="294840" cy="44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423" y="3429869"/>
                <a:ext cx="312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14:cNvPr>
              <p14:cNvContentPartPr/>
              <p14:nvPr/>
            </p14:nvContentPartPr>
            <p14:xfrm>
              <a:off x="10190223" y="3427709"/>
              <a:ext cx="354600" cy="33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1583" y="3419069"/>
                <a:ext cx="372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14:cNvPr>
              <p14:cNvContentPartPr/>
              <p14:nvPr/>
            </p14:nvContentPartPr>
            <p14:xfrm>
              <a:off x="9077103" y="4059509"/>
              <a:ext cx="154440" cy="25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8463" y="4050869"/>
                <a:ext cx="172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14:cNvPr>
              <p14:cNvContentPartPr/>
              <p14:nvPr/>
            </p14:nvContentPartPr>
            <p14:xfrm>
              <a:off x="9193383" y="4074269"/>
              <a:ext cx="13104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4383" y="4065269"/>
                <a:ext cx="14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14:cNvPr>
              <p14:cNvContentPartPr/>
              <p14:nvPr/>
            </p14:nvContentPartPr>
            <p14:xfrm>
              <a:off x="9343143" y="4096589"/>
              <a:ext cx="91440" cy="128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4503" y="4087949"/>
                <a:ext cx="109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14:cNvPr>
              <p14:cNvContentPartPr/>
              <p14:nvPr/>
            </p14:nvContentPartPr>
            <p14:xfrm>
              <a:off x="9486423" y="3904349"/>
              <a:ext cx="114840" cy="38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7783" y="3895349"/>
                <a:ext cx="132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14:cNvPr>
              <p14:cNvContentPartPr/>
              <p14:nvPr/>
            </p14:nvContentPartPr>
            <p14:xfrm>
              <a:off x="9691263" y="4112069"/>
              <a:ext cx="19440" cy="19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2623" y="4103429"/>
                <a:ext cx="37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14:cNvPr>
              <p14:cNvContentPartPr/>
              <p14:nvPr/>
            </p14:nvContentPartPr>
            <p14:xfrm>
              <a:off x="9721503" y="3979589"/>
              <a:ext cx="7920" cy="8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2863" y="3970589"/>
                <a:ext cx="25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14:cNvPr>
              <p14:cNvContentPartPr/>
              <p14:nvPr/>
            </p14:nvContentPartPr>
            <p14:xfrm>
              <a:off x="9756423" y="3788789"/>
              <a:ext cx="81720" cy="55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7423" y="3780149"/>
                <a:ext cx="993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14:cNvPr>
              <p14:cNvContentPartPr/>
              <p14:nvPr/>
            </p14:nvContentPartPr>
            <p14:xfrm>
              <a:off x="10069263" y="4184069"/>
              <a:ext cx="213840" cy="52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0623" y="4175429"/>
                <a:ext cx="231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14:cNvPr>
              <p14:cNvContentPartPr/>
              <p14:nvPr/>
            </p14:nvContentPartPr>
            <p14:xfrm>
              <a:off x="10251423" y="4211789"/>
              <a:ext cx="171720" cy="161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2423" y="4202789"/>
                <a:ext cx="189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14:cNvPr>
              <p14:cNvContentPartPr/>
              <p14:nvPr/>
            </p14:nvContentPartPr>
            <p14:xfrm>
              <a:off x="10387863" y="4232669"/>
              <a:ext cx="85680" cy="13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9223" y="4224029"/>
                <a:ext cx="103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14:cNvPr>
              <p14:cNvContentPartPr/>
              <p14:nvPr/>
            </p14:nvContentPartPr>
            <p14:xfrm>
              <a:off x="10512063" y="4265789"/>
              <a:ext cx="162360" cy="13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3423" y="4257149"/>
                <a:ext cx="180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14:cNvPr>
              <p14:cNvContentPartPr/>
              <p14:nvPr/>
            </p14:nvContentPartPr>
            <p14:xfrm>
              <a:off x="10742823" y="4054469"/>
              <a:ext cx="66240" cy="353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4183" y="4045829"/>
                <a:ext cx="83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14:cNvPr>
              <p14:cNvContentPartPr/>
              <p14:nvPr/>
            </p14:nvContentPartPr>
            <p14:xfrm>
              <a:off x="10480023" y="4208549"/>
              <a:ext cx="339840" cy="8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1023" y="4199549"/>
                <a:ext cx="357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14:cNvPr>
              <p14:cNvContentPartPr/>
              <p14:nvPr/>
            </p14:nvContentPartPr>
            <p14:xfrm>
              <a:off x="10845423" y="4022429"/>
              <a:ext cx="159120" cy="35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6423" y="4013429"/>
                <a:ext cx="176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14:cNvPr>
              <p14:cNvContentPartPr/>
              <p14:nvPr/>
            </p14:nvContentPartPr>
            <p14:xfrm>
              <a:off x="11139543" y="4235189"/>
              <a:ext cx="18000" cy="2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0543" y="4226189"/>
                <a:ext cx="35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14:cNvPr>
              <p14:cNvContentPartPr/>
              <p14:nvPr/>
            </p14:nvContentPartPr>
            <p14:xfrm>
              <a:off x="11052063" y="4035389"/>
              <a:ext cx="173880" cy="387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3063" y="4026389"/>
                <a:ext cx="191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14:cNvPr>
              <p14:cNvContentPartPr/>
              <p14:nvPr/>
            </p14:nvContentPartPr>
            <p14:xfrm>
              <a:off x="11223783" y="4313669"/>
              <a:ext cx="101520" cy="33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15143" y="4304669"/>
                <a:ext cx="119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14:cNvPr>
              <p14:cNvContentPartPr/>
              <p14:nvPr/>
            </p14:nvContentPartPr>
            <p14:xfrm>
              <a:off x="6685983" y="3270029"/>
              <a:ext cx="253800" cy="688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6983" y="3261389"/>
                <a:ext cx="2714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14:cNvPr>
              <p14:cNvContentPartPr/>
              <p14:nvPr/>
            </p14:nvContentPartPr>
            <p14:xfrm>
              <a:off x="6792183" y="4109549"/>
              <a:ext cx="249840" cy="443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83543" y="4100549"/>
                <a:ext cx="267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14:cNvPr>
              <p14:cNvContentPartPr/>
              <p14:nvPr/>
            </p14:nvContentPartPr>
            <p14:xfrm>
              <a:off x="7152183" y="5921069"/>
              <a:ext cx="262440" cy="4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43183" y="5912429"/>
                <a:ext cx="280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34298-D7B8-EF43-B93B-54B48EAB822D}"/>
              </a:ext>
            </a:extLst>
          </p:cNvPr>
          <p:cNvGrpSpPr/>
          <p:nvPr/>
        </p:nvGrpSpPr>
        <p:grpSpPr>
          <a:xfrm>
            <a:off x="7004583" y="4569629"/>
            <a:ext cx="1313280" cy="1112040"/>
            <a:chOff x="7004583" y="4569629"/>
            <a:chExt cx="1313280" cy="11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14:cNvPr>
                <p14:cNvContentPartPr/>
                <p14:nvPr/>
              </p14:nvContentPartPr>
              <p14:xfrm>
                <a:off x="7014663" y="4744589"/>
                <a:ext cx="46440" cy="14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6023" y="4735589"/>
                  <a:ext cx="6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14:cNvPr>
                <p14:cNvContentPartPr/>
                <p14:nvPr/>
              </p14:nvContentPartPr>
              <p14:xfrm>
                <a:off x="7099263" y="4779149"/>
                <a:ext cx="45720" cy="7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0623" y="4770509"/>
                  <a:ext cx="6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14:cNvPr>
                <p14:cNvContentPartPr/>
                <p14:nvPr/>
              </p14:nvContentPartPr>
              <p14:xfrm>
                <a:off x="7408143" y="4682669"/>
                <a:ext cx="35280" cy="9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9143" y="4674029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14:cNvPr>
                <p14:cNvContentPartPr/>
                <p14:nvPr/>
              </p14:nvContentPartPr>
              <p14:xfrm>
                <a:off x="7478703" y="4727309"/>
                <a:ext cx="23400" cy="122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0063" y="4718309"/>
                  <a:ext cx="41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14:cNvPr>
                <p14:cNvContentPartPr/>
                <p14:nvPr/>
              </p14:nvContentPartPr>
              <p14:xfrm>
                <a:off x="7647903" y="4757549"/>
                <a:ext cx="14040" cy="2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38903" y="4748549"/>
                  <a:ext cx="3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14:cNvPr>
                <p14:cNvContentPartPr/>
                <p14:nvPr/>
              </p14:nvContentPartPr>
              <p14:xfrm>
                <a:off x="7665543" y="4867349"/>
                <a:ext cx="11880" cy="5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6903" y="4858709"/>
                  <a:ext cx="2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14:cNvPr>
                <p14:cNvContentPartPr/>
                <p14:nvPr/>
              </p14:nvContentPartPr>
              <p14:xfrm>
                <a:off x="7772103" y="4754669"/>
                <a:ext cx="122400" cy="5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3103" y="4746029"/>
                  <a:ext cx="140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14:cNvPr>
                <p14:cNvContentPartPr/>
                <p14:nvPr/>
              </p14:nvContentPartPr>
              <p14:xfrm>
                <a:off x="8082423" y="4696349"/>
                <a:ext cx="7308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3783" y="4687709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14:cNvPr>
                <p14:cNvContentPartPr/>
                <p14:nvPr/>
              </p14:nvContentPartPr>
              <p14:xfrm>
                <a:off x="8190063" y="4909109"/>
                <a:ext cx="12780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1423" y="4900469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14:cNvPr>
                <p14:cNvContentPartPr/>
                <p14:nvPr/>
              </p14:nvContentPartPr>
              <p14:xfrm>
                <a:off x="7148223" y="4771229"/>
                <a:ext cx="58320" cy="25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9223" y="4762229"/>
                  <a:ext cx="75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14:cNvPr>
                <p14:cNvContentPartPr/>
                <p14:nvPr/>
              </p14:nvContentPartPr>
              <p14:xfrm>
                <a:off x="7030143" y="4737389"/>
                <a:ext cx="186840" cy="47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1503" y="4728749"/>
                  <a:ext cx="20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14:cNvPr>
                <p14:cNvContentPartPr/>
                <p14:nvPr/>
              </p14:nvContentPartPr>
              <p14:xfrm>
                <a:off x="7060743" y="5014589"/>
                <a:ext cx="162360" cy="3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1743" y="5005949"/>
                  <a:ext cx="18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14:cNvPr>
                <p14:cNvContentPartPr/>
                <p14:nvPr/>
              </p14:nvContentPartPr>
              <p14:xfrm>
                <a:off x="7261623" y="4775549"/>
                <a:ext cx="9720" cy="25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23" y="4766549"/>
                  <a:ext cx="27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14:cNvPr>
                <p14:cNvContentPartPr/>
                <p14:nvPr/>
              </p14:nvContentPartPr>
              <p14:xfrm>
                <a:off x="7247583" y="4769069"/>
                <a:ext cx="120960" cy="26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8943" y="4760069"/>
                  <a:ext cx="13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14:cNvPr>
                <p14:cNvContentPartPr/>
                <p14:nvPr/>
              </p14:nvContentPartPr>
              <p14:xfrm>
                <a:off x="7790103" y="4569629"/>
                <a:ext cx="191160" cy="36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1463" y="4560629"/>
                  <a:ext cx="208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14:cNvPr>
                <p14:cNvContentPartPr/>
                <p14:nvPr/>
              </p14:nvContentPartPr>
              <p14:xfrm>
                <a:off x="7845903" y="4748909"/>
                <a:ext cx="330840" cy="38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7263" y="4739909"/>
                  <a:ext cx="348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14:cNvPr>
                <p14:cNvContentPartPr/>
                <p14:nvPr/>
              </p14:nvContentPartPr>
              <p14:xfrm>
                <a:off x="7004583" y="5042309"/>
                <a:ext cx="419760" cy="4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5943" y="5033309"/>
                  <a:ext cx="437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14:cNvPr>
                <p14:cNvContentPartPr/>
                <p14:nvPr/>
              </p14:nvContentPartPr>
              <p14:xfrm>
                <a:off x="7866423" y="5024669"/>
                <a:ext cx="276840" cy="4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57783" y="5016029"/>
                  <a:ext cx="29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14:cNvPr>
                <p14:cNvContentPartPr/>
                <p14:nvPr/>
              </p14:nvContentPartPr>
              <p14:xfrm>
                <a:off x="7044903" y="5268749"/>
                <a:ext cx="36720" cy="12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36263" y="5259749"/>
                  <a:ext cx="5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14:cNvPr>
                <p14:cNvContentPartPr/>
                <p14:nvPr/>
              </p14:nvContentPartPr>
              <p14:xfrm>
                <a:off x="7196823" y="5373869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7823" y="5364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14:cNvPr>
                <p14:cNvContentPartPr/>
                <p14:nvPr/>
              </p14:nvContentPartPr>
              <p14:xfrm>
                <a:off x="7485543" y="5335709"/>
                <a:ext cx="2808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76903" y="5327069"/>
                  <a:ext cx="4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14:cNvPr>
                <p14:cNvContentPartPr/>
                <p14:nvPr/>
              </p14:nvContentPartPr>
              <p14:xfrm>
                <a:off x="7491663" y="5468549"/>
                <a:ext cx="756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2663" y="5459549"/>
                  <a:ext cx="2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14:cNvPr>
                <p14:cNvContentPartPr/>
                <p14:nvPr/>
              </p14:nvContentPartPr>
              <p14:xfrm>
                <a:off x="7078383" y="5553509"/>
                <a:ext cx="304560" cy="6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9743" y="5544509"/>
                  <a:ext cx="322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14:cNvPr>
                <p14:cNvContentPartPr/>
                <p14:nvPr/>
              </p14:nvContentPartPr>
              <p14:xfrm>
                <a:off x="7726383" y="5509949"/>
                <a:ext cx="372600" cy="5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7743" y="5500949"/>
                  <a:ext cx="39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14:cNvPr>
                <p14:cNvContentPartPr/>
                <p14:nvPr/>
              </p14:nvContentPartPr>
              <p14:xfrm>
                <a:off x="8236863" y="5517869"/>
                <a:ext cx="4824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8223" y="5508869"/>
                  <a:ext cx="658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9B25FE-8AF6-BF92-D185-642AB35ECA53}"/>
              </a:ext>
            </a:extLst>
          </p:cNvPr>
          <p:cNvGrpSpPr/>
          <p:nvPr/>
        </p:nvGrpSpPr>
        <p:grpSpPr>
          <a:xfrm>
            <a:off x="7819983" y="5973629"/>
            <a:ext cx="506160" cy="166680"/>
            <a:chOff x="7819983" y="5973629"/>
            <a:chExt cx="5061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14:cNvPr>
                <p14:cNvContentPartPr/>
                <p14:nvPr/>
              </p14:nvContentPartPr>
              <p14:xfrm>
                <a:off x="7819983" y="5991629"/>
                <a:ext cx="226080" cy="3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1343" y="5982629"/>
                  <a:ext cx="24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14:cNvPr>
                <p14:cNvContentPartPr/>
                <p14:nvPr/>
              </p14:nvContentPartPr>
              <p14:xfrm>
                <a:off x="8230023" y="5973629"/>
                <a:ext cx="96120" cy="16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1023" y="5964629"/>
                  <a:ext cx="1137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14:cNvPr>
              <p14:cNvContentPartPr/>
              <p14:nvPr/>
            </p14:nvContentPartPr>
            <p14:xfrm>
              <a:off x="6568983" y="6380429"/>
              <a:ext cx="445680" cy="36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60343" y="6371429"/>
                <a:ext cx="463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14:cNvPr>
              <p14:cNvContentPartPr/>
              <p14:nvPr/>
            </p14:nvContentPartPr>
            <p14:xfrm>
              <a:off x="7088103" y="6288629"/>
              <a:ext cx="279360" cy="485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79463" y="6279989"/>
                <a:ext cx="29700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417A7E3-5C64-FDC4-66BC-2EF244A61F1D}"/>
              </a:ext>
            </a:extLst>
          </p:cNvPr>
          <p:cNvGrpSpPr/>
          <p:nvPr/>
        </p:nvGrpSpPr>
        <p:grpSpPr>
          <a:xfrm>
            <a:off x="5297103" y="1578749"/>
            <a:ext cx="6420240" cy="1600920"/>
            <a:chOff x="5297103" y="1578749"/>
            <a:chExt cx="6420240" cy="16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14:cNvPr>
                <p14:cNvContentPartPr/>
                <p14:nvPr/>
              </p14:nvContentPartPr>
              <p14:xfrm>
                <a:off x="9194823" y="2293349"/>
                <a:ext cx="28080" cy="886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85823" y="2284709"/>
                  <a:ext cx="457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14:cNvPr>
                <p14:cNvContentPartPr/>
                <p14:nvPr/>
              </p14:nvContentPartPr>
              <p14:xfrm>
                <a:off x="9208863" y="2267429"/>
                <a:ext cx="331920" cy="89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00223" y="2258429"/>
                  <a:ext cx="3495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14:cNvPr>
                <p14:cNvContentPartPr/>
                <p14:nvPr/>
              </p14:nvContentPartPr>
              <p14:xfrm>
                <a:off x="9652383" y="2664509"/>
                <a:ext cx="2743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3383" y="2655869"/>
                  <a:ext cx="291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14:cNvPr>
                <p14:cNvContentPartPr/>
                <p14:nvPr/>
              </p14:nvContentPartPr>
              <p14:xfrm>
                <a:off x="9811863" y="2753789"/>
                <a:ext cx="266040" cy="31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3223" y="2744789"/>
                  <a:ext cx="283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14:cNvPr>
                <p14:cNvContentPartPr/>
                <p14:nvPr/>
              </p14:nvContentPartPr>
              <p14:xfrm>
                <a:off x="10175463" y="2796989"/>
                <a:ext cx="258840" cy="10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6823" y="2788349"/>
                  <a:ext cx="276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14:cNvPr>
                <p14:cNvContentPartPr/>
                <p14:nvPr/>
              </p14:nvContentPartPr>
              <p14:xfrm>
                <a:off x="10525383" y="2736509"/>
                <a:ext cx="249840" cy="42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6383" y="2727509"/>
                  <a:ext cx="26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14:cNvPr>
                <p14:cNvContentPartPr/>
                <p14:nvPr/>
              </p14:nvContentPartPr>
              <p14:xfrm>
                <a:off x="10794663" y="2800949"/>
                <a:ext cx="379440" cy="24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5663" y="2792309"/>
                  <a:ext cx="397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14:cNvPr>
                <p14:cNvContentPartPr/>
                <p14:nvPr/>
              </p14:nvContentPartPr>
              <p14:xfrm>
                <a:off x="11207223" y="2812469"/>
                <a:ext cx="510120" cy="33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98223" y="2803469"/>
                  <a:ext cx="52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14:cNvPr>
                <p14:cNvContentPartPr/>
                <p14:nvPr/>
              </p14:nvContentPartPr>
              <p14:xfrm>
                <a:off x="7482303" y="2635709"/>
                <a:ext cx="1528920" cy="14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3303" y="2627069"/>
                  <a:ext cx="1546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14:cNvPr>
                <p14:cNvContentPartPr/>
                <p14:nvPr/>
              </p14:nvContentPartPr>
              <p14:xfrm>
                <a:off x="7697583" y="2580269"/>
                <a:ext cx="47160" cy="2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8943" y="2571629"/>
                  <a:ext cx="64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14:cNvPr>
                <p14:cNvContentPartPr/>
                <p14:nvPr/>
              </p14:nvContentPartPr>
              <p14:xfrm>
                <a:off x="5667903" y="2605469"/>
                <a:ext cx="2237400" cy="107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9263" y="2596469"/>
                  <a:ext cx="225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14:cNvPr>
                <p14:cNvContentPartPr/>
                <p14:nvPr/>
              </p14:nvContentPartPr>
              <p14:xfrm>
                <a:off x="5297103" y="2282549"/>
                <a:ext cx="820440" cy="85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8103" y="2273909"/>
                  <a:ext cx="8380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14:cNvPr>
                <p14:cNvContentPartPr/>
                <p14:nvPr/>
              </p14:nvContentPartPr>
              <p14:xfrm>
                <a:off x="6125463" y="1734629"/>
                <a:ext cx="232200" cy="100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6463" y="1725989"/>
                  <a:ext cx="2498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14:cNvPr>
                <p14:cNvContentPartPr/>
                <p14:nvPr/>
              </p14:nvContentPartPr>
              <p14:xfrm>
                <a:off x="6187743" y="1651469"/>
                <a:ext cx="496800" cy="1076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9103" y="1642469"/>
                  <a:ext cx="51444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14:cNvPr>
                <p14:cNvContentPartPr/>
                <p14:nvPr/>
              </p14:nvContentPartPr>
              <p14:xfrm>
                <a:off x="6798303" y="1943789"/>
                <a:ext cx="135000" cy="67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9303" y="1934789"/>
                  <a:ext cx="1526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14:cNvPr>
                <p14:cNvContentPartPr/>
                <p14:nvPr/>
              </p14:nvContentPartPr>
              <p14:xfrm>
                <a:off x="6404103" y="1820669"/>
                <a:ext cx="880200" cy="1021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5103" y="1812029"/>
                  <a:ext cx="89784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14:cNvPr>
                <p14:cNvContentPartPr/>
                <p14:nvPr/>
              </p14:nvContentPartPr>
              <p14:xfrm>
                <a:off x="6787143" y="1745429"/>
                <a:ext cx="691920" cy="241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78143" y="1736789"/>
                  <a:ext cx="70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14:cNvPr>
                <p14:cNvContentPartPr/>
                <p14:nvPr/>
              </p14:nvContentPartPr>
              <p14:xfrm>
                <a:off x="7588863" y="1578749"/>
                <a:ext cx="479160" cy="982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0223" y="1569749"/>
                  <a:ext cx="496800" cy="10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C3AC96-377C-C9C7-ABA0-4565327FFEC9}"/>
              </a:ext>
            </a:extLst>
          </p:cNvPr>
          <p:cNvGrpSpPr/>
          <p:nvPr/>
        </p:nvGrpSpPr>
        <p:grpSpPr>
          <a:xfrm>
            <a:off x="1549863" y="354029"/>
            <a:ext cx="1759320" cy="1020600"/>
            <a:chOff x="1549863" y="354029"/>
            <a:chExt cx="175932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14:cNvPr>
                <p14:cNvContentPartPr/>
                <p14:nvPr/>
              </p14:nvContentPartPr>
              <p14:xfrm>
                <a:off x="1549863" y="569309"/>
                <a:ext cx="775080" cy="80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1223" y="560309"/>
                  <a:ext cx="792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14:cNvPr>
                <p14:cNvContentPartPr/>
                <p14:nvPr/>
              </p14:nvContentPartPr>
              <p14:xfrm>
                <a:off x="2243943" y="424229"/>
                <a:ext cx="352800" cy="75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4943" y="415229"/>
                  <a:ext cx="3704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14:cNvPr>
                <p14:cNvContentPartPr/>
                <p14:nvPr/>
              </p14:nvContentPartPr>
              <p14:xfrm>
                <a:off x="3032343" y="469229"/>
                <a:ext cx="26280" cy="63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23703" y="460589"/>
                  <a:ext cx="4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14:cNvPr>
                <p14:cNvContentPartPr/>
                <p14:nvPr/>
              </p14:nvContentPartPr>
              <p14:xfrm>
                <a:off x="2795463" y="354029"/>
                <a:ext cx="513720" cy="21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86463" y="345389"/>
                  <a:ext cx="531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14:cNvPr>
                <p14:cNvContentPartPr/>
                <p14:nvPr/>
              </p14:nvContentPartPr>
              <p14:xfrm>
                <a:off x="2800863" y="1029749"/>
                <a:ext cx="438840" cy="69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92223" y="1020749"/>
                  <a:ext cx="45648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759A7FD-A3A0-F82E-E459-761F8865CCB8}"/>
              </a:ext>
            </a:extLst>
          </p:cNvPr>
          <p:cNvSpPr txBox="1"/>
          <p:nvPr/>
        </p:nvSpPr>
        <p:spPr>
          <a:xfrm>
            <a:off x="255739" y="2463690"/>
            <a:ext cx="6343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HttpGet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GetCart</a:t>
            </a:r>
            <a:r>
              <a:rPr lang="en-US" dirty="0">
                <a:solidFill>
                  <a:srgbClr val="FF0000"/>
                </a:solidFill>
              </a:rPr>
              <a:t>)] </a:t>
            </a:r>
          </a:p>
          <a:p>
            <a:r>
              <a:rPr lang="en-US" dirty="0">
                <a:solidFill>
                  <a:srgbClr val="FF0000"/>
                </a:solidFill>
              </a:rPr>
              <a:t>Public async task&lt;List&lt;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&gt;&gt; jerry(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int,int</a:t>
            </a:r>
            <a:r>
              <a:rPr lang="en-US" dirty="0">
                <a:solidFill>
                  <a:srgbClr val="FF0000"/>
                </a:solidFill>
              </a:rPr>
              <a:t>&gt; x){</a:t>
            </a:r>
          </a:p>
          <a:p>
            <a:r>
              <a:rPr lang="en-US" dirty="0">
                <a:solidFill>
                  <a:srgbClr val="FF0000"/>
                </a:solidFill>
              </a:rPr>
              <a:t>	make </a:t>
            </a:r>
            <a:r>
              <a:rPr lang="en-US" dirty="0" err="1">
                <a:solidFill>
                  <a:srgbClr val="FF0000"/>
                </a:solidFill>
              </a:rPr>
              <a:t>callsl</a:t>
            </a:r>
            <a:r>
              <a:rPr lang="en-US" dirty="0">
                <a:solidFill>
                  <a:srgbClr val="FF0000"/>
                </a:solidFill>
              </a:rPr>
              <a:t> to get the products based on the ID</a:t>
            </a:r>
          </a:p>
          <a:p>
            <a:r>
              <a:rPr lang="en-US" dirty="0">
                <a:solidFill>
                  <a:srgbClr val="FF0000"/>
                </a:solidFill>
              </a:rPr>
              <a:t>	Return 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CartDto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</a:rPr>
              <a:t>Name</a:t>
            </a:r>
          </a:p>
          <a:p>
            <a:r>
              <a:rPr lang="en-US" dirty="0">
                <a:solidFill>
                  <a:schemeClr val="accent6"/>
                </a:solidFill>
              </a:rPr>
              <a:t>Quantity</a:t>
            </a:r>
          </a:p>
          <a:p>
            <a:r>
              <a:rPr lang="en-US" dirty="0">
                <a:solidFill>
                  <a:schemeClr val="accent6"/>
                </a:solidFill>
              </a:rPr>
              <a:t>Image</a:t>
            </a:r>
          </a:p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  <a:p>
            <a:r>
              <a:rPr lang="en-US" dirty="0">
                <a:solidFill>
                  <a:schemeClr val="accent6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06B9A40-1F12-0821-0D24-5C1719CADC65}"/>
              </a:ext>
            </a:extLst>
          </p:cNvPr>
          <p:cNvGrpSpPr/>
          <p:nvPr/>
        </p:nvGrpSpPr>
        <p:grpSpPr>
          <a:xfrm>
            <a:off x="2591435" y="2277517"/>
            <a:ext cx="1038240" cy="5760"/>
            <a:chOff x="2591435" y="2277517"/>
            <a:chExt cx="103824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14:cNvPr>
                <p14:cNvContentPartPr/>
                <p14:nvPr/>
              </p14:nvContentPartPr>
              <p14:xfrm>
                <a:off x="2591435" y="2277517"/>
                <a:ext cx="720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2435" y="2268877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14:cNvPr>
                <p14:cNvContentPartPr/>
                <p14:nvPr/>
              </p14:nvContentPartPr>
              <p14:xfrm>
                <a:off x="2905715" y="2277517"/>
                <a:ext cx="21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6715" y="2268877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14:cNvPr>
                <p14:cNvContentPartPr/>
                <p14:nvPr/>
              </p14:nvContentPartPr>
              <p14:xfrm>
                <a:off x="3629315" y="22829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0315" y="22742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14:cNvPr>
                <p14:cNvContentPartPr/>
                <p14:nvPr/>
              </p14:nvContentPartPr>
              <p14:xfrm>
                <a:off x="3629315" y="2281117"/>
                <a:ext cx="3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0315" y="227211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203640-8FFD-7D78-E4FA-54AABBA33693}"/>
              </a:ext>
            </a:extLst>
          </p:cNvPr>
          <p:cNvSpPr txBox="1"/>
          <p:nvPr/>
        </p:nvSpPr>
        <p:spPr>
          <a:xfrm>
            <a:off x="4852496" y="71530"/>
            <a:ext cx="77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pushing to a remote version of your feature branch, </a:t>
            </a:r>
          </a:p>
          <a:p>
            <a:r>
              <a:rPr lang="en-US" dirty="0"/>
              <a:t>1. Git pull from origin/main.</a:t>
            </a:r>
          </a:p>
          <a:p>
            <a:r>
              <a:rPr lang="en-US" dirty="0"/>
              <a:t>Resolve any conflicts locally.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14:cNvPr>
              <p14:cNvContentPartPr/>
              <p14:nvPr/>
            </p14:nvContentPartPr>
            <p14:xfrm>
              <a:off x="4098219" y="2264273"/>
              <a:ext cx="77040" cy="40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0579" y="2246273"/>
                <a:ext cx="112680" cy="763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FBBFE60-53BA-722A-2C0F-F4D34333F11B}"/>
              </a:ext>
            </a:extLst>
          </p:cNvPr>
          <p:cNvSpPr txBox="1"/>
          <p:nvPr/>
        </p:nvSpPr>
        <p:spPr>
          <a:xfrm>
            <a:off x="8634903" y="5411008"/>
            <a:ext cx="181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Resolve merge conflicts here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14:cNvPr>
              <p14:cNvContentPartPr/>
              <p14:nvPr/>
            </p14:nvContentPartPr>
            <p14:xfrm>
              <a:off x="5357139" y="2538593"/>
              <a:ext cx="14400" cy="52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8139" y="2529593"/>
                <a:ext cx="32040" cy="7056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6924B4B-57BD-E9EA-0F65-4D7F412F6261}"/>
              </a:ext>
            </a:extLst>
          </p:cNvPr>
          <p:cNvSpPr txBox="1"/>
          <p:nvPr/>
        </p:nvSpPr>
        <p:spPr>
          <a:xfrm>
            <a:off x="9011795" y="5630656"/>
            <a:ext cx="41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Push to remote/</a:t>
            </a:r>
            <a:r>
              <a:rPr lang="en-US" dirty="0" err="1"/>
              <a:t>featureBranch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C640A-47D9-D24B-37AE-6C85C8614229}"/>
              </a:ext>
            </a:extLst>
          </p:cNvPr>
          <p:cNvSpPr txBox="1"/>
          <p:nvPr/>
        </p:nvSpPr>
        <p:spPr>
          <a:xfrm>
            <a:off x="7175020" y="5622439"/>
            <a:ext cx="41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PR into remote/main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AC19C4-7DFC-6F20-4F8B-F2E15893FBFE}"/>
              </a:ext>
            </a:extLst>
          </p:cNvPr>
          <p:cNvSpPr txBox="1"/>
          <p:nvPr/>
        </p:nvSpPr>
        <p:spPr>
          <a:xfrm>
            <a:off x="423157" y="5991771"/>
            <a:ext cx="467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other team members are going to be changing code and </a:t>
            </a:r>
            <a:r>
              <a:rPr lang="en-US" dirty="0" err="1"/>
              <a:t>PRing</a:t>
            </a:r>
            <a:r>
              <a:rPr lang="en-US" dirty="0"/>
              <a:t> into remote/main while you are working on your feature branch..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DD425-85C3-F865-BD35-5C873D014BF1}"/>
              </a:ext>
            </a:extLst>
          </p:cNvPr>
          <p:cNvCxnSpPr/>
          <p:nvPr/>
        </p:nvCxnSpPr>
        <p:spPr>
          <a:xfrm flipV="1">
            <a:off x="606056" y="3157870"/>
            <a:ext cx="10552814" cy="37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425754-D86A-AA41-6751-D15B4A4A7F85}"/>
              </a:ext>
            </a:extLst>
          </p:cNvPr>
          <p:cNvSpPr txBox="1"/>
          <p:nvPr/>
        </p:nvSpPr>
        <p:spPr>
          <a:xfrm>
            <a:off x="0" y="3337185"/>
            <a:ext cx="162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Create a repo..</a:t>
            </a:r>
          </a:p>
          <a:p>
            <a:r>
              <a:rPr lang="en-US" sz="1000" dirty="0"/>
              <a:t>Time passes like the sands in an hourglass….</a:t>
            </a:r>
          </a:p>
          <a:p>
            <a:r>
              <a:rPr lang="en-US" sz="1000" dirty="0"/>
              <a:t>So are the days of our lives.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75836-77A9-EEF0-CDCA-A7D48BC3974F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197878" y="2748581"/>
            <a:ext cx="253069" cy="4293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6F285E-3FB6-FB4F-BC23-D2668E343A7F}"/>
              </a:ext>
            </a:extLst>
          </p:cNvPr>
          <p:cNvSpPr txBox="1"/>
          <p:nvPr/>
        </p:nvSpPr>
        <p:spPr>
          <a:xfrm>
            <a:off x="310458" y="1979140"/>
            <a:ext cx="2280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You have your local repo. BEFORE starting on any new feature You </a:t>
            </a:r>
            <a:r>
              <a:rPr lang="en-US" sz="1100" dirty="0">
                <a:solidFill>
                  <a:srgbClr val="FF0000"/>
                </a:solidFill>
              </a:rPr>
              <a:t>git pull</a:t>
            </a:r>
            <a:r>
              <a:rPr lang="en-US" sz="1100" dirty="0"/>
              <a:t> on local/main to get the most up to date code from origin/main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35FBF4-28B5-B7A5-BE2F-DD4A171BACE1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1450947" y="2707261"/>
            <a:ext cx="1163851" cy="413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216BF2-619C-25AA-7C14-8C11B96447C7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2570577" y="1738301"/>
            <a:ext cx="44221" cy="20388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0F3661-785C-3A33-4731-F6F7ECB42AE8}"/>
              </a:ext>
            </a:extLst>
          </p:cNvPr>
          <p:cNvSpPr txBox="1"/>
          <p:nvPr/>
        </p:nvSpPr>
        <p:spPr>
          <a:xfrm>
            <a:off x="1851905" y="968860"/>
            <a:ext cx="14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You now have an exact mirror of the repo on your local machine.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345715-BC77-D492-45EC-E94472A73ED2}"/>
              </a:ext>
            </a:extLst>
          </p:cNvPr>
          <p:cNvCxnSpPr>
            <a:cxnSpLocks/>
          </p:cNvCxnSpPr>
          <p:nvPr/>
        </p:nvCxnSpPr>
        <p:spPr>
          <a:xfrm flipV="1">
            <a:off x="2598635" y="2180278"/>
            <a:ext cx="887851" cy="5269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7F76C4-8BD5-3982-A68F-2301F0181082}"/>
              </a:ext>
            </a:extLst>
          </p:cNvPr>
          <p:cNvSpPr txBox="1"/>
          <p:nvPr/>
        </p:nvSpPr>
        <p:spPr>
          <a:xfrm>
            <a:off x="3483132" y="1396089"/>
            <a:ext cx="1437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 Create a new feature branch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02D024-0FB4-CC58-5457-8AAE8B5CF3A1}"/>
              </a:ext>
            </a:extLst>
          </p:cNvPr>
          <p:cNvCxnSpPr>
            <a:cxnSpLocks/>
          </p:cNvCxnSpPr>
          <p:nvPr/>
        </p:nvCxnSpPr>
        <p:spPr>
          <a:xfrm flipH="1" flipV="1">
            <a:off x="1760256" y="3219285"/>
            <a:ext cx="382309" cy="4436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9FC228-0CE8-8E87-88EE-01CAE5A91A3A}"/>
              </a:ext>
            </a:extLst>
          </p:cNvPr>
          <p:cNvCxnSpPr>
            <a:cxnSpLocks/>
          </p:cNvCxnSpPr>
          <p:nvPr/>
        </p:nvCxnSpPr>
        <p:spPr>
          <a:xfrm flipH="1">
            <a:off x="2142565" y="3662917"/>
            <a:ext cx="6551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444EAE-6E44-C53B-8A4C-E9CC26E23C18}"/>
              </a:ext>
            </a:extLst>
          </p:cNvPr>
          <p:cNvSpPr txBox="1"/>
          <p:nvPr/>
        </p:nvSpPr>
        <p:spPr>
          <a:xfrm>
            <a:off x="2038430" y="3863743"/>
            <a:ext cx="1734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 Meanwhile… </a:t>
            </a:r>
          </a:p>
          <a:p>
            <a:r>
              <a:rPr lang="en-US" sz="1100" dirty="0"/>
              <a:t>Joe Nobody decided to clone and add some comments to the same files that you are adding code to.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AFD132-DE87-7E70-96A9-25AACBB48EBF}"/>
              </a:ext>
            </a:extLst>
          </p:cNvPr>
          <p:cNvCxnSpPr>
            <a:cxnSpLocks/>
          </p:cNvCxnSpPr>
          <p:nvPr/>
        </p:nvCxnSpPr>
        <p:spPr>
          <a:xfrm flipH="1">
            <a:off x="2761878" y="3195084"/>
            <a:ext cx="796198" cy="4789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7362851-48F2-7F4E-D209-0F0AAB583333}"/>
              </a:ext>
            </a:extLst>
          </p:cNvPr>
          <p:cNvSpPr txBox="1"/>
          <p:nvPr/>
        </p:nvSpPr>
        <p:spPr>
          <a:xfrm>
            <a:off x="3393917" y="3205358"/>
            <a:ext cx="17345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 Joe commits and pushes, and PR requests before you.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123825-A2FF-9C0E-BF34-1F764F602917}"/>
              </a:ext>
            </a:extLst>
          </p:cNvPr>
          <p:cNvCxnSpPr>
            <a:cxnSpLocks/>
          </p:cNvCxnSpPr>
          <p:nvPr/>
        </p:nvCxnSpPr>
        <p:spPr>
          <a:xfrm flipV="1">
            <a:off x="3483132" y="2154623"/>
            <a:ext cx="1368422" cy="256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D866F-7CBA-9434-4ACD-8CF50156B657}"/>
              </a:ext>
            </a:extLst>
          </p:cNvPr>
          <p:cNvSpPr txBox="1"/>
          <p:nvPr/>
        </p:nvSpPr>
        <p:spPr>
          <a:xfrm>
            <a:off x="4890273" y="1168963"/>
            <a:ext cx="2396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7. You will Git add and git commit first.</a:t>
            </a:r>
          </a:p>
          <a:p>
            <a:r>
              <a:rPr lang="en-US" sz="1100" dirty="0"/>
              <a:t>THEN you git pull from origin/main branch to your local feature branch. This will NOT avoid the merge conflict.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git pull remote/origin/main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893812-80B5-721F-C841-033BB5E7366B}"/>
              </a:ext>
            </a:extLst>
          </p:cNvPr>
          <p:cNvCxnSpPr>
            <a:cxnSpLocks/>
            <a:endCxn id="81" idx="1"/>
          </p:cNvCxnSpPr>
          <p:nvPr/>
        </p:nvCxnSpPr>
        <p:spPr>
          <a:xfrm flipH="1" flipV="1">
            <a:off x="4890273" y="1638323"/>
            <a:ext cx="27795" cy="21425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AB06DD7-903B-75A9-86FD-B040FF1D3DEC}"/>
              </a:ext>
            </a:extLst>
          </p:cNvPr>
          <p:cNvSpPr txBox="1"/>
          <p:nvPr/>
        </p:nvSpPr>
        <p:spPr>
          <a:xfrm>
            <a:off x="6159975" y="2427839"/>
            <a:ext cx="2120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8. After resolving the merge conflict(s), THEN git push and create the PR request.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1AF0C69-AAF6-6761-8A5B-54288838464F}"/>
              </a:ext>
            </a:extLst>
          </p:cNvPr>
          <p:cNvCxnSpPr>
            <a:cxnSpLocks/>
          </p:cNvCxnSpPr>
          <p:nvPr/>
        </p:nvCxnSpPr>
        <p:spPr>
          <a:xfrm>
            <a:off x="5226424" y="2164005"/>
            <a:ext cx="936811" cy="9902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ACC799-C39E-7E6B-5DE4-6DE4F64E30FD}"/>
              </a:ext>
            </a:extLst>
          </p:cNvPr>
          <p:cNvCxnSpPr>
            <a:cxnSpLocks/>
          </p:cNvCxnSpPr>
          <p:nvPr/>
        </p:nvCxnSpPr>
        <p:spPr>
          <a:xfrm>
            <a:off x="4918159" y="2157355"/>
            <a:ext cx="346824" cy="3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44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E884F-2F6B-E14D-3D49-55BD5802E157}"/>
              </a:ext>
            </a:extLst>
          </p:cNvPr>
          <p:cNvSpPr/>
          <p:nvPr/>
        </p:nvSpPr>
        <p:spPr>
          <a:xfrm>
            <a:off x="1088304" y="633909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C0981-8F0F-4F32-9084-0A1B59E9B56B}"/>
              </a:ext>
            </a:extLst>
          </p:cNvPr>
          <p:cNvSpPr/>
          <p:nvPr/>
        </p:nvSpPr>
        <p:spPr>
          <a:xfrm>
            <a:off x="3983904" y="94338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1F35E-8B29-0F6A-0C0E-C3C201F996AC}"/>
              </a:ext>
            </a:extLst>
          </p:cNvPr>
          <p:cNvSpPr/>
          <p:nvPr/>
        </p:nvSpPr>
        <p:spPr>
          <a:xfrm>
            <a:off x="3860488" y="2368277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A09CA-210F-3F7E-0766-8D3010DECC88}"/>
              </a:ext>
            </a:extLst>
          </p:cNvPr>
          <p:cNvSpPr/>
          <p:nvPr/>
        </p:nvSpPr>
        <p:spPr>
          <a:xfrm>
            <a:off x="6621451" y="4186792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6A0FF-C80F-C335-907E-316218FBB2EE}"/>
              </a:ext>
            </a:extLst>
          </p:cNvPr>
          <p:cNvSpPr/>
          <p:nvPr/>
        </p:nvSpPr>
        <p:spPr>
          <a:xfrm>
            <a:off x="6621451" y="299704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FA65-BE49-ABB0-8B68-52BCEBC26D41}"/>
              </a:ext>
            </a:extLst>
          </p:cNvPr>
          <p:cNvSpPr/>
          <p:nvPr/>
        </p:nvSpPr>
        <p:spPr>
          <a:xfrm>
            <a:off x="6570029" y="5442923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joke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14:cNvPr>
              <p14:cNvContentPartPr/>
              <p14:nvPr/>
            </p14:nvContentPartPr>
            <p14:xfrm>
              <a:off x="3560195" y="1503157"/>
              <a:ext cx="113040" cy="9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195" y="1494517"/>
                <a:ext cx="130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14:cNvPr>
              <p14:cNvContentPartPr/>
              <p14:nvPr/>
            </p14:nvContentPartPr>
            <p14:xfrm>
              <a:off x="7074002" y="3444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002" y="34359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14:cNvPr>
              <p14:cNvContentPartPr/>
              <p14:nvPr/>
            </p14:nvContentPartPr>
            <p14:xfrm>
              <a:off x="6432842" y="6186661"/>
              <a:ext cx="41040" cy="87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3842" y="6178021"/>
                <a:ext cx="586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14:cNvPr>
              <p14:cNvContentPartPr/>
              <p14:nvPr/>
            </p14:nvContentPartPr>
            <p14:xfrm>
              <a:off x="6388202" y="3653701"/>
              <a:ext cx="124920" cy="12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9202" y="3645061"/>
                <a:ext cx="1425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1144-59A7-4C69-9A93-15079E67986A}"/>
              </a:ext>
            </a:extLst>
          </p:cNvPr>
          <p:cNvGrpSpPr/>
          <p:nvPr/>
        </p:nvGrpSpPr>
        <p:grpSpPr>
          <a:xfrm>
            <a:off x="3353915" y="1062517"/>
            <a:ext cx="534960" cy="1389960"/>
            <a:chOff x="3353915" y="1062517"/>
            <a:chExt cx="534960" cy="13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14:cNvPr>
                <p14:cNvContentPartPr/>
                <p14:nvPr/>
              </p14:nvContentPartPr>
              <p14:xfrm>
                <a:off x="3365795" y="1062517"/>
                <a:ext cx="523080" cy="11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7155" y="1053517"/>
                  <a:ext cx="54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14:cNvPr>
                <p14:cNvContentPartPr/>
                <p14:nvPr/>
              </p14:nvContentPartPr>
              <p14:xfrm>
                <a:off x="3353915" y="1116517"/>
                <a:ext cx="287640" cy="1335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4915" y="1107517"/>
                  <a:ext cx="305280" cy="13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9FB325-42D8-E5CC-DA18-057CD4E9C724}"/>
              </a:ext>
            </a:extLst>
          </p:cNvPr>
          <p:cNvGrpSpPr/>
          <p:nvPr/>
        </p:nvGrpSpPr>
        <p:grpSpPr>
          <a:xfrm>
            <a:off x="5445155" y="2944957"/>
            <a:ext cx="1177407" cy="2878200"/>
            <a:chOff x="5445155" y="2944957"/>
            <a:chExt cx="1177407" cy="28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14:cNvPr>
                <p14:cNvContentPartPr/>
                <p14:nvPr/>
              </p14:nvContentPartPr>
              <p14:xfrm>
                <a:off x="6463082" y="3724981"/>
                <a:ext cx="15948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082" y="3716341"/>
                  <a:ext cx="17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14:cNvPr>
                <p14:cNvContentPartPr/>
                <p14:nvPr/>
              </p14:nvContentPartPr>
              <p14:xfrm>
                <a:off x="6476402" y="4942501"/>
                <a:ext cx="7056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7402" y="4933501"/>
                  <a:ext cx="88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14:cNvPr>
                <p14:cNvContentPartPr/>
                <p14:nvPr/>
              </p14:nvContentPartPr>
              <p14:xfrm>
                <a:off x="6215555" y="2944957"/>
                <a:ext cx="353880" cy="3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6555" y="2936317"/>
                  <a:ext cx="371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14:cNvPr>
                <p14:cNvContentPartPr/>
                <p14:nvPr/>
              </p14:nvContentPartPr>
              <p14:xfrm>
                <a:off x="5800115" y="3326557"/>
                <a:ext cx="781560" cy="11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1115" y="3317917"/>
                  <a:ext cx="7992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14:cNvPr>
                <p14:cNvContentPartPr/>
                <p14:nvPr/>
              </p14:nvContentPartPr>
              <p14:xfrm>
                <a:off x="5445155" y="3298477"/>
                <a:ext cx="996840" cy="252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6515" y="3289837"/>
                  <a:ext cx="1014480" cy="254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90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1686</Words>
  <Application>Microsoft Office PowerPoint</Application>
  <PresentationFormat>Widescreen</PresentationFormat>
  <Paragraphs>360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37</cp:revision>
  <dcterms:created xsi:type="dcterms:W3CDTF">2022-07-20T02:04:09Z</dcterms:created>
  <dcterms:modified xsi:type="dcterms:W3CDTF">2022-09-23T15:38:01Z</dcterms:modified>
</cp:coreProperties>
</file>