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9" Type="http://schemas.openxmlformats.org/officeDocument/2006/relationships/image" Target="../media/image756.png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5.xml"/><Relationship Id="rId26" Type="http://schemas.openxmlformats.org/officeDocument/2006/relationships/customXml" Target="../ink/ink899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3.xml"/><Relationship Id="rId42" Type="http://schemas.openxmlformats.org/officeDocument/2006/relationships/customXml" Target="../ink/ink907.xml"/><Relationship Id="rId7" Type="http://schemas.openxmlformats.org/officeDocument/2006/relationships/image" Target="../media/image792.png"/><Relationship Id="rId2" Type="http://schemas.openxmlformats.org/officeDocument/2006/relationships/customXml" Target="../ink/ink887.xml"/><Relationship Id="rId16" Type="http://schemas.openxmlformats.org/officeDocument/2006/relationships/customXml" Target="../ink/ink894.xml"/><Relationship Id="rId20" Type="http://schemas.openxmlformats.org/officeDocument/2006/relationships/customXml" Target="../ink/ink896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9.xml"/><Relationship Id="rId11" Type="http://schemas.openxmlformats.org/officeDocument/2006/relationships/image" Target="../media/image794.png"/><Relationship Id="rId24" Type="http://schemas.openxmlformats.org/officeDocument/2006/relationships/customXml" Target="../ink/ink898.xml"/><Relationship Id="rId32" Type="http://schemas.openxmlformats.org/officeDocument/2006/relationships/customXml" Target="../ink/ink902.xml"/><Relationship Id="rId37" Type="http://schemas.openxmlformats.org/officeDocument/2006/relationships/image" Target="../media/image807.png"/><Relationship Id="rId40" Type="http://schemas.openxmlformats.org/officeDocument/2006/relationships/customXml" Target="../ink/ink906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0.xml"/><Relationship Id="rId36" Type="http://schemas.openxmlformats.org/officeDocument/2006/relationships/customXml" Target="../ink/ink904.xml"/><Relationship Id="rId10" Type="http://schemas.openxmlformats.org/officeDocument/2006/relationships/customXml" Target="../ink/ink891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8.xml"/><Relationship Id="rId9" Type="http://schemas.openxmlformats.org/officeDocument/2006/relationships/image" Target="../media/image793.png"/><Relationship Id="rId14" Type="http://schemas.openxmlformats.org/officeDocument/2006/relationships/customXml" Target="../ink/ink893.xml"/><Relationship Id="rId22" Type="http://schemas.openxmlformats.org/officeDocument/2006/relationships/customXml" Target="../ink/ink897.xml"/><Relationship Id="rId27" Type="http://schemas.openxmlformats.org/officeDocument/2006/relationships/image" Target="../media/image802.png"/><Relationship Id="rId30" Type="http://schemas.openxmlformats.org/officeDocument/2006/relationships/customXml" Target="../ink/ink901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0.xml"/><Relationship Id="rId3" Type="http://schemas.openxmlformats.org/officeDocument/2006/relationships/image" Target="../media/image790.png"/><Relationship Id="rId12" Type="http://schemas.openxmlformats.org/officeDocument/2006/relationships/customXml" Target="../ink/ink892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782956" y="96964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10500" y="2985052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38380" y="2410816"/>
            <a:ext cx="8285" cy="539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93803" y="1690230"/>
            <a:ext cx="2716697" cy="2015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708412" cy="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639"/>
            <a:ext cx="2708414" cy="2151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475130" y="4334436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717175" y="1372021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>
            <a:off x="1786428" y="3700393"/>
            <a:ext cx="1003627" cy="264458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980660" y="2688171"/>
            <a:ext cx="1471857" cy="21834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123764" y="2351415"/>
            <a:ext cx="2147048" cy="71717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2030456" y="3342776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610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19</cp:revision>
  <dcterms:created xsi:type="dcterms:W3CDTF">2022-07-20T02:04:09Z</dcterms:created>
  <dcterms:modified xsi:type="dcterms:W3CDTF">2022-08-11T19:46:19Z</dcterms:modified>
</cp:coreProperties>
</file>