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6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5" d="100"/>
          <a:sy n="55" d="100"/>
        </p:scale>
        <p:origin x="962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3.2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24575,'2'60'0,"13"72"0,2 18 0,-15 98 0,-2-205 0,1-22 0,6 37 0,-3-32 0,-2-15-1365,1-3-5461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15240,'4'31'1431,"-2"53"155,-1-62-818,0 121 232,0-110-634,9 141 73,-7-135-444,17 178-49,-16-178-206,17 136-786,-13-113 144,-7-59 537,0-5-130,2-3 328,-1 1-1,0-1 1,0 0-1,0 0 1,1-6-1,8-26-161,23-71-1886,-3 9-7371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8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13720,'0'0'4801,"2"7"-4536,1 1-230,-2-4-33,1 0 0,-1 1-1,0-1 1,-1 0 0,1 9-1,4 26-7,1 17 6,9 69 24,-12-100 64,7 112 46,-8-110-14,10 110 26,-9-111-140,0-6-21,17 93-224,-16-93 209,11 45-709,-13-56 255,1 1 0,1-1 0,-1 0 0,2 0 0,5 10 0,-9-19 462,-1 1-1,1 0 1,0 0 0,-1-1 0,1 1 0,0-1 0,-1 1 0,1 0 0,0-1 0,-1 1 0,1-1 0,0 0 0,0 1 0,0-1 0,0 0 0,-1 1 0,1-1 0,0 0 0,0 0 0,0 0 0,0 0 0,0 0 0,1 0 0,1 0-96,0-1 1,1 0 0,-1 1-1,6-4 1,2 0-1186,27-6-7470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7.2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939 54 13360,'-18'56'256,"16"-51"288,0-4 193,1-1-652,0-1 1,-1 1-1,1 0 0,0-1 1,-1 0-1,1 1 0,0-1 1,0 0-1,-1 1 1,1-1-1,0 0 0,0 0 1,0 0-1,0 0 0,0 0 1,0 0-1,0 0 1,0-2-1,0 1 16,-7-4 800,-46-17 284,39 18-690,-83-13 171,73 14-324,-129-10 118,121 12-232,-132-3 56,131 4-256,-142-8-16,146 9-144,-60 3-151,90-2 232,-1-1 1,1 0-1,-1 0 0,1 0 1,-1 0-1,1 0 1,-1 0-1,1 0 0,-1 0 1,1 0-1,-1 0 0,1 0 1,-1 0-1,1 0 0,-1 0 1,1-1-1,-1 1 0,1 0 1,-1 0-1,0-1 1,2-3-139,11-4 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3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11032,'0'0'8983,"3"4"-8936,3 8-33,-1 0 0,0 0 1,0 1-1,-2 0 0,4 17 0,7 58 33,-11-65 6,26 376 106,-18-33-14,-11-362-134,0 0-1,1 1 1,-1-1-1,1 0 1,0 0-1,2 6 1,-2-8 9,-1 0 0,0 0 0,0 0 0,0 0 0,0-1 0,0 1 0,0 0 0,-1 2 1,1-3 42,1-4-25,0-1-34,19-80-13,-11 41 4,3-3 3,10-29 18,-17 62 64,11-14 166,38-49 0,-30 49-206,-23 26-38,0 0 0,-1 0 0,1 0 0,0 0-1,0 1 1,1-1 0,-1 0 0,0 1 0,0-1 0,2 0-1,94-41 27,-94 41-24,0 0-1,0 0 1,0 0 0,1 1-1,4-1 1,120-9 25,-124 9-30,0 1 0,0 0 0,0 1 0,7 0 0,115 27-2,-103-20-4,3 4 4,-1 1-1,45 31 0,-59-36 3,-1 0 0,1 1 0,-2 1 0,1-1 0,-1 2-1,0-1 1,-1 1 0,-1 0 0,9 16 0,-10-12 5,-1 0 0,0 1 0,-1 0 1,0-1-1,-2 1 0,0 1 0,0-1 0,-2 0 1,0 0-1,-1 1 0,-3 20 0,0-24 176,-6 5-58,-19 27 0,28-44-104,0 0-1,0 0 1,0 1-1,0-1 1,-1 0-1,1 0 1,-3 1-1,-18 12 94,-32 14 0,35-23 157,-92 9 101,87-13-154,-103-13 65,103 8-192,-182-53 5,202 56-304,-26-10 382,9 5-3542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9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452 55 12912,'-17'-7'168,"-23"-9"1112,-27-4 318,65 20-1514,1-1 0,-1 1 0,1 0 0,-1 0-1,0-1 1,1 1 0,-1 0 0,-1 1 0,-81 10 894,82-11-935,1 1 0,-1-1-1,0 1 1,0-1 0,0 1-1,1 0 1,-4 2 0,-20 13 165,-32 28 0,42-29-202,-41 70 21,48-66 68,-25 77 67,29-76 60,-8 75 72,12-77-172,0-9-64,0 3-3,1 0 1,0 0-1,0 0 0,2-1 1,5 20-1,-4-19 5,1-1-1,0 0 1,1 0-1,0 0 1,1-1-1,11 14 0,4-7-17,-22-16-34,1-1 1,-1 1-1,1-1 1,0 0-1,-1 1 1,1-1-1,0 0 1,-1 1 0,1-1-1,0 0 1,0 0-1,-1 0 1,1 0-1,1 1 1,18 0 75,35-1 1,-37-3-32,89-22 33,-87 18 22,75-32 45,-77 31-58,58-44 43,-74 51-121,0-1 0,0 1 0,-1-1 0,1 0 0,2-3 0,54-80 121,-57 83-130,0 0 0,0 0-1,0 0 1,0 0 0,0-1-1,-1 1 1,2-3 0,4-31 32,1-40 0,-7 54-34,-1 15-4,-1-22 3,-1 0 0,-9-33-1,12 59-1,-17-57-12,15 52-13,-1 1 0,-1-1 0,1 1 0,-1-1 0,0 1 0,-8-10 0,12 17-2,-1-1 0,0 0 0,1 0 0,-1 0 0,0 1 0,1-1-1,-1 0 1,0 1 0,0-1 0,0 0 0,0 1 0,1-1 0,-1 1 0,0 0 0,0-1-1,0 1 1,0 0 0,0-1 0,0 1 0,0 0 0,0 0 0,0 0 0,0 0-1,0 0 1,0 0 0,0 0 0,0 0 0,0 1 0,0-1 0,0 0 0,0 1-1,0-1 1,0 0 0,0 1 0,0-1 0,0 1 0,0-1 0,1 1 0,-1 0-1,0-1 1,0 1 0,0 1 0,-15 13-199,11-7-475,0 6 208,0 0 0,1 1 1,0 0-1,1 0 0,1 0 1,-1 18-1,0 15-10443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3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315 102 13000,'-12'-5'617,"-1"2"0,0-1 1,0 2-1,-17-2 0,28 4-485,0-1 0,0 1 0,0 0 1,-1 1-1,1-1 0,0 0 0,0 0 0,0 1 0,0 0 0,-3 0 0,-4 3 82,-2-1-127,1 1 0,0 1 0,0 0 0,0 0 0,1 1 0,-1 0 0,1 0 0,1 1 0,0 1 0,0-1 0,0 1 0,1 0 0,-9 13 0,9-11-77,1 1-1,1 0 1,0 0-1,-5 15 0,5-13 6,-1 2 34,1 0 0,1 1 0,-5 28 0,8-33-36,-1 6 42,6 71 27,-1-71-22,5 7-40,1-2-1,1 1 0,1-1 0,16 23 0,-20-33-10,1-1 0,1 0 0,0-1 0,0 0-1,1 0 1,1-1 0,-1 0 0,2-1 0,17 11-1,-27-18-4,1 1-1,-1-1 1,1 0-1,-1 0 1,1-1-1,-1 1 1,1-1-1,-1 1 1,1-1-1,0 0 1,-1 0-1,1 0 1,0 0-1,-1 0 1,1 0 0,-1-1-1,1 0 1,0 1-1,-1-1 1,1 0-1,-1 0 1,0 0-1,1 0 1,-1-1-1,0 1 1,3-3-1,-3 2 5,0-1 1,0 1-1,0-1 0,0 1 0,0-1 0,2-5 1,3-6 0,22-36-1,-14 20-1,-1-2 0,-2 0 0,12-52 0,7-100 93,-30 171-12,-11-65 42,5 63-30,-5-8-34,-13-22 0,13 33-4,-7-3-28,-23-16 0,27 24-88,6 4-59,-8-3-263,-1 0 1,-22-6-1,-13-1-3101,27 7-4892,56 14 6288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7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12824,'0'0'1392,"0"5"-232,2 2-985,0 22 681,2 66 31,-2-70-454,16 130 123,-12-116-376,47 197 79,-41-187-46,50 184 61,-50-192-188,-8-31-56,58 162 220,-31-102-80,-29-66-181,0 0 1,0-1 0,0 1-1,0-1 1,0 1 0,1-1-1,2 3 1,0 0-61,-4-6 7,-1 1 0,1-1-1,-1 1 1,1 0-1,0-1 1,-1 1 0,1-1-1,0 0 1,-1 1-1,1-1 1,0 1-1,0-1 1,-1 0 0,1 0-1,0 1 1,0-1-1,0 0 1,-1 0 0,3 0-1,-3 0 9,1 0 0,-1 0 0,0 0 0,1 0 0,-1-1 0,1 1 0,-1 0 0,0 0 0,1 0 0,-1-1 0,0 1 0,1 0 0,-1 0 0,0-1 0,1 1 0,-1 0 0,0-1 0,1 1 0,-1 0 0,0-1 0,0 1 0,0-1 0,1 1 0,-1 0 0,0-1 0,0 1 0,0-1 0,0 1 0,0 0 0,0-1 0,0 1 1,0-1-1,0 1 0,0-1 0,0 1 33,0-1 1,0 1-1,0 0 1,0 0-1,0-1 1,0 1 0,0 0-1,0 0 1,0-1-1,0 1 1,0 0-1,0 0 1,-1 0 0,1-1-1,0 1 1,0 0-1,0 0 1,0 0-1,0-1 1,-1 1 0,1 0-1,0 0 1,0 0-1,0 0 1,-1-1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0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1028 402 13000,'0'0'1192,"-3"-9"-199,-10-29-690,7 22 218,-31-48 157,26 46-507,-1 0 0,-19-20-1,20 24-151,-2-1-4,-61-55 53,57 58 160,-86-42 105,100 52-287,0 1-1,0 0 1,0 0-1,0 0 1,-5-1-1,-126-23 330,129 24-317,0 0 1,0 1-1,-8 0 0,-123 11 256,110-5-146,-99 44 60,122-48-216,0-1 0,1 0 0,0 1 0,-1-1 0,1 1 0,0 0 0,0 0 0,-4 3 0,6-5-12,-60 62 112,0 14-66,57-73-28,1 1-1,-1 0 0,0 0 1,1 0-1,0 1 0,-2 4 1,4-9-18,-33 85 125,10 6-96,22-85-24,-1-1-1,2 0 0,-1 1 0,1 9 1,2 75 20,11-1-10,-13-89-15,8 36 48,23 56 4,10 2-38,-41-94-14,3 8 7,1-1 0,8 13-1,100 134 25,-109-151-26,0 1 0,-1-1 0,1 0 0,0 0 0,1-1 0,5 5 0,-9-7-5,74 49 38,4-9-26,-78-40-12,5 2 4,0 1 0,0-1 0,1-1 0,5 2 0,70 14 16,1-10-14,-78-7-5,1 1 0,-1-1 1,0-1-1,1 1 0,5-2 1,70-15 10,-2-10 2,-78 27-14,4-1 9,-1-1 0,1 1 0,0-1-1,-1 0 1,1 0 0,4-5 0,-8 7-9,74-58 65,-5-15-41,-44 43 29,88-117 42,-95 118 60,50-122 53,-67 147-194,1 1 1,-1-1-1,0 0 0,0 0 1,0-6-1,2-9 30,-1-29-1,-3 31-22,-7-30-1,8 43 0,-1 1 0,0-1 0,0 1 0,0-1 0,-2-3 0,-64-116 128,53 103-126,5 8-126,-2 0 0,1 1 0,-1 0 0,-24-16 0,8 7-278,-59-44-3736,64 46-4791,52 43 6693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6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 0 13536,'11'58'214,"-10"-44"861,-22 90 584,0 3-1182,11 34 191,11-106-362,4 79 1,3 17-244,-3-73-57,7 102 1,-7-98-18,32 450 379,-30-362-160,-4-44-117,-2-67 102,-1-22-145,-3 303 379,0-291-288,3-25-113,-3 2 62,2-5-38,1-9 230,10-44-110,4-53 44,-12 82-206,2-5 0,25-138 12,-20 127 8,48-185 18,-55 216-36,1 0 0,-1-1 0,6-8 0,33-73 30,4 10-28,-45 80-12,1-3 3,1 0-1,-1 0 1,1 1-1,0-1 1,0 1-1,0-1 1,5-3-1,-7 6-2,13-12 10,23-16 0,-26 22-7,0 0-1,20-7 0,-29 12-1,0 1 0,0-1 0,0 1 0,0-1-1,0 1 1,0 0 0,1 0 0,-1-1 0,0 1 0,0 0 0,0 0 0,1 0 0,-1 0-1,1 1 1,-2-1-1,8 0 4,0 1-1,-1 1 0,14 3 1,-14-2-4,-1 0 0,1 0 1,-1 1-1,1 0 1,-1 0-1,8 7 0,1 3 0,1 1 0,-2 1 0,0 0 0,19 30 0,-12-14 0,28 66 0,-31-53 0,19 65 0,-25-53 2,-11-43 1,0 1 0,-1-1 0,-1 1 0,-4 25 1,0-23 44,-7 4 6,-20 30 0,31-50-39,1 0 0,-1 0 0,0 0 0,0 0 0,1 0 0,-1-1 0,0 1 1,0 0-1,0-1 0,0 1 0,0 0 0,0-1 0,0 1 0,-2-1 0,-31 13 139,-38 10-1,47-19 20,-111 2 30,110-6-228,-190-9-1865,212 9 1753,1-1-1,-1 1 1,0 0-1,1 0 1,-1 0-1,1 1 0,-1-1 1,1 1-1,-1 0 1,-4 2-1,7-3 119,22 0-414,22-4-1775,17 0-8618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0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629 1 14880,'-22'17'254,"22"-17"-208,0 1-1,-1-1 1,1 0-1,0 0 1,0 0-1,0 0 1,0 0-1,0 0 0,-1 0 1,1 1-1,0-1 1,0 0-1,0 0 1,0 0-1,0 0 1,0 1-1,0-1 1,0 0-1,0 0 1,0 0-1,0 0 1,0 1-1,0-1 1,0 0-1,0 0 1,0 0-1,0 1 1,0 4 327,1 1 1,0-1-1,1 1 1,-1-1 0,1 0-1,3 7 1,16 31 538,-17-37-989,9 22 434,16 45-1,-21-50-329,2 3 6,50 126 34,-45-113 66,30 85 1,6 18-64,-31-82 152,67 248 96,-73-245-78,33 254 99,-45-301-212,-1 26 1,-4 84 130,-8-11-154,11-110-66,-1 0-1,1 0 0,-2 0 1,1 0-1,0 0 0,-3 5 1,-6 16 94,-18 34 1,16-41-80,-27 34 1,39-53-54,-1 2 22,-1 0 0,1 0 0,-1 0 1,0 0-1,0-1 0,0 1 0,0 0 0,0-1 1,0 1-1,0-1 0,-3 1 0,-13 8 112,-38 15-1,31-18-100,-36 6 1,57-12-25,0 0 1,0 0-1,-1-1 1,1 0-1,0 0 1,-7-1-1,11 1-9,-92-10 67,-5-15-60,92 24-13,-1-1 0,1 0 1,-1 0-1,1 0 1,-6-4-1,-80-47-27,1-11-94,85 61 42,1 0-1,0-1 1,-1 0-1,1 0 1,1 0-1,-5-6 1,-67-88-510,5-14 278,70 112 317,-7-11-331,1-1-1,-5-12 1,11 24 331,-47-117-993,7-5 740,37 115 207,2 1 1,-1-1-1,1 0 0,0 1 1,-1-15-1,-1-125-227,15-73-2139,-1-118-9355,-11 337 11748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83 0 15512,'0'0'0,"-17"21"0,-14 15 240,11-7 0,5 3-240,21-1-768,11-1 800,4 33-10912,-42-126 10880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15064,'1'23'1789,"9"45"1,-1-11 197,-3 4-1671,-4-33 299,12 134 153,-11-128-640,11 132 32,-10-132-152,22 143-20,-21-148-120,18 65-128,-22-87 113,1 0 0,0 0 1,1-1-1,0 1 1,0-1-1,0 0 0,1 1 1,8 9-1,4 6-1065,36 52-210,-40-60 1124,75 55-2163,-8-6-8079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9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231 476 13624,'12'2'134,"16"-1"900,104-6 1681,-126 5-2624,0-1-1,0 0 1,-1 1-1,11-4 0,-1-1-22,34-9-14,-25 4-46,41-25 0,-63 34-2,-1 0 1,1 0 0,0 0-1,-1 0 1,1-1 0,2-1-1,51-63 61,-54 65-62,-1 0 0,1 0 0,0 0 0,-1 0 0,1 0 0,0 0 0,-1-1 0,1 1 0,-1 0 0,1-3 0,3-19 36,2-40 0,-6 61-32,0-1 0,0 1 0,0 0-1,-1 0 1,1 0 0,-2-4 0,-33-90 80,25 78-36,-46-56 62,56 73-101,-1 0 0,1 1 1,-1-1-1,0 0 0,1 1 0,-1-1 0,0 0 0,0 1 0,1-1 1,-1 1-1,0 0 0,0-1 0,0 1 0,1 0 0,-1-1 0,0 1 1,-2-1-1,-8-1 72,0-1 0,-14-1 0,9 4-29,-22 1 0,38-1-57,-2 0 34,-1 0 0,1 0 0,-1 1 1,1-1-1,0 1 0,0-1 0,-1 1 1,-1 1-1,-125 58 402,124-57-359,0 0 0,0 0 0,-8 7 0,-136 122 369,144-128-374,1 1 0,-1-1 0,1 1 0,-4 6 0,8-11-72,-48 72 360,9 1-229,39-73-131,-2 3 33,1 0-1,0 0 1,0 0-1,-1 0 1,2 0 0,-1 0-1,0 0 1,0 4-1,1-7-32,-8 81 294,12 0-188,-3-78-82,-1 0 1,0 0-1,1-1 0,-1 1 0,1 0 0,0 0 0,0 0 0,0-1 1,2 4-1,7 15 98,19 31 1,-13-30-96,23 24 1,-39-46-28,3 5 5,1-1 0,0 0 1,0-1-1,7 6 0,-11-9-5,73 52 27,10-6-23,-49-31-9,141 47-71,-139-53-298,152 21-188,-151-27-12,142 1-318,-146-4-128,110-4-252,-115 1 1032,51-9 0,34-10-1919,64-10-8401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2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692 1 10488,'-34'58'213,"34"-58"-183,0 0 1,0 1-1,0-1 1,0 0-1,0 1 1,0-1-1,0 0 1,-1 1-1,1-1 1,0 0-1,0 0 1,0 1-1,-1-1 1,1 0-1,0 0 1,0 1-1,-1-1 1,1 0-1,0 0 1,0 0-1,-1 1 0,1-1 1,0 0-1,-1 0 1,1 0-1,0 0 1,-1 0-1,1 0 1,0 0-1,-1 1 1,1-1-1,0 0 1,-1 0-1,1-1 1,-5 1 113,0-1 0,0 0 0,0 0 1,0-1-1,0 0 0,0 0 0,1 0 1,-1 0-1,-5-5 0,9 7-86,0-1 0,0 1 1,0-1-1,1 1 0,-1-1 0,0 1 0,0-1 0,0 1 0,0 0 0,0 0 0,0-1 0,0 1 0,-1 0 1,-87-10 1071,86 10-1019,1 0-1,-1 0 1,1 0-1,0 0 1,-1 0-1,-2 1 1,-112 23 916,93-16-527,-96 48 190,116-54-601,0 0 1,1 0 0,-1 1-1,-3 3 1,-87 79 534,92-83-556,0 0 0,-1 1 0,1-1 0,1 1 0,-4 5 0,-51 107 496,54-111-478,0 0 1,1 0 0,-2 9-1,-13 113 397,16-123-441,0 0-1,0 0 1,0 0 0,0-1-1,0 1 1,1 0 0,1 4-1,-2-7-41,19 73 334,12 4-226,-31-77-108,1 3 29,0 1 1,1-1-1,0 0 1,0 1-1,0-1 1,4 5-1,48 54 178,9-6-154,-60-53-41,1 0 0,0 0 0,0 0 0,9 3 0,63 31 48,22-3-48,-50-22-32,81 7-1,-95-17-186,146-5-98,-145-1 20,-17 2 129,16-3-147,0 0 0,61-20-1,-72 16-132,42-22 0,-51 19-284,3-6 268,27-41-1,-27 34-1809,19-21-6169,-84 108 6334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7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 1 12552,'0'5'1409,"-2"72"152,1-54-827,-5 127 204,6-114-643,10 155 61,-9-175-362,3 16 0,18 113-2,6 18 4,-16-98-10,48 249-10,-48-253-14,44 229-33,-47-238-76,32 185-683,-20-132 14,-21-104 764,0-1 0,0 1 0,0 0 0,0-1-1,1 1 1,-1 0 0,0-1 0,0 1 0,1 0 0,-1-1 0,0 1 0,1-1 0,-1 1 0,0-1 0,1 2 0,0-2 13,-1 0-3,1 1 1,-1-1 0,0 1-1,1-1 1,0 1-1,-1-1 1,1 1 0,-1-1-1,1 0 1,-1 1 0,1-1-1,0 0 1,-1 1 0,1-1-1,0 0 1,-1 0-1,1 0 1,1 1 0,-2-2 29,1 1 0,0 0-1,-1 0 1,1 0 0,-1-1 0,1 1 0,-1 0 0,1-1 0,-1 1 0,0 0 0,1-1 0,-1 1 0,1 0 0,-1-1 0,1 0-1,8-15-240,28-99-1011,-33 100 658,34-106-7380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1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1114 1 12728,'-28'28'290,"27"-27"-217,1-1 0,-1 1-1,1-1 1,-1 0 0,1 1-1,-1-1 1,1 0 0,-1 1-1,1-1 1,-1 0 0,0 0-1,1 0 1,-1 1 0,1-1-1,-1 0 1,0 0 0,1 0-1,-1 0 1,0 0 0,-108 6 1860,82-5-985,-123 10 261,117-7-876,-134 19 30,129-17-550,-180 27-185,180-28-366,-96 13-1439,25-8-1042,58-5-3306,119-11 4909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5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829 52 10848,'0'0'1049,"-4"-3"-170,-49-26 594,42 26-1266,-79-11 47,61 12-212,-56 2 0,74 1-26,-12 1 118,-101 22 78,99-18 48,-100 36 109,101-32-82,-81 44 103,87-43-157,-57 53 107,74-63-302,0 0-1,0 1 1,0-1-1,-1 0 1,1 0-1,1 1 1,-3 2-1,0 2 17,1 1-1,-1-1 0,1 1 1,0-1-1,1 1 0,-2 13 1,5-8 14,3-2-50,-1 0 0,2 0 0,0 0 0,8 10 0,-2-9 2,68 46-4,60 25-240,-23-8 67,-91-55 90,48 41 1,17 21 52,-58-44 16,0 1-1,27 44 0,-58-78 3,1 0 0,-1 0-1,0 0 1,0 0-1,2 5 1,36 122 46,-39-128-37,-1-1-1,1 1 1,-1-1-1,0 0 1,0 1-1,0-1 1,0 4-1,-1 3 13,0 0 0,-1 0 0,-2 9 0,2-12-11,-1 1 0,0-1-1,-7 12 1,9-16 11,-1 0 0,1-1-1,0 1 1,0-1 0,0 1 0,-3 1-1,-5 5 34,1-1 0,-11 7 0,7-7-37,-19 8 0,31-15-21,-21 6 42,-106 14-53,92-18-316,-74 1 1,-17-2 163,53 0-2209,-68 1-5656,328-5 6046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8.4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700 0 14616,'0'0'4927,"-7"2"-4693,-34 7-346,-56 7-68,73-12 46,-119 24-170,136-27 65,0 1-1,-11 4 1,-169 67-747,130-51-1467,-55 21-5440,262-100 5952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1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1742 245 14704,'0'0'2938,"-8"-1"-1813,-107-12 23,83 9-648,-158-27 108,142 23-566,-90-15 3,-16-1-13,92 16 81,-247-20 35,252 23-88,19 2-35,-206-11 14,103 9-160,118 3-444,-82-17-269,90 15 36,12 3 726,0 0 1,1-1 0,-1 1-1,1-1 1,-1 1 0,1-1-1,0 0 1,-1 0 0,1 0-1,0 0 1,0 0 0,1 0-1,-3-4 1,4 6-106,-1-1 0,1 0 1,-1 0-1,1 1 0,-1-1 0,1 0 0,-1 1 1,1-1-1,-1 1 0,0-1 0,1 1 0,-2-1 1,-18-16-8339,47 39 6398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5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1421 1 14520,'0'0'1712,"-9"5"-286,-28 15-945,19-11 499,-86 31 282,78-31-836,-47 15 1,-28 5-340,-31 5-82,-24-3-2,18-7 2,34-11-13,63-9-37,-168 6-95,175-9-312,17 0 406,-33 1-1271,-66-5 0,90 1-1026,24-2 1998,-13-69-1832,3 6-6663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9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60 1 13272,'-8'94'262,"6"-65"1052,-5 67-1,-2 20-871,5-68 460,-16 205 255,17-202-804,-3 183 43,6-190-536,10 158-148,-7-167-312,21 130-1367,-12-69 663,-12-92 1251,1 0 1,-1 0 0,0-1 0,1 1 0,0 0 0,0 0 0,0-1 0,1 1 0,-1-1 0,3 5-1,6 13-1708,7 23-6832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3.7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867 131 12376,'-12'76'2094,"6"-27"-1027,-10 53-252,12-79-454,-20 106 96,19-100-362,-20 126 58,20-124 20,-20 133 293,21-144-342,0 2 2,1 1 0,-1 36 0,9 19 228,-1-51-193,-4-25-141,1 0 0,-1-1-1,1 1 1,-1 0 0,1 0 0,0-1 0,0 1 0,0 0-1,0-1 1,0 1 0,0-1 0,0 0 0,1 1 0,1 1-1,-2-3-10,-1 1-1,1-1 0,-1 0 0,1 0 0,-1 0 1,1 0-1,-1 0 0,1 1 0,-1-1 1,1 0-1,-1 0 0,1 0 0,-1 0 0,1-1 1,-1 1-1,1 0 0,-1 0 0,0 0 1,1 0-1,-1 0 0,1-1 0,-1 1 0,1 0 1,-1 0-1,1-1 0,7-2 72,23-10 14,35-19 1,-54 27-92,-8 2 0,0 2-1,0-1 1,1 0 0,-1 1 0,0 0 0,6-1 0,14-3 25,10-2 6,38-4 1,19 1 82,-64 5-113,2-2-4,-3-1 0,-20 4-2,0 0-1,0 0 0,0-1 1,-1 1-1,1-1 0,-1 0 1,-1-1-1,7-8 0,2-3-17,10-21 0,-22 35 18,57-110-190,-52 101 146,38-87-79,-37 78 100,18-84-10,-22 82-12,-3-101-19,0 120 53,-1-1 0,1 1 0,-3-8 0,-33-120-55,27 107 16,-4-6 30,-2 1 0,-22-36 0,-12-2 16,49 67 6,-1 0 1,0 1-1,0-1 1,1 0-1,-1 0 1,0 1-1,0-1 1,0 0-1,0 1 1,0-1-1,0 1 1,0 0-1,0-1 1,0 1-1,-1-1 1,-56-17 11,-13 6 30,71 12-42,-7-1 67,-1 1 0,-11-1-1,-192 9 198,200-8-223,0 1-1,-11 3 1,-176 40 148,189-42-125,0 1 1,-10 4-1,-137 63 195,128-54-126,-98 73 63,102-70-16,-88 77 54,93-77-146,10-10-45,-3 4 1,0 1 0,1 0 1,0 1-1,-12 23 0,-23 59 116,39-77-154,2-4-18,0 3-35,0 0 1,1 0-1,-2 25 1,2 39-341,4-80 191,0-1 0,0 0 0,0 1-1,0-1 1,1 0 0,-1 0 0,1 1 0,1 2 0,-2-4 184,0-1-1,0 0 1,1 1 0,-1-1 0,0 0 0,0 1-1,1-1 1,-1 0 0,0 1 0,1-1-1,-1 0 1,0 0 0,1 0 0,-1 1 0,1-1-1,-1 0 1,0 0 0,1 0 0,-1 0 0,1 0-1,-1 1 1,1-1 0,-1 0 0,0 0 0,1 0-1,-1 0-64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538 289 7264,'-33'-51'208,"22"38"832,-61-62 454,54 59-259,-80-58 418,78 62-819,-78-32 286,97 43-1070,0 1 0,-1-1 0,1 1 0,-1-1 0,1 1 0,0 0 0,-1 0 0,1-1 0,-1 1 0,1 0 0,-3 1 0,-6-1 150,-1 1 0,-11 3 0,11 0-80,-21 8 0,31-12-85,0 1 0,0-1 1,0 1-1,0-1 0,0 1 1,0-1-1,0 1 0,1 0 1,-1-1-1,0 1 1,0 0-1,1 0 0,-1 0 1,0-1-1,1 1 0,-2 2 1,2-3-36,-9 14 302,-13 23 1,-3 26-88,24-59-148,-1-1 0,1 1-1,0 0 1,1 0 0,-1-1 0,1 9 0,-6 93 405,8 15-311,-2-109-50,1-1 0,3 18 0,49 215 335,-50-231-371,1-1 1,4 11-1,34 74 152,6-9-178,-46-83-46,0-1 0,1 1 1,-1 0-1,1-1 0,0 0 0,3 4 0,10 9 9,23 18 1,-26-24-9,2-1-1,14 7 1,-27-15-2,0 0 1,-1 0 0,1 0-1,0-1 1,0 1 0,0 0-1,0-1 1,-1 1 0,5-1-1,2 1 5,1 0 0,-1-1-1,16-1 1,-20 1-7,0-1 1,0 0-1,0 0 1,-1 0-1,1-1 0,0 1 1,-1-1-1,0 0 0,1 0 1,-1 0-1,0 0 1,0-1-1,5-4 0,-2-1 3,0 0-1,-1 0 1,0 0-1,0-1 1,-1 1-1,0-1 1,4-13-1,13-56-67,-19 69 29,0 0-99,0-1-1,0-12 0,-2 22 136,7-107-406,-8-8 156,-1 72-588,-27-148-342,23 161 288,-18-71-229,23 93 777,3 7 226,4 5 26,14 22-1672,8 3-6782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5.5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1315 1249 11928,'13'2'635,"1"0"0,-1 0 0,14 5 0,74 21-1197,-73-22 512,-21-5 56,0-1 1,0-1 0,0 1-1,0-1 1,0 0 0,-1 0-1,1-1 1,0 0 0,-1 0-1,10-6 1,-12 7 5,20-16 102,-22 16-97,6-6 5,0 0 1,-1 0-1,1-1 0,-2 0 1,1 0-1,8-14 1,-11 14-22,0-1 0,2-9 0,11-66-13,-15 66-48,-1-82-36,-2 79-24,-17-95-36,13 93 97,-9-33 4,-9-10 46,-33-51 49,43 96 128,-67-85 104,59 82 55,-117-115 126,112 115-145,-74-60 115,77 68-182,-136-69 107,130 71-80,-67-23 104,94 36-334,-1 0-1,1 0 1,-1 1 0,0-1 0,-3 1-1,-117-3 286,119 3-272,0 1 0,0-1 0,0 1 0,-4 1 0,-104 35 311,109-35-310,0-1 0,0 1 0,0-1 0,-5 5 0,-80 64 312,72-54-102,-47 73 91,52-70-180,-28 85 71,34-81-64,-10 98 47,14-92-174,6 147 13,-5-168-64,1 0 1,2 11 0,13 62 9,8 13-10,-12-61-6,0-1-1,26 44 1,-37-72-9,1-1 0,0 0 0,0 0 0,4 4 0,0 0-22,0 1 3,1 0 0,1 0 1,-1-1-1,1 0 0,0 0 0,1-1 0,18 11 0,69 27-201,-75-37 148,89 19-39,-87-23-8,97 1-32,-92-5 110,144-9-55,-138 7-118,145-18-323,-75 0-68,-50 9 226,-49 11 262,0 0-1,0 0 0,9 0 0,-10 2 91,-17 1 26,-17 1 415,-69 5 82,74-7-68,-118 9 157,106-6-226,-192 26 145,180-21-116,-201 44 131,203-40-244,-162 50 103,172-50-132,-150 51 167,78-27-296,104-35-132,-1 0 1,0 0-1,0-1 0,-8 2 0,4-2 7,5 0-244,0 0 0,0 0-1,0-1 1,0 1 0,0-1-1,0 0 1,0-1 0,-7 0-1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1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2699 1 10848,'-9'3'53,"0"-1"1,-11 3 0,-1-1 1105,-81 14 319,75-13-683,-143 18 288,124-17-462,-98 13 4,-21 4-414,95-13 215,-307 50 148,300-47-268,-311 47 66,313-49-350,-278 41-9,291-43-98,-198 24-106,218-28-274,-104 6-225,126-11 12,12-1 557,1 0 1,-1-1 0,1 1-1,0-2 1,0 1 0,-12-6-1,3 2-1837,-21-4-5377,86 24 5510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7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1176 48 12376,'1'22'793,"-1"-16"-131,1 1 0,-2 12-1,0-12-419,0 0 0,1 0 0,0 8 0,0-4-256,-1-3-65,1-1 1,0 1 0,1-1 0,0 0 0,1 9 0,3 11-593,6 45-45,-8-51 534,-1 0 1,-1 35 0,-1-41 165,-1 6 37,-16 96 71,10-91 216,-26 74 90,-61 131 0,74-193-209,-29 43 1,47-78-139,0-1 0,0 1 1,0-1-1,0 1 1,0-1-1,-4 3 1,6-5-52,-60 49 360,-10-1-200,68-46-116,-1 0 0,1-1 0,0 1 0,-1-1 0,1 0 0,-1 0 0,1 0 1,-1 0-1,-5 0 0,-70 13 401,62-12-405,0-2-1,0 0 0,0 0 1,1-2-1,-1 0 1,0 0-1,1-2 0,0 0 1,-1-1-1,2 0 1,-1-1-1,1-1 1,-1 0-1,2-1 0,-20-14 1,15 6 46,1-1 1,0 0 0,1-2-1,-27-39 1,25 26 146,-72-167 54,73 153-254,-60-206-58,62 204-300,-55-160-182,49 146-2003,-22-63-5713,100 292 6198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0.6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332 122 9328,'18'35'2497,"-18"-34"-2414,-1 1 0,1-1 0,0 0-1,-1 0 1,1 0 0,-1 0 0,0 0 0,1 0 0,-1 0 0,0 0 0,1 0-1,-3 2 1,3-3-83,-1 1 0,1 0-1,0-1 1,-1 1 0,1-1-1,0 1 1,0 0 0,0-1-1,-1 1 1,1 0 0,0-1-1,0 1 1,0 0 0,0 0-1,0-1 1,0 1 0,0 0-1,1 3 1,-1 2-183,0 0 0,0 0 1,1 0-1,0-1 0,0 1 1,3 8-1,0-9-329,2-2 291,-1 0-1,13 4 1,-12-6-51,0-4 183,1 0-1,10-5 1,-11 2 356,0-5-122,0-1 1,0 1-1,-1-1 1,-1 0-1,0 0 1,0 0-1,-2-1 1,3-15-1,-1-7 711,-6 29-108,-4-2-401,0 0-1,-16-15 1,13 17 341,-1 1-546,1 1 0,0 0 0,-1 1 0,0 0-1,0 0 1,0 1 0,0 1 0,-18-1 0,-39 5 304,58-2-365,0 1 0,0 0 1,1 0-1,-1 1 0,-12 5 0,2 2-14,1 1 0,0 0 0,1 1 0,1 1 0,0 1 0,0 0 0,1 1 0,-20 26 0,34-38-61,-1-1 0,0 1 0,1 0-1,-1-1 1,1 1 0,0 0 0,-2 6-1,3-8-2,0 0 0,0 0 0,0 1 0,0-1 0,0 0 0,0 0 0,0 1 0,0-1 0,0 0 0,1 0 0,-1 0 0,1 0 0,-1 1 0,0-1 0,1 0 0,0 0 0,-1 0 0,1 0 0,0 0 0,-1 0 0,2 1 0,2 0 3,-1 1 0,1-1 1,-1 1-1,1-1 0,0 0 0,0 0 0,0-1 0,0 1 0,0-1 1,0 0-1,1 0 0,-1-1 0,7 1 0,4 0 25,1-1 1,21-2-1,-11-2 90,-1-1 0,27-8-1,48-20 204,-99 33-321,12-4 68,-1-1-1,0 0 0,1-1 1,-2 0-1,1-1 0,-1 0 1,17-15-1,-19 13 85,0 0 1,0-1-1,-1 1 0,0-2 1,12-20-1,-20 31-148,0-1 0,0 1 0,1 0 0,-1 0 0,0 0 0,0-1 0,0 1 0,0 0 0,0 0-1,0-1 1,0 1 0,0 0 0,0 0 0,1-1 0,-1 1 0,0 0 0,0 0 0,0-1 0,0 1 0,0 0 0,-1 0 0,1-1 0,0 1 0,0 0 0,0 0 0,0 0 0,0-1-1,0 1 1,0 0 0,0 0 0,-1-1 0,1 1 0,0 0 0,0 0 0,0 0 0,0-1 0,-1 1 0,1 0 0,0 0 0,0 0 0,0 0 0,-1 0 0,1 0 0,0-1-1,0 1 1,-1 0 0,1 0 0,0 0 0,0 0 0,-1 0 0,1 0 0,0 0 0,0 0 0,-1 0 0,1 0 0,0 0 0,0 0 0,-1 0 0,1 0 0,0 1 0,-19 2 147,17-2-143,-27 7 52,1 1 0,0 1 0,0 1 0,-29 18 0,13-8-41,35-18-19,0 1-1,0 1 0,1-1 0,-1 1 0,1 1 0,-13 11 0,19-16-2,4-2 0,9-8 0,14-13 2,81-70 187,-103 89-185,0 0 0,0 0 0,-1 0 0,1-1 0,-1 1 0,2-5 0,-4 8-21,0-1 1,0 1-1,0-1 0,0 1 1,0 0-1,0-1 0,0 1 1,0 0-1,0-1 0,0 1 0,-1 0 1,1-1-1,0 1 0,0 0 1,0-1-1,-1 1 0,1 0 1,0-1-1,0 1 0,-1 0 1,1 0-1,0-1 0,-1 1 1,1 0-1,0 0 0,-1 0 0,1-1 1,0 1-1,-1 0 0,1 0 1,0 0-1,-1 0 0,0 0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2.3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146 454 13536,'-3'8'828,"1"0"0,0 0 0,-1 11 1,-1 4 177,-17 88 177,16-86-788,-9 39 3,-4 17-316,1-6-77,2-8-2,-8 22 10,23-87-7,-1-1-1,1 1 1,-1-1-1,1 0 1,-1 1-1,0-1 1,1 0-1,-1 1 1,0-1-1,0 0 1,-2 2-1,3-3-4,0 0 0,0 0 1,0 1-1,-1-1 0,1 0 0,0 0 0,0 0 0,-1 0 0,1 0 0,0 0 1,0 0-1,-1 1 0,1-1 0,0 0 0,0 0 0,-1 0 0,1 0 0,0 0 1,-1 0-1,1 0 0,0-1 0,0 1 0,-1 0 0,1 0 0,0 0 1,0 0-1,-1 0 0,1 0 0,-1-1 0,0-5 94,5-68 34,12-83 42,-12 127 55,26-128 69,-22 124-182,46-157 47,-52 183-119,1 0-1,5-11 1,70-134 123,-66 134-145,0 2 0,1-1 1,1 1-1,1 1 0,0 1 1,1 0-1,26-19 0,-30 26-12,0 1 0,0 0 1,1 0-1,0 2 0,0-1 0,1 1 0,-1 1 0,1 1 0,0 0 0,0 1 0,0 0 0,15 0 0,-17 3 4,1 0 1,20 5-1,-32-6-5,0 0 0,0 0 0,0 1 0,0-1 0,0 0 0,0 1 0,-1-1 0,1 1 0,0 0 0,1 0 0,62 51 93,-50-36-4,61 83 43,-73-97-125,-1 1-1,1-1 1,-1 1-1,1 0 1,-1-1-1,0 1 1,2 4-1,13 40 66,15 75-1,-25-75-8,-3 0 1,-3 77-1,-2-102-24,0 0 1,0 0-1,-10 34 0,11-55-42,1 0 0,0 0 0,-1 0-1,1 0 1,-1 0 0,1 0 0,-1 0-1,1 0 1,-1 0 0,0 0 0,1 0-1,-1-1 1,0 1 0,-1 1 0,-8 7 7,0 0 0,-1-1 0,1 0 0,-1 0 0,-1-2 0,0 1 0,0-1 1,0-1-1,-1 0 0,1-1 0,-23 5 0,16-6-1,0-1 1,0-1-1,0 0 0,-1-2 1,1 0-1,0-1 0,0-1 1,0-1-1,0 0 0,-35-15 1,-55-39-110,88 46-432,-92-52-216,79 44-2219,-33-18-7179,157 89 7638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3.5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1104 225 13624,'-32'-4'240,"31"4"-196,1 0 0,0 0 1,0 0-1,-1 0 1,1 0-1,0 0 1,0 0-1,-1-1 1,1 1-1,0 0 0,0 0 1,0 0-1,-1 0 1,1 0-1,0 0 1,0 0-1,-1 0 1,1-1-1,0 1 0,0 0 1,0 0-1,0 0 1,-1 0-1,1-1 1,0 1-1,0 0 1,-74-97 3449,73 96-3435,0-1 1,-1 1-1,1 0 0,0-1 1,0 1-1,-1 0 0,-1-1 1,-77-52 530,61 44-508,-82-27 44,98 36-105,0 0-1,0 0 0,0 0 0,0 1 1,-4-1-1,-108-3 164,112 4-151,-1 0 1,0 1 0,1-1-1,-6 2 1,-110 37 214,116-38-219,0 1 1,0-1-1,1 0 1,-1 1-1,0 0 1,-4 3-1,-109 99 259,111-99-238,0 1 0,1-1 0,-6 9 0,-53 79 150,-56 121-92,91-153-36,-36 111 0,42-93-12,15-45 140,-8 57 0,3 23-160,7-40-39,4 1-1,15 145 1,-11-203 3,1 0-1,1 1 1,0-2 0,10 22 0,-10-27 1,1 1 0,0-1 1,1 0-1,0-1 0,1 0 0,9 10 1,-9-14 2,5 0-9,1 0 1,0-1 0,0-1-1,0 0 1,0-1-1,1-1 1,-1 0 0,1-1-1,0 0 1,-1-1-1,1-1 1,0-1 0,18-3-1,-17 2-16,-1-1 0,0 0 0,0-1 0,0 0 0,0-1-1,17-11 1,96-76-237,-19 11-80,1 8 161,-87 58 106,97-64-15,-97 64 70,196-151 2,-211 159 82,-1-1 1,0 1-1,0-1 0,6-10 0,-11 16-59,-2 3-4,0-1 1,1 1 0,-1 0 0,0-1 0,0 1-1,0-1 1,0 1 0,0-1 0,1 1-1,-1-1 1,0 1 0,0 0 0,0-1 0,0 1-1,0-1 1,-1 1 0,1-1 0,0 1-1,0-1 1,0 1 0,0 0 0,0-1 0,-1 1-1,1-1 1,0 1 0,0 0 0,-1-1-1,1 1 1,0 0 0,0-1 0,-1 1 0,1 0-1,0-1 1,-1 1 0,1 0 0,-1-1-1,-17-8 285,13 6-148,-85-45 259,63 35-123,-55-20 0,40 19-200,-58-19-73,99 33-36,0-1 1,0 1-1,0 0 0,0-1 1,-1 1-1,1 0 0,0 0 1,0 0-1,-1 0 0,1 0 1,0 0-1,-3 1 0,-13 2-151,1 2-1,-29 11 0,22-8-2919,-24 6-7497,109-33 7977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4.5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195 590 13808,'-3'37'2326,"5"-41"-1903,10-35 2325,-11 38-2334,-1 6-332,0 11-234,0-11 200,0 5-55,0-3 5,0-1-1,0 0 0,-3 10 0,-4 32-3,-2 23 4,-11 93 24,16-132 86,-16 123 73,16-127 52,4-25-207,-27 123 518,10-62-199,17-64-339,0 1 0,0-1 0,0 0 0,0 0 0,0 0 0,0 0-1,0 1 1,0-1 0,0 0 0,0 0 0,0 0 0,0 1 0,0-1 0,0 0 0,0 0 0,0 0 0,0 0 0,-1 1 0,1-1-1,0 0 1,0 0 0,0 0 0,0 0 0,0 0 0,0 0 0,0 1 0,-1-1 0,1 0 0,0 0 0,0 0 0,0 0 0,0 0-1,0 0 1,-1 0 0,1 0 0,0 0 0,0 0 0,0 0 0,-1 1 0,1-1 0,0 0 0,0 0 0,-2-1 13,0 1 0,0-1 0,0 0 0,0 1 1,0-1-1,0 0 0,0 0 0,0 0 0,0 0 1,1 0-1,-1-1 0,1 1 0,-1 0 0,1-1 0,-1 1 1,-1-4-1,1 3-1,1 1-3,0 0 0,0 0 0,1 0 1,-1 0-1,0 0 0,1 0 1,-1 0-1,1 0 0,-1 0 0,1-2 1,-30-109 237,25 84-20,-10-132 57,14 119-244,5-80 1,5-14-23,-8 123 0,0-1 1,3-13-1,49-194 70,-40 181-68,24-46 1,6 8-14,-24 50 29,88-91 16,-83 99-38,35-20 0,-47 31-19,1 2 0,0-1 0,20-6 0,-25 11-1,0 0 0,0 0 0,0 1 0,0 0 0,1 1 0,11 0 0,-9 1 0,0 1 0,-1 0 0,1 0 0,12 5 0,-12-3 0,0 1 0,-1 0 0,14 8 0,-15-6 0,0 0 0,0 0 0,9 10 0,-7-6 0,-1 0 0,8 15 0,-10-14 0,0 1 0,6 16 0,-9-19 0,-2 0 0,1 0 0,1 15 0,-3-15 0,-1 0 0,0 0 0,-1 19 0,-2-18 1,0 0-1,-1 0 1,0 0-1,-1 0 1,0 0-1,-1-1 1,-11 19-1,3-11 22,-63 62 18,32-42 47,31-28-74,-4 3-6,-21 17 62,-29 35 32,65-63-79,1-1 0,-1 1 0,1 0 0,-1 0 0,1 0 1,-1 2-1,-8 16 81,-14 44 0,24-62-91,-1 0 0,1 0-1,-1 0 1,1 0-1,0 1 1,0 2 0,11 101 114,-5-83-6,40 105 56,-33-100-14,25 50 3,9 17-132,15 24-117,-54-101-334,22 63-225,-28-75 432,0-1 0,0 0 0,0 0 1,0 0-1,4 5 0,0 1 23,2 2 156,10 21-2864,1 3-7525,-44-86 7825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5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296 390 12376,'0'0'992,"-22"-24"-992,-16-26-1432,-20-27 1472,13 17 0,1 0-40,-44-59-8544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9.84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119 197 12192,'0'0'0,"0"0"0,1 4 0,0 2 1144,0-1-1144,0 3 1152,-1 1-1152,0 1 720,1-3-720,-1 2 720,-1 2-720,1 0 424,0-2-424,-1 2 423,1 6-423,0 0 56,0-3-56,0 4 64,0 7-64,0-1 272,0-4-272,-1 4 272,1 11-272,-1 0 88,0-7-88,0 5 88,-1 9-88,0-2 248,1-8-248,0 1 248,-1 6-248,1-4 280,-1-9-280,0 0 288,-1 1-288,0-4 248,1-6-248,-1-2 248,0 0-248,0-4 304,0-4-304,0-4 312,-4-11-312,-1-2 312,2-1-312,-1-7 312,-2-12-312,0-2 200,3 6-200,-1-5 208,0-11-208,2 3 216,1 7-216,1-3 216,1-9-216,1 4 112,1 7-112,0-1 120,2-8-120,0 4 144,0 9-144,2-2 152,2-6-152,1 3 192,-1 8-192,1-2 200,4-4-200,0 3 168,-3 7-168,3 0 168,4-2-168,-1 2 200,-2 6-200,2 0 208,5 0-208,-1 2 64,-3 3-64,2 2 64,6 2-64,-2 2 40,-3 2-40,2 4 40,6 5-40,-2 2 0,-4-1 0,1 6 8,4 10-8,-2 0 48,-5-3-48,0 4 48,0 7-48,-2-1 24,-4-6-24,-1 1 24,-3 4-24,-3-3 144,-1-6-144,-4 1 152,-4 1-152,-2-3 304,0-4-304,-3-1 312,-7 0-312,1-2 240,1-2-240,-2-2 240,-6-1-240,0-1 24,5-2-24,-1-1 32,-4 0-32,3-2-8,3 0 8,1 0 0,-2-1 0,2 0-272,4 0 272,0 0-264,0 0 264,1-1-384,2 1 384,1-1-376,-1 0 376,1 0-784,2 0 784,0 0-784,0-1 784,1 1-1056,1 0 1056,0 0-1056,3 1 1056,1 0-304,0 1 304,5-1-296,8 2 296,12 0-13807,2 0 8471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0.44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35 3 11480,'0'0'0,"0"1"0,0 0 0,0 1 1520,0-1-1520,0 0 1520,0-1-1520,0 0 1296,0-1-1296,0 0 1295,0-1-1295,0 0 1120,0 0-1120,0 1 1120,1 2-1120,0 1 656,1 0-656,-1 3 664,2 6-664,-1 0 616,-1 0-616,2 5 616,0 12-616,1 1 544,-1-4-544,0 6 552,0 13-552,-1-1 480,0-8-480,-1 4 480,-2 9-480,0-3 328,-1-9-328,0 1 328,-2 6-328,0-6 88,0-8-88,1 0 88,-2 1-88,1-5 0,0-6 0,0-1 0,0-1 0,-1-3-288,2-3 288,0-2-288,0-2 288,0-1-432,1-3 432,1-2-432,-1-3 432,1-1-976,0-1 976,0-1-976,0-4 976,0 1-1064,0 1 1064,2-1-1056,-1-4 1056,1 1-320,0 2 320,0-1-320,1-3 320,1-5-13423,1 0 8207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1 14344,'-58'22'229,"58"-22"-157,-1 0-1,0 0 1,0 1 0,0-1 0,0 0-1,1 1 1,-1-1 0,0 1 0,0-1-1,1 1 1,-1 0 0,0-1 0,1 1-1,-1 0 1,0 0 0,-62 80 1470,61-79-1427,1 0-1,-1 1 0,1 0 1,0-1-1,-1 1 0,0 4 0,-43 142 925,44-145-983,0 0 1,0 0-1,0 0 1,1 1-1,0-1 0,0 8 1,5 92 341,11 9-314,-15-105-78,1 1-1,0-1 0,4 12 1,34 85 19,10-2 8,-50-103-33,4 7 35,0 0 0,0 0 0,7 8 0,49 61 105,6-7-53,-63-66-45,0 0 0,-1-1 0,1 1 0,1-1 0,-1 1-1,6 2 1,8 5 105,30 12 0,-32-17-111,0-1 1,19 4-1,-32-8-19,-1 0 0,1 1 0,-1-1 0,0 0 0,1 0 0,-1 0 0,1 0 0,-1 0 0,0 0 0,1 0 0,-1 0 0,1-1 0,-1 1 0,3-2 0,-4 2-17,10-3 64,-1 0 1,0-1 0,16-9-1,-14 5-39,1-1-1,14-16 1,-24 24-18,-1 0 1,1 0 0,-1-1 0,0 1-1,0-1 1,0 1 0,0-1-1,0 1 1,0-1 0,0 1 0,-1-1-1,1 0 1,0-2 0,7-17 48,6-28 0,-2-32-24,-12 81-32,1-6 12,-1 0 0,0 0 0,-1-11 0,-8-72 40,-15-24-42,8 57-78,-44-99 0,56 144-60,-14-31 212,15 37-266,0-1 1,0 1-1,-1 0 0,1 0 0,-1 0 0,-6-6 0,9 11 161,1 0 0,-1-1 0,1 1 0,0-1 0,-1 1 0,1 0 0,-1-1 0,0 1 0,1 0 0,-1-1 0,1 1 0,-1 0 0,1 0 0,-2 0 0,2 0-3,0 0 0,0 0 0,-1 0 0,1 0 0,0 0 0,0 0 0,0 0 0,0 0 0,0 0 0,0 1 0,-1-1 0,1 0 0,0 0 0,0 0 1,0 0-1,0 0 0,0 1 0,0-1 0,0 0 0,0 0 0,0 0 0,-1 0 0,1 1 0,0-1 0,0 0 0,0 0 0,0 0 0,0 1 0,0-1 0,0 0 0,0 0 0,4 23-1164,-2-17 1275,9 41-325,-10-46 220,-1 1 0,0-1 0,1 1 0,-1-1 0,1 0 0,-1 0 0,1 1 0,0-1 0,-1 0 0,1 0 0,0 0 0,0 0 0,1 2 0,83 86-1308,-68-73 240,77 81-9487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51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376 699 15328,'-15'47'254,"10"-33"1021,-45 90 410,37-75-932,-20 57 1,-105 315-240,98-271-306,13-31-170,17-59-112,-26 166-31,32-169 18,0 125-13,4-158 105,0 1-1,0-1 0,1 0 0,1 6 1,2 10 30,1 0 0,0-1 1,2 0-1,17 35 1,-20-47-3,0 0 1,1 0-1,0 0 1,0-1 0,0 0-1,1 0 1,8 6-1,-9-9-11,-1 1 0,1-2-1,0 1 1,0 0-1,0-1 1,0 0 0,0 0-1,1-1 1,-1 1 0,1-1-1,-1 0 1,7 0-1,107-3 190,-99 2-155,60-4 107,89-1-42,-121 6-13,73 11 0,-24 4 41,143 45-1,-110-17-86,-98-34 46,188 58 37,-172-54-90,200 47 27,-198-49-22,208 35 23,-206-39-30,204 29 31,-204-31 16,224 22 31,-220-23-78,224 21 55,-223-20 114,259 39 54,-51 11-243,-152-30-6,72 24 93,-145-36-103,99 31 102,29-6-72,-16-4-13,-99-22-24,1-1 0,0-3 0,1-3-1,74 0 1,-85-8-6,67 1-10,293 2-6,-215-5 4,-152 4-4,429 19-7,-399-14 15,69 6-5,40 5 6,-138-12-2,162 20-6,-160-20-36,150 10-19,-154-13 12,143-5-15,-144 2 44,281-33-1,-290 30 41,0-1 0,41-16-1,-32 8-5,183-69 74,-190 72-62,-1-2 0,0 0 0,44-31 0,-45 28-5,37-15-1,19-12 20,-45 18-25,-1 2-3,13-7-4,-7 1-1,-2-2 0,39-39 0,-60 52 2,0-1-1,-1-1 1,-1-1-1,-1 0 0,-1-1 1,22-42-1,32-79 15,-65 134-14,5-19 0,25-88 8,0-14-3,-20 76 24,52-212 15,-55 211-6,12-85 3,-4-32-34,-7 0-6,-9-2-2,-8 4 2,-9 9-2,-3 21 2,-5 24-4,13 79 1,-23-61-1,32 96 0,-1 1 0,1 0 0,-1 0 0,1-1 0,-1 1 0,0 0 0,0 0 0,0 0-1,1 0 1,-1 0 0,0 0 0,0 0 0,-2-1 0,3 2-1,-11-9 5,1 0-1,-17-9 1,11 9-3,-28-10 0,44 19-2,-3-2 1,-1 1 0,0 0 1,0 0-1,1 0 0,-8-1 1,-75-8 10,-10 8-4,54 3 20,-184 17 13,175-14-26,-237 15 14,225-17 4,-284-5 25,274 1 28,-312-26 49,303 20 20,-361-38 65,349 37-74,-401-29 42,391 31-128,-440-27 36,431 29 24,-475-15 28,468 16-126,-489-14 16,488 17 4,-480 5 42,483-4 64,-454 0 50,462 2-116,-421 21 44,431-17-6,-354 27 12,373-25-192,-103 14 0,16 2-124,152-22-246,-22 6 0,38-8 430,-96 26-860,74-18 733,-23 11 0,34-14-1495,-22 7 0,-64 20-10114,227-75 8823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3.9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0 13984,'0'7'346,"1"0"1,0 0 0,0-1 0,1 1 0,0-1 0,4 11-1,5 18 1134,-11-34-1476,31 176 2390,-24-117-2208,-5-33 156,1 141 134,-3-125-168,-2 84 4,-3 15-191,2-87 172,-18 206 62,-3 13-586,24-266 413,-1 2-1318,-1-10 327,-2-7 96,1 3 580,2 2 108,0 1 1,0 0 0,0 0 0,1-1 0,-1 1-1,1 0 1,-1-1 0,1 1 0,-1-1 0,1 1 0,-1-3-1,-9-66-1449,8 58 391,-9-63-10543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4.6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96 13272,'-2'-11'2301,"2"10"-2153,-1 0-1,1 0 1,0-1 0,0 1-1,-1 0 1,1 0-1,0 0 1,0 0 0,0 0-1,0-1 1,1 1 0,-1 0-1,0 0 1,1-2-1,3-3 145,0 0 0,0 0-1,11-10 1,-14 15-270,0 0-1,0 0 1,0 1-1,0-1 1,0 0-1,0 0 1,0 1 0,0-1-1,1 1 1,-1-1-1,0 1 1,0-1-1,2 1 1,4-2 23,1-2-16,-6 3-4,0 0-1,0 0 1,0 0-1,0 0 1,0 1-1,1-1 1,-1 1-1,0-1 1,4 1-1,63-8 260,-54 7-164,0 1-1,-1 0 0,23 3 0,-25-2-82,8 2 72,-1 0 0,27 7 0,-36-7-76,5 2 153,55 30 88,-69-35-247,1 1 1,-1 0-1,0 0 1,0 0-1,1 0 1,-1 0 0,0 0-1,2 3 1,53 72 317,-47-58-132,27 84 86,-35-99-256,0 0 0,0 0 0,0 0 0,0 6 0,4 99 249,-7-88-146,-26 76 85,27-94-192,0 0 0,1 0 0,-2 0 0,1 1 0,0-1 0,-2 2 0,-12 15 154,-34 33 0,34-41 95,-10 1-86,-43 14 0,45-20-5,1-1 1,-34 3-1,45-7-159,-6 1 153,-34-1 0,19-2-137,29 1-45,-8 1-51,0-2-1,0 1 1,0-1 0,-18-5 0,29 6 8,0 0 1,0 0-1,0 0 0,0-1 1,0 1-1,0 0 1,0 0-1,0 0 1,0-1-1,0 1 1,0 0-1,1 0 1,-1 0-1,0 0 1,0-1-1,0 1 1,0 0-1,0 0 1,0 0-1,0 0 0,1-1 1,-1 1-1,0 0 1,0 0-1,0 0 1,0 0-1,0 0 1,1 0-1,-1 0 1,0 0-1,0-1 1,0 1-1,1 0 1,11-5-986,1 1 0,0 0 1,25-5-1,-19 6 82,-10 1 783,17-5-312,30-13-2117,-7 4-8323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5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41 411 8520,'0'0'12,"0"0"0,0 0 1,0 0-1,-1 0 0,1 0 0,0 0 1,0 0-1,0 0 0,0 0 0,0 0 1,0 0-1,0 0 0,0 0 0,-1 0 1,1 0-1,0 0 0,0-1 1,0 1-1,0 0 0,0 0 0,0 0 1,0 0-1,0 0 0,0 0 0,0 0 1,0 0-1,-1 0 0,1-1 0,0 1 1,0 0-1,0 0 0,0 0 0,0 0 1,0 0-1,0 0 0,0 0 1,0-1-1,0 1 0,0 0 0,0 0 1,0 0-1,0 0 0,0 0 0,0 0 1,0-1-1,0 1 0,1 0 0,-1 0 1,0 0-1,0 0 0,0 0 1,0 0-1,0 0 0,0 0 0,0 0 1,0-1-1,0 1 0,0 0 0,0 0 1,1 0-1,-1 0 0,0 0 0,0 0 1,0 0-1,0 0 0,0 0 1,11-11 1362,-7 7-1020,7-7 430,1 0 1,0 1 0,0 0 0,1 1-1,22-12 1,-29 16 1453,-6 5-2186,-1 0 0,0 0 0,0 0 0,0 1 0,0-1 0,0 0 0,1 1 0,-1-1 0,0 1 0,0-1 0,-1 2 0,1-1-20,-1 0 0,0 1 0,0-1 0,0 0 1,0 0-1,0 0 0,0 0 0,0 0 0,0-1 0,-1 1 1,1-1-1,-3 1 0,0 0 84,0-1-1,1 0 1,-1 0-1,1 0 1,-6-2-1,8 2-33,1-1 0,0 1 0,-1-1 0,1 0 0,0 0 0,-1 0 0,1 1 0,0-1 0,0 0 0,0 0 0,-1-1 0,1 1 0,1 0 0,-1 0 0,0 0 0,-1-3 0,-2-1-28,4 4-45,0 1 0,-1-1 1,1 1-1,0-1 0,0 1 1,-1-1-1,1 1 0,0-1 0,0 0 1,0 1-1,0-1 0,0 1 1,0-1-1,0 0 0,-1-4 16,-5-23 369,1 0 0,1 0 0,1-51 0,2 75-249,0-8-81,1 12-50,0 0-1,0 0 1,0 0 0,0 0-1,0 0 1,0 0 0,0 0-1,0 0 1,0 0 0,0 0-1,0 0 1,1 0 0,-1 0-1,0 0 1,0 0 0,0 0 0,0 0-1,0 0 1,0 0 0,0 0-1,0 0 1,0 0 0,0 0-1,0 0 1,0 0 0,1 0-1,-1 0 1,0 0 0,0 0-1,0 0 1,0 0 0,0 0-1,0 0 1,0 0 0,0 0-1,0 0 1,0 0 0,0 0 0,0 0-1,0 0 1,0-1 0,5 11 34,-1 0-1,0-1 1,-1 2 0,-1-1 0,3 11 0,-2-6-2,28 114 543,-26-102-348,25 135 103,-24-129-92,18 122 85,-21-126-170,-2-20-112,8 115 310,-8-60-139,-1-63-220,0 0 1,0 0-1,0 1 0,0-1 1,0 0-1,0 0 0,-1 0 1,1 0-1,0 0 1,-1 0-1,1 0 0,-1 0 1,0 2-1,1-3-6,0 0 0,-1 0 0,1 1 0,0-1 0,-1 0 0,1 1 0,0-1 0,-1 0 0,1 0 0,-1 0 0,1 0 1,0 1-1,-1-1 0,1 0 0,-1 0 0,1 0 0,0 0 0,-1 0 0,0 0 0,1 0 0,0 0 0,-1 0 0,1 0 0,0 0 1,0 0-1,-1-1 0,1 1 0,0 0 0,0 0 0,0 0 1,-1 0-1,1-1 0,0 1 0,0 0 0,0 0 0,0 0 0,-1-1 1,1 1-1,0 0 0,0 0 0,0 0 0,0-1 0,0 1 0,0 0 1,0 0-1,0-1 0,0 1 0,0 0 0,-33-78 43,26 55-24,-29-122 11,29 109 2,-30-172 10,32 167-28,-12-139 9,15 151-16,-1-18-2,-6-79 103,8 93-108,3 47-7,2 19-2,6 48-6,17 62-63,-12-70 42,-3-7 15,19 89-200,-25-124 172,4 12-307,1-1 1,20 51-1,-14-55-161,-4-9-3106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7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1 12104,'0'0'0,"-4"21"0,-4 15 1224,2-42 8,-1-29-1232,4 34-1224,3 10 1264,22 3 0,11 3-40,23 11-9592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111 371 12728,'-6'30'253,"6"-30"-227,0 0 1,0 0-1,0-1 0,-1 1 1,1 0-1,0 0 1,0 0-1,0 0 0,0 0 1,0 0-1,0 0 1,0 0-1,0 0 0,0 0 1,0 0-1,0 0 1,0 0-1,0 0 0,-1 0 1,1 0-1,0 0 0,0 0 1,0 0-1,0 0 1,0 0-1,0 0 0,0 0 1,0 0-1,0 0 1,0 0-1,0 0 0,0 0 1,-1 0-1,1 0 1,0 0-1,0 0 0,0 0 1,0 0-1,0 1 0,0-1 1,0 0-1,0 0 1,0 0-1,0 0 0,0 0 1,0 0-1,0 0 1,-4-5 226,0 0 1,1-1-1,0 1 1,0-1-1,-3-8 1,-5-13 704,5 13-528,-36-85 884,30 56-1242,9 26-69,1 0-1,-1-27 0,3 43 0,0 0 0,0 0 0,0 1 0,0-1 1,0 0-1,1 0 0,-1 0 0,0 1 0,0-1 0,0 0 0,1 0 0,-1 1 0,0-1 0,1 0 0,-1 0 0,10-15 32,17-20 0,-27 36-20,1-1 0,0 0 0,0 0 0,0 0 0,-1 1 0,1-1 0,0 0 0,0 1 0,2-2 0,11-4 57,0 1-1,28-7 0,-25 10 145,83 3 103,-77 2-38,109 25 76,-104-19-254,113 49 75,-137-56-141,0-1 1,-1 2-1,1-1 1,0 0-1,-1 1 0,5 3 1,74 65 221,1 15-190,-76-79-47,-1 0-1,-1 0 0,8 11 1,-13-18-21,65 104 85,-7 9-29,-58-113-56,4 7 39,0 0-1,-1 1 1,0 0 0,2 11-1,27 115 156,-10 9-108,-22-143-86,4 55 242,-2 70 3,-11-5-140,7-109 36,-4 23 0,-20 68 144,-8-7-181,19-61 129,-79 121 99,90-150-266,0 0-1,0 0 0,-6 5 1,-106 92 312,93-85-78,-83 65 67,103-80-362,0 0 1,1 0 0,-1 0-1,1 0 1,-3 4-1,-61 82-2,64-86-26,1 0-1,0-1 1,0 1 0,0 0-1,0 0 1,1 0 0,-2 3-1,-2 16-117,0 0 0,-1 31 1,4-50 29,1 0 1,1 0-1,-1 1 1,0-1 0,1 0-1,-1 0 1,1 0 0,1 4-1,-2-6 111,25 68-993,14 9 745,-18-32-2533,17 42-7604,-89-203 7801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8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248 0 14520,'-30'7'285,"25"-5"321,0 8 215,-40 135 1064,36-111-1019,-40 111 285,-33 114-44,75-230-1040,-7 48 0,13-63-63,0 0 1,1 0-1,1 0 1,0 0-1,5 21 1,3-3 32,-9-31-24,1 1-1,-1-1 1,0 0-1,1 0 0,-1 0 1,1 0-1,0 0 1,-1 0-1,1-1 0,0 1 1,0 0-1,0 1 1,82 72 203,-79-71-199,0-1 0,0 1 1,0-1-1,9 4 0,88 39 70,23 4-46,-112-44-1,1-1 0,15 4 0,259 51 115,-274-57-137,1 0 0,17 0 1,-31-2-19,140 4 58,0-9-34,-140 5-24,49-4 62,56-12 3,-13-5-105,-63 14-225,60-24-159,-66 23-2560,30-10-7292,-123 42 7735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5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 3622 14432,'-12'12'315,"8"-8"-20,1 0-1,-1-1 0,-6 6 1,10-9-270,0 0 0,-1 0 0,1 0 0,0 0 0,0 0 0,0 1 0,0-1 0,0 0 0,0 0 0,0 0-1,-1 0 1,1 0 0,0 0 0,0 0 0,0 0 0,0 0 0,0 0 0,0 1 0,-1-1 0,1 0 0,0 0 0,0 0 0,0 0 0,0 0 0,-1 0 0,1 0 0,0 0 0,0 0 0,0 0 0,0 0 0,0 0 0,-1 0 0,1 0 0,0-1 0,0 1 0,0 0 0,0 0 0,0 0 0,-1 0 0,1 0 0,0 0 0,0 0-1,0 0 1,0 0 0,0 0 0,0-1 0,0 1 0,-1 0 0,1 0 0,0 0 0,0 0 0,0 0 0,0-1 0,-1-16 1815,9-63-655,-6 59-770,2-77-164,-11-129 0,-37-194-251,3 147 0,26 163-1,9 65-4,-31-230 2,14 45-4,18 17 9,7 179 6,5-69 4,70-472 296,-68 543-140,79-203 122,-64 182-210,3 0-1,52-78 1,-29 66-39,-47 62-30,0 0-1,0 0 0,1 0 0,-1 1 0,7-5 1,74-59 54,12 0-45,-89 62-13,0 1-1,0 0 1,0 0 0,10-3-1,-17 7-6,134-54 34,15 5-18,-149 49-16,14-4 16,1 0 0,20-3 0,134-19 36,45 11-40,-10 13-7,-39 9 4,-103-2 33,223 29 16,-238-26-38,47 9 0,-18 2-88,-56-12-290,-17-6 301,14 9-185,-17-9 233,1-1 1,-1 1-1,1-1 0,-1 1 0,0-1 0,1 1 0,-1-1 1,1 1-1,-1 0 0,0-1 0,0 1 0,1 0 0,-1-1 1,0 1-1,0-1 0,0 1 0,0 0 0,0 0 0,0-1 1,0 1-1,0 0 0,0-1 0,0 1 0,0 0 0,0-1 1,0 1-1,0 0 0,-1 0 0,1-1-14,0 0 0,0 0 0,0 1 0,0-1 0,0 0 0,0 0 0,0 0 0,0 0 0,0 1 0,-1-1-1,1 0 1,0 0 0,0 0 0,0 0 0,0 0 0,0 1 0,0-1 0,-1 0 0,1 0 0,0 0 0,0 0 0,0 0 0,0 0 0,-1 0 0,1 0 0,0 0 0,0 1 0,-2-1-17,0 1 1,1-1 0,-1 1-1,1-1 1,-1 0 0,0 0 0,1 0-1,-1 0 1,0 0 0,1 0-1,-1 0 1,-2-1 0,-26-1-2777,6 2-6830,56 0 7242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14072,'0'0'1440,"2"8"-241,6 22-799,-2-15 400,40 79 232,-33-71-670,27 41 3,19 25-290,115 122-65,-138-171 10,144 145 20,-148-150 42,95 116 40,-125-148-107,0 0-1,1 0 0,-1 0 1,0 0-1,0 1 0,2 5 0,22 59 86,-21-47-87,4 23 0,-9-42-12,1-1 1,-1 0-1,0 0 0,0 1 1,0-1-1,0 1 1,0-1-1,0 0 0,0 1 1,0-1-1,-1 0 1,1 1-1,0-1 0,-1 0 1,1 0-1,-1 1 1,0-1-1,0 1 0,-6 14 8,-1-1 0,-14 20 0,7-15-24,-26 25 1,41-45 14,-4 4-29,0 0 0,0 0 0,0-1 0,-1 1 0,-7 3 0,12-7 29,-111 68-173,-24 3 26,57-29-2586,-70 42-6520,345-196 6968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0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84 8696,'1'-1'118,"0"0"1,0-1 0,0 1-1,0 0 1,0 0 0,1 0-1,-1 0 1,0 0 0,1 0-1,-1 0 1,1 0 0,-1 0-1,1 1 1,-1-1 0,1 1-1,-1-1 1,1 1 0,0 0-1,-1-1 1,1 1 0,0 0-1,-1 0 1,3 0 0,10-2 569,-8 1-505,0 1 0,0-1 0,0 1 0,6 0 0,5 0 251,70-12 1724,-63 9-2009,8-3 542,15-1-173,35-3-46,25-2 190,-73 8-515,36-1 0,-30 4 79,77-2 29,-91 3-220,122 3 34,-112-2 44,186 13 43,-175-10-56,185 18 32,-186-16-72,194 40 46,-234-45-96,144 36 140,-114-26-60,68 30 0,-41-8-40,-35-18 30,150 77 40,-140-72 0,153 88 35,-153-84-100,171 122 37,-134-85-8,-4 2 1,89 102-1,-140-141-31,90 115 31,-87-106 18,89 165 44,-89-154-46,104 219 40,57 194 123,-172-421-90,77 297 75,-30-67-161,-53-236 26,89 517 283,-89-514-294,101 540 198,-101-539-192,131 516 186,-129-521-132,37 130 44,-35-126-164,96 246 72,-88-239-102,71 175 134,80 198 42,-149-370-167,-10-21 32,74 120 22,-65-113-22,244 335 231,-225-313-253,33 57 1,-37-54-3,-22-38 53,64 73 31,-56-68-58,119 109 26,59 42 47,-12-11 1,-168-147-107,94 64 11,-84-61-20,57 32 1,30 14-12,332 149 82,-36-18-6,-389-184-72,134 55 6,-120-52 8,160 51 3,-153-52-28,185 42-2,-180-45-18,188 27-5,-189-30 12,180 18-2,-181-20 6,183 10-4,-185-12 6,161 4 1,-165-6 4,168-2-2,-167 1 4,166-9-1,-168 7-14,54-5 0,14-3 16,-1-5 4,-3-3 0,81-33-2,-152 41-10,17-9 8,0-1 1,79-50 0,-102 54 5,0-2-1,-2-1 0,-1-1 1,28-31-1,-32 29 2,-5 5 10,1 1 0,19-18-1,26-21 24,-26 24-1,29-33-10,-28 25-16,-1-3 0,30-51 0,-58 83-6,18-28 17,-2-2 1,22-56-1,-29 55 1,17-37 9,24-54 150,39-105-130,-94 234-51,56-147 96,-51 137-91,19-34 16,59-107 76,-68 127-93,53-99 32,-55 96-30,-1 1 1,12-46-1,-1-32-5,-18 54 0,4-71-1,-8 102-6,9-141-59,-10 125 56,-1 36 7,0 0-1,0 0 1,0 1-1,1-1 1,-1 0-1,1 0 1,-1 1-1,1-1 1,1-3-1,2-2-1,4-11-24,-8 18 23,0 1 0,0 0 0,1-1 0,-1 1 1,0 0-1,0-1 0,0 1 0,1 0 0,-1-1 0,0 1 1,1 0-1,-1 0 0,0 0 0,1-1 0,-1 1 0,0 0 0,1 0 1,-1 0-1,0 0 0,1-1 0,-1 1 0,1 0 0,-1 0 1,0 0-1,1 0 0,-1 0 0,1 0 0,-1 0 0,0 0 0,1 0 1,-1 0-1,0 1 0,1-1 0,-1 0 0,1 0 0,-1 0 1,0 0-1,1 0 0,-1 1 0,1-1-7,2 2-56,0 1 0,-1-1-1,1 1 1,-1 0 0,1 0-1,-1 0 1,3 5 0,13 22-326,-16-26 221,0 1 0,0-1 1,0 1-1,-1-1 0,1 1 1,-1 0-1,0 0 0,0 7 1,1 4-793,-2 1 352,0 8-2626,0-6-6955,0-44 7659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7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628 5 15416,'-67'-4'272,"49"4"1087,-102 6 436,93-3-982,-113 28 202,135-30-967,0 1 1,0 0-1,-7 3 0,-10 5 4,1 2-1,0 0 1,-25 21-1,35-25-65,0 1-1,2 0 0,-1 1 0,1 0 1,0 0-1,1 1 0,0 1 0,-9 18 1,11-15-10,1 0 0,1 0 0,0 1 0,1-1 0,-1 16 0,4-29 11,-1 0 0,1 0 1,0 0-1,0 0 0,1 0 1,-1 0-1,0 0 0,1 0 1,-1 0-1,1 0 0,1 3 1,29 81-136,-15-51 133,27 48 0,-20-48 15,44 53-1,31 18 6,21 13 13,-80-84-3,47 32-1,-74-59-8,-1 0 1,1-1-1,1-1 1,-1 0-1,19 6 0,-27-11-1,0 1 0,1-2-1,-1 1 1,0-1-1,1 1 1,-1-1 0,0 0-1,7-1 1,-8 0-1,0 0-1,0 0 1,-1 1 0,1-2 0,0 1 0,-1 0 0,1 0-1,-1-1 1,1 0 0,-1 1 0,0-1 0,0 0 0,0 0 0,2-2-1,9-13 46,-1 1-1,17-33 0,-22 35-22,-5 11 5,0 0 0,0 0 0,-1 0 0,2-6 0,8-23 15,-2-1 0,-1 0 0,-2 0 0,3-47 0,-7-32 9,-2 104-53,1-1 0,-1 1 1,0-1-1,-1 1 0,0 0 0,-1-1 0,1 1 0,-1 0 1,-1 0-1,-6-14 0,-3-1-67,7 17-269,2 4 270,1 1-1,-1-1 1,0 1-1,0 0 0,0 0 1,0 0-1,0 0 1,-4 0-1,7 1 44,0-1 0,0 1 0,-1 0 0,1 0 0,0 0 0,0 0 0,0 0 0,-1 0 0,1 0 0,0 1-1,0-1 1,0 0 0,0 0 0,-1 0 0,1 0 0,0 0 0,0 0 0,0 0 0,0 0 0,-1 0 0,1 0 0,0 1 0,0-1 0,0 0 0,0 0 0,0 0 0,0 0 0,-1 0-1,1 1 1,0-1 0,0 0 0,0 0 0,0 0 0,0 0 0,0 1 0,0-1 0,0 0 0,0 0 0,0 0 0,0 0 0,0 1 0,0-1 0,-4 13-355,0 1 0,-3 24 0,7-37 358,-1 0 0,1 0 0,0 1 0,0-1 0,0 0 0,0 0 0,0 0 0,0 0 0,1 0 0,-1 0 0,0 0 0,1 2 0,7 17-785,1-1 0,19 31 0,16 31-9843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1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921 56 13448,'-14'23'142,"-17"25"1044,-21 17 292,-51 45 197,95-103-1573,-15 16 498,-341 317 634,221-237-803,48-39 211,83-55-607,6-6 32,1 1-1,0 0 1,-7 7-1,-26 30 208,37-41-266,0 2 1,0-1 0,1 0-1,-1 0 1,0 0 0,0 0-1,1 0 1,-1 1-1,1-1 1,-1 0 0,1 1-1,-1-1 1,1 0 0,0 1-1,0-1 1,0 0 0,0 1-1,0-1 1,0 0-1,0 1 1,0-1 0,1 3-1,-1-4-5,0 0-3,0 1 1,0-1-1,0 0 1,0 0-1,0 0 1,0 0-1,0 1 1,0-1-1,0 0 1,0 0-1,1 0 1,-1 0-1,0 0 0,0 1 1,0-1-1,0 0 1,0 0-1,0 0 1,0 0-1,1 0 1,-1 0-1,0 0 1,0 0-1,0 1 0,0-1 1,0 0-1,1 0 1,-1 0-1,0 0 1,0 0-1,0 0 1,18 5 17,-12-5-17,0 1 0,-1-1 0,11-1 0,-3-2-2,-1 0 0,1-1 0,-1 0 0,17-9 0,-4 1-17,0-2 0,31-22 1,-46 28 9,12-8-46,92-88-20,-88 78 20,134-131-11,-127 124 58,113-126-2,-119 127 4,91-123 2,-97 128-2,26-27 3,3 3 4,-45 46-1,0 0 1,1 1 0,0 0 0,0 0 0,0 0-1,1 0 1,-1 1 0,9-3 0,-15 6-1,0 0 1,1 0 0,-1 0 0,0 0 0,1 0-1,-1 0 1,1 0 0,-1 0 0,0 0 0,1 0-1,-1 0 1,0 0 0,1 0 0,-1 0 0,0 0-1,1 0 1,-1 0 0,0 0 0,1 0 0,-1 0-1,0 1 1,1-1 0,-1 0 0,0 0 0,1 1-1,4 2 9,1 1-1,-1 1 1,0-1-1,0 1 1,0 0-1,-1 0 1,5 6-1,-2 3 93,28 86 58,-28-73 8,28 159 78,-27-141-46,33 216 82,-32-206-76,41 220 85,-40-222-78,35 177 53,-37-192-218,0-8-20,19 82-10,-23-93-31,-2-16 59,-1-5-205,-2-9-651,-19-138-234,14 99-1950,-6-40-7125,28 211 7621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5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3775 69 12824,'-39'33'240,"27"-27"960,-70 22 404,79-27-1468,0-1 1,0 1 0,0 0 0,1-1 0,-7 0 0,-138 3 932,106-5-676,-88-10 1,-17-5-300,84 10-14,-271-28 76,263 28 146,-290-10 107,287 17-196,-295 17 102,294-11-20,-302 28 125,300-28-112,-307 18 81,309-22-316,-268-8-6,280 3-172,-207-23-175,227 21-512,-101-15-187,142 20 963,-1 0-1,1 0 0,-1 0 1,1-1-1,-1 1 1,1-1-1,0 1 1,-1-1-1,-1 0 1,1 0 0,1 0-1,-1 0 1,0-1 0,1 1 0,-1 0 0,1 0 0,-1-1 0,1 1 0,-2-3-1,2-6-398,1-1-1508,-2 5-384,1 1 1,-1 0-1,-1 0 0,-4-8 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6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3179 1 14880,'-163'11'246,"118"-9"989,-88 1 3,-23-1-822,89-1 424,-307 5 251,295-4-676,-319 17 86,317-14-508,-123 11 1,-39 5 4,18 1 2,50-5-45,109-9-180,-244 32-185,256-34-308,-161 8-168,153-11-1407,-66 5-6460,299-19 6572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6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28 12192,'-17'-7'1027,"1"1"0,-27-5 0,37 10-713,-1 0-1,0 0 1,0 1 0,0 0-1,0 0 1,1 0 0,-1 1 0,0 0-1,-11 4 1,9-2-245,1 1-1,-1 0 0,1 1 1,0 0-1,0 0 1,0 1-1,1 0 0,-1 0 1,2 1-1,-1 0 1,1 0-1,-10 14 1,-1 5 356,2 1 1,-17 37 0,25-49-365,0 2 292,-24 79 139,26-76-150,-29 180 416,29-146-447,4 106 0,2-151-239,0 1 1,1-1 0,0 1-1,0-1 1,6 14 0,-6-17-22,1-1 0,0 1 0,0-1 0,0 0 1,1 0-1,0-1 0,0 1 0,0-1 0,7 6 1,-1-3 117,1-1 1,0-1-1,0 0 1,21 7 0,-21-9 96,0 0 0,1-1 0,13 1 0,-19-3-230,1 0 1,-1 0-1,1-1 1,-1 0-1,1 0 1,11-4 0,-12 4-307,1 0 0,0 0 1,-1 1-1,9 1 0,-7-1-143,-7 0 316,-1 0 0,1 0-1,-1 0 1,1 0 0,-1 0 0,1 0-1,-1 1 1,1-1 0,-1 0-1,1 0 1,-1 1 0,1-1 0,-1 0-1,1 1 1,-1-1 0,0 0-1,1 1 1,0 0 19,-1 0-1,1-1 1,0 1 0,-1-1-1,1 1 1,-1-1 0,1 0-1,0 1 1,-1-1-1,1 0 1,0 1 0,0-1-1,-1 0 1,2 0 0,9 3-1019,5 2-11143,-27-8 9832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8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710 183 9688,'-15'-5'1293,"15"5"-1217,-1 0 1,0 0-1,1-1 0,-1 1 0,0 0 0,1 0 0,-1-1 1,1 1-1,-1-1 0,1 1 0,-1 0 0,1-1 0,-1 1 1,1-1-1,-1 1 0,1-1 0,0 1 0,-1-1 0,1 0 1,0 1-1,-1-1 0,1-1 660,0 1-654,0 1-1,1 0 1,-1 0 0,0 0 0,0 0-1,0 0 1,1 0 0,-1 0 0,0 0-1,0 0 1,0 0 0,1 0 0,-1 0-1,0 0 1,0 0 0,0 0-1,0 0 1,1 0 0,-1 0 0,0 0-1,0 0 1,0 1 0,0-1 0,1 0-1,-1 0 1,0 0 0,0 0 0,0 0-1,0 0 1,0 1 0,1-1 0,-1 0-1,0 0 1,0 0 0,0 1 0,-1-7 99,0 1 1,-1 0 0,0 0 0,0 0 0,0 0 0,-4-7-1,2 5-122,0-1 75,0 1-1,-1 0 0,0-1 1,0 2-1,-1-1 0,-12-11 1,10 10-126,4 5 33,0-1 0,0 1 1,-1-1-1,1 2 0,-1-1 1,-8-4-1,5 4 4,3 0 20,-1 1 0,0-1-1,0 1 1,0 1-1,0-1 1,-1 1-1,-8-1 1,8 1-38,-5 0 30,-1 0-1,1 0 0,-18 2 0,13-1 63,-7 2 8,0 2 0,-39 9-1,52-10-107,4 0 24,-1-1 1,-11 7 0,-41 19 110,49-22-52,-14 15 82,-31 33 0,47-46-166,7-5 0,-1 0 0,0 0 0,1 0 0,0 0 0,0 0 0,-3 7 0,-13 24 236,-16 48 0,29-70-227,3-6 7,0 0-1,1 0 0,-1 0 1,0 7-1,-13 113 509,14-110-515,-1 25 158,14 101 371,0-73-365,3-2 0,42 121 0,-52-173-119,11 23 96,-14-34-155,0 0-1,0-1 1,1 0 0,-1 1-1,1-1 1,0 0 0,4 4-1,-5-6-1,0 0 0,0 1-1,0-1 1,0 0 0,1 0-1,-1 0 1,0 0 0,1-1-1,-1 1 1,0-1 0,1 1-1,2-1 1,0 0-37,1 0 0,-1 0 0,0-1-1,10-1 1,-9 1-47,-2 0 37,0 0 0,-1 0-1,1 0 1,-1 0 0,1 0 0,-1-1 0,1 1 0,3-4 0,8-4-89,68-44-95,-67 41 171,0 0 0,27-28 0,-30 25-102,20-30 0,-18 23 39,44-61-250,-36 51 308,2-3 6,22-28-46,-40 54 71,-1 0 0,7-13 1,-7 15-2,-5 6 29,-1 1 0,1-1 0,0 1-1,-1-1 1,0 1 0,1-1 0,-1 0 0,1 1 0,-1-1-1,0 1 1,1-1 0,-1 0 0,0 1 0,0-1-1,1 0 1,-1 1 0,0-1 0,0-1 0,0 1 11,0 0 0,0-1 0,0 1 0,0 0 0,0-1 0,0 1 0,0-1 0,-1 1 0,1 0 0,-1-1 0,1 1 0,-1 0 0,1 0 0,-1-1 0,0 1 0,0 0 0,1 0 0,-1 0 0,-2-2 0,0 0 17,0 1 1,0 0 0,-1-1 0,1 1 0,-1 0-1,0 0 1,1 1 0,-1-1 0,0 1-1,0 0 1,0 0 0,-8-1 0,2 0-16,6 1 11,1 1 0,0-1 0,-1 0 0,1 1 0,0 0 0,-1 0 0,-3 0-1,-5 1 8,-34-1 312,-78-10 622,80 2-134,28 7-1901,16 2 965,1-1-1,-1 0 1,1 1-1,-1-1 1,0 0 0,1 1-1,-1-1 1,1 1 0,-1-1-1,0 1 1,1-1 0,-1 0-1,0 1 1,1-1 0,-1 2-1,5 5-3424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9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13808,'0'0'5713,"5"-1"-5001,0-1-609,18-3 250,94-7-76,-25 12-2452,-18-7-892,-38 3-5380,-83 9 6346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1476 15688,'6'-4'2023,"-5"3"-1846,-1 1-1,0-1 0,1 1 1,-1 0-1,1-1 0,-1 1 1,0 0-1,1 0 0,-1-1 1,1 1-1,-1 0 0,1 0 1,-1 0-1,1 0 0,-1-1 1,1 1-1,-1 0 0,1 0 1,-1 0-1,1 0 0,-1 0 1,1 0-1,0 0 0,45 0 136,39 0 15,74-3 164,-26-2-371,-105 3 126,119-10 57,-113 9-270,180-15 30,-169 14 50,180-18 35,-178 17-88,197-20 16,-195 19-54,196-27 12,-195 27-14,210-28 6,-208 26-18,210-33 10,-209 32 4,214-37 24,-213 36 34,217-37 27,-214 38-52,246-35 27,-242 35-22,247-32 23,-246 33-30,253-28 22,-251 29-22,258-31 42,-252 29 60,122-19 3,47-7-126,-9 3-32,-44 10 10,-114 14 36,274-29 41,-278 32 68,274-15 45,-274 17-154,276 0 46,-274 3 88,293 4 52,-291-3-152,281 5 23,-285-5-70,261 3 18,-265-4 2,258-8 29,-260 5 6,241-21 24,-245 18-106,226-30 13,-230 28 36,191-29 26,-199 29-28,184-22 22,-186 24-22,152-38 22,-159 33-22,135-53 15,-139 51-47,134-58 13,-135 57-21,122-51 10,-125 53 10,135-60 55,-105 45-48,9-6-31,-5 1-3,-6 2-4,-52 27-21,41-24 78,-40 23-141,-1 0-1,0-1 0,0 1 1,0-1-1,7-10 0,-5 0-514,-7 15 516,0-1-1,0 1 0,-1-1 1,1 1-1,0 0 0,-1-1 1,1 1-1,-1-1 1,1 1-1,-1 0 0,1-1 1,-1 1-1,1 0 0,-1-1 1,1 1-1,-1 0 1,1 0-1,-1-1 0,-1 1-87,-10-6-151,12 6 292,0 0 0,0 0 0,0 0 0,0 0 0,0 0 0,0 0 0,0 0 0,0 0 0,0 1 0,0-1 0,0 0 0,0 0 0,0 0 0,0 0 0,0 0 0,0 0 0,0 0 0,0 0 0,0 0 0,0 0 0,-1 0 0,1 0 0,0 0 0,0 0 0,0 0 0,0 0 0,0 1 0,0-1 0,0 0 0,0 0 0,0 0 0,0 0 0,0 0 0,0 0 0,0 0 0,-1 0 0,1 0 0,0 0 0,0 0 0,0 0 0,0 0 0,0 0 0,0 0 0,0 0-1,0 0 1,0 0 0,0 0 0,0 0 0,0 0 0,0-1 0,-1 1 0,1 0 0,0 0 0,0 0 0,0 0 0,0 0 0,0 0 0,0 0 0,0 0 0,3 5 178,-3-5-288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9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13360,'0'0'3518,"4"3"-2426,6 4-765,0 0 0,0-1 0,1 0 0,0-1-1,0 0 1,21 6 0,-13-6-144,0-1 0,0-1 0,1 0 0,37-1 0,15-6 36,-21 1-13,73 3-1,29 24 439,-125-20-431,-21-4-139,0 1 0,-1 0 0,1 1 0,-1-1-1,1 1 1,-1 0 0,1 1 0,-1 0 0,11 6 0,-15-8-42,0 0-1,-1 1 1,1-1-1,-1 0 1,1 0-1,-1 1 0,1-1 1,-1 1-1,0-1 1,0 1-1,0-1 1,0 1-1,0 0 1,0 0-1,0-1 1,-1 1-1,1 0 1,0 0-1,-1 0 0,0 0 1,1 0-1,-1 0 1,0 0-1,0-1 1,0 1-1,0 3 1,-1 0-4,-7 16 56,-71 136 123,51-105-165,-50 95 78,57-109-185,-50 91 3,-12 23-108,48-89-622,-141 265-263,123-229-1992,-53 96-7499,247-456 7937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39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0 14792,'0'1'344,"0"0"0,0 0 0,-1-1 0,1 1-1,0 0 1,0-1 0,-1 1 0,1 0 0,0-1 0,-1 1 0,1-1 0,-1 1 0,1 0 0,-1-1 0,1 1 0,-1-1 0,0 1 0,2 10 696,22 214-950,-22-194-82,-2 180 8,-1-154-8,-5 122 4,-4 57-4,-21 407 36,21-508-131,10-109 352,1 1-4002,0-5-6413,0-51 7658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40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1 381 9416,'0'0'9914,"7"0"-9277,93-12 94,-74 8-238,123-22 175,-116 20-288,149-27 138,-137 27-210,234-32 106,-221 31-214,223-23 72,-224 24-110,230-19 42,-230 20-178,214-17 17,-220 17 12,176-29 26,-186 27-28,-4 1-21,134-25 58,-50-2 92,-97 25-16,23-11 0,-38 16 8,-8 3-166,-1 0 1,1-1-1,0 1 1,0 0-1,0-1 1,-1 1 0,1 0-1,0-1 1,0 1-1,-1-1 1,1 1-1,0-1 1,-1 1-1,1-1 1,-1 0-1,1 1 1,-1-1-1,1 0 1,0 0-1,3-3 28,-3 4-32,7-1 0,-5 2-4,0 0 0,0 0 0,0 1 0,0-1 0,5 4-1,-7-5 1,-1 1 0,0-1-1,1 0 1,-1 0 0,1 1-1,-1-1 1,0 0 0,0 1 0,1-1-1,-1 0 1,0 1 0,0-1 0,1 1-1,-1-1 1,0 0 0,0 1-1,0-1 1,0 1 0,1 0 0,21 73-3,-18-53-4,14 120 1,-15-100 12,8 88 1,1 21-4,-8-90 3,21 226 8,-19-232 14,31 185 14,-30-199-22,38 126 44,-34-128-30,-4-11-26,-4-12-3,-3-14-5,0-1 0,0 0 0,0 0 0,0 0 0,0 0 0,0 0 0,0 0 0,0 1 0,0-1 0,0 0 0,0 0 0,0 0 0,0 0 0,0 0 0,0 0 0,0 0 0,0 1 0,-1-1 0,1 0 1,0 0-1,0 0 0,0 0 0,0 0 0,0 0 0,0 0 0,0 0 0,0 0 0,-1 0 0,1 0 0,0 0 0,0 0 0,0 1 0,0-1 0,0 0 0,0 0 0,-1 0 0,1 0 0,0 0 0,0 0 0,0 0 0,0 0 0,0 0 0,0-1 0,-1 1 0,1 0 0,-3-1 0,-3-1-1,-1 0 0,0 1 0,1 0 0,-1 0 0,0 0-1,-8 1 1,5-1 0,-6 1-6,-35 5 1,-29 4 4,-46 13 2,-43 7 0,-225 32 3,313-52 12,-133 3 3,-11-7-7,138-5 24,-326-24 15,342 19-30,-74-5 0,24-1-32,83 9-68,-81-5-138,119 7 208,-1 0 1,1 0 0,0 0-1,0 0 1,-1 0 0,1 0-1,0 0 1,0 0 0,-1 0 0,1 0-1,0 0 1,0 0 0,-1 0-1,1 0 1,0 0 0,0 0-1,0 0 1,-1 0 0,1 0 0,0 0-1,0 1 1,-1-1 0,1 0-1,0 0 1,0 0 0,0 0-1,-1 1 1,6 10-342,8 13 123,2 0 1,19 24 0,25 25 69,-45-56-1473,14 21 0,44 64-9754,-168-238 8567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0 14520,'-5'157'1185,"-8"111"2556,7-201-3566,4-40-109,-7 102-138,8-100-686,6 146-338,-3-121-1603,0 51-5235,-5-245 5998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8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6 10312,'-22'4'2370,"21"-4"-2289,1 0 1,-1 0-1,1 0 1,-1 0-1,1 0 1,-1 0-1,0 0 0,1 0 1,-1 0-1,1 0 1,-1-1-1,1 1 1,-1 0-1,0 0 0,1-1 1,-1 1-1,1 0 1,-1 0-1,1-1 1,0 1-1,-1-1 0,1 1 1,-1 0-1,1-1 1,0 1-1,-1-1 1,1 1-1,0-1 0,-1 1 1,1-2-1,-1 2-10,0 0 0,0 0 0,0-1 0,0 1 0,0 0 0,0 0 0,0 0 0,0 1 0,0-1 0,0 0 0,0 0 0,0 0 0,0 1 0,0-1 0,-1 1 0,1-1-16,-6 3 12,1 0 0,-1 0 0,1 0-1,-1 1 1,1-1 0,-6 6 0,-32 31 191,25-23-144,-91 94 562,45-39-296,53-58-74,-42 60 109,45-59-180,5-5-168,0 0 1,0 0 0,1 0-1,-2 12 1,4-16-42,0 1 1,0-1 0,1 1-1,0 0 1,0-1-1,1 1 1,-1-1 0,2 1-1,1 8 1,2-3 48,0 0-1,1 0 1,0-1 0,1 1 0,0-1 0,1-1-1,13 15 1,69 61 485,-69-68-469,91 72 708,-109-87-762,0 0 0,0 0 1,0 1-1,0-1 0,0 1 1,-1 0-1,0-1 0,3 7 0,3 5 102,-4-5-102,0 0-1,-1-1 0,0 1 0,0 1 0,1 10 1,-3 7-45,1-10 51,-1-5-397,5 25 1,-5-37 311,-1 0-1,0 0 1,0 0 0,1-1 0,-1 1 0,1 0 0,-1-1 0,1 1 0,-1 0 0,1-1 0,-1 1 0,1 0 0,0-1-1,-1 1 1,1-1 0,0 1 0,1 0 0,1 1-60,1 1-38,1-1 0,-1 1 0,1-1 1,0 0-1,0 0 0,0 0 0,0-1 1,0 0-1,1 0 0,-1 0 0,10 0 1,-5 0 32,80 4-1718,-71-4 1731,10 0-2108,28 2-5869,-132-6 6066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9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1084 95 11384,'-28'-24'206,"23"19"242,-1 1-1,0 0 0,0 0 0,-12-6 0,7 5-263,9 3-12,-1 0 0,0 1 0,0-1-1,0 1 1,0 0 0,-6-2 0,-1 0 12,0-2-80,6 4-35,1-1 0,-1 1 0,1 0 0,-1 0 0,0 0 1,-3 0-1,-26-5 310,-8 2-303,1 4 4,0 2 0,-61 10 1,62-6 202,12-1-113,-35 9-1,-30 10 127,74-19-54,-12 7-45,-41 23 0,53-25-120,2 0 0,-1 2 0,1 0 0,-16 16-1,23-18-51,1 0-1,0 1 0,1-1 0,1 1 0,0 1 0,-7 15 0,-20 66 108,33-91-129,-28 99 308,17-56-128,-43 193 130,40-186-238,7-28 27,-6 34 1,10-38-79,-10 60 252,12-71-221,0 1 1,1-1-1,0 0 1,1 0-1,0 0 0,0 0 1,1 0-1,4 13 0,0 6 16,-5-26-40,0 0-1,0-1 0,0 1 0,0 0 0,0 0 0,0 0 0,1-1 1,-1 1-1,0-1 0,1 1 0,0-1 0,3 3 0,2 1 40,0 0-1,1-1 0,0 0 1,13 6-1,-15-9-27,1 0 1,0 0-1,0 0 0,0 0 1,-1-1-1,1 0 1,0-1-1,0 0 0,-1 0 1,1 0-1,0-1 0,6-2 1,1 2 90,-9-2 102,90-93 104,23-20-209,-105 104 45,22-27 1,-24 27-180,-9 11 14,-1 1 1,1-1 0,-1 0-1,1 0 1,0 1 0,0-1 0,4-1-1,1-2 5,15-15 3,-6 6-11,2-6-6,-16 17-1,0-1 0,0 1 0,0-1 0,2-6 0,3-20 2,-5 19 1,0-1 0,0-14 0,-2 24-1,-1-1-1,1 0 1,0 0-1,-1 1 1,0-1 0,1 0-1,-1 1 1,0-1-1,-1 1 1,1-1 0,-3-3-1,2 2-17,2 3 2,-1 0 1,0 1-1,1-1 1,-1 0-1,0 1 1,0-1-1,1 0 1,-1 1-1,0-1 1,0 1-1,0 0 1,0-1-1,0 1 1,0 0-1,1-1 1,-1 1-1,0 0 1,0 0-1,0 0 1,0 0-1,0 0 1,0 0-1,0 0 1,0 0-1,0 0 1,0 0-1,0 0 1,-1 1-1,1-1-53,0 0 24,1 0-1,0 0 1,-1 1-1,1-1 1,0 0-1,-1 0 1,1 0-1,-1 0 1,1 1 0,0-1-1,-1 0 1,1 0-1,0 1 1,0-1-1,-1 0 1,1 1 0,0-1-1,-1 1 1,-44 57-1071,31-40-1802,-12 17-6827,61-81 7339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0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1124 0 12192,'-379'134'4829,"149"-55"-2858,-28 8-574,247-85-1298,0 0 0,-15 1 1,16-2 45,1 0 1,-1 1-1,-11 2 1,31-5 45,0-1 0,12-4 0,107-45-7,-116 44-113,-1 1 0,-1-1 0,1-1 0,19-17 0,-20 15 6,1 1 0,0 0 0,18-10 0,-24 16-59,-4 2-34,0 0 0,0 0 0,0 0 0,0 0-1,0 0 1,0 1 0,0-1 0,0 1 0,0-1 0,0 1 0,0 0 0,0 0 0,0 0-1,1 0 1,-1 0 0,0 0 0,0 0 0,0 1 0,3 0 0,12 2-189,1-2 1,-1 0 0,1 0 0,29-4-1,-21-1 169,1 0-1,-1-2 0,27-9 1,-50 14 212,1 1 1,0-1 0,-1 1 0,7-1 0,-10 1-164,0 0-1,0 1 1,0-1 0,-1 0 0,1 0 0,0 0 0,0 0-1,0 0 1,0 0 0,0 0 0,0 0 0,0 0 0,0 0-1,0 0 1,0 0 0,0 0 0,0 0 0,0 0 0,0 0-1,0 0 1,0 0 0,0 0 0,0 0 0,0 1 0,0-1 0,0 0-1,0 0 1,0 0 0,0 0 0,0 0 0,0 0 0,0 0-1,0 0 1,0 0 0,0 0 0,0 0 0,0 0 0,0 0-1,0 0 1,0 0 0,0 0 0,0 0 0,0 0 0,0 0 0,1 0-1,-1 1 1,0-1 0,0 0 0,0 0 0,0 0 0,0 0-1,0 0 1,0 0 0,0 0 0,0 0 0,0 0 0,0 0-1,0 0 1,0 0 0,0 0 0,0 0 0,0 0 0,0 0 0,1 0-1,-7 2 363,2-2-338,0 1 0,0-1 0,1 1 0,-1 0-1,0 0 1,0 0 0,1 0 0,-7 4 0,-27 18 95,15-8-69,-39 23 107,-3-3 0,-1-2 1,-91 31-1,140-58-154,-29 8 225,-55 11 14,58-16-128,27-7-107,-35 6 10,26-4-16,-1 0-12,-4 1-12,29-5 8,0 0 0,0 0 0,0 0 0,0 0 0,0 0 0,0 0 0,0 0 0,0 0 0,0 0 0,0-1 0,0 1 0,0 0 0,0 0 0,0 0 0,0 0 0,0 0 0,0 0 0,0 0 0,0 0 0,0 0 0,0 0 0,0 0 0,0 0 0,0 0 0,0 0 0,0 0 0,0 0 0,0 0 0,0 0 0,0 0 0,0-1 0,0 1 0,0 0 0,0 0 0,0 0 0,0 0 0,0 0 0,0 0 0,0 0 0,-1 0 0,1 0 0,0 0 0,0 0 0,0 0 0,0 0 0,0 0 0,0 0 0,0 0 0,0 0-7,2-2-11,0 1 0,0 0 1,0-1-1,0 1 0,0 0 1,0 0-1,1 0 0,-1 1 0,0-1 1,4 0-1,4-2-47,180-68-525,7-2-64,-105 48 60,187-25 0,-196 47 152,-76 3 401,-6 0 33,0 0 0,0 0 0,0 0-1,0 0 1,0 0 0,0 1 0,-1-1 0,1 0-1,0 0 1,0 1 0,1 0 0,-2-1 9,0 0 1,0 0 0,0 0-1,1 0 1,-1 0 0,0 0-1,0 0 1,0 0-1,0 0 1,0 0 0,0 0-1,0 0 1,0 0 0,0 0-1,0 0 1,0 0 0,0 1-1,0-1 1,0 0 0,0 0-1,0 0 1,0 0 0,0 0-1,0 0 1,0 0-1,0 0 1,0 0 0,0 0-1,0 0 1,0 0 0,0 0-1,0 1 1,0-1 0,0 0-1,0 0 1,0 0 0,0 0-1,0 0 1,0 0 0,0 0-1,0 0 1,0 0-1,0 0 1,0 0 0,0 0-1,0 0 1,0 0 0,0 0-1,0 0 1,0 1 0,0-1-1,0 0 1,0 0 0,0 0-1,-1 0 1,1 0 0,0 0-1,0 0 1,0 0-1,0 0 1,-5 2-3,5-2 1,-19 7-53,-29 17 0,11-5 1,23-13 32,-28 16-635,-79 43-112,83-45-1970,-36 20-6635,172-93 7057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3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890 25 15688,'4'3'323,"0"1"0,0 0 1,-1 0-1,1 0 0,-1 0 1,0 0-1,0 1 0,0-1 1,-1 1-1,3 6 0,-5-10-305,4 11 817,12 78 245,-13-67-714,7 125 66,-8-114-472,11 157-14,-10-146 20,21 222-11,-18-215 20,10 64 3,3 10 18,-3-30 4,-4-25 0,-11-62 0,1 3 0,-1 0-1,0 13 1,-1-25 0,0 0 0,0 0 0,0 0 0,0 0-1,0 0 1,0 0 0,0 0 0,0 0 0,0 0 0,0 0 0,0 0 0,0 0-1,0 0 1,0 0 0,-1 0 0,1 0 0,0 0 0,0 0 0,0 0 0,0 0-1,0 0 1,0 0 0,0 0 0,0 0 0,0 0 0,0 0 0,0 0 0,0 0-1,0 0 1,0 0 0,0 0 0,-1 0 0,1 0 0,0 0 0,0 0 0,0 0-1,0 0 1,0 0 0,0 0 0,0 0 0,0 0 0,0 0 0,0 0 0,0 1-1,0-1 1,0 0 0,0 0 0,0 0 0,0 0 0,0 0 0,0 0 0,0 0-1,0 0 1,-4-3-1,0-1-1,0 1 1,0-1-1,1 0 1,0-1-1,-5-7 1,5 8-2,-10-17-22,-36-61 3,-16-22 9,38 60-34,-109-169-10,109 174 50,-101-126 1,106 139 14,-52-56 46,72 80-14,0 0-1,0 0 0,0-1 0,0 1 0,0 1 1,-1-1-1,1 0 0,-5-2 0,2 2 8,4 1-42,0 1 0,0 0 0,0-1 0,0 1 0,0 0 0,0-1 0,0 1 0,0 0 0,0 0 0,-1 0 0,0 0 26,2 5 11,1 15 22,8 35 0,-1-26 136,27 72 0,14 23-153,-28-73-12,35 72 3,15 24-7,68 124 196,-135-263-216,11 18 10,-14-24-20,0-1 1,1 1 0,-1-1-1,0 0 1,0 0 0,1 1-1,-1-1 1,1 0 0,-1 0-1,1 0 1,2 1 0,-3-2 4,2 1 2,-4-7 28,-8-21-16,-11-25-16,-52-134-9,52 139-20,-44-92 3,-24-47 13,-31-73-20,27 16 6,83 215 18,-12-31 3,2 4 4,1 6 68,40 120 26,18 63-46,-28-98 36,70 188 38,-76-211-74,3 19 0,17 69 50,-2 5-80,-18-73-26,4 55 0,-11-61-42,1-27 47,0 1 0,0-1-1,0 1 1,0-1 0,0 0 0,0 1-1,0-1 1,-1 1 0,1-1 0,0 0-1,0 1 1,-1-1 0,1 1 0,0-1-1,0 0 1,-1 1 0,1-1 0,0 0-1,-1 0 1,1 1 0,-1-1 0,1 0-1,0 0 1,-1 1 0,1-1 0,-2 0-1,2 0-9,-1 0-1,0-1 0,0 1 0,0 0 1,1-1-1,-1 1 0,0 0 0,0-1 1,1 1-1,-1-1 0,0 0 1,1 1-1,-1-1 0,1 1 0,-1-1 1,1 0-1,-1 1 0,1-1 0,-1 0 1,1 0-1,-1-1 0,-53-94-214,40 70 134,-204-411-300,152 293 240,66 143 152,-1-1 2,1 0-1,-1 0 0,0 1 0,0-1 0,-1 0 0,1 0 0,0 1 1,0-1-1,-1 1 0,-1-2 0,2 1-14,0 10 299,9 89 1,-4-68-214,24 169 74,-19-145 146,21 103 1,6 18-193,-22-109 112,39 226 43,-24-106-256,-24-160 1,-1 8-22,-4-29-32,-1-3 7,-3-9-23,-3-10 20,6 13 40,-1 0 0,0 0-1,0 0 1,-3-6 0,-3-5 2,-12-32-4,10 26-16,-96-189-5,89 183 32,-28-55 0,-29-45 120,56 99-114,3 4 8,8 12-3,-1 1 1,0 0-1,-15-17 1,9 17 12,14 12-23,0 0 1,0 0-1,0 0 1,0 0 0,0-1-1,0 1 1,0 0-1,0 0 1,-1 0 0,1 0-1,0 0 1,0 0-1,0 0 1,0 0-1,0 0 1,0 0 0,-1 0-1,1 0 1,0-1-1,0 1 1,0 0 0,0 0-1,0 0 1,-1 0-1,1 0 1,0 0 0,0 0-1,0 0 1,0 1-1,-1-1 1,1 0 0,0 0-1,0 0 1,0 0-1,0 0 1,0 0-1,0 0 1,-1 0 0,1 0-1,0 0 1,0 0-1,0 0 1,0 1 0,0-1-1,0 0 1,0 0-1,-1 0 1,2 9 21,-1-8-17,4 19 46,6 18 0,-5-22 3,40 83 19,-33-78-52,16 25-7,42 53 0,-47-71-37,0-2 0,2 0-1,32 25 1,-57-50 9,1-1 0,-1 0 0,0 1 0,1-1 0,-1 0 0,1 0 0,-1 1 0,1-1 0,-1 0 0,0 0 0,1 1 0,-1-1 0,1 0 0,-1 0 0,1 0 0,-1 0 0,1 0 0,-1 0 1,1 0-1,-1 0 0,2 0 0,6-1-45,-1 0 1,1 0-1,0-1 1,0 0-1,-1-1 0,9-3 1,-15 5 41,0 1-1,-1 0 1,1-1 0,0 1-1,-1-1 1,1 1 0,0-1-1,-1 1 1,1-1 0,-1 1-1,1-1 1,0 0 0,-1 1-1,0-1 1,1 0 0,-1 1-1,1-1 1,-1 0 0,0 0-1,15-31-203,14-50-1,-27 76 172,-1 0-1,0 1 1,0-1 0,0-7-1,7-98-196,-6-21 183,-3 80-4,-16-214-13,-8 20 80,25 243 20,0-1-1,-1 1 0,1 0 1,1 0-1,-1 0 0,0 0 1,1 0-1,-1 0 0,2-3 1,-2 5-16,0 1 1,0 0-1,1-1 1,-1 1 0,0 0-1,0 0 1,0-1-1,1 1 1,-1 0 0,0 0-1,1-1 1,-1 1-1,0 0 1,0 0 0,1 0-1,-1 0 1,0-1-1,1 1 1,-1 0 0,0 0-1,1 0 1,-1 0-1,0 0 1,1 0 0,-1 0-1,0 0 1,1 0-1,-1 0 1,1 0 0,-1 0-1,0 0 1,1 0-1,-1 0 1,0 0 0,1 0-1,-1 1 1,0-1 0,0 0-1,1 0 1,-1 0-1,0 0 1,1 1 0,-1-1-1,1 1 1,11 8 88,-12-8-93,8 9 146,73 107 19,76 148 0,-104-158-125,-30-65 88,102 161 34,-103-169-142,65 84-10,-80-110-42,-3-9-10,-2 0 37,0-1 0,-1 1 0,1-1-1,-1 0 1,1 1 0,-1-1 0,0 0-1,0 0 1,0 0 0,0 0 0,0 0-1,0 0 1,0 0 0,-1 0 0,2-4-1,-1-1-2,-1 0 0,1 0-1,-1-8 1,0 7-25,0 2-46,-1-1 1,1 1 0,-2-8-1,-15-97-234,-92-353 18,70 336 167,9 34 88,16 57 2,-26-53 3,-9-10 30,33 67 23,-57-103 197,66 126-189,7 10-26,0 0 1,0 0-1,0 0 1,0 0-1,0 0 0,0 0 1,0 0-1,0 0 1,0 0-1,0 0 1,0 0-1,0 0 1,-1 1-1,1-1 1,0 0-1,0 0 1,0 0-1,0 0 1,0 0-1,0 0 1,0 0-1,0 0 1,0 0-1,0 0 1,0 0-1,0 0 1,0 0-1,0 0 1,0 0-1,0 0 1,0 0-1,-1 0 1,1 0-1,0 0 0,0 0 1,0 0-1,0 0 1,0 0-1,0 0 1,0 0-1,0 0 1,0 0-1,0-1 1,0 1-1,0 0 1,0 0-1,0 0 1,0 0-1,0 0 1,0 0-1,0 0 1,0 0-1,0 0 1,0 0-1,0 0 1,0 0-1,0 0 1,0 0-1,0 0 1,0 0-1,0 0 0,0 0 1,0 0-1,0-1 1,0 1-1,0 0 1,0 0-1,0 0 1,0 0-1,5 21 36,112 277 32,-95-245-58,-8-22 32,56 107-2,-59-117-114,22 38-84,-31-57-277,-2-3 286,-2-5 33,-10-24-122,-23-39 0,26 52 216,-19-36-327,19 42 102,6 8 219,-18-17-64,0 1 0,-38-26 1,50 39 99,-1 1 1,0 0-1,1 0 1,-17-4 0,20 7-8,0 1 0,0 0-1,0 0 1,-1 0 0,1 1 0,0 0 0,-1 0 0,-11 2 0,10 0 21,-1 0-1,-9 5 0,18-7-21,-1 0 18,0 0 0,0 1-1,0-1 1,0 1 0,1-1-1,-1 1 1,0-1 0,0 1-1,1-1 1,-1 1-1,0 0 1,1-1 0,-1 1-1,0 0 1,1 0 0,-2 1-1,-20 32 189,-19 40-1,38-70-163,1 1 0,1-1 1,-1 1-1,1 0 0,-2 7 0,-22 104 212,4 22-149,14-82 170,-17 209 73,21-218-280,-8 149-68,7-138-158,3-56-3,-1-6-58,-8-15-21,-13-38 0,20 49 192,-7-20-310,-48-162-89,48 155 342,5 20 72,-36-130-5,59 242 71,-14-69-119,3 15-446,15 106 4,1 30 302,-10-76-2452,14 93-6237,-62-458 6717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6.3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4201 11832,'64'-6'162,"-57"4"1285,-7 1-1030,-9-1-538,9 2 285,-43-4 1951,43 4-2106,0 0 0,0 1 0,0-1 0,-1 0 0,1 0 0,0 0 0,0 0 0,0 0 0,0 0 0,0 0 0,-1 0 0,1 0 0,0 0 0,0 0 0,0 0 0,0 0 1,0 0-1,-1 0 0,1 0 0,0 0 0,0-1 0,0 1 0,0 0 0,0 0 0,0 0 0,0 0 0,-1 0 0,1 0 0,0 0 0,0 0 0,0 0 0,0 0 1,0-1-1,0 1 0,0 0 0,0 0 0,0 0 0,0 0 0,-1 0 0,1 0 0,0-1 0,0 1 0,0 0 0,0 0 0,0 0 0,0 0 0,0 0 0,0-1 1,0 1-1,0 0 0,0 0 0,1-1 21,-1 1 0,1 0 0,-1-1 0,1 1 1,-1 0-1,1-1 0,0 1 0,-1 0 0,1-1 0,-1 1 0,1 0 1,0 0-1,-1 0 0,1 0 0,0 0 0,1 0 0,9-2 147,-4 1-92,0 0 1,11 0 0,104 1 258,-107 0-331,-6 0 36,1 0 0,13-2 0,67-11 131,53-14 264,-23 7-302,-94 16-22,106-11 44,-105 12-64,111-9 32,-106 10-70,170-6 28,-161 7-28,162-10 20,-164 9-60,142-17 16,-145 16 2,147-8 12,-147 8-32,139-13 11,-141 13 2,139-7 37,-137 9 76,155 1 38,-152 0-142,156 0 18,-157 0-32,138-4 14,-142 3-22,130-12 6,-133 10-18,119-12 10,-120 11 4,118-9 16,-118 11 2,116 2 18,-116 0-10,129-6 18,-127 4-44,128-21 11,-127 17-20,51-8 1,17-6-12,0 0-2,-1 3 0,-1 1 0,-2 2 0,1 7 0,2 5 0,5 7 0,2 5 2,-3 3 3,0 2-4,90 8 3,-159-20 18,141 6 16,-141-8 4,128 4 55,-129-5 118,141-10 59,-140 6-212,149-28 32,-147 26-12,139-28 42,-142 26-16,131-32 45,-132 32-58,133-29 29,-132 28-98,133-38 16,-134 36 6,126-56 18,-128 53-46,121-68 11,-122 63 4,116-90 29,-117 85 22,107-108 49,-109 105 20,107-115 53,-108 112-120,100-128 36,-102 124-56,89-157 24,-92 151-64,72-161 20,-75 159-2,62-174 14,-65 172-40,64-169 11,-63 169 2,64-175 11,-64 175-24,72-173 11,-70 176 2,70-153 11,-69 156-24,78-151 11,-92 180-14,11-17-1,101-130 28,-113 150-39,1 1 0,0-1 0,7-4 0,59-53 15,20-3-16,3 8-4,2 9 0,-40 28 0,77-18-1,-125 37-1,0 0-1,13-1 1,176-13-7,-156 15 2,164 3-6,-164-1-14,170-1-9,-170-1 18,62-3 3,19-6 12,119-15 27,-77 5 11,-134 17 18,5-1-15,78-6 110,-91 9-89,0 1 0,28 4 0,-33 0-50,-17-4-9,0 0 0,0 0 1,0 0-1,0 0 0,0 0 0,0 0 0,0 0 0,0 0 0,0 0 0,0 0 0,0 0 0,0 0 0,0 0 0,0 0 0,0 0 0,1 0 0,-1 0 0,0 0 0,0 0 0,0 0 0,0 0 0,0 0 0,0 1 0,0-1 0,0 0 0,0 0 0,0 0 0,0 0 0,0 0 0,0 0 0,0 0 0,0 0 0,0 0 0,0 0 0,0 0 0,0 0 0,0 0 0,0 0 0,0 1 0,0-1 0,0 0 0,0 0 0,0 0 0,0 0 0,0 0 0,0 0 0,0 0 0,0 0 0,-1 0 1,1 0-1,0 0 0,0 0 0,0 1 1,0-1-1,0 1 0,-1-1 0,1 1 0,0-1 0,0 0 0,0 1 0,-1-1 0,1 1 0,0-1 1,0 0-1,-1 1 0,1-1 0,0 0 0,-1 1 0,1-1 0,-1 0 0,1 1 0,0-1 0,-1 0 0,1 0 0,-1 1 0,-14 5 0,-27 9 0,35-13-1,-9 2-4,-87 3 2,79-6-4,-45-2 1,-25-3 4,-144-15 4,192 15 6,-178-21 13,179 20 14,-178-19 15,180 21-28,-167-1 16,171 6 2,-136 14 12,143-13-32,-130 9 14,144-11-30,-57 5 15,56-3-9,1 0 0,-24 7 0,27-3-7,14-6-3,-1 0 0,1 0 1,-1 0-1,1 0 1,0 0-1,-1 0 0,1 0 1,0 0-1,-2 3 1,4-1-15,2 1 1,0 0-1,1-1 0,-1 1 1,1-1-1,0 0 1,0 0-1,0 0 0,5 2 1,34 17-102,-40-21 123,12 6-64,0-2 1,0 0-1,16 3 1,-14-4 37,2 0-47,86 7-22,-82-9 22,107 0-14,-101-3 54,127-9-9,-119 7-6,179-18-17,-171 17 10,172-12-19,-172 13 14,173 0-16,-177 3 14,142 4-15,-150-4 44,126-8-3,-131 5 14,-23 2 12,93-22-11,-83 19 13,1-1 0,-1-1-1,0-1 1,27-15 0,-39 20 2,-1 0-1,1 0 1,-1-1-1,0 1 1,0 0-1,0-1 1,0 1-1,0-1 1,-1 0-1,1 0 1,-1 0-1,0 1 1,1-1 0,-1-1-1,1-5 1,-1 3 21,-1 0 0,1 0 1,-1 0-1,0 0 0,0 0 1,-3-12-1,0 14 37,-42-38 16,31 33-54,-28-11 3,-18-5-18,-9 7-2,-13 5-4,-88 1-2,133 11-4,-74-1 3,-160 6 2,96 0 0,131-4 6,21 0 22,-141-8 21,129 7 4,-156 0 31,65 7 50,107-3-112,-1 0 1,1 2 0,0 0 0,-21 8 0,25-5-12,0 0 0,0 1-1,1 0 1,-25 23 0,27-19 75,-48 68 29,48-62-60,-53 85 17,52-83-66,-138 255 46,102-167-14,34-69 14,-3-2 1,-22 37-1,10-32-39,18-24 9,-30 47 5,-101 179 64,108-168-81,-12 23-5,-8 16-4,27-61-111,-3 0 0,-2-2 0,-3-1 0,-65 74 0,89-114-70,11-12 158,1 0 0,0 0 0,0 1 0,0-1 1,0 0-1,0 0 0,0 0 0,-1 0 1,1 0-1,0 0 0,0 0 0,0 0 0,0 0 1,0 0-1,-1 0 0,1 1 0,0-1 1,0 0-1,0 0 0,0 0 0,-1 0 1,1 0-1,0 0 0,0 0 0,0 0 0,0 0 1,-1-1-1,1 1 0,0 0 0,-2 0-27,0-1-1,0 1 1,1-1-1,-1 1 1,0-1-1,0 0 1,1 0-1,-2-1 0,-19-10-3153,4 4-7777,42 19 8242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7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 0 10224,'54'18'2573,"-51"-15"-161,-3-3-2371,0 1-1,0-1 1,0 0-1,0 0 1,0 0-1,0 1 1,0-1-1,0 0 1,0 0-1,0 1 1,0-1-1,1 0 1,-1 0-1,0 0 1,0 1-1,0-1 1,0 0-1,1 0 1,-1 0-1,0 0 1,0 1-1,0-1 1,1 0-1,-1 0 1,0 0-1,0 0 1,0 0-1,1 0 0,11 4 238,0 0-1,1-1 0,-1-1 1,0 0-1,15 0 0,12 1 147,78-2 208,-101-2-614,24 1 422,115 12 592,-109-6-955,-27-3 36,78 25 53,-79-21-18,72 41 53,-87-46-185,-1-1 0,1 1-1,-1 0 1,0-1 0,4 4 0,77 87 124,-67-70-32,53 103 46,-67-121-137,0 1 0,0 0 0,-1-1 0,1 1 0,0 5 0,20 91 88,-4 13-49,-16-102 31,0 23-1,-3 82 88,-8 3-113,9-120-61,-1 11 44,-1-1 1,-3 16-1,5-26-44,-29 110 134,-8-3-85,18-65 64,-97 171 77,111-204-101,0-1 0,-13 15 1,-62 69 182,-8-6-168,52-54 142,-58 39 1,-5-7-167,99-64-80,-39 24 155,-142 80 90,148-85 30,-113 76 70,121-78-292,9-4-28,-80 62 32,54-36-61,40-38-23,1 0 0,0 1 1,-1-1-1,1 1 0,0-1 1,0 1-1,0 0 1,0-1-1,0 1 0,1 0 1,-1 0-1,0 2 0,0-2-34,1-2 24,0 0 1,0 0-1,0 0 1,0 1 0,0-1-1,0 0 1,0 0-1,0 0 1,0 1 0,0-1-1,0 0 1,0 0-1,0 0 1,0 1 0,0-1-1,0 0 1,0 0-1,0 0 1,0 0 0,1 1-1,-1-1 1,0 0-1,0 0 1,0 0 0,0 0-1,0 1 1,0-1-1,1 0 1,-1 0 0,0 0-1,0 0 1,0 0-1,0 0 1,1 1 0,-1-1-1,0 0 1,0 0-1,0 0 1,0 0 0,1 0-1,-1 0 1,0 0-1,0 0 1,0 0 0,1 0-1,-1 0 1,0 0-1,0 0 1,0 0 0,1 0-1,-1 0 1,0 0-1,0 0 1,0 0 0,1 0-1,-1 0 1,0-1-1,0 1 1,0 0 0,0 0-1,1 0 1,-1 0-1,0 0 1,0 0 0,0-1-1,0 1 1,0 0-1,0 0 1,1-1 0,19-69-1590,14-38-1190,-3 9-9543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1 15416,'-5'19'170,"3"-10"196,0 0-1,0 0 0,0 10 0,-8 74 1430,8-72-982,2 90 249,2-88-634,12 83 94,-10-86-502,26 65 52,-22-69 170,9 9-76,22 25 0,-24-36 20,74 46 98,-71-50 16,-10-6-195,7 4 20,1-1-1,0 0 1,0-1 0,21 5-1,-15-6 106,1-1-1,-1-1 1,1-1 0,35-1-1,-57-1-216,1-1 0,-1 1 0,1 0 0,-1 0 0,1-1 0,-1 1 1,1-1-1,-1 1 0,1-1 0,-1 0 0,0 1 0,1-1 0,-1 0 0,0 0 0,0 0 0,1 0 0,-1 0 0,0 0 0,0 0 0,0 0 0,0-1 0,1-1 0,-2 2-16,1 0 0,-1 0 0,0 1 0,1-1 0,-1 0-1,0 0 1,0 1 0,0-1 0,0 0 0,1 0 0,-1 1 0,0-1 0,0 0 0,-1 0-1,1 0 1,0 1 0,0-1 0,0 0 0,0 0 0,-1 0 0,0-2-5,0-2-45,1 3-21,-1 0 0,1 1 0,-1-1 0,1 0 0,-1 1 0,0-1 0,1 1 0,-1-1 0,0 1 0,0-1 0,-3-1 0,-46-60-973,34 44-2104,-14-18-7691,70 86 8161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7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1683 10136,'0'0'1193,"7"0"-194,1 2-844,-4-1 24,1-1 0,0 1-1,0-1 1,6 0 0,140-8 2346,-126 4-2097,34-11-1,-40 10-347,-1-1 226,23-11-12,43-27 0,-62 31-126,-1-1 1,0-1 0,35-32 0,-26 15-13,-18 17 217,45-74 150,-47 68-150,3-11-231,-2 0 0,-2 0-1,0-1 1,6-58-1,-14 54-29,-7-71-1,-11-18 89,15 116-196,1 4 51,0 0-1,0 0 1,-1 0 0,-3-9-1,-35-88 220,-20-30 144,-135-215 1,181 326-146,-77-104 199,81 112-401,-20-20 0,29 34-73,1-1 1,-1 0 0,0 1 0,0-1 0,1 0 0,-1 1 0,0-1 0,1 0-1,-1 0 1,1 0 0,-1 0 0,1 1 0,-1-1 0,1 0 0,-1-1 0,1-1-1,-1-1 34,2 3-142,2 3-454,47 52-205,-37-41 124,57 37-159,-48-36-1738,20 16-7103,-98-69 7243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9.2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269 122 15152,'0'0'4529,"-2"6"-3564,-1 1-822,-7 24 461,-3 22-139,-6 30-372,-15 103-94,27-147-4,-28 185 2,30-185-2,1-11 5,0 9 14,-14 58 0,18-93-14,-2 2 3,-1-12-20,-19-98-55,15 71-208,-14-78 0,-4-23 207,17 83-12,-7-71 3,4-19 66,13 30 16,8 35 46,-10 77-39,0 0 1,0 0-1,0 1 1,0-1-1,0 0 1,0 0 0,0 0-1,0 0 1,0 1-1,1-1 1,-1 0-1,0 0 1,1 0-1,-1 1 1,0-1 0,1 0-1,-1 1 1,1-1-1,-1 0 1,1 1-1,0-1 1,-1 1-1,1-1 1,0 1 0,-1-1-1,1 1 1,0-1-1,-1 1 1,2-1-1,5-3 26,0 1-1,0-1 0,0 1 1,1 1-1,-1-1 1,9-1-1,-1 3-11,0 0 1,-1 0-1,20 3 0,-30-2 2,-1 1-1,1-1 0,0 1 0,0 0 0,-1 0 1,1 0-1,0 0 0,4 3 0,107 47 178,15 21-106,-130-72-94,59 36 266,101 69 1,12 13-202,-102-72-5,270 159-12,-279-170-168,70 35 0,-13-12-77,-110-54-91,1 0-1,12 4 1,3-1 20,0 0 0,0-2 1,33 3-1,-51-7-370,0-1-1,0 1 1,11 3 0,60 13-9015,-179-39 7249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6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1 205 11208,'3'7'83,"0"-2"381,0 1-1,1 0 1,-1-1-1,1 0 1,0 0-1,1 0 1,8 7 0,21 17 633,-26-24-569,13 2-226,1-1 0,1-1 1,37 4-1,-22-5 121,56 4 17,33-3-62,-99-4-38,123 8 124,-113-8-182,205 7 84,-191-8-244,208-14 38,-206 8-112,228-45 26,-224 37-14,231-70 22,-231 67-34,242-57 44,-239 62 56,244-40 62,-245 44-70,223-16 60,-228 23-38,204 11 47,-212-5-154,63 15 3,-10 5-44,-64-13-6,39 19 4,-3 7-10,-57-29-8,-7-5-3,0 0 0,-1 1 0,0 0 0,0 0 0,0 0 0,-1 1 0,11 12 0,-16-17-2,-1 0 8,1-1 0,-1 1 0,1-1 0,-1 1 0,1 0 0,-1-1 0,1 1 0,-1-1 0,0 1 0,1 0 0,-1-1 0,0 1 0,0 0 0,0-1 0,1 1 0,-1 0 0,0-1 0,0 1 0,0 0 0,0 0 0,0-1 0,0 1 1,0 0-1,0-1 0,-1 2 0,-6 0-69,-32 1 4,-35-5 54,-161 1 34,181 1 80,-255 15 34,243-9-66,-283 45 42,275-38 12,-315 67 48,307-63-70,-344 62 40,342-66-38,-321 31 36,331-40-76,-91-3 3,14-6-30,97 0 73,-59-13 4,18-5-71,95 23-41,-31-9 95,-72-27 43,102 36-130,0-1 0,0 1 0,0-1-1,0 1 1,0-1 0,0 1 0,1-1 0,-1 0-1,0 1 1,0-1 0,0 0 0,0-1 0,-3-2 5,1 0 1,0-1 0,0 0 0,1 1 0,-1-1 0,1 0 0,0 0 0,0-1-1,-2-8 1,4 13-12,0 1 0,0-1 0,0 1 0,0 0 0,0-1-1,0 1 1,0-1 0,0 1 0,0-1 0,0 1 0,0 0 0,0-1-1,0 1 1,0-1 0,1 1 0,-1 0 0,0-1 0,0 1 0,0 0-1,1-1 1,-1 1 0,0 0 0,0-1 0,1 1 0,-1 0 0,0-1-1,1 1 1,-1 0 0,0 0 0,1-1 0,-1 1 0,1 0 0,16-12 18,1 0 0,1 2 0,21-10 0,-37 18-20,0 1 1,1 0 0,-1 0 0,0 0 0,1 0 0,-1 1-1,6-1 1,96-9 6,21 6-18,-67 6-49,111 10 0,18 6-21,-105-9-266,145 18 1,15 5 163,-134-18-384,195 20 1,24 4 250,-194-22-696,548 67-252,-552-65 990,165 33 1,96 23-2058,234 41-9048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73 14432,'-87'0'261,"85"0"-116,0 0 0,0 0 0,0 0 1,0 0-1,0 1 0,-1-1 0,1 1 0,-2 0 1,-113 40 1581,114-40-1638,1 0 0,0 0 0,-1 0 0,1 1 0,0-1 0,0 0 0,0 1 0,-4 2-1,-96 94 963,100-96-1001,0 0 1,0 0-1,0 1 1,0-1-1,1 1 0,-1-1 1,1 1-1,-2 5 0,3-8-50,-35 86 454,6 14-358,29-100-96,-2 4 4,1 1 1,0 0 0,0 0-1,1 0 1,-1 9 0,1-14-5,2 90 32,13-4 18,-14-83-25,0 0-1,-1 0 1,1 0-1,0 0 1,1 0-1,-1 0 0,0 0 1,3 4-1,-4-7-24,12 19 110,20 27 0,-15-28-76,22 21-1,-39-39-33,3 3 16,0 0 0,0-1 1,0 1-1,1-1 0,-1 0 0,4 2 0,16 8 41,27 11 0,30 1-19,-75-23-22,0 0 0,-1 0 0,1 0 0,8 0 0,63-1 64,3-9-50,-76 9-23,-1-1 1,1 1-1,0-1 1,-1 1-1,1-1 1,0 0 0,-1 0-1,5-2 1,10-6 28,23-16 0,-26 14-40,21-20 1,-34 30-5,1 0 0,-1-1 0,1 1 0,-1-1-1,0 0 1,0 1 0,0-1 0,0 0 0,0 0 0,0 1 0,0-1 0,0-3 0,-1 5 8,9-22-51,8-34 0,-2-37-98,-12 54-498,-2-61 1,-8-3 322,7 103 324,-3-36-972,-11-92-244,14 125 1170,-1 1 1,1-1-1,0 0 1,0 1-1,0-5 0,12-86-2316,0 9-7811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7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53 19095,'0'0'0,"29"-27"1480,-19 18 8,-4-1-1488,-7 5-240,-7 4 240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8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15600,'0'0'0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22 333 13000,'7'-13'114,"-5"9"65,1-1 0,-1 1 0,0-1 0,2-8 0,-1 2 109,0 0 1,-1 0-1,-1 0 0,0-1 1,-1 1-1,0-13 1,-7-29-532,-21-59-2981,23 100 2746,0 4-1123,-1-4-5345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5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124 182 8696,'0'0'6062,"-1"5"-5776,-3 12-178,2 1 1,0 0-1,2 19 1,3 53 167,-1-62-257,-1-5 209,7 88 93,7 135 271,-14-146 115,-4-84-370,1-9-50,2-7-280,0 0-1,0 0 1,0 0 0,0 1-1,0-1 1,0 0 0,0 0-1,0 0 1,0 0 0,0 0-1,0 0 1,0 0-1,0 0 1,0 0 0,0 0-1,-1 0 1,1 0 0,0 0-1,0 0 1,0 0 0,0 0-1,0 0 1,0 0-1,0 0 1,0 1 0,0-1-1,0 0 1,0 0 0,0 0-1,0 0 1,0 0 0,0 0-1,0 0 1,0 0 0,0 0-1,0 0 1,-1 0-1,1 0 1,0 0 0,0 0-1,0 0 1,0 0 0,0 0-1,0 0 1,0 0 0,0 0-1,0 0 1,0 0 0,0 0-1,0 0 1,0-1-1,0 1 1,0 0 0,0 0-1,0 0 1,-1 0 0,1 0-1,0 0 1,0 0 0,0 0-1,0 0 1,-19-29 761,10 17-433,1 0 1,-11-24-1,-7-30 116,15 32-263,2 1 1,-6-36-1,9 34-129,0 8-10,2 0 1,1 0-1,2-53 0,7-23 75,-4 83-38,0-4-36,1 0 0,11-43 0,-3 28-43,3-1-6,-9 30-3,0 0 0,1 0 0,13-17 0,-10 19-36,8-1 11,26-9 0,-42 17 22,1 1-1,-1-1 1,0 1 0,0 0-1,0 0 1,1-1-1,-1 1 1,0 0-1,0 0 1,2 1-1,17 1-22,0 1 0,24 7 0,-27-4-32,22 13 0,6 7 48,-37-20 15,0 0 0,0 1 1,0-1-1,-1 2 0,7 7 0,-12-12-2,0 0 1,1 0 0,-1 0-1,0 1 1,-1-1 0,1 0-1,-1 1 1,1 0 0,-1-1-1,0 1 1,0 0 0,-1-1-1,1 1 1,-1 0 0,0 0-1,0 4 1,-1-5 9,0 1-1,0-1 1,0 1-1,-1-1 1,1 0-1,-1 0 1,0 0 0,0 1-1,0-2 1,-1 1-1,1 0 1,-5 3-1,-1 3 62,-2-1-1,-13 9 0,16-13-29,-1 0 0,1 0-1,-1-1 1,0 0 0,-10 3 0,-44 7 15,26-6 15,1-1-56,19-4-56,-31 9 1,46-10-19,-6 3-404,12 4 176,-3-5 239,2 3-46,2 2-42,4 4-2865,3 5-6911,-31-39 7469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2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1 356 13720,'0'0'4807,"5"-5"-4433,21-21-300,1-6-74,2-8 2,-17 23 13,-1-2 1,-1 1 0,12-30-1,36-95 888,-58 143-899,0 0-1,0-1 1,1 1-1,-1-1 1,0 1-1,0 0 1,0-1-1,0 1 1,1 0 0,-1-1-1,0 1 1,0 0-1,1-1 1,-1 1-1,0 0 1,1 0-1,-1-1 1,0 1-1,1 0 1,-1 0 0,0 0-1,1-1 1,-1 1-1,1 0 1,-1 0-1,1 0-1,-1 0 1,1 0-1,-1 1 0,1-1 0,-1 0 0,0 0 0,1 0 0,-1 1 1,0-1-1,1 0 0,-1 1 0,0-1 0,1 0 0,-1 1 0,0-1 1,1 0-1,-1 1 0,0 0 0,9 19 13,-9-18-11,7 18 36,5 25 0,-3-7 75,15 67 46,-19-81 52,26 112 105,-24-107-12,28 117 116,-28-115-156,32 135 78,-33-136-222,17 89 52,-5-30-531,-18-88-498,0-2 157,-2-8-380,-1-12-904,3 18 1760,0-1-308,0-1 0,0 1-1,0 0 1,3-8 0,0-4-9490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572 1 13808,'-27'3'350,"18"-2"168,-1 1 0,-12 3 0,-67 16 1589,69-16-1087,-84 28 315,34-9-222,50-17-1032,6-2-9,-18 8 1,-97 48-11,129-61-113,-17 8-53,10-6-721,7-2 789,0 0 0,-1 0 0,1 0 1,0 0-1,0 0 0,0 0 0,0 0 0,0-1 0,0 1 0,0 0 0,0 0 0,0 0 0,0 0 0,0 0 1,0 0-1,0 0 0,0 0 0,0 0 0,0 0 0,0 0 0,0 0 0,0-1 0,0 1 0,0 0 0,0 0 1,0 0-1,0 0 0,0 0 0,0 0 0,0 0 0,0 0 0,0 0 0,0 0 0,0-1 0,0 1 0,0 0 1,0 0-1,0 0 0,0 0 0,0 0 0,0 0 0,0 0 0,0 0 0,0 0 0,0 0 0,0 0 0,0 0 0,0 0 1,0 0-1,1 0 0,-1 0 0,0-1 0,0 1 0,0 0 0,0 0 0,0 0 0,0 0 0,0 0 0,0 0 1,0 0-1,0 0 0,1 0 0,6-8-313,1 0 1,13-9 0,-5 4-1504,22-18-8648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0 13000,'-11'4'732,"0"-2"0,-21 4 1,4-2 247,-7-2-15,25 0-612,-5 5-310,0 1-1,0 0 1,0 1-1,1 0 0,1 1 1,-1 0-1,2 2 1,-1-1-1,-19 26 0,14-12-30,1 1-1,1 0 0,1 2 1,1 0-1,-10 32 0,22-56 54,1 0 0,-1 1-1,1-1 1,0 1 0,0-1 0,0 7-1,-1 2 3,-2 22 40,4-20 168,14 61 143,-9-61 2,8 7-134,18 24 0,-30-45-251,0 0-1,0 0 0,0 1 0,0-1 0,1 0 0,-1 0 0,0 0 0,1 0 1,1 1-1,97 48 432,-77-43-204,97 10 94,-97-15-170,-16-2-143,25 3 80,47-4 1,-71 0-134,22 0-27,0-2 0,46-11-1,-68 13-67,-3-1-651,0 1 0,0 0-1,0-1 1,0 0 0,5-3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14256,'-2'11'126,"-1"3"637,0 0 1,1 0-1,1 0 1,1 28-1,3 35 247,-1-58-644,52 320 52,-39-267-420,2 2 2,1-3 0,-10-40 3,16 60 44,4 3 566,-28-94-612,0 0-1,1-1 1,-1 1 0,0 0-1,0 0 1,0 0 0,0 0-1,0 0 1,0 0 0,0 0 0,0 0-1,0 0 1,0 0 0,0 0-1,0 0 1,0 0 0,0 0-1,0 0 1,0 0 0,0 0-1,0 0 1,0 0 0,0 0-1,0 0 1,0 0 0,0 0-1,0 0 1,1 0 0,-1 0-1,0 0 1,0 0 0,0 0-1,0 0 1,0 0 0,0 0 0,0 0-1,0 0 1,0 0 0,0 0-1,0 0 1,0 0 0,0 0-1,0 0 1,0 0 0,0 0-1,0 0 1,0 0 0,0 0-1,2-3 6,0-1-1,0 1 1,0-1-1,-1 0 1,0 0-1,0 0 1,1-5-1,2-11 33,45-213 220,-48 227-212,0 0-1,0 0 1,1 1-1,0-1 1,0 1-1,6-10 1,-4 9 147,-3 6-185,-1 0-1,0 0 1,0 0-1,1 0 1,-1 0-1,0 0 1,0 0-1,1 0 1,-1 0-1,0-1 0,0 1 1,1 0-1,-1 0 1,0 0-1,0 0 1,1 1-1,-1-1 1,0 0-1,0 0 1,1 0-1,-1 0 1,0 0-1,0 0 1,1 0-1,-1 0 1,0 0-1,0 1 0,0-1 1,1 0-1,-1 0 1,0 0-1,0 1 1,1-1 15,7 6 20,-1 0 1,1 1-1,-1 0 1,9 11-1,-8-8-10,2 1 63,-1 0 0,0 0 0,11 21 0,-12-19-85,5 7-40,12 26 1,-22-40-22,0 1-281,0 1 0,0 0 0,0 0-1,1 11 1,3 8-1110,-7-27 1437,0 0 0,0 0 0,0 0 0,0 0 1,0 0-1,0 0 0,1 0 0,-1 0 0,0 0 0,0 0 0,0 0 0,0 0 0,0 1 0,0-1 0,0 0 1,0 0-1,0 0 0,0 0 0,0 0 0,0 0 0,0 0 0,0 0 0,1 0 0,-1 0 0,0 0 0,0 0 1,0 0-1,0 0 0,0 0 0,0 0 0,0 0 0,0 0 0,0 0 0,0 0 0,0 0 0,0 0 0,1 0 1,-1 0-1,0 0 0,0 0 0,0 0 0,0-1 0,0 1 0,0 0 0,0 0 0,0 0 0,0 0 0,0 0 1,0 0-1,0 0 0,0 0 0,0 0 0,0 0 0,0 0 0,0 0 0,0 0 0,0-1 0,31-20-698,-18 11-1121,28-19-9443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9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264 239 12552,'-5'2'31,"2"-1"204,-1 0 1,0 0-1,0 0 1,-6 0-1,9-1-148,-1 0-1,0-1 1,1 1 0,-1 0-1,1-1 1,-1 1-1,0-1 1,1 1 0,-1-1-1,1 0 1,-1 1 0,1-1-1,0 0 1,-2-1 0,0 0 38,1-1-7,-1 1 0,0 0 1,0 0-1,0 0 0,0 0 1,0 0-1,0 1 0,0-1 1,0 1-1,-1 0 0,1 0 1,-1 0-1,1 1 0,-6-1 0,-1 1 88,0 1 0,0 1 0,-1 0 0,1 0 0,-14 6 0,22-7-201,0 0-1,0 1 1,0-1-1,0 1 0,0-1 1,1 1-1,-1 0 1,1 0-1,-1-1 1,1 1-1,-2 4 0,1-3 17,-1 4 125,-3 37 73,6-44-202,0 1-1,-1 0 0,1 0 1,0-1-1,0 1 1,1 0-1,-1-1 0,0 1 1,0 0-1,0-1 1,0 1-1,1 1 0,21 52 278,-20-52-258,-1 1 0,0 0 0,1-1 0,-1 0 1,1 1-1,0-1 0,-1 0 0,5 4 0,1 1 12,12 13 41,-17-18-47,-1 0 0,1-1 0,0 1-1,-1-1 1,1 1 0,0-1 0,0 0-1,0 0 1,0 1 0,3 0-1,3 1 27,16 8 36,-24-11-90,1 0 0,-1 1 0,1-1 1,-1 0-1,1 0 0,0 0 0,-1 0 0,1 1 0,-1-1 1,1 0-1,-1 0 0,1 0 0,-1 0 0,1 0 0,-1-1 0,1 1 1,1 0-1,13-4 171,28-11 0,-42 15-160,0-1 1,0 1-1,0 0 0,-1-1 0,1 1 0,0-1 0,0 1 0,-1-1 0,1 0 0,0 1 1,0-2-1,4-4 24,0 0 0,0 0 0,-1 0 1,0-1-1,0 1 0,0-1 0,-1 0 1,0 0-1,-1-1 0,1 1 0,-1 0 0,1-15 1,-2 7 14,0 0 0,-1 0 0,-1 0 0,0 0 0,-1 0 0,-1 0 0,0 0 0,-1 1 0,-1-1 0,0 1 0,-1 0 0,-1 0 0,-9-15 0,0 6 28,8 15 134,-48-32 56,49 36-269,0 0 0,-1 0 0,1 1 0,-1 0 0,0 0 0,1 1 0,-10-2 0,9 3-15,3-1-17,0 1 0,-1 1 0,0-1-1,1 1 1,-1-1 0,1 2 0,-10 0-1,10 0-48,4-1 17,0 0 1,1 0-1,-1 0 0,0 0 1,0 0-1,0 0 1,0 1-1,0-1 1,1 0-1,-1 1 1,0-1-1,0 0 0,1 1 1,-1-1-1,0 1 1,0-1-1,1 1 1,-1 0-1,0-1 1,1 1-1,-2 1 1,-9 9-3489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3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3 361 16136,'20'-4'261,"-20"4"-228,1 0-1,-1 0 1,0 0 0,0 0-1,0 0 1,0 0 0,0 0-1,1 0 1,-1 0 0,0 0 0,0 0-1,0 0 1,0 0 0,0 0-1,1 0 1,-1 0 0,0 0-1,0 0 1,0 0 0,0 0-1,1 0 1,-1 0 0,0 0 0,0 0-1,0 0 1,0 0 0,0 0-1,1 0 1,-1 1 0,0-1-1,0 0 1,0 0 0,0 0 0,0 0-1,0 0 1,0 0 0,1 0-1,-1 1 1,0-1 0,2 3 543,0 1-395,0-1 0,0 0 0,-1 0 0,1 1 0,-1-1 0,0 0 0,0 1 0,0-1 1,0 1-1,0 4 0,12 106 815,-10-90-1008,0 11 368,17 114-3902,-17-155 1855,2-9 1349,3-26 78,-8 38 213,1 1 0,-1-1 1,0 1-1,0-1 0,0-5 0,-4-50-250,-7-38-1553,-2-48-7112</inkml:trace>
  <inkml:trace contextRef="#ctx0" brushRef="#br0" timeOffset="1">0 0 13272,'4'15'146,"2"23"0,-5-32 1315,-2-10 4,1 4-1449,0-1 1,-1 1-1,1-1 0,0 0 1,0 1-1,0-1 0,0 0 1,0 1-1,0-1 0,0 1 0,0-1 1,0 0-1,0 1 0,0-1 1,1 0-1,-1 1 0,1-2 0,0 2-15,0 0 0,1 0 0,-1 1 0,1-1-1,-1 0 1,1 1 0,-1-1 0,0 0 0,1 1-1,-1 0 1,0-1 0,1 1 0,1 1 0,20 12-30,-21-12 0,15 7-98,0-1 1,1 0-1,19 5 1,-19-6 81,11 4-2004,26 12-5588,-129-53 5737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13272,'0'85'314,"0"-55"1260,0 77-1,1 24-1059,0-77 486,-1 216 279,-1-217-884,-9 181-74,7-197-1106,-8 84-301,11-114 772,2-9-110,2-3 240,0 0 0,-1-1 1,4-7-1,19-46-3,-12 28-1910,13-22-5692,-62 124 5852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7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358 0 15152,'0'0'47,"0"1"-1,1-1 1,-1 0 0,0 0 0,0 0 0,0 1 0,0-1 0,0 0 0,0 0 0,0 0 0,0 1 0,0-1 0,0 0 0,0 0 0,-1 0 0,1 1 0,0-1 0,0 0 0,0 0 0,0 0 0,0 1 0,0-1 0,0 0 0,0 0 0,-1 0 0,1 0 0,0 0 0,0 1 0,0-1 0,-1 0 0,-5 6 2089,6-6-1974,-15 11 795,0-1-1,-25 13 1,24-14-839,-29 16 773,-26 18-803,-7 11-167,65-42 12,-36 45-19,49-56 83,-1 0 1,1-1-1,-1 1 1,1 0 0,-1 0-1,1 0 1,-1 0 0,1 0-1,0 0 1,0-1-1,-1 1 1,1 0 0,0 2-1,-2 18-11,2 38 0,0-57 22,0 0 0,0 0-1,0 0 1,1-1 0,-1 1-1,1 0 1,1 2 0,10 23 62,21 34 1,-21-45 244,66 62 99,-61-64-252,117 68 212,-97-66-358,-21-10-249,1-1-1,0 0 0,-1-2 1,28 3-1,-44-6 237,3 1-152,-1-1 0,1 0-1,0 0 1,-1 0 0,1 0 0,0 0-1,-1 0 1,1-1 0,-1 0 0,1 1-1,-1-1 1,1 0 0,3-2 0,-1-2 124,-4 4-322,0-1 0,1 1 0,-1-1 0,1 1 0,-1 0 1,1 0-1,2-2 0,11-8-9392,-35 26 7317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9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1 268 14880,'0'0'4977,"6"3"-4659,18 6-266,-23-9-57,0 1-1,0-1 1,0 0 0,0 0-1,0 1 1,-1-1-1,1 0 1,0 0-1,0 0 1,2 0-1,66-1-72,-54-2 44,72-20-11,-70 16 20,64-37 7,-66 34 60,-9 5 0,4-3 34,0 0 1,-1-1-1,1 0 0,13-20 1,-13 14 139,11-24 1,-18 29 76,-3 4-225,0 0 0,0 0 0,-1 0-1,0 0 1,-2-9 0,3 15-57,0-1 0,0 1 0,0 0 0,0-1 0,-1 1 0,1 0 0,0 0 0,0-1 0,0 1 0,0 0 0,-1-1 0,1 1 0,0 0 0,0 0 0,0-1 0,-1 1 0,1 0 0,0 0 0,-1 0 0,1 0 0,0-1 0,0 1 0,-1 0 0,0 0 0,-5-2 42,0 0 0,0 0 0,0 1 0,0-1 0,-1 2 1,-8-1-1,1 3 133,-12 8-62,-31 15-1,40-13-10,-60 65 47,64-58-38,-36 81 80,48-98-173,0 0 0,1 0 0,-1 0 0,0 0 0,1 0 0,0 0 0,-1 0-1,1 3 1,0 24 151,6 51 0,-5-78-156,-1 0 1,0 0-1,1 0 0,-1 0 0,1-1 0,0 1 0,-1 0 0,1 0 0,2 2 1,18 27 127,31 36 1,-34-50-98,82 50 9,-80-57-98,80 25-163,-53-21-1154,-27-7 1135,27 8-80,-19-6-2828,29 9-7271,-133-42 7831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01.0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5816 2263 14256,'-45'0'228,"44"0"-164,0 0 1,-1 0 0,1 0 0,0 0 0,0-1-1,-1 1 1,1-1 0,0 1 0,0-1 0,0 1 0,0-1-1,0 1 1,-1-1 0,1 0 0,0 0 0,1 1-1,-1-1 1,0 0 0,0 0 0,0 0 0,0 0 0,1 0-1,-1 0 1,0 0 0,1-1 0,-1 1 0,1 0-1,-1 0 1,1-2 0,-1-2 111,0-1-1,0 0 1,0 1 0,1-1-1,1-6 1,-1 1-20,-7-83 799,4 83-707,-23-48 40,18 48-360,-43-35-19,50 45 86,0 0 0,0 0 0,0 1 0,0-1 0,-1 0 0,1 1 0,0-1 0,-3 0 0,-8-3-2,-1 1 1,0 0 0,0 1 0,0 0-1,-24 1 1,16 2 3,1 0 0,0 2 0,-31 7 0,-70 25 101,-92 20 206,151-43-154,-376 61 394,179-30-64,-13 9-244,83-16-65,154-29 22,-174 37 55,161-34-166,-226 48 35,215-47-44,-252 34 29,247-37-36,-260 25 34,258-28 0,-270 16 24,267-18-102,-272 11 16,276-11 4,-239 7 16,247-9-38,-211 5 11,219-3 4,-198 20 15,183-17-39,-120 19 18,56 0-14,76-12 16,28-7 17,22-5-40,0-1 1,0 0 0,0 0-1,-1 1 1,1-1 0,0-1-1,0 1 1,0 0 0,0 0-1,0-1 1,0 1 0,0-1-1,0 0 1,0 0 0,-2-1-1,-2-1 54,0-1 0,1 0 0,-7-6 0,2 2-6,3 2-41,4 5 2,0-1 0,1 0 0,-1 0 0,1 0 0,-1-1 0,-1-2 0,-45-49 113,39 41-70,-9-18-30,1-1 0,2 0 1,1-2-1,1 0 0,2 0 0,-10-49 0,13 28-15,8 51-14,1 0 0,-1 0 1,1 0-1,0-6 0,51-425-10,-10 226-6,-34 170-25,52-581-157,-58 571 156,-1 31 35,-1-29 4,-2 1 21,-1-13 224,4 58-241,0 1-1,0-1 0,0 0 0,0 1 0,0-1 1,0 1-1,0-1 0,0 0 0,0 1 1,1-1-1,-1 1 0,0-1 0,0 0 1,0 1-1,1-1 0,-1 1 0,0-1 1,1 1-1,-1-1 0,0 1 0,1-1 1,-1 1-1,1-1 0,-1 1 0,1 0 1,-1-1-1,1 1 0,-1 0 0,1-1 1,-1 1-1,1 0 0,-1-1 0,1 1 1,0 0-1,-1 0 0,1 0 0,-1 0 0,1 0 1,0 0-1,-1 0 0,1 0 0,-1 0 1,2 0-1,25 3-14,59 4-5,-64-5-22,113 4-20,-98-6 0,78 0 0,45-3 48,161-9 14,-260 10 6,261-7 22,-254 8 50,294-3 36,-288 3-14,296-9 36,-293 7-78,328-22 24,-322 18-22,329-29 27,-329 28-36,353-44 31,-246 27-4,114-24 35,-10-17-60,-161 22-27,-4 1 50,126-27 68,-82 22-113,-136 38-18,145-43 9,-148 44-16,-5 1-2,109-22 10,-124 27-12,-1 0-1,-1 0 0,1 2 0,18-1 0,-10 3 4,-20-1-7,0 0 0,0 0 0,0 0 0,-1 1 0,1-1 0,0 0 0,0 1 0,0-1 0,-1 0 0,1 1 1,0-1-1,-1 1 0,1-1 0,0 1 0,-1-1 0,1 1 0,0 0 0,-1-1 0,1 1 0,-1 0 0,1-1 0,0 3 0,0 1 0,0 0 0,1 1 0,-1-1 0,-1 1 0,1-1 0,-1 1 0,0 6 0,-3 29 1,2-33 1,-3 24 11,-13 78 1,-7 22-10,21-111 0,-2 21 0,-11 131 8,2 19-3,10-114 24,4 311 25,2-315 30,12 255 33,-11-269-66,7 201 17,-10-219-66,-6 102-74,6-141 26,0 0 0,0 0 0,-1 0 0,1 0 0,0 0 0,-1-1 0,0 1 0,-1 2 0,-1 4-31,-1-1 1,0 0-1,0 0 1,-1-1-1,0 1 1,0-1-1,-8 7 1,11-12-346,0 1 1,0-1-1,1 1 1,-1 0-1,1-1 1,0 1-1,-2 3 1,-24 31-10983,62-84 8583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5.8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2837 1 13808,'-139'33'301,"100"-25"1207,-77 7 4,-17 0-1008,74-11 502,-106 4 1,-13-6-696,104-1 235,-321 2 120,314-2-620,-311 17 12,317-12-50,-274 40-6,288-35-62,-72 19 0,13 1-37,79-18-328,-142 54-959,106-37 292,77-30 995,-1 1-1,0-1 1,0 1 0,0-1 0,0 1-1,0-1 1,0 0 0,0 1 0,0-1 0,0 0-1,0 0 1,1 0 0,-1 0 0,0 0 0,0 0-1,0 0 1,0 0 0,0 0 0,-2-1-1,1 1-137,2-1 179,-4 0-63,4 1 103,0-1 1,0 1-1,0-1 0,0 1 0,0 0 0,0-1 1,1 1-1,-1-1 0,0 1 0,0 0 0,0-1 1,1 1-1,-1 0 0,0-1 0,1 1 0,-1 0 1,0-1-1,0 1 0,1 0 0,-1 0 1,0-1-1,1 1 0,-1 0 0,1 0 0,0-1 1,103-65-1234,-84 53 346,98-60-8017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6.2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3041 2 12640,'-57'31'3138,"62"-37"-1936,9-9 628,-9 9-1536,-7 2 225,-14 3 329,8 1-865,-32 0 228,16 2 197,-61 9 4,-19 5-278,47-7 126,-125 21 0,-31 4-154,124-21 162,-139 12 4,-13-3-182,143-14 90,-147 9 0,-48-2-144,38-6-36,65-6-101,121-2-406,-84-2 1,16-1 239,94 2-558,-84-2-207,94 2-1498,-43-2-6887,177 4 7075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79 11032,'0'0'0,"27"-13"0,16-8 528,-26 13 0,-14 5-528,-2-4-1896,-1-2 1896,3-8-6928,-6 34 6928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8.8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604 34 10760,'0'0'15,"0"0"1,0 0 0,0 0-1,0 0 1,0 1-1,0-1 1,0 0 0,1 0-1,-1 0 1,0 0-1,0 0 1,0 0 0,0 0-1,0 0 1,0 0-1,0 0 1,0 0 0,0 0-1,0 0 1,0 0 0,0 0-1,0 0 1,1 0-1,-1 0 1,0 0 0,0 0-1,0 0 1,0 0-1,0 0 1,0 0 0,0 0-1,0 0 1,0 0 0,1 0-1,-1 0 1,0 0-1,0 0 1,0 0 0,0 0-1,0 0 1,0 0-1,0 0 1,0 0 0,0 0-1,0 0 1,0 0 0,0 0-1,1 0 1,-1 0-1,0 0 1,0 0 0,0-1-1,4-5 1825,1-8 1022,-4 14-2817,-1-1 0,0 1 1,0 0-1,0-1 0,0 1 0,0-1 1,0 1-1,0 0 0,0-1 0,0 1 1,0-1-1,0 1 0,0-1 0,0 1 1,0 0-1,0-1 0,0 1 0,0-1 1,-1 1-1,1 0 0,0-1 1,0 1-1,0 0 0,-1-1 0,1 1 1,0 0-1,-1-1 0,1 1 0,0 0 1,0 0-1,-1-1 0,1 1 0,-1 0 1,1 0-1,0-1 0,-1 1 0,1 0 1,0 0-1,-1 0 0,1 0 0,-1 0 1,0 0-1,-1-1-7,-1 2 1,1-1 0,0 0-1,0 0 1,-5 2-1,4-2 14,-7 4 303,-66 37 154,57-28-114,-98 67 143,113-77-462,-1 0-1,1 1 0,-7 7 1,-113 121 340,99-100-168,-96 151 114,117-177-301,0 0-1,1 0 0,0 0 0,-2 7 1,-25 73 244,10-1-176,20-85-129,-1 2 31,1 0 0,-1 1 0,1-1 0,-1 1 0,1-1 0,0 1 1,0-1-1,1 1 0,-1-1 0,1 5 0,2 10 84,1 0 0,7 19 0,-4-19-44,18 31-1,-24-46-40,0 0 0,0 0 0,1 0 0,-1 0 0,0-1 0,1 1 0,-1 0 0,1-1 0,0 1 0,-1-1 0,5 3 0,-6-4-30,20 14 180,32 18 0,37 7-64,-82-36-60,1-1-1,-1 1 0,10 0 1,-17-3-56,99 19 225,8-10-134,-107-9-91,41 2 226,146-9 57,-152 3-230,136-33 53,-57 8-640,-114 29 474,1 0-1,-1 0 1,1 0-1,-1 0 1,1 0 0,-1 0-1,1-1 1,0 1-1,-1 0 1,1 0-1,-1 0 1,1-1-1,-1 1 1,0 0 0,1-1-1,-1 1 1,1 0-1,-1-1 1,1 1-1,-1 0 1,0-1-1,1 1 1,-1-1 0,0 1-1,0-1 1,1 1-1,-1-1 1,0 1-1,0-1 1,1 0-1,1-5-685,18-43-116,-4 11-7506,-13 30 4003,-19 48 1865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16408,'0'0'3175,"2"4"-2085,22 54-28,-19-40-660,10 36 3,3 27-324,9 103-76,-27-181-4,5 40 27,18 224 54,-18-214 138,-2-11-94,17 167 220,-7-90-92,-11-104-28,4 6 1,-5-20-225,-1-1 0,0 0 0,0 1 0,0-1 0,0 0 0,0 1 0,0-1 0,0 0 0,0 0 0,1 1 0,-1-1 0,0 0 0,0 0 0,0 1 0,1-1 0,-1 0 0,0 0 0,0 0 0,1 1 1,-1-1-1,0 0 0,0 0 0,1 0 0,-1 0 0,0 0 0,1 0 0,-1 0 0,0 1 0,1-1 0,-1 0 0,0 0 0,0 0 0,1 0 0,-1 0 0,0 0 0,1 0 0,-1 0 0,0-1 0,1 1 0,-1 0 0,0 0 0,1 0 0,-1 0 0,0 0 0,0 0 0,1-1 0,-1 1 0,0 0 0,0 0 0,1-1 0,10-13 51,-10 12-54,21-40 107,18-36 10,4 1 115,-38 67-204,3-1 121,3 1-48,22-13 1,-34 23-98,0 0 0,1-1 0,-1 1 0,0 0 0,0 0 0,1 0 0,-1 0 0,0 0 0,0-1-1,1 1 1,-1 0 0,0 0 0,0 0 0,1 0 0,-1 0 0,0 0 0,1 0 0,-1 0 0,0 0 0,0 0 0,1 0 0,-1 0 0,0 0 0,1 0 0,-1 0 0,0 1 0,0-1 0,1 0 0,-1 0 0,0 0 0,1 0 0,4 4 14,0-1 0,-1 1 0,1 0 0,-1 0 0,0 0 0,7 10 1,-4-2-10,17 70-67,0 13-929,-24-95 941,0 1-1,0-1 1,0 1 0,0-1-1,0 1 1,1 0 0,-1-1-1,0 1 1,0-1 0,1 1-1,-1-1 1,0 1 0,1-1-1,-1 1 1,0-1 0,1 1-1,-1-1 1,1 0 0,0 1-1,2 2-83,1-1-1,0 1 0,0-1 0,0 0 1,0-1-1,0 1 0,0-1 1,8 2-1,2 1-2667,12 7-7655,-61-25 7853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6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397 195 15600,'-3'-30'962,"-3"-14"1258,2 33-1552,0 0-1,0 0 1,-9-14 0,13 24-646,-1 1 0,1-1 1,0 1-1,0 0 0,-1-1 0,1 1 1,0 0-1,-1 0 0,1-1 1,0 1-1,-1 0 0,1 0 0,0-1 1,-1 1-1,1 0 0,-1 0 1,1 0-1,0 0 0,-1-1 0,0 1 1,-32-12 449,22 8-441,0 1 1,-19-2-1,13 4-31,0 2 0,0 0 0,1 0 0,-21 6-1,32-6 1,3-1-1,0 0 1,0 1-1,0-1 1,0 1-1,0-1 0,1 1 1,-1 0-1,-3 1 1,-18 13 6,-38 32 0,60-46 1,-1 1 1,1-1-1,-1 1 1,1-1-1,0 1 1,-1 0 0,1-1-1,-1 4 1,-10 19 43,2 1 1,-8 26-1,17-48 17,0 0 0,1 0 0,-1 0 0,1 6 0,0 14 88,2 1 0,6 32 0,-2-37 144,6 2-96,24 34 0,-35-54-180,-1 0 1,1 0-1,0 0 0,0 0 0,0 0 0,0 0 0,0 0 0,1 0 0,1 1 1,12 6 85,0-1 0,25 8 0,-39-15-96,0 1 0,0-1 0,0 0 0,0 0-1,0 0 1,0 0 0,0 1 0,0-1 0,0-1 0,0 1 0,0 0-1,2 0 1,11-4 45,-1 0 0,1-1 0,17-9 0,-18 5 43,44-55 39,-49 49-68,-3 2-39,-1 0-1,0 0 1,0-1 0,2-25-1,-4 26-53,-1 1-1,-1-1 1,0 1-1,0-1 1,-2 1 0,1 0-1,-1-1 1,-7-19-1,3 18-901,-14-20-1,18 28 98,1-22 176,-1-10-2492,1 8-7162,3 70 7739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1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126 609 15960,'2'73'1817,"-6"43"164,3-90-1188,1 103 147,1-106-1000,5 71-236,-4-83-822,-2-10 1086,1-1 1,-1 1 0,0-1-1,0 1 1,0-1 0,1 1-1,-1-1 1,0 0-1,1 1 1,-1-1 0,0 1-1,1-1 1,-1 0 0,0 1-1,1-1 1,-1 0 0,1 0-1,-1 1 1,0-1 0,1 0-1,-1 0 1,1 0-1,-1 0 1,1 1 0,-1-1-1,1 0 1,-1 0 0,1 0-1,-1 0 1,1 0 0,-1 0-1,1 0 1,-1 0 0,1 0-1,-1-1 1,1 1-1,-1 0 1,1 0 0,-1 0-1,0 0 1,1-1 0,-1 1-1,1 0 1,-1-1 0,0 1-1,1 0 1,-1 0 0,1-1-1,-1 0 1,1 1-22,-1 0 1,0-1 0,1 1-1,-1-1 1,0 1 0,1 0-1,-1-1 1,0 1 0,0-1-1,0 1 1,1-1-1,-1 1 1,0 0 0,0-1-1,0 1 1,0-1 0,0 1-1,0-1 1,0 1 0,0-1-1,0 0 1,8-114-1397,-9 84 1090,-6-49 4,-7-41-1501,-8-64-7070</inkml:trace>
  <inkml:trace contextRef="#ctx0" brushRef="#br0" timeOffset="1">42 161 11480,'0'0'0,"-7"-24"0,-5-19 1384,1 10 0,-1 1-1376,15 18 8,6 14-16,3-15-10232,-24 30 10232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1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435 167 12192,'-4'-4'1281,"-46"-56"182,36 46-582,-71-45 281,83 58-1090,0-1-1,0 1 1,0 0-1,-1 0 1,1 0-1,-4-1 0,-26-6 257,-36-4-1,67 12-307,0 0-1,-1 0 1,1 0 0,0 0-1,0 0 1,-1 0-1,1 0 1,0 0 0,-1 0-1,1 1 1,0-1 0,0 0-1,-3 2 1,-9 3 119,-19 11 0,17-7-84,-15 12 0,30-21-55,-1 1 18,0 0-1,0 0 1,0 0 0,0 0 0,0 0-1,0 0 1,0 0 0,0 0 0,0 0 0,0 0-1,1 0 1,-1 1 0,0-1 0,0 2-1,-6 12 117,-9 29-1,2 26-26,14-70-107,-1 4 33,1-1 0,-1 1 1,1 0-1,0-1 0,0 1 1,1 0-1,0 4 0,-1-8-33,15 98 267,11 12-131,-26-110-136,2 6 83,-1 1 0,1-1 0,1 0 0,5 11 0,-8-17-83,52 99 418,12-3-274,-64-96-144,4 5 60,0 1 0,0-1 0,1 1 0,7 5 0,65 58 240,7-11-222,-84-58-78,3 2 8,-1 0 1,1-1 0,0 1-1,0-1 1,0 1 0,0-1-1,0 0 1,0 0 0,4 0-1,13 4 36,40 3-1,-50-7-41,0-1 0,1-1 0,-1 0 1,0 0-1,0-1 0,0 0 0,11-4 0,-13 2-1,0 0 0,0 0 0,0 0 0,-1-1 0,0 0 0,0-1 0,0 0 0,10-11 0,-4 3-23,19-32 1,-30 43 3,0 1 1,0-1 0,-1 0-1,1 0 1,-1 0 0,0 0-1,0 0 1,0 0 0,0-5-1,19-95-155,-12-17 78,-8 107-54,-1-20 0,-9-70-146,-10 4 152,20 99 143,-9-32-420,-1 4 67,-27-49 0,32 70-78,-1 8-152,2 1 457,0 0 0,0 1 0,1-1 0,-1 1 0,0 0 0,1 0 0,0 0 0,-5 7 0,-15 24 4,23-34 118,-1 2-10,0-1-1,0 0 1,0 1-1,1 0 1,-1-1-1,1 1 0,-1-1 1,1 1-1,-1 0 1,1-1-1,0 1 1,0 0-1,0-1 0,0 3 1,-1 78-201,14 52-1845,0 66-8026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4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 0 14616,'-4'2'1856,"-52"18"207,41-14-1021,-74 38 340,87-43-1290,-1 0-1,1 1 1,0-1-1,-1 1 0,1-1 1,-2 3-1,-80 68 729,82-70-782,0 0-1,0 0 0,1 0 1,-1 0-1,0 0 0,-2 4 1,-52 104 339,49-87-84,-11 89 137,18-91-44,4 9-120,10 36-1,-8-50 68,3-1-190,0-1 0,16 18 1,-25-31-131,1 0 0,0 0 1,0 0-1,0-1 1,-1 1-1,1 0 1,0-1-1,0 1 1,0-1-1,1 1 1,9 4 25,0-1 0,0-1 1,20 4-1,-17-7-164,6-3-11,36-13 1,43-24-2234,-64 26 1798,16-6-2673,-11 4-7136,-93 37 7798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1 115 15240,'5'5'1299,"18"16"-231,1 0-1,36 23 0,68 23 1146,-111-61-2000,87 21 67,-82-22-158,-8-4-81,117 12 92,-116-13-125,0 0 0,0-1 0,0-1 0,0 0 0,0-1 0,-1 0 0,18-7 0,-28 8-7,1 0-1,-1-1 0,0 1 0,0-1 1,0 0-1,-1 0 0,1 0 0,0-1 1,-1 1-1,0-1 0,0 0 0,0 0 1,-1 0-1,1 0 0,3-8 0,-3 4-3,0 0 0,-1 0-1,0 0 1,0 0 0,-1-1-1,0 1 1,0-12 0,-1 19-8,0 0 1,0 0 0,0 0 0,0 0 0,-1 0 0,1 0-1,0 0 1,0 0 0,-1 0 0,0-2 0,-11-22-58,-16-27 0,17 37 34,-58-41 0,69 55 35,-1 1 0,0-1 1,0 1-1,1-1 1,-1 1-1,0-1 0,0 1 1,1 0-1,-1-1 1,0 1-1,0 0 0,0 0 1,0 0-1,0 0 1,1 0-1,-1-1 1,0 1-1,-2 1 0,-8-1 17,-1 1 0,0 0 0,0 1 0,1 0 0,-1 1 0,1 0 0,0 1 0,0 0 0,0 1 0,1 0 0,-1 1 0,1 0 0,-12 10 0,9-5 27,0 1 1,0 0-1,1 1 0,1 1 0,-18 27 0,2 7 48,25-45-63,1-1 0,0 0 0,0 1 0,0-1 0,0 0 0,1 1 0,-1 2 0,-19 126 302,19-128-300,1 1-1,0 0 1,0-1-1,0 1 0,0 0 1,2 5-1,-2-9-31,18 88 220,10 8-182,-27-92-42,1 0 0,-1 0 0,1 0 0,-1-1 0,1 1 0,0 0 0,4 4 0,-6-8 4,57 76-28,10-5-99,-63-67 26,-1-1 0,1 0 0,0 0 0,0 0-1,7 4 1,-11-7 101,81 44-606,7-10 354,-88-34 252,15 5-1556,22 12 0,64 29-8932,-236-108 7899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6.4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706 228 11832,'22'-3'245,"-22"3"-174,0 0-1,0 0 1,1 0 0,-1 0-1,0 0 1,0 0-1,0 0 1,0 0 0,1 0-1,-1 0 1,0-1 0,0 1-1,0 0 1,0 0 0,0 0-1,1 0 1,-1 0 0,0 0-1,0-1 1,0 1-1,0 0 1,0 0 0,0 0-1,0 0 1,0-1 0,0 1-1,0 0 1,1 0 0,-1 0-1,0 0 1,0-1-1,0 1 1,0 0 0,0 0-1,0 0 1,0-1 0,0 1-1,-1 0 1,1 0 0,0 0-1,0 0 1,0-1 0,0 1-1,0 0 1,0 0-1,0 0 1,0-1-27,0 1-1,-1 0 0,1 0 1,0 0-1,0 0 1,0 0-1,0-1 1,0 1-1,0 0 1,0 0-1,0 0 1,0 0-1,0-1 0,0 1 1,0 0-1,0 0 1,0 0-1,0 0 1,0-1-1,0 1 1,0 0-1,0 0 0,0 0 1,0 0-1,0 0 1,0-1-1,0 1 1,1 0-1,-1 0 1,0 0-1,0 0 1,0 0-1,0-1 0,0 1 1,0 0-1,0 0 1,1 0-1,-1 0 1,0 0-1,0 0 1,0 0-1,0 0 1,0 0-1,1 0 0,-1 0 1,0-1-1,0 1 1,0 0-1,0 0 1,1 0-1,-1 0 1,0 0-1,0 0 0,53-1 732,-37 0-500,94-15 127,-84 10-60,120-30 136,-115 28-158,120-33 158,-123 33-10,94-28 177,-100 29-252,-8 4-315,190-40 1244,-178 40-1175,-1 2-118,6 1-29,-110-1-9,-43 3-4,95 0 18,-4 0 28,-149 24 11,137-17-22,-217 46 12,205-42-14,-77 21 0,-22 9-16,25-6-4,35-9-4,64-18-16,-2-1-5,-81 28-296,98-32 186,11-5 30,4-2 37,6 0-166,71-18-52,-54 14 252,140-29-14,-119 27 10,88-17 3,18-1 27,-90 17 3,81-10 3,24 0 2,-17 5 0,-36 5 4,-74 7 16,201-9 148,-235 10-150,-6 0-12,-12 0-6,-24 1 10,-72 7 10,81-5 6,-158 18 14,139-13 2,-99 14 3,-21 3-25,101-15 33,-256 39 22,264-39-22,-198 31 22,215-34-22,18-2-26,-130 15 74,83-12 18,75-8-120,0 1 0,0 0 0,0-1-1,0 1 1,4-3 0,10-1 1,38-5-18,-21 3-74,85-16 4,27-6 56,-86 16-40,237-43-16,-240 45 54,76-13 1,15-1 26,-25 7 7,-38 8 18,-57 6 68,-20 3-32,25-3 228,58 5 0,-83-1-261,11 1 12,-15 0-41,0 0-214,0 0 0,0 0 0,-1 0 0,1 0 0,0 1 0,-1 0 0,6 4 0,-28-10-1538,10 3 1634,4-1 69,0 1-1,1-1 1,-1 0 0,0 0-1,-5-3 1,-90-34-2599,8 2-9177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205 163 13272,'-14'-15'10,"8"8"525,-1 1 1,-12-11 0,-73-50 3096,60 42-2888,2 2-178,30 23-566,-4-2 0,13 13 0,58 46 1,-63-54 0,14 14 7,95 101 58,-85-89 194,143 135 107,-138-134-92,2 2-85,70 63 322,-55-51-102,-46-39-32,-6-3-296,1-2-77,-1-1 1,1 1-1,0 0 1,0-1-1,-1 1 1,1-1 0,0 0-1,0 1 1,0-1-1,0 0 1,-2-1-1,-57-51 75,-1-6-3,2 1 40,12 16-25,-12-4-72,2 5-15,3 7-2,-29-12-77,45 27-31,38 19 99,-1 0 1,1 0-1,0 0 1,0-1-1,0 1 0,0 0 1,0 0-1,-1 0 1,1 0-1,0 0 1,0 0-1,0 0 0,0 0 1,-1 0-1,1 0 1,0 0-1,0 0 1,0 0-1,0 0 0,-1 0 1,1 0-1,0 0 1,0 0-1,0 0 0,0 0 1,0 0-1,-1 0 1,1 0-1,0 0 1,0 0-1,0 0 0,0 1 1,0-1-1,-1 0 1,1 0-1,0 0 0,0 3-34,1 0 15,4 3-10,3 2-135,70 66-36,-57-56 186,39 31 0,28 17 16,123 77 11,-175-120 28,112 71 141,-136-86-119,-4-2-28,0-1-1,11 6 0,-71-37-12,-40-23-6,71 38-4,-81-47 0,83 48-18,-79-38-156,92 44 117,-67-35-138,68 34 152,7 1-34,-1 4 67,-1-1-1,1 1 1,-1 0 0,1 0 0,0 0-1,0-1 1,-1 1 0,1 0 0,0 0-1,-1 0 1,1 0 0,0 0-1,-1 0 1,1 0 0,1 1 0,3 3-68,40 43-30,45 50-188,-76-82 258,76 78-66,-85-90 105,-5-3 12,-8-12 59,-34-38 50,-41-43 173,43 52-171,30 30-122,-15-16 152,-38-33 0,53 51-130,9 7-17,-1 0 1,0 1-1,1-1 0,-1 1 0,0-1 0,-3-1 1,5 3-14,0 0 0,0 0 1,0 0-1,-1 0 0,1 0 0,0 0 1,0 0-1,0 0 0,-1 0 1,1 0-1,0 0 0,0 0 1,0 0-1,0 0 0,-1 0 1,1 0-1,0 0 0,0 0 0,0 0 1,0 0-1,-1 0 0,1 0 1,0 0-1,0 0 0,0 1 1,0-1-1,0 0 0,-1 0 1,1 0-1,0 0 0,0 0 0,0 0 1,0 0-1,0 1 0,0-1 1,-1 0-1,1 0 0,0 1 0,0 0-1,0-1 0,0 1 1,0-1-1,0 1 1,0-1-1,0 1 0,1 0 1,-1-1-1,0 1 1,0-1-1,0 1 0,1-1 1,-1 1-1,0-1 1,0 1-1,1-1 0,0 2 1,40 51-322,13 10-31,-42-50 87,2 4-76,30 25 1,-37-36 247,73 60-1194,-78-64 1272,0-1-1,0 0 0,0 1 0,0-1 0,0 0 0,3 1 0,-4-2 64,0 0 1,-1 0-1,1 0 1,0 0-1,-1 0 0,1 0 1,0 0-1,0 0 0,-1 0 1,1 0-1,0-1 1,-1 1-1,1 0 0,0 0 1,-1-1-1,1 1 0,-1 0 1,1-1-1,0 1 1,-1-1-1,1 1 0,-1-1 1,1 0-1,-1 2 516,0-1-552,0 1 0,0-1 0,0 0 1,0 0-1,1 0 0,-1 1 0,0-1 1,0 0-1,0 0 0,0 0 0,0 1 1,0-1-1,0 0 0,0 0 1,0 0-1,-1 1 0,1-1 0,0 0 1,0 0-1,0 0 0,0 0 0,0 1 1,0-1-1,0 0 0,0 0 0,0 0 1,-1 0-1,1 1 0,0-1 0,0 0 1,0 0-1,0 0 0,-1 0 0,-19 28 307,-60 88 214,-92 202 366,161-296-719,4-9 9,1-1 0,-7 22 0,13-26 5,4-6-38,7-7-19,43-35 4,-45 32 18,0 1-1,-1-2 1,14-16 0,-21 24-118,0-1 1,0 1 0,-1-1 0,1 1 0,0-1 0,-1 0 0,1 1 0,-1-1 0,0 0-1,1 1 1,-1-4 0,-4 9 19,-47 63 15,35-46-62,-89 128-166,73-102-3478,-31 43-8351,146-210 9029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8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0 446 12640,'87'-23'1105,"-33"8"-277,242-74 467,-222 60-1266,-33 15-341,100-28 4,24-7 25,-144 43-269,30-4-1,335-52-896,-308 53 810,290-11-140,-295 19 693,278-3 58,-289 4 408,224 0 1188,-238 1-1020,121-2 2202,-167 1-2626,-1 0 0,1 0 0,-1 0-1,0 0 1,1-1 0,-1 1 0,0 0 0,1-1-1,1 0 1,-3 0-111,1 1-1,-1 0 0,0 0 0,0 0 1,1-1-1,-1 1 0,0 0 0,0 0 1,1-1-1,-1 1 0,0 0 0,0-1 1,0 1-1,0 0 0,1-1 0,-1 1 1,0 0-1,0-1 0,0 1 0,0 0 1,0-1-1,0 0 0,0 1-1,0 0 0,0 0 1,0 0-1,0 0 0,0 0 0,0-1 0,-1 1 0,1 0 1,0 0-1,0 0 0,0 0 0,0 0 0,0 0 1,0-1-1,0 1 0,-1 0 0,1 0 0,0 0 0,0 0 1,0 0-1,0 0 0,0 0 0,-1 0 0,1 0 0,0 0 1,0 0-1,0 0 0,0 0 0,0 0 0,-1 0 0,1 0 1,0 0-1,0 0 0,0 0 0,0 0 0,-1 0 0,-65-13 501,41 12-430,-66 0 3,-297 17-1,302-9-62,-438 22 241,223-40-216,250 7-42,-11 0 13,39 3 50,-174-13 270,195 14-326,-1-1 0,1 1-1,0 0 1,-1 0-1,1 0 1,0 1 0,-1-1-1,-2 1 1,-2 1 3,-9 1-8,15-3-7,1 0-1,0 0 1,0 0-1,0 0 1,0 0-1,-1 1 1,1-1 0,0 0-1,0 0 1,0 0-1,0 0 1,0 0-1,0 0 1,-1 0 0,1 0-1,0 1 1,0-1-1,0 0 1,0 0-1,0 0 1,0 0 0,0 0-1,0 1 1,0-1-1,0 0 1,0 0-1,0 0 1,0 0 0,-1 1-1,1-1 1,0 0-1,0 0 1,0 0-1,1 0 1,-1 1 0,0-1-1,0 0 1,0 0-1,0 0 1,0 0-1,0 1 1,0-1 0,0 0-1,0 0 1,0 0-1,0 0 1,0 0-1,1 0 1,-1 1 0,0-1-1,0 0 1,0 0-1,0 0 1,0 0-1,0 0 1,1 0 0,-1 0-1,11 7-4,-11-7 4,19 9-61,1-2-1,37 11 0,45 4-179,41-1-131,-131-20 319,28 2-611,90-2 3,22-2 444,-90-1-216,244-15-88,-246 13 510,224-12 29,-232 13 116,177-3 127,-190 5 240,141 8 620,-173-7-982,18 0 291,48 8 0,-66-5-380,-8-1-12,-11 2-5,10-3-32,-41 8 46,-86 19 34,91-21 120,-85 14 0,-20 1-126,83-14 94,-248 23 105,244-26 60,-248 11 105,252-13-252,-220 13 85,230-13-38,15-1-129,-173 14 96,95-3-174,110-13-25,-1 1 1,1 0-1,0-1 0,-1 0 1,1 0-1,-1 0 1,-4-1-1,1 0 1,-4-1-36,11 2 31,0 0 1,0 0 0,0 0-1,0 0 1,0 0 0,0 0-1,0 0 1,0 0 0,0 0 0,0 0-1,0 0 1,0 0 0,0 0-1,0 0 1,0 0 0,1 0-1,-1 0 1,0 0 0,0 0 0,0 0-1,0 0 1,0 0 0,0 0-1,0 0 1,0 0 0,0-1-1,0 1 1,0 0 0,0 0 0,0 0-1,0 0 1,0 0 0,0 0-1,0 0 1,0 0 0,0 0-1,0 0 1,-1 0 0,1 0 0,0 0-1,0 0 1,0 0 0,0 0-1,0 0 1,0 0 0,0 0-1,0 0 1,0 0 0,0 0 0,0 0-1,0 0 1,0 0 0,0 0-1,0 0 1,0 0 0,0 0-1,0 0 1,0 0 0,0-1 0,0 1-1,0 0 1,0 0 0,0 0-1,0 0 1,17-2-173,15 0 98,-7-2-150,71-18 1,28-6 130,-68 14-158,95-23 1,16-6 180,-101 26-39,251-60-19,-260 64 126,186-31 10,-205 38 28,-16 3-13,109-13 80,-69 9-70,-61 7-42,-1 0 1,0 0-1,1 0 1,-1 0 0,0 0-1,1 0 1,-1 0-1,0 0 1,1 0-1,-1 0 1,0 0 0,1 0-1,-1 0 1,1 0-1,-1 0 1,0 0 0,1 0-1,-1 0 1,0 1-1,0-1 1,1 0-1,-1 0 1,0 0 0,1 0-1,-1 1 1,0-1-1,0 0 1,1 0-1,-1 1 1,0-1 0,0 0-1,0 0 1,1 1-1,-1-1 1,0 0-1,0 1 1,0-1 0,0 0-1,0 1 1,0-1-1,1 1 1,-2-1-27,1 1-1,0 0 1,0-1 0,0 1 0,-1-1-1,1 1 1,0-1 0,0 1 0,-1-1-1,1 1 1,-1-1 0,1 1 0,0-1-1,-1 1 1,1-1 0,-1 0 0,1 1-1,-1-1 1,1 0 0,-1 1 0,1-1 0,-1 0-1,0 0 1,0 1 0,-52 11-870,36-8-1379,-14 3-6339,73-16 6478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9.8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178 1 13000,'0'0'7583,"6"6"-7589,19 20-24,-11-9-110,85 104-33,-71-88 148,56 63 3,31 30 20,-12-15 7,-23-29 30,-53-55 133,63 62 89,-72-71 238,-33-28-247,-63-44-20,53 36-42,-56-39 1,-17-9-132,59 39 33,-147-111 48,152 112-8,-130-104 38,74 66-290,90 64 112,-1-1-1,1 1 0,0 0 1,-1 0-1,1-1 0,-1 1 1,1 0-1,0 0 1,-1-1-1,1 1 0,0 0 1,0-1-1,-1 1 0,1 0 1,0-1-1,0 1 0,-1 0 1,1-1-1,0 1 1,0-1-1,0 1 0,0 0 1,0-1-1,0 1 0,0-1 1,0 1-1,0-1 0,0 0 1,0 1-9,1 0 1,0 0 0,0 0 0,0 0 0,-1 0-1,1 0 1,0 0 0,0 0 0,0 0-1,-1 0 1,1 1 0,0-1 0,0 0-1,0 1 1,-1-1 0,1 0 0,0 1-1,-1-1 1,1 1 0,0-1 0,0 2-1,66 48-223,-47-36 184,113 70-14,-100-63 60,64 40 1,29 18 10,37 28-2,-115-75 2,-42-28-6,23 16-50,30 26 1,-56-44 27,-2-1 25,0 0-1,0-1 1,1 1-1,-1 0 1,0 0 0,0 0-1,-1 0 1,1 0-1,0 0 1,0 0 0,0 0-1,-1 0 1,1 0-1,0 0 1,-1 1 0,1-1-1,-1 0 1,0 0-1,1 2 1,-4 0-219,-2 0 164,-1-1 1,1 0-1,-1 0 1,-10 2-1,3-4-126,-77-12-82,67 6 44,-111-45-83,102 36 94,-159-101-52,154 90 214,-123-109-14,135 112 26,13 12-18,-92-92 515,99 94-157,7 4-231,5 9 53,69 56 2,-50-39-258,65 50 1,15 12 85,-64-50-57,156 113-43,-164-121 16,106 78-62,-133-98 184,2 2 4,0 0 1,7 8 0,-15-13 116,-5-3-89,-21-12 409,-46-24 45,6 3 63,-8-4-196,-88-50-456,157 85-230,5 2-121,1 0 395,1 0-1,-1 0 1,0 0-1,1 0 1,-1 0-1,1 1 1,-1-1-1,1 1 1,-1 0-1,1 0 1,-1 0-1,1 0 1,2 0-1,2 1-51,67 2-1218,-7 0 1028,61 2-1970,-11-1-7805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40.2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1171 9 13088,'-7'-1'182,"-16"-6"5831,20 8-5391,-20 16 135,16-7-722,-50 88 18,41-71-18,-89 141 29,75-124 24,-63 91 4,-16 18-31,64-95 152,-176 187 89,179-203-74,-55 42 4,5-12-135,61-48 156,-119 77 110,139-95-358,4-1-22,6-4-10,2-3-18,3-2-54,0 1 1,0 0-1,0 0 1,7-5-1,8-4 19,33-27-44,-22 14-208,74-68 4,21-21 190,-77 67-222,170-184-104,-182 191 306,35-37 3,-15 13 123,-39 43 27,-6 8 37,5-5 123,-1-1 0,18-30 0,-33 49-132,1-1-1,-1 1 0,0-1 1,1 1-1,-1-1 1,0 0-1,0 1 1,1-1-1,-1 1 1,0-1-1,0 0 1,0 1-1,0-1 1,1 0-1,-1 1 0,0-1 1,0 0-1,-1 1 1,1-2-1,-5 4 337,-7 9-64,-68 85 151,56-63-126,-58 80 0,-15 23-214,58-82 100,-155 197-3,156-205-428,-133 157-257,144-170-596,-63 81-353,87-109 557,8-7 573,11-11 63,28-30 43,-21 21-2157,17-14-6256,-93 84 6470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5.4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0 487 11384,'1'3'339,"0"0"1,-1-1-1,1 1 1,0 0-1,3 4 1,5 13 919,30 74-173,-30-71-612,41 106 140,-40-102-379,44 121 315,-48-132-416,22 67 430,-23-66-297,-1 3-131,-2-16 119,-3-7 236,-1-5-439,-4-23 353,-14-89 45,16 91-164,-8-128 105,10 128-156,2-91 97,1 100-106,8-49 56,-6 60-234,-1 7-42,-1-1 1,1 1-1,0 0 1,0 0-1,0 0 1,0 0 0,0 0-1,1 0 1,-1 0-1,0 1 1,4-2-1,-6 3-3,0 0 0,1 0 0,-1-1 0,0 1 0,1 0-1,-1 0 1,0 0 0,1 0 0,-1 0 0,0 0 0,1 0 0,-1 0-1,0 0 1,1 0 0,-1 1 0,0-1 0,1 0 0,-1 0 0,0 0-1,0 0 1,1 0 0,-1 0 0,0 1 0,1-1 0,-1 0 0,0 0-1,1 1 1,14 9 36,-1 1 0,22 21-1,-23-19 36,0 2 0,14 18 0,4 7-60,10 14-12,-41-54-3,0 1 0,0-1 0,0 0 1,0 0-1,0 0 0,0 1 0,0-1 1,0 0-1,1 0 0,-1 0 0,0 1 1,0-1-1,0 0 0,0 0 0,0 0 1,0 0-1,1 1 0,-1-1 1,0 0-1,0 0 0,0 0 0,0 0 1,1 0-1,-1 0 0,0 0 0,0 0 1,0 1-1,1-1 0,-1 0 0,0 0 1,0 0-1,0 0 0,1 0 0,-1 0 1,0 0-1,0 0 0,0 0 0,1 0 1,-1 0-1,0-1 0,0 1 0,1 0 1,1-1-8,1 0 0,-1-1 0,0 1 1,0-1-1,1 1 0,-1-1 1,0 0-1,0 0 0,-1 0 0,1 0 1,0 0-1,-1-1 0,3-3 1,1-9-367,17-116-128,-17 95 230,23-178-42,-23 175 356,-2 19 4,4-22 142,13-46 0,-15 72-48,0 0-1,10-16 1,-15 31-134,0 1 0,0 0-1,0 0 1,0-1 0,0 1 0,1 0 0,-1 0-1,0 0 1,0-1 0,0 1 0,0 0-1,1 0 1,-1 0 0,0-1 0,0 1 0,0 0-1,1 0 1,-1 0 0,0 0 0,0 0 0,1-1-1,-1 1 1,0 0 0,1 0 0,-1 0-1,0 0 1,0 0 0,1 0 0,-1 0 0,0 0-1,0 0 1,1 0 0,-1 0 0,0 0 0,1 0-1,-1 0 1,0 0 0,0 1 0,1-1-1,-1 0 1,0 0 0,0 0 0,1 0 0,11 5 53,1-1 1,-1 1 0,0 1 0,-1 0 0,17 12-1,-24-16-24,-1 1-1,0-1 0,0 1 0,-1-1 1,1 1-1,3 4 0,59 71 206,8 19-146,-45-56 132,89 163 50,-98-167-256,41 105-77,-52-122-350,-4-11 236,12 29-292,-15-37 151,3-5-108,10-21-36,20-43 0,-18 36-2168,12-24-7292,-66 131 7447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0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137 0 16048,'-5'0'16,"-8"0"1042,0 1-1,-20 2 1,32-3-845,1 0-187,-1 0-1,1 0 1,0 0-1,0 0 1,0 0-1,-1 0 0,1 0 1,0 0-1,0 0 1,-1 0-1,1 0 1,0 0-1,0 0 1,-1 0-1,1 0 1,0 0-1,0 0 1,-1 0-1,1 0 1,0 1-1,0-1 1,0 0-1,-1 0 1,1 0-1,0 0 0,0 0 1,0 1-1,0-1 1,-1 0-1,1 0 1,0 0-1,0 1 1,0-1-1,0 0 1,0 0-1,0 0 1,0 1-1,-1-1 1,1 0-1,0 0 1,0 1-1,0-1 0,0 0 1,0 0-1,0 1 1,0-1-1,3 68 1203,-2-46-686,3 136 120,-3-111-620,1 106 3,2 26-14,-3-105 77,9 309 32,-7-311-114,9 235 4,-9-258-42,0 1 0,5 104-498,-4-84-215,-17-115-1408,-2-24 1865,8 33-4,-11-76 4,-9-71-2099,-16-89-9199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15240,'68'38'297,"-55"-32"770,-1 2 0,21 15 1,-23-15-802,-7-5-108,-1-1-1,1 1 1,-1-1 0,1 1 0,2 4-1,65 84 790,13 23-679,-75-102-71,19 20 1,159 162 228,-152-161-686,110 93-756,-138-121 838,37 29-573,-43-34 722,0 0 0,0 0-1,0 0 1,0 0 0,0 0 0,0 0 0,0 0-1,0 0 1,0 0 0,1 0 0,-1 0 0,0 0-1,0 0 1,0 0 0,0 0 0,0 0 0,0 0-1,0 0 1,0 0 0,1 0 0,-1 0 0,0 0-1,0 0 1,0 0 0,0 0 0,0 0 0,0 0-1,0 0 1,0 0 0,0 0 0,1-1 0,-1 1-1,0 0 1,0 0 0,0 0 0,0 0 0,0 0-1,0 0 1,0 0 0,0 0 0,0 0-1,0 0 1,0-1 0,0 1 0,0 0 0,0 0-1,0 0 1,0 0 0,0 0 0,0 0 0,0 0-1,0 0 1,0-1 0,0 1 0,0 0 0,0 0-1,0 0 1,0 0 0,0 0 0,0 0 0,0 0-1,0 0 1,0-1 0,-2-7-349,-9-14 93,3 12-20,-68-58-2035,3 7-7553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1 14968,'-10'87'293,"8"-64"1173,-9 121 465,8-106-1076,-10 199 186,11-189-986,10 167-99,-4-177-528,36 139-1254,-3-36 628,-30-117 924,32 73-2007,-4-8-7485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5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10848,'21'40'249,"-15"-25"999,33 103 465,-30-87-659,42 166 355,-39-146-681,21 105 4,3 19-528,-23-108 84,38 233 60,-43-251-360,-1-15-40,22 130-698,-18-89-199,-10-72-22,0-4 638,1-6 71,-2-3 173,0 6-323,0-1 1,0 1-1,0-1 1,2-7-1,1-9-6639,-7 50 5301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8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0 344 14616,'0'0'4311,"5"-5"-3284,22-22-92,112-91-135,-102 85-759,56-66 0,-88 93-87,0 1 0,0 1-1,11-8 1,0 0-54,-15 11-101,0 0-1,0 0 1,0-1-1,0 1 0,0 0 1,0-1-1,-1 1 1,1 0-1,-1-1 1,1 1-1,-1-1 1,1 1-1,-1-1 1,1-1-1,-3 63-1095,-6 75-1381,1-24-7122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3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73 13088,'18'-66'297,"-15"59"1475,0 7-1107,0 6-271,-2-6-252,13 59 2955,-14-59-3080,0 0 0,0 1 0,0-1 0,0 0 0,1 0 0,-1 1 0,0-1 0,0 0 0,0 0 0,0 1 1,0-1-1,1 0 0,-1 0 0,0 0 0,0 1 0,0-1 0,1 0 0,-1 0 0,0 0 0,0 0 0,0 0 0,1 1 0,-1-1 0,0 0 0,0 0 0,1 0 0,-1 0 0,0 0 0,0 0 0,1 0 0,-1 0 0,1 0 0,10 3 56,1-1 0,0 0 0,0 0 1,0-1-1,23-2 0,68-10 143,-58 5-193,-30 4-62,22-2-208,78-7-144,-92 10-156,77 6-325,-99-5 789,0 0 0,1 0 0,-1 1 0,0-1 0,1 0 0,-1 0 0,0 1 0,0-1 0,0 1 0,1-1 0,-1 1 0,1 1-1,6 2-276,1 1 0,10 10 1,-11-8 270,-1 1 0,8 10 0,-12-14-320,0-1-1,0 0 1,0 0 0,4 3-1,33 29-7016,-93-82 5582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7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 12192,'-1'28'236,"1"-26"-114,0-1 1,0 0-1,0 0 0,0 0 1,0 0-1,0 1 1,0-1-1,1 0 1,-1 0-1,0 0 1,1 0-1,-1 0 1,1 0-1,-1 0 1,1 0-1,0 0 1,-1 0-1,1 0 1,0 0-1,1 1 0,-1 0 76,67 73 1596,-58-65-1662,8 10 370,70 96 159,-70-93-388,73 100 409,-31-39 140,-30-42-276,-30-42-534,0 0 1,0 0 0,1 0 0,-1 1-1,0-1 1,0 0 0,0 0 0,0 0-1,0 1 1,1-1 0,-1 0 0,0 0-1,0 0 1,0 0 0,1 0 0,-1 1-1,0-1 1,0 0 0,0 0 0,1 0-1,-1 0 1,0 0 0,0 0 0,1 0-1,-1 0 1,0 0 0,0 0 0,1 0-1,-1 0 1,0 0 0,1 0 0,3 0 56,1-1 1,0 0-1,-1 0 1,1-1-1,-1 1 1,1-1-1,6-4 1,-10 6-48,0-1 0,0 1 0,-1-1 0,1 1 0,0-1 0,0 1 0,-1-1 0,1 0 0,-1 1 0,1-1 0,-1 0 0,1 1 0,0-2 0,44-78 382,-37 60-258,30-96 28,-32 94-188,22-76-116,-27 92-69,1-1 0,-1 1 0,1 0 1,4-8-1,-1 3 53,1-2 145,8-19-3236,0-5-6497,-33 86 7337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2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59 12640,'-5'-9'917,"0"1"0,-1-1 0,0 1 0,-8-9 0,14 17-880,-1-1 1,0 1 0,1-1-1,-1 1 1,1-1 0,-1 1 0,0 0-1,1-1 1,-1 1 0,0 0-1,0-1 1,1 1 0,-1 0-1,0 0 1,0 0 0,1 0-1,-1 0 1,-1 0 0,-2-1 59,-11 0-14,15 1-83,-1 0 1,1 0-1,0 0 0,-1 0 1,1 0-1,-1 0 0,1 0 1,0 0-1,-1 0 0,1 0 1,0 0-1,0 0 1,-1 0-1,1 0 0,0 1 1,-1-1-1,1 0 0,0 0 1,-1 0-1,1 1 0,0-1 1,-14 11 9,-15 16 1,21-16 24,-27 56 13,30-51-42,1 7 46,1 0-1,2 1 0,2 46 1,0-59-35,-1-7-1,1 1 0,0-1 1,0 1-1,0-1 1,1 0-1,2 6 1,3 7 131,11 20 0,-15-31-86,1 0-1,0 0 0,0 0 0,1-1 1,-1 1-1,1-1 0,11 8 0,-6-8-53,-10-5-7,0 0-1,0 0 1,0 0-1,0 1 1,0-1-1,0 0 0,1 0 1,-1 0-1,0 0 1,0 0-1,0 0 1,0 0-1,0 0 0,0 0 1,1-1-1,-1 1 1,0 0-1,0 0 0,0 0 1,0 0-1,0 0 1,0 0-1,0 0 1,1 0-1,-1 0 0,0 0 1,0 0-1,0 0 1,0 0-1,0-1 1,0 1-1,0 0 0,0 0 1,0 0-1,0 0 1,0 0-1,1 0 1,-1 0-1,0-1 0,0 1 1,0 0-1,0 0 1,0 0-1,0 0 1,0 0-1,0 0 0,0-1 1,0 1-1,0 0 1,5-12 10,-1-1 1,4-17-1,-6 14 9,-2-78 18,-1 25 87,2 30 202,1-8-3,-2 47-323,0 0 0,0 0 0,0 0 0,0 0 0,0 0 1,0 0-1,0-1 0,0 1 0,0 0 0,0 0 0,0 0 0,0 0 0,0 0 1,0 0-1,0 0 0,0 0 0,0 0 0,0-1 0,0 1 0,0 0 1,0 0-1,0 0 0,0 0 0,0 0 0,0 0 0,0 0 0,0 0 0,0-1 1,0 1-1,0 0 0,0 0 0,0 0 0,0 0 0,0 0 0,1 0 0,-1 0 1,0 0-1,0 0 0,0 0 0,0 0 0,0 0 0,0 0 0,0 0 1,0 0-1,0 0 0,0 0 0,1 0 0,-1-1 0,0 1 0,0 0 0,0 0 1,0 0-1,0 0 0,0 1 0,0-1 0,0 0 0,1 0 0,-1 0 1,0 0-1,2 0 8,0 1 0,0-1 0,0 1 0,0 0 0,0 0 0,0 0 0,0 0 0,0 0 0,-1 0 0,1 0 0,0 1 0,-1-1 0,1 1 0,1 2 0,9 7 198,53 52 63,-50-48-202,75 63-22,-37-35-446,-21-18 223,-31-24 134,-1-1 0,1 1 0,0 0 0,0-1 0,0 1 1,0-1-1,0 1 0,0-1 0,0 0 0,0 1 0,0-1 0,0 0 0,0 0 0,0 0 0,1 0 0,27 3-377,47-3-1,-44-1-1888,30 2-6668,-145-2 6737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6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856 15 13984,'-15'-3'154,"7"1"154,0 1-1,0 0 1,-9 0 0,-109-6 1246,122 7-1417,-1 0 0,1 0 0,0 0 0,0 1 0,-5 1 0,-151 38 963,155-39-1022,1 1 0,-1 0 1,1-1-1,-1 2 0,1-1 0,-5 4 1,-92 59 473,-6 14-431,102-75-113,0 0-1,0 0 1,0 1 0,0-1-1,1 1 1,-5 6-1,-70 95 47,8 13 27,68-114-30,0 0-1,0 0 1,1 0 0,0 1-1,0-1 1,-3 12 0,5-17-51,-24 118 358,17 3-226,7-113-57,0 1 0,0-1 0,3 14 0,20 88 225,14-3-185,-37-107-115,5 11 137,8 17 1,-13-28-138,51 87 278,8-9-166,-36-52 168,26 27 0,-1-14-218,-46-37-58,1-1 0,-1 1 0,0-1 0,1 1 0,-1-1 0,5 2 0,8 3 12,25 6 0,-25-9-22,26 2 1,-41-5 5,22-1-85,6-4-32,49-16 0,-9-5-1243,-7-2 448,12-1 98,-72 29 794,0-1 1,0 1 0,0 0-1,1-1 1,-1 1 0,0 0-1,1 0 1,-1 0 0,2 0-1,81 4-2537,-8 2-9069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2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13720,'3'89'277,"-2"-56"1111,5 89 4,2 28-919,-4-86 502,23 275 313,-21-274-722,27 214 122,-27-233-646,-3-29-6,20 148 264,-11-98-12,-12-67-288,0 1 1,0-1-1,0 0 1,0 1-1,0-1 1,0 1-1,0-1 1,0 0-1,0 1 1,1-1-1,-1 0 1,0 1-1,0-1 1,0 1-1,1-1 1,-1 0-1,0 0 1,0 1-1,1-1 1,-1 0-1,0 1 1,1-1-1,-1 0 1,0 0-1,1 0 1,-1 1-1,1-1 1,-1 0-1,0 0 1,1 0-1,-1 0 1,0 0-1,1 0 1,-1 0-1,1 0 1,-1 0-1,1 0 1,0 0-1,-1 0 1,1 0-1,0-1 0,-1 0 0,1 1 0,0-1 1,0 0-1,0 1 0,0-1 0,-1 0 0,1 0 1,0 0-1,-1 0 0,1 0 0,0-2 0,47-82 8,-37 64 32,42-88 66,-43 89 182,30-55 112,-39 74-383,-1 0 1,0 0 0,1 1-1,-1-1 1,0 0-1,1 1 1,-1-1 0,1 0-1,0 1 1,-1-1-1,1 1 1,-1-1 0,2 0-1,3-2 22,-1 0-1,1 1 1,-1-1-1,1 1 1,0 0-1,0 1 1,6-2-1,-11 3-36,1 0 0,-1 0 0,1 0 0,-1 0 0,0 0 0,1 0 0,-1 0 0,1 0 0,-1 0 0,0 0 0,1 0 0,-1 0 0,0 1 0,1-1 0,-1 0 0,0 0 0,1 0 0,-1 1 0,0-1 0,1 0 0,-1 0 0,0 1 0,0-1 0,1 0 0,-1 1 0,0-1 0,0 0 0,1 1 0,-1-1 0,0 1 0,0-1-2,8 10 32,13 20 1,14 39-18,28 79-123,-52-119-464,45 122-271,-55-149 753,-1 0 1,1 0-1,0 0 1,0 1-1,0-1 0,0 0 1,0 0-1,3 3 0,0-1-81,-1 0 0,1 0 0,5 4 0,-7-6 147,0-1 1,-1 0-1,1 0 0,0 0 1,0 0-1,0 0 1,0 0-1,0 0 1,0-1-1,0 1 0,0-1 1,0 1-1,3-1 1,7-2-211,2-4-191,1 0 0,-1-2-1,19-11 1,-24 13-455,71-39-10626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6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4 14344,'-44'1'274,"43"-1"-168,0 0-1,1 0 1,-1 0 0,0 0-1,1 1 1,-1-1 0,0 0-1,0 0 1,1 0 0,-1 1-1,0-1 1,0 1 0,-58 38 1719,58-38-1762,0-1 0,0 1 1,0 0-1,0 0 0,1-1 1,-1 1-1,0 0 0,0 0 1,1 0-1,-1 0 0,1 0 1,-1 0-1,0 1 0,-40 97 1065,40-96-1082,0 0 0,0 0 0,0 0 0,1 0 0,-1 0 0,1 3 0,-5 123 338,5-126-388,0 0 0,0 0 0,0 0 0,1 0 0,-1-1 0,1 1 0,1 4 0,21 59-24,9 0 16,-18-43-20,25 29 4,-26-37 25,24 22 0,-26-28 4,1-1 1,-1 0-1,1-1 0,1 0 0,13 5 0,-25-12 0,-1 1 0,0-1 0,1 0 0,-1 0 0,0 0 0,1 1 0,-1-1 0,0 0 1,1 0-1,-1 0 0,1 0 0,-1 0 0,0 0 0,1 0 0,-1 0 0,0 0 0,1 0 0,-1 0 0,1 0 0,-1 0 0,0 0 0,1 0 0,-1 0 0,1 0 0,-1 0 0,0 0 0,1-1 0,-1 1 1,0 0-1,1 0 0,-1 0 0,1-1 0,3-3 8,0 0 0,1-1 0,-2 1 1,1-1-1,0 0 0,-1 0 0,0 0 0,0-1 1,4-10-1,-7 14 10,1 1 0,-1-1 0,1 1 0,-1-1 0,1 1 0,-1-1 0,0 0 0,0 1 0,0-1 0,0 1 0,0-3 0,0 4-19,-5-65 232,-8-13-150,12 72-37,0 0 0,-1-1 0,-4-8 0,6 15-45,-37-93 180,-12-7-124,29 65 46,-74-90 16,79 109-158,13 14 23,0 0 2,0 0 1,-1 0-1,1 1 1,0-1-1,-1 0 1,0 1-1,1-1 1,-1 1-1,0 0 1,0 0 0,1 0-1,-1 0 1,0 1-1,-5-1 1,5 2-383,3 3-138,3 10 251,1 0 1,0-1 0,11 25-1,-13-35 256,-1-1 2,0 1-1,0-1 0,0 0 1,1 1-1,-1-1 0,1 0 1,0 0-1,3 3 0,-5-5 27,61 65-240,46 33-2068,51 53-8991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0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551 1199 14880,'-7'95'238,"3"-75"957,-26 79 358,23-82-980,-9 13 1,15-28-567,0-1 0,1 1 1,-1-1-1,0 1 0,0-1 0,0 1 1,-1-1-1,1 0 0,0 0 0,0 1 1,-1-1-1,1 0 0,-1 0 0,1-1 1,-3 2-1,3-2-7,0 0 0,0 0 0,-1 0 1,1-1-1,0 1 0,-1-1 0,1 1 1,0 0-1,0-1 0,0 0 0,-1 1 1,1-1-1,0 0 0,0 0 0,0 1 1,0-1-1,0 0 0,1 0 0,-1 0 1,0 0-1,-1-2 0,-23-35-220,22 33-57,1 1 1,0-1-1,-4-10 0,-32-91-829,-6-27 828,26 76-1,-22-93-1,-16-73-1659,-32-121-7474</inkml:trace>
  <inkml:trace contextRef="#ctx0" brushRef="#br0" timeOffset="1">25 68 10672,'-6'-18'1066,"-9"-21"1,11 29-901,4 10-167,0 0 1,0 0 0,0 0 0,0 0 0,0 0 0,0 0 0,0 0-1,0 0 1,0 0 0,0 0 0,0 0 0,0 0 0,0 0 0,0 0-1,0 0 1,0 1 0,1-1 0,-1 0 0,0 0 0,0 0 0,0 0-1,0 0 1,0 0 0,0 0 0,0 0 0,0 0 0,0 0 0,0 0-1,0 0 1,0 0 0,0 0 0,0 0 0,0 0 0,0 0 0,0 0-1,0 0 1,0 0 0,0 0 0,1 0 0,-1-1 0,0 1 0,0 0-1,0 0 1,0 0 0,0 0 0,0 0 0,0 0 0,0 0 0,0 0-1,0 0 1,0 0 0,0 0 0,0 0 0,0 0 0,0 0-1,0 0 1,0 0 0,0 0 0,0 0 0,16 19-58,9 14-94,-11-14-567,74 113-174,-83-126 848,-1 0 0,1 0 0,7 8 0,70 72-135,52 45-1111,66 69-4982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4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451 35 12912,'-75'-15'308,"74"15"-132,0 0 1,0 0-1,0-1 1,0 1 0,0 0-1,0 0 1,-1-1-1,1 1 1,0 0 0,0-1-1,1 1 1,-1-1-1,0 0 1,0 1 0,0-1-1,-1-1 1,2 2-152,-1-1 1,1 1-1,0 0 0,0-1 1,0 1-1,0 0 0,0-1 1,0 1-1,0 0 1,0 0-1,0-1 0,0 1 1,0 0-1,0-1 1,0 1-1,1 0 0,-1-1 1,0 1-1,0 0 1,0 0-1,0-1 0,1 1 1,-1 0-7,0 0-3,0 0 0,0 0 0,0 0 0,0 0 0,0 0 1,-1 0-1,1 0 0,0 0 0,0 0 0,0 0 0,0 0 0,0 0 0,0 0 1,0 0-1,0 0 0,0 0 0,0 0 0,0 0 0,0 0 0,0 0 0,0 0 1,0 0-1,0 0 0,0 0 0,0 0 0,0 0 0,0 0 0,0 0 0,-1 0 0,1-1 1,0 1-1,0 0 0,0 0 0,0 0 0,0 0 0,0 0 0,0 0 0,0 0 1,0 0-1,0 0 0,0 0 0,0 0 0,0 0 0,0 0 0,0 0 0,0 0 1,0 0-1,0 0 0,0 0 0,0 0 0,0 0 0,0 0 0,0 0 0,0-1 1,0 1-1,0 0 0,0 0 0,0 0 0,0 0 0,0 0 0,0 0 0,0 0 1,0 0-1,0 0 0,-7-1 750,3 0-621,1 1 0,-1 0 0,0 0 0,0 0 0,0 0 0,1 0 0,-5 2 0,-62 12 553,53-8-530,-75 47 58,89-51-213,1-1-1,0 1 1,1-1-1,-1 1 1,0 0-1,0-1 1,-2 5-1,-72 109 144,74-111-120,0-1 0,0 1 0,0 0 0,-2 7 0,-26 125 236,30-133-240,0 0-1,-1 0 0,1 0 0,0 0 1,0 0-1,0-1 0,1 1 0,0 5 1,17 77 253,13 6-162,-29-86-76,-1-1-1,1 1 1,0-1 0,1 1 0,-1-1 0,4 5 0,-6-9-47,63 83 332,12-1-210,-75-82-122,6 6 71,0 0-1,0-1 0,8 6 1,67 47 214,4-9-229,-81-47-57,0 0 0,0 0 1,0 0-1,0-1 0,0 1 0,5 0 1,15 4-1,27 4 0,-31-9-62,31 0 0,-51-1 63,2 0-46,-1 0 1,1 0 0,0 0 0,-1 0 0,1-1 0,0 1 0,-1 0-1,1-1 1,0 1 0,-1-1 0,1 0 0,-1 1 0,3-3 0,-4 3 45,11-5-157,-1-2 0,0 1 0,13-11 0,-13 6 54,1 0-1,13-19 1,-22 27-81,0 0 0,0 0 0,0 0 0,3-6 0,-4 6 73,4-8-53,0 0 0,-1 0 0,-1 0 0,0 0 0,0 0 0,-1-1-1,1-22 1,-5-91-2478,-1 10-8971</inkml:trace>
  <inkml:trace contextRef="#ctx0" brushRef="#br0" timeOffset="1">912 427 13536,'17'11'124,"25"12"1041,35 13 272,-57-28-722,90 33 205,-85-33-632,121 25 53,-115-29-388,121-3-15,-148-1 57,-1 0 0,1 0 0,-1-1 1,0 1-1,1-1 0,3-1 0,11-3-7,-1-1 0,32-16-1,-41 17 14,1 0-1,-1 0 0,0-1 1,-1 0-1,1 0 1,-1-1-1,0 0 1,10-14-1,-11 11 9,0-1-1,-1 0 1,0-1-1,-1 1 1,0-1-1,-1 0 1,0 0 0,-1 0-1,0-1 1,-1 1-1,-1-21 1,0 31 52,0 0 0,0-1 0,-1 1 0,1 0 0,0 0-1,-2-4 1,-9-21 249,-23-43 0,33 69-264,0-1-1,0 1 0,0-1 0,0 1 0,0 0 0,0 0 0,0-1 0,0 1 0,0 0 1,-1 0-1,-1-1 0,-11-8 227,-20-10 1,17 12-173,-21-7 0,37 15-78,0-1-1,0 1 1,0-1 0,-1 1-1,1 0 1,0 0 0,0-1-1,0 1 1,-1 0 0,1 0-1,0 0 1,0 0-1,-1 0 1,1 1 0,0-1-1,0 0 1,0 1 0,0-1-1,-1 0 1,0 2 0,2-2-22,-25 8 229,-25 12 0,-35 26-61,85-46-168,-3 1 43,0 1-1,-1 0 0,1 0 0,0 1 0,0-1 1,1 0-1,-1 1 0,-4 5 0,-57 70 338,3 15-257,59-89-90,-1 0 1,1 0-1,0 0 0,0 1 1,0-1-1,-2 9 0,-17 79 201,18-61-227,0 32 0,3-59-29,0 0-1,0 0 0,0 0 1,0 0-1,1 0 0,2 7 1,3 16-56,12 27 1,20 24-174,-37-76 167,0 1-1,0-1 1,1 0-1,-1 0 1,1 0-1,-1 0 1,1 0-1,0-1 1,-1 1-1,1 0 1,0-1-1,3 3 1,19 13-464,31 18 1,40 8 278,-81-37-1006,27 15 0,63 36-8162,-243-133 7091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5.0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24575,'4'1'0,"-1"-1"0,0 1 0,1 0 0,-1 0 0,0 0 0,0 0 0,1 1 0,-1 0 0,4 2 0,18 8 0,1-7 0,0 0 0,0-2 0,35 1 0,-27-2 0,5-1 0,-25-2 0,1 2 0,-1-1 0,0 2 0,-1 0 0,16 4 0,-25-4 0,0 0 0,0 0 0,-1 0 0,1 0 0,0 0 0,-1 1 0,1-1 0,2 5 0,-4-6 0,-1 0 0,0 1 0,1-1 0,-1 0 0,0 1 0,0 0 0,0-1 0,0 1 0,-1 0 0,1-1 0,0 1 0,-1 0 0,1 0 0,-1-1 0,1 1 0,-1 0 0,0 0 0,0 0 0,0 0 0,0 2 0,-4 8 0,0 0 0,-1-1 0,0 0 0,0 0 0,-2 0 0,-10 15 0,5-8 0,-58 93 0,68-109 0,-2 6 0,0-1 0,-11 13 0,13-19 0,1 1 0,-1 0 0,0-1 0,0 1 0,0-1 0,1 0 0,-1 0 0,0 1 0,-1-1 0,1 0 0,0-1 0,0 1 0,0 0 0,0-1 0,-4 1 0,-30 0 0,-47-4 0,-23-8-1365,98 11-5461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514 198 12376,'-53'-59'238,"39"45"957,-70-57 404,82 69-1466,0 0 1,-1 0-1,1 1 1,-1-1-1,-4-2 1,-92-34 932,99 37-1043,-1 1 0,0 0 0,0-1-1,0 1 1,0 0 0,1 0 0,-1 0-1,0 0 1,0-1 0,0 1-1,0 0 1,0 1 0,0-1 0,1 0-1,-1 0 1,0 0 0,0 0 0,0 1-1,0-1 1,1 0 0,-2 1-1,-10 5 38,0 0 0,1 0-1,0 1 1,0 1-1,0 0 1,1 0-1,0 1 1,1 0-1,0 0 1,1 1-1,0 1 1,0-1-1,-7 15 1,3-1-8,2 0 1,0 1-1,-10 41 1,-6 57 105,25-118-129,0-1 1,1 0-1,0 0 1,-1 1-1,1-1 1,2 9-1,10 86 178,-3-50-107,2-1 0,2 0 0,3-1 0,32 69 0,-28-75 171,50 76-1,-61-104-189,1-1 0,0 0 0,1-1 0,0 0 0,1 0 0,0-1 0,1-1 0,0 0 0,19 10 0,-21-14 16,-1 0 0,1-1 0,-1-1 0,1 0 0,21 4 0,-28-7-68,0 1-1,0-1 0,0 0 0,0 0 1,0-1-1,0 1 0,0-1 0,0 0 1,-1 0-1,1 0 0,0 0 0,0-1 1,-1 0-1,1 1 0,-1-1 0,1 0 1,-1-1-1,0 1 0,0-1 0,4-3 1,-4 1-1,1 1 0,-1-1 1,0 0-1,0 0 0,-1-1 1,1 1-1,-1 0 0,1-7 0,1-1 54,2-22-1,-6 33-69,0 1 0,0-1 0,0 0 0,0 1 1,0-1-1,0 1 0,0-1 0,0 1 0,-1-1 0,0-1 0,-37-120 151,25 95-150,-240-383-694,227 376-102,8 15-47,-9-8-11630,46 48 9967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2.5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0 343 13448,'0'0'5383,"9"-5"-4876,45-27-228,26-17-35,-62 39 62,79-35 137,30-10 460,-103 46-497,104-37 144,-100 38-242,129-30 109,-121 31-202,178-27 78,-199 32-216,17 0 1,225 3 124,-205 3-140,199 33 23,-201-28-52,197 46 17,-236-52-34,0 0 0,14 6 0,84 35 36,-9 6-24,-100-50-28,9 4 28,0 1 1,10 8 0,64 49 58,-8 4-50,-46-39 63,105 112 40,-110-111-38,86 107 30,-89-106-104,79 120 20,-80-119 0,85 118 24,-101-142-56,1 0 0,9 9 0,116 111 56,-125-122-60,0 1 0,1-1 0,9 5 0,74 44 40,8-5-22,-85-43 20,18 7 0,209 60 74,-187-59-102,228 36 11,-219-42-18,97 5 3,42-5-14,11-5-4,11-2 0,143 7 0,-289-5-1,9 3-6,356 28-3,-349-21-2,387 76-3,-380-66-12,413 115-22,-407-102-36,-105-35 85,272 105-82,5 13 54,-277-118 28,111 49-58,437 208-20,-438-201 18,-110-56 60,272 152-60,-1 8 38,-271-160 22,104 67-54,-104-67 54,250 171-53,-9 5 44,-241-176 9,23 16 2,-1 2 0,23 24 0,-45-42-2,205 204 7,-15 14 1,-173-198 3,0 1 0,17 31 0,117 198 23,-18 14-8,-86-154 76,-47-110-102,104 284 105,-15 7-52,-89-291-53,32 116 162,108 444 78,-119-457-34,15 128 1,-12-16-126,-19-137 119,-5-78-200,3 176 200,-10-17-130,3-105 78,-7 55 4,-5-20-85,16-89-66,-6 32 185,-9 109 55,15-115-154,12 99 32,-7-99-46,33 111 20,-29-109-65,19 45 4,9 15-24,23 55-4,-51-124-17,25 35-47,-32-51-33,0-4-33,-2 0 105,1 0 0,-1-1-1,1 1 1,-1 0-1,0 0 1,0-1-1,1 1 1,-1 0-1,0-3 1,0-3-30,0 2-24,0 0 1,-1 0-1,0 0 0,0 0 1,-3-8-1,-26-102-573,22 84-310,-43-147-326,35 124-2052,-16-52-7928,74 247 8483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3.1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1982 0 15960,'-37'133'280,"28"-96"1121,-19 77 4,-3 19-933,19-73 483,-38 274 289,43-262-776,-13 298 112,17-304-514,-2 70 1,0-17-19,3-80 125,-15 90 62,17-128-232,0-1 1,0 1-1,0-1 0,0 0 1,0 1-1,0-1 0,0 1 1,0-1-1,0 1 0,0-1 1,-1 0-1,1 1 0,0-1 1,0 1-1,0-1 0,-1 0 1,1 1-1,0-1 0,0 0 1,-1 1-1,1-1 0,0 0 1,0 1-1,-1-1 0,1 0 1,0 0-1,-1 1 0,1-1 1,-1 0-1,1 0 0,0 0 1,-1 0-1,1 1 0,0-1 1,-1 0-1,1 0 0,-1 0 1,1 0-1,-1 0 0,-3 1 12,0 0 0,0-1 0,-1 1 0,1-1-1,0 0 1,0 0 0,0 0 0,-6-2 0,0-1 9,0 0 0,0-1 0,-13-7 0,19 9 19,1 0 0,0 0 1,-1 0-1,1 0 0,0-1 1,0 1-1,-2-4 0,-82-78 304,-13-29-232,100 113-115,-42-47 228,-193-196 102,184 195-68,-230-182 55,111 120-323,142 95 6,-1 2 0,0 0 0,-1 2-1,-34-8 1,40 14-91,-28-2 0,50 7 20,0-1 1,-1 1 0,1 0 0,-1 0 0,1 0 0,0 1-1,-1-1 1,1 0 0,0 1 0,-1 0 0,1-1 0,-3 3 0,5-3 70,-94 35-908,-4 19 628,79-44-1273,-21 9 0,-75 35-9388,269-126 8231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4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41 13000,'-13'-35'273,"11"29"308,1 12 205,-8 101 1034,8-81-919,-3 91 263,3-47-384,0-9-1294,1-13-6,0-9-2469,0 1-5133,0-94 6138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4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17 148 14256,'-13'-54'2687,"12"47"-2219,0 0 1,0 0-1,1 0 1,0 0 0,1-11-1,-1 16-405,1 1-1,-1-1 1,1 0 0,0 1 0,0-1-1,0 0 1,0 1 0,0-1-1,0 1 1,0 0 0,0-1-1,1 1 1,2-2 0,-2 1-34,-2 2-30,0-1 0,1 1 1,-1 0-1,1-1 0,-1 1 0,1 0 1,-1 0-1,1 0 0,-1-1 1,1 1-1,-1 0 0,1 0 1,-1 0-1,1 0 0,-1 0 0,1 0 1,37-8-8,-21 6 7,26-1 0,-11 5 1,0 2-1,35 7 1,-60-9-1,-4-2-1,1 1 0,-1 0 1,0 0-1,0 0 0,0 0 1,0 0-1,3 2 0,-6-3 2,68 38-13,-50-27 13,-1 1-1,-1 0 1,15 16 0,-7-3 2,39 54 0,-2 13 31,-57-87-11,-2-1 0,1 1 0,0 0 0,-1-1 1,0 1-1,2 10 0,26 94 136,-12 5-96,-17-109-41,-1 0 0,1 0 0,-1 0 0,0 0 0,0 0 1,-2 9-1,2-14-21,-4 30 76,-12 40 0,7-40-55,-18 35 0,27-65-21,-2 5 11,0 0-1,-1-1 0,1 1 0,-1-1 0,-3 5 1,-9 10 21,-20 23 1,19-28-29,0 0 1,-18 11-1,21-15-4,-22 11 0,29-18 0,0-1 0,-13 4 0,16-5 0,-5 1 18,-13 4-53,20-6 48,0 0 1,0 0 0,0 0-1,1 0 1,-1 0 0,0 0-1,0 0 1,0 0-1,0 0 1,0 0 0,0 0-1,1-1 1,-1 1 0,0 0-1,0-1 1,0 1-1,1 0 1,-3-2 0,3 2-9,0 0 0,0 0 0,0 0 0,0 0 0,0 0-1,0 0 1,0 0 0,0-1 0,0 1 0,0 0 0,-1 0 0,1 0 0,0 0 0,0 0 0,0 0 0,0 0 0,0 0 0,0 0 0,0-1 0,0 1 0,0 0 0,0 0 0,0 0 0,0 0 0,0 0 0,0 0 0,0 0 0,0-1 0,0 1 0,0 0 0,0 0 0,0 0 0,0 0 0,0 0 0,0 0 0,0 0 0,0-1-1,0 1 1,0 0 0,1 0 0,-1 0 0,0 0 0,0 0 0,0 0 0,0 0 0,0 0 0,0 0 0,0 0 0,0 0 0,0-1 0,1 1 0,-1 0 0,0 0 0,0 0 0,0 0 0,0 0 0,0 0 0,0 0 0,0 0 0,0 0 0,1 0 0,-1 0 0,0 0 0,0 0 0,0 0 0,41-3 355,-34 2-275,0 1 1,0 0-1,0 1 1,8 1-1,5 1-19,39 3 5,-55-5-50,0-1 1,0 1-1,0 0 1,5 2 0,124 47 115,-130-49-135,1 1 0,-1 0-1,0-1 1,0 1 0,0 0 0,0 0 0,3 4 0,-6-6-2,75 64 18,3 14-114,-75-76 41,0 1-1,0 1 1,-1-1-1,1 0 1,-1 0-1,1 1 0,-1 0 1,3 6-1,41 98-444,-12 14 272,-23-80-412,33 111-164,-32-109-1760,14 48-7151,-61-214 7295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9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336 1 17751,'0'0'5582,"4"0"-5106,51 5-166,-37-2-670,111 26-129,-99-20 202,134 59-83,-155-64 326,0 1 0,9 5 0,191 121-114,-198-124 148,16 13 0,116 109-15,-140-126 24,0 1 0,0-1 0,0 1 0,5 6 0,-8-10 1,33 57-2,-29-49 3,0-1-1,-1 1 0,0 1 0,0-1 0,2 14 1,-5-16-1,0 0 1,0 0-1,-1-1 1,0 1-1,0 0 1,0-1-1,0 1 1,-1-1-1,0 0 1,0 1-1,-1-1 1,1 0-1,-1 0 1,0 0-1,-5 5 1,-6 6 5,-27 21 1,-22 9-6,-10 1-1,-6-1 0,23-12 0,17-11 0,29-15-1,1 0 1,-15 16-1,24-24 1,0 0-1,0 0 1,-1 1-1,1-1 1,0 0-1,0 1 1,-1-1-1,1 0 1,0 1-1,0-1 1,0 0-1,-1 1 1,1-1-1,0 0 1,0 1-1,0-1 1,0 0-1,0 1 1,0-1-1,0 1 1,0-1-1,0 0 1,0 1-1,0 0 1,1 11-3,1-1 0,0 1 0,6 17 0,-6-22-1,1 1 0,0-1 1,0 0-1,4 8 1,0-3 1,25 41 0,13 41 2,-35-72-1,-8-20 0,-1 0 0,0 1 0,0-1 1,0 1-1,-1 0 0,1-1 0,0 4 0,15 130-27,-16-134 21,1 0 0,-1 0 0,0 0 0,0 0 0,-1 1 0,1-1 0,0 0 0,-1 0 0,1 0 0,-1 0 0,0 0 0,1 0 0,-3 3 0,-37 85-88,-16 8 8,56-98 87,-3 5-56,-1 0-1,1 1 1,-1-1 0,0-1-1,-9 9 1,13-13 56,-98 94-335,-19-2 142,112-88 102,0 0 1,-1 0-1,1-1 1,-1 1-1,0-1 1,-12 4-1,-120 41-542,-10-17 480,123-27-1061,-38 13 0,-109 31-8098,401-112 6991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7.3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6613 2060 15776,'-3'-15'1441,"-15"-73"-236,-6-31-842,22 112-262,1-1 0,-1 1 0,0 0 0,-1 0 0,-4-9 0,7 16-101,-63-134 607,-15-9-466,78 143-141,-5-9 21,-1-1-1,0 2 0,0-1 0,-13-13 1,19 22-21,-132-144 105,-19-2-120,141 137-21,0-1 0,-1 1 0,-1 1 0,-15-9 0,-175-103-144,-20 9 102,222 111 78,-100-42-214,-177-58 1,-24 5 153,173 60-25,-208-45 3,-19 4 65,355 76 17,-147-27-5,-225-30 3,-11 7 41,232 35 154,-218-8 1,1 9-76,368 14-118,-44-1 200,-54 5 0,-236 23 200,-33 26-253,82 17 120,71 14-134,40 1 134,57-14-149,117-71-118,-8 5 53,0 1-1,1 0 0,0 0 0,-12 12 1,-119 125 212,-3 24-188,132-156-53,0 0 0,1 0 0,0 1 0,-9 19 0,-89 181 96,12 22-69,94-234-51,-6 17 33,0-1 1,1 1-1,-5 34 0,10-51-33,-43 268 134,21 62-97,26-47 6,25-42-21,15-29 26,1-56-14,-41-142-7,1-1 0,0 0 0,12 20 0,97 182 85,24 19-60,-138-234-52,14 24 49,2-1 0,23 28 1,-39-51-50,208 253 152,70 53-92,-14-50 57,-11-47-57,-11-44 63,116 27-85,8-30-46,106 25-34,-443-176-65,50 11 0,256 58-106,43-1 108,-328-69-52,60 4 0,304 23-156,19-16 120,-262-22-461,241-23 1,52-32 436,-106-15-130,-92-13 174,-55 2-174,-99 28 247,104-69 0,-164 91 66,-1-3 0,-1-2 0,80-78 0,-31 6 30,-91 99 28,0 0-1,0 0 1,10-19 0,93-165 74,19-75-32,-92 170 2,-3-2 0,-5 0 1,18-115-1,-19-18 119,-24 50-82,-5 184-105,-1-39 125,-11-12 43,-62-227 126,-55-83-166,67 217 92,-158-266 0,141 290-96,-5 4 0,-129-138 0,92 128-21,-4 5 0,-6 6 1,-168-114-1,87 92-39,98 74 49,-260-129 1,-130-47-92,57 58-22,47 50 2,41 37 3,88 40-105,271 54 100,-56-8-215,-17 8-75,73 0 290,-394 15-502,-40 29 260,179-21-2776,-240 13-6911,1156-85 7483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0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10773 220 12824,'0'0'1304,"-2"-9"-218,-12-41 92,-13-29 697,4 21-1751,23 57-120,-1 1 1,1-1-1,0 1 0,-1-1 0,1 1 0,0-1 0,-1 1 0,1-1 0,-1 1 0,1-1 0,-1 1 0,1 0 0,-1-1 0,1 1 0,-1 0 0,0-1 0,1 1 0,-1 0 0,-1 0 0,-13 0 131,-32 14 15,44-12-113,-1-1 0,1 0 0,-1 0 0,0 0 0,1 0 1,-8 0-1,-2 0 3,-8 3 72,-1-2 1,0 0 0,1-1-1,-1-1 1,-27-4 0,16-2-7,-133-24 729,156 27-766,-1 1 1,1 1-1,-1 0 0,1 0 1,-1 1-1,0 0 0,1 1 1,-1 0-1,-12 4 0,-75 15 274,76-15-230,-103 18 51,98-18-24,-121 11 48,112-14-88,-72 0 0,-214-13 51,110 3 2,183 7-51,-148-9 36,140 7-76,-54-5-11,-245-14 127,293 21-128,-301 0 161,198 5-35,56-3-58,-336 3 18,402-4-90,-474 17 65,449-15-108,-97 9 21,22 2-6,94-10 4,-162 12 11,151-13-20,-160 11 10,161-11 10,-159 12 15,159-12-6,-155 6 16,157-6-38,-160 4 7,158-5-14,-167 5 10,166-4 10,-165 5 10,164-5-30,-63 2 1,-19 1-12,-103 4 0,185-8 6,-174 1 8,172-2-10,-171-2 4,172 1-4,-65 1 1,-24 0-4,-3 0 2,-2 0-2,-123-2 6,210 1 6,-211-7 9,207 7-16,-223-6 13,221 7 12,-220-4 10,221 3-28,-218 0 14,219 1 4,-209 1 11,211 0-24,-203 1 11,205-2 2,-188 0 17,192 0-4,-166 2 20,174-2-18,-160 3 40,47-3-64,143 0-72,-14 0-248,-41-5 0,56 2-96,10-1-480,8-2-80,-10 6 1133,12-9-10027,-24 16 3350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2.0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0 13000,'-1'12'140,"1"-8"65,0 0-1,0 0 1,0 0-1,0 0 1,2 5 0,6 53 1319,-5-32-677,-3 44 0,0-52-712,-1 4 393,-6 129 132,4-113-552,-9 90 4,-3 20-51,8-90 132,-37 255 66,35-251-126,-44 266 74,42-268 28,-53 236 90,52-248-132,11-50-184,-56 233 400,52-217-327,-1 0 26,1 0 0,-5 38 0,10-53-64,-1 0-20,1 0 1,0 0 0,0 1 0,0-1 0,0 0 0,0 0-1,1 0 1,0 4 0,0-7-17,-1 1 0,0-1 0,0 0 0,0 0 0,0 0-1,0 1 1,0-1 0,0 0 0,1 0 0,-1 0 0,0 0 0,0 0 0,0 1 0,0-1 0,1 0 0,-1 0 0,0 0-1,0 0 1,0 0 0,1 0 0,-1 0 0,0 0 0,0 0 0,0 0 0,1 0 0,-1 0 0,0 0 0,0 0 0,0 0-1,1 0 1,-1 0 0,9 1 50,-1-1 0,1 0 0,0 0-1,-1-1 1,14-2 0,0-1 155,144-27 73,-127 25-140,165-26 93,-161 27 74,179-12 115,-209 16-297,18 1 0,173 14 233,-167-10-138,122 17 98,-132-16-62,93 25 100,-81-20 24,-27-8-325,39 10 351,-40-8-284,-10-3-235,0-1-1,0 1 0,1-1 0,-1 1 0,0-1 0,0 0 0,1 0 0,-1 1 0,2-1 0,-22-6-2457,4 3-664,-3 0-7496,41 7 8077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0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 1 14432,'3'20'145,"-1"-5"587,1 22 0,-1 95 1096,-2-99-760,-6 153 350,4-139-756,-2 94 3,-2 15-498,4-96 1,-5 203 62,5-217-108,0-10-57,-11 142 60,-6-43-459,17-127 1,2-9-265,5-18-729,29-68 395,-23 60-1468,10-25-6539,-49 121 6715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1550 11 14256,'0'0'1321,"-9"0"-216,-43 0 14,-73 3 54,-107-2-336,148-6-787,-140-4 56,58 16 42,20 1 240,11-4-101,108-3-214,-106 7-1,110-5-152,-70 14-218,90-16 125,-1 0 0,1 0 1,-1 0-1,0 0 0,1 0 1,0 1-1,-1-1 0,1 1 0,0 0 1,-5 4-1,1-1-715,0 0-1,-10 5 1,-11 5-7627,65-35 6398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 0 14616,'-6'101'264,"3"-71"1056,-12 68-1,-5 17-908,11-68 324,-39 184 129,38-189-978,-30 132-228,35-147-692,-1 65-252,6-92 1276,-1 1 0,1-1 1,0 1-1,0-1 0,0 1 0,0-1 1,0 1-1,0-1 0,1 0 1,-1 1-1,0-1 0,0 1 0,0-1 1,0 1-1,0-1 0,1 0 1,-1 1-1,0-1 0,0 1 0,1-1 1,-1 0-1,0 1 0,1-1 0,1 2-55,0 0 0,0-1-1,1 1 1,-1-1-1,0 0 1,0 0-1,1 0 1,-1 0-1,1 0 1,-1-1-1,1 1 1,-1-1-1,1 1 1,4-1-1,6 2-1170,37 11-8457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1495 42 11384,'-42'26'214,"27"-18"860,-70 20 368,64-23-667,-99 18 276,91-20-470,-137 0 188,125-4-436,-80-7 1,-14-4-204,82 6 190,-187-28 130,197 27-124,-8-2-101,-108-18 238,-6 11-151,165 16-524,-7-1 584,6 1-968,7-1-1470,57-7 1215,-42 6-1269,18-4-5740,-91 13 5906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15960,'1'5'211,"1"0"1,-1 0 0,-1-1 0,1 1 0,-1 0 0,0 0 0,0 0 0,0 0 0,-1 0 0,0 0-1,0 0 1,0-1 0,-3 8 0,1-1 201,0 8 527,-17 109 295,16-98-702,-16 146 123,16-131-576,-6 95 0,0 17-26,6-93 132,-14 257 88,15-258-28,-16 235 80,15-245-180,1-10-63,-18 164 156,19-193-195,-26 153-199,27-165-145,0-4-107,-18-49-506,18 47 826,0 2 18,0-1 0,1 1 0,0 0 0,-1 0 0,1 0 1,0 0-1,0 0 0,0 0 0,1 0 0,-1-3 0,9-93-686,6-24 558,-7 53-2443,7-63-7220,-34 308 7407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 12280,'0'0'4329,"6"-2"-3251,1 0-912,-4 1-59,0 0 1,0 0-1,0 0 0,0 0 1,0 1-1,0 0 0,6-1 0,75-1 761,-62 3-568,109 11 108,-102-8-166,125 17 112,-123-16-54,125 19 114,-121-19-146,161 25 93,-159-24-188,-4-1-78,115 21 28,-65-11-163,-71-12-234,1 2 33,-1 1-1,21 14 0,14 17-3603,-29-22-5740,-42-36 7197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0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14432,'4'1'1657,"56"4"205,48-1 312,-89-3-1980,8-1 646,120 0 227,-114 0-772,143 0 137,-136 1-66,189 9 141,-184-7-174,168 15 109,-177-14-236,39 6 1,-1 3-166,-65-11-60,3 0-19,1 1-1,-1 1 1,0 0 0,0 0-1,0 1 1,20 12-1,-25-13-119,1 1-39,1 0-1,-1 1 0,0 0 1,0 1-1,14 14 0,22 31-1261,-4-2-2662,-24-31-5498,-37-45 7227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1782 53 13536,'-88'-26'222,"65"21"893,-121-15 394,135 19-1231,0 1 0,-11-1-1,-95 2 557,-16 3-574,117-3-104,1 0 0,-13 2 0,-254 58 413,217-40-556,2 2 1,0 4-1,1 2 0,-91 61 1,145-86 35,-1 1 0,-7 7 1,-128 122 175,134-126-118,-12 15-1,-119 167 188,110-140-182,-34 85 0,-1 44 118,58-150-8,-2 28-61,2 1 0,4 108 1,12-86-4,25 96 0,-34-171-141,0 0 1,1 0-1,0-1 1,2 7 0,26 51 91,56 89 1,-58-109-24,2-1 1,2-1-1,43 41 1,6-7-12,3-4-1,100 64 1,-179-131-57,0 0 1,1 0-1,8 3 0,171 62 93,-143-57 2,188 26 42,-220-35-123,1-1-1,17-1 1,100-4 66,-60-2-72,-1-3-1,0-3 0,0-3 1,-2-2-1,95-39 0,-142 48-21,0-1 0,30-19 0,-23 9-1,-1-1 0,23-26 0,24-31-45,-63 68-41,14-21 1,50-79-80,-2-13 85,-65 114 21,0-1-1,-1 0 1,6-17 0,35-109-166,-9-7 150,-33 131 37,-1 0 0,0-1 0,0-13 0,7-129-105,-13-6 72,4 150 28,0 0 0,-1 0 0,-1 1 0,-3-14 0,-35-123-160,-23-18 159,-26-18 35,65 141 6,-2 0 0,-35-39-1,49 64 1,-2 2 0,0 0 0,0 0 0,-17-11 0,9 11 1,-1 1 0,-1 1-1,-39-15 1,-52-11-75,114 38 72,-72-26-2851,-67-27-7460,327 124 7753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45 17655,'0'0'5698,"5"-2"-6884,51-21-108,-38 16-1381,16-6-7083,-79 31 7334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96 18287,'0'0'3106,"10"-10"-4520,30-28 1217,-20 19-2367,10-10-6712,-70 68 6974</inkml:trace>
  <inkml:trace contextRef="#ctx0" brushRef="#br0" timeOffset="1">1837 151 16224,'0'0'1815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8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20 14344,'0'0'0,"-60"-11"0,0 2-10280,120 18 10280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8.8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1 15688,'0'0'2961,"0"5"-1865,22 360 1229,-22-334-2252,-9 166 53,6-147 60,-5 100 1,-4 15-100,7-102 161,-21 241 84,7-163-216,-2 29 61,10 13 147,6-168-327,5-14-1,-1 0 0,1 0-1,-1 0 1,1 0 0,0 0-1,-1 0 1,1 0 0,0 0-1,0 1 1,0-1 0,0 0-1,0 0 1,0 0 0,0 0-1,0 2 1,1-2-28,-1-1 0,0 1 0,0-1-1,0 1 1,0-1 0,0 1 0,0 0 0,0-1 0,0 1 0,0-1-1,0 1 1,0-1 0,-1 1 0,1 0 0,0-1 0,0 1 0,-1-1-1,1 1 1,-1 0 0,1 0-44,-1 0-1,1 0 0,-1 0 1,1 0-1,0 0 1,-1 0-1,1 0 0,0 0 1,0 0-1,0 1 1,0-2 44,0 18-630,2-5-2640,-1 1-6571,-3-33 7445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55 16136,'0'0'3069,"4"0"-1865,65-5 570,8-1-1119,10-6-510,-23 2 25,121-9 215,-108 17-330,17 3-39,-77 0-130,25 7-1036,57 17 0,-83-18 1016,15 5-824,30 11-2430,-32-13-5591,-68-24 6747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7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433 211 13272,'-2'-1'118,"1"0"0,-1 0 0,0-1 0,1 1 0,-1-1 0,1 1 0,0-1 1,0 0-1,-1 1 0,1-1 0,0 0 0,1 0 0,-1 0 0,0 0 0,0 0 0,1 0 1,-1 0-1,1 0 0,0 0 0,-1 0 0,1-2 0,-1-3 111,0 1-1,0-1 1,-3-6 0,-17-42 643,20 54-848,1 0 0,0 0-1,-1 0 1,1 0 0,-1 1 0,0-1 0,1 0 0,-1 0 0,0 0 0,1 1 0,-2-2-1,-17-14 150,-32-22 0,49 37-172,1 0-1,-1 0 1,1 0 0,-1 1 0,1-1 0,-1 1-1,1-1 1,-1 1 0,-1-1 0,-25-3 16,-37-2 0,64 6-11,0 0-1,0 0 0,0 0 1,0 0-1,0 0 0,0 0 1,0 0-1,0 0 0,0 1 1,0-1-1,0 0 0,0 1 1,1-1-1,-1 1 0,0-1 1,0 1-1,0-1 0,-1 2 1,2-2-6,-12 8 35,1 1 0,-12 11 0,8-4 2,-14 19-1,26-32 17,1 1-1,0-1 0,-1 1 0,-2 6 1,-54 137 315,58-143-333,-1 1 0,1-1 0,0 1 1,0 0-1,1-1 0,-1 7 0,-4 104 212,7 13-138,-2-119-34,0-1 0,1 0 0,3 16 0,-4-24-75,26 109 300,10-5-185,-34-99-69,0 0-1,0 1 1,1-1-1,0-1 1,3 6-1,9 12 92,20 24 0,-21-31-92,28 22 0,-41-35-31,1-1 0,-1 0 0,0 0 0,1 0 0,-1 0-1,1 0 1,-1 0 0,1 0 0,0-1 0,-1 1 0,1 0-1,3 0 1,3 1 22,1 0 0,0-1 0,-1 0 0,11 1 0,-10-3-26,1 0 0,-2-1 0,1 0 0,9-3 0,-17 5-7,0 0 0,0 0 0,0-1 0,0 1 0,0 0 0,0-1 0,0 1 0,0-1 0,-1 1 0,1-1 0,0 1 0,0-1 0,0 0 0,-1 1 0,1-1 0,0 0 0,-1 0 0,1 1 0,-1-1 0,1 0 0,0-2 0,7-9 20,-1 0-1,12-25 0,-12 17-19,-1 0 1,-1 0-1,3-23 0,-3-5-12,-3 0 1,-7-84-1,5 122-36,-1 1 1,-4-15-1,-19-77-88,-8 3-8,32 98 141,-12-33-572,-32-72-294,41 98 475,0 6-138,3 2 491,-1-1 0,1 0-1,-1 0 1,0 0 0,1 1-1,-1-1 1,1 0 0,0 0-1,-1 1 1,1-1 0,-1 0-1,1 1 1,-1-1 0,1 1-1,0-1 1,-1 1 0,1-1-1,0 1 1,-1-1 0,1 1-1,0-1 1,0 1 0,-1 0-1,-1 6-39,1 0 0,-2 11 0,3-18 78,0 1-13,0 0 0,0 0 1,0 0-1,0 0 0,0-1 1,0 1-1,0 0 0,0 0 1,0 0-1,0 0 0,1 0 1,-1 0-1,0 0 0,1 0 1,-1 0-1,1-1 0,-1 1 1,1 0-1,0 1 0,37 61-240,33 42-1861,31 51-8206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6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1 264 17207,'0'0'1866,"7"-2"-308,42-6-180,67-14-234,-89 17-776,117-20-11,-112 19-804,144-17-283,-134 16-242,204-35-240,-195 32 960,71-14 4,49-11-2206,98-20-9565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15960,'15'52'273,"-12"-36"1093,7 108 457,-8-93-910,11 148 274,-9-134-732,5 90 3,0 15-364,-5-93-88,10 198 6,-12-209 10,15 158 12,-14-170-14,18 116-2,1-64-1253,-22-85 875,1-4-125,8-61-558,-7 43-1380,3-18-6767,-11 90 6901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1504 119 15864,'0'0'2655,"-5"-3"-1645,-57-29 14,43 24-618,-36-13 1,-25-3-326,-15 7-81,-15 4 0,-145 19 3,207-1 10,-164 26 6,173-25-6,-133 18 10,141-20 10,-135 15 25,149-17-66,-61 9-264,33-2-158,45-9 408,-1 0-1,1 0 0,0 0 1,0 0-1,-1 0 0,1 0 0,0 0 1,0 0-1,-1 0 0,1 1 1,0-1-1,0 0 0,0 0 0,-1 0 1,1 0-1,0 0 0,0 0 1,0 1-1,0-1 0,-1 0 0,1 0 1,0 0-1,0 1 0,0-1 1,0 0-1,0 0 0,0 0 0,-1 1 1,0 3-111,-1 1-1,1-1 1,0 1 0,0-1 0,0 1 0,0 8 0,1-12 106,0-1-1,0 0 1,0 1 0,0-1 0,0 1 0,0-1 0,0 1-1,0-1 1,0 1 0,0-1 0,1 0 0,-1 1 0,0-1 0,0 1-1,1-1 1,-1 0 0,0 1 0,0-1 0,1 0 0,-1 1-1,0-1 1,1 0 0,-1 0 0,0 1 0,1-1 0,0 0-1,81 62-897,-55-43-1307,23 18-6016,-116-86 6198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1564 237 15064,'-73'36'324,"70"-34"0,0-1 0,0 1 0,-1-1 1,-6 2-1,-161 39 1857,155-38-1604,-18 1-1,-124 15 578,-26-1-804,112-13 250,-264 10 122,276-15-716,-172 2-16,196-4-82,-122-14-946,148 12 812,9 3 217,1-1-1,0 1 1,0 0 0,0 0-1,0 0 1,0 0 0,0 0-1,0 0 1,0 0-1,0 0 1,0 0 0,0 0-1,0 0 1,0-1-1,0 1 1,0 0 0,0 0-1,0 0 1,0 0 0,0 0-1,0 0 1,0 0-1,0 0 1,0 0 0,0 0-1,0 0 1,1-1-1,-1 1 1,0 0 0,0 0-1,0 0 1,0 0 0,0 0-1,0 0 1,0 0-1,0 0 1,0 0 0,0 0-1,0 0 1,0 0-1,0 0 1,1 0 0,-1 0-1,0 0 1,0 0 0,0 0-1,0 0 1,0 0-1,0 0 1,0 0 0,21-6-792,-13 5 844,41-9-338,-20 4-550,68-18 3,20-6 618,-109 28 154,0 0 0,0-1 0,15-7 0,-23 10 70,116-55-280,50-36-1901,92-44-8445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0 15776,'-2'2'156,"0"0"0,0 0 0,0 0 0,0 0 0,0 0 0,0 1 0,1-1 0,-1 1 0,1-1 0,0 1 0,-1-1 0,1 1 0,1 0 0,-1-1 0,-1 6 0,0 0 199,-29 107 1154,25-89-1446,-2 5 59,-37 148-8,34-133-294,-60 237-61,56-225 116,-55 213-38,58-220 78,-34 188-11,39-195 102,-3 153 24,12-163 78,18 110 60,-20-140-135,1 0 1,0 0 0,0-1-1,3 7 1,53 99 176,-56-106-207,0-1-1,1 0 0,-1 0 1,1-1-1,-1 1 1,1 0-1,0 0 0,3 2 1,53 40 22,10-4-9,-62-37-3,-1-1 1,1 1-1,10 2 0,80 24 41,11-6-13,-63-15 114,184 22 91,-181-26 34,173 17 107,-180-17-134,-1 0-89,126 20 426,-146-21-486,116 22 1268,-131-23-1417,1-1 1,0 0-1,-1 0 1,1 0-1,0-1 1,-1 0-1,7 0 1,-37 4-960,25-4 977,1 0 0,0 0 1,-1 0-1,1 0 1,0 0-1,0 0 0,-1 0 1,1 0-1,0 0 1,0 0-1,-1 0 0,1 0 1,0 0-1,-1 0 0,1-1 1,0 1-1,0 0 1,-1 0-1,1 0 0,0 0 1,0 0-1,0-1 1,-1 1-1,1 0 0,0-1 1,-7-6-188,0 0 0,1 0 0,-7-12 0,4 6-2405,-10-10-7395,44 54 7518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1233 15 13360,'-62'-8'218,"32"5"969,-44 0-1,50 2-996,-2 2 558,-132 15 229,150-15-852,0 1-1,-14 3 0,-198 59 335,210-61-441,1 0 1,-16 8-1,-178 101 104,197-109-69,1 1-1,-1 0 0,1 0 0,-9 9 1,-66 67 212,9 9-149,71-89-116,-6 7 105,1 1 0,-9 15 0,-37 76 213,7 3-183,44-102-135,-3 8 71,1-1-1,-1 0 1,1 1 0,-1 8-1,3-16-70,-21 126 354,10 11-240,10-127-59,1 0 0,0 0 0,2 14 0,-2-24-55,18 129 220,14-1-142,-32-128-78,4 16 84,9 18 0,37 88 88,10-1-116,-60-121-56,4 9 27,1-1 0,0 0 0,8 12 0,66 80 85,9-6-76,-88-94-36,6 6 16,0 1 1,1-1 0,12 8-1,-19-14-16,102 69 67,8-10-48,-102-56-12,-1 1 0,1-1 0,15 4 0,94 23 25,-83-24-30,0-1 1,43 0 0,-39-6-2,1-2 1,39-7 0,47-17-2,-120 26-1,0-1 1,1 1-1,-1-1 0,0 0 1,0 0-1,0-1 0,9-5 1,-14 8 0,119-80-2,-2-21-48,-73 57-204,-44 44 254,100-114-253,-8-11 194,-84 115 46,-1-1 0,10-19-1,-17 30 14,61-131-40,-12-4 15,-49 135 25,3-11-28,1-1-1,2-18 1,11-94-54,-14 0 64,-3 124 18,0-8-3,0 1 1,-1-1-1,0 0 1,-3-10 0,4 18 2,-30-121-8,-17 1 5,44 113 2,1 1 0,-1 0 0,-1 0 0,1 0-1,-6-6 1,-61-78-5,-10 11-13,77 76 9,0 0 1,0 0-1,-1 0 0,1 1 1,-1-1-1,0 1 1,0 0-1,-6-2 0,-98-41-76,-12 12-50,120 33 136,-47-10-594,-169-24-132,151 25-1700,-65-12-7055,303 49 7115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12016,'0'43'0,"0"-12"-880,0-5 880,3-7-1592,0-4 1592,1 18-6480,-8-66 6480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0 15600,'-3'36'927,"-5"-3"9,-1 14-936,5-11-1647,1-3 1663,-5 36-11208,16-138 11192</inkml:trace>
  <inkml:trace contextRef="#ctx0" brushRef="#br0" timeOffset="1">2318 238 17927,'0'0'3040,"-4"25"-2808,-4 16-232,-4 27-15479,24-136 15479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3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13088,'0'0'0,"12"57"0,9 41 0,13 57-9336,-68-310 9336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99 6552,'0'0'12319,"5"-4"-12025,16-13-188,-14 9 136,11-32 64,-18 33-246,0 5-55,-1 1 0,1-1-1,-1 1 1,0-1 0,0 1-1,0-1 1,0 1 0,0 0-1,0 0 1,0-1 0,0 1-1,-1 0 1,1 0 0,0 0-1,-2-1 1,-5 1 8,-18 4 1,-14 5-12,-1 4-2,0 5 0,8 0 0,6-1 0,22-12 38,0-1-1,0 1 1,0 0-1,-7 9 0,11-12-21,-1 1-1,1 0 1,0 0-1,0 0 1,0 0-1,0 0 1,0 0-1,0 0 1,0 0-1,1 1 1,-1-1-1,1 0 1,-1 5-1,3-3 87,6 6-63,1 1 1,0-1 0,0-1-1,1 0 1,1 0-1,-1-1 1,1 0-1,1-1 1,11 6 0,-3-3-23,-2 1 0,0 2 1,0-1-1,-1 2 0,-1 0 1,0 1-1,-1 1 0,-1 0 1,0 1-1,-1 1 0,-1 0 1,15 30-1,-19-31-8,-5-10 7,1 1 1,-1-1 0,2 0-1,7 11 1,-10-15 2,0-1-1,-1 1 1,1 0 0,-1 0-1,0 0 1,1 0-1,-2 0 1,1 0 0,0 0-1,0 0 1,-1 6-1,1-4 16,-1 4 186,-4 2-76,-10 23-1,6-24-30,-9 4-21,-28 18 0,28-25 150,-85 21 92,79-24-134,-97 9 51,97-12-198,-9 0-80,-135-1-1320,167 0 1276,-4-1 88,8-1-957,79-12 18,51-5-1905,-30 2-8959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1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0 15240,'-2'88'313,"1"-57"1253,1 83 1,-1 25-1039,1-76 545,0 108 1,0 14-744,0-113 250,0 257 114,-1-271-708,-8 177-116,8-199-442,1 86-299,0-114 469,4-6-141,-3-1 485,0-1 0,1 0 0,-1 1 0,1-1 0,-1 0 0,0 0 1,1 0-1,-1 0 0,1 0 0,-1 0 0,1 0 0,-1-1 0,0 1 0,1 0 0,-1-1 1,0 1-1,3-2 0,16-12-66,-18 13 108,85-79-1213,-62 57-350,65-61-9640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14880,'4'40'3937,"3"40"-2971,-4-60-566,6 33 0,3 18-320,20 75-81,-25-117-4,27 117-1,-28-117-12,-1-11-15,25 117-280,-14-30-1021,-10-60 306,-3-48 810,2-6 176,8-27-2102,5-13-8449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1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625 1 15688,'-3'2'412,"0"-1"1,1 1 0,-1 0 0,0 0-1,-4 6 1,4-5 84,0 0-1,-1 0 1,0 0 0,1 0-1,-1 0 1,-6 2 0,-54 27-45,48-26-466,-89 23-11,82-24-22,-91 10-29,92-13-24,-40 8 10,-73 11-1660,104-15 502,108-28-1209,-4 1-8669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5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357 33 15776,'-4'-12'131,"4"11"-14,-1 0 76,0 0 0,1 0 0,-1 0 0,0 0 0,0 1 0,0-1 0,0 0 0,0 1 0,0-1 0,0 1 0,0-1 0,0 1 0,-1-1 0,0 1 0,-3-2 66,0 1-1,0-1 0,0 1 0,0 0 0,0 1 1,-5-1-1,3 1-147,-6-1 76,0 1 0,0 0 0,-20 3 1,21-2-170,-3 2-70,-61 26-28,62-21-34,-44 39-23,49-36 130,0 5 4,-12 26 0,18-30 9,2 5 4,2 27 0,2-31 52,1-2-15,1 0-1,0 0 1,1 0 0,0-1 0,1 0 0,11 15 0,-14-22-16,0 1 30,-1-1 0,1 0 0,0 0 0,7 4 0,-6-4-24,1 0 0,0 0 0,0 0 0,0-1 0,1 0 0,-1 0 0,1 0 0,-1-1 0,9 1 0,-14-2-32,-1 0 0,0 0-1,1 0 1,-1 0-1,0 0 1,1 0 0,-1 0-1,0-1 1,0 1-1,1 0 1,-1 0 0,0 0-1,1 0 1,-1-1-1,0 1 1,0 0 0,1 0-1,-1 0 1,0-1-1,0 1 1,1-1 0,45-49 153,-39 42-34,1-2-18,1-1 1,-2 0-1,1 0 1,6-15-1,-8 12 98,5-16 0,6-16 294,-13 38-400,-4 8-97,0 0-1,0 0 1,0 0-1,0-1 1,0 1 0,0 0-1,0 0 1,1 0-1,-1 0 1,0 0-1,0-1 1,0 1-1,0 0 1,0 0-1,1 0 1,-1 0 0,0 0-1,0 0 1,0 0-1,1 0 1,-1 0-1,0 0 1,0 0-1,0 0 1,1 0-1,-1 0 1,0 0 0,0 0-1,0 0 1,1 0-1,-1 0 1,0 0-1,0 0 1,0 0-1,1 0 1,-1 0-1,0 0 1,0 0 0,0 0-1,0 0 1,1 0-1,-1 1 1,0-1-1,0 0 1,0 0-1,0 0 1,0 0-1,1 1 1,36 30-529,-29-27 43,44 14-267,-51-18 706,0 0 0,-1 1 0,1-1 0,-1 0 0,1 0 0,0 0 0,-1 0 1,1 0-1,0 0 0,-1 0 0,1 0 0,0 0 0,-1-1 0,1 1 0,0 0 0,-1 0 0,1 0 1,1-1-1,18-9-317,1 0-1,20-14 1,-23 13 125,98-51-2457,-10 4-9371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349 1701 14168,'0'0'67,"-1"0"1,1 0 0,0 0-1,0 0 1,-1 0 0,1 0-1,0 0 1,0 0 0,-1 0-1,1-1 1,0 1 0,0 0 0,-1 0-1,1 0 1,0-1 0,0 1-1,0 0 1,0 0 0,-1 0-1,1-1 1,0 1 0,0 0-1,0 0 1,0-1 0,0 1-1,0 0 1,0 0 0,0-1 0,-1 1-1,1 0 1,0 0 0,0-1-1,0 1 1,0 0 0,0-1-1,1 1 1,-1 0 0,0 0-1,0-1 1,3-9 2810,-11 4-1738,3 3-1082,0 1 1,-1 0 0,1 0-1,-1 1 1,1 0 0,-1 0 0,0 0-1,1 0 1,-9 1 0,5 0-41,-6 0 37,-71 13 18,69-9-60,-2 2 5,0 1-1,0 1 0,1 0 1,0 2-1,-19 12 0,32-16 23,3-3-27,0 0-1,0 0 0,1 1 0,-1-1 0,1 1 0,0-1 0,0 1 1,1-1-1,-1 1 0,0 0 0,1-1 0,0 1 0,0 0 1,0-1-1,2 7 0,-2-9-12,0 3 20,1 0-1,0-1 1,0 1 0,0 0-1,1 0 1,-1 0-1,1-1 1,0 1-1,0-1 1,0 1 0,0-1-1,5 5 1,6 6 98,1-2 1,1 0-1,0 0 0,0-1 1,24 12-1,-3-4 96,2-1 0,39 13 0,-66-28-198,8 3 22,28 6 1,-45-12-39,-1 0 0,1 0 0,0 0 0,-1 0 0,1 0 0,0 0 0,-1 0 0,1 0 0,0 0 0,-1-1 0,1 1 1,0-1-1,-1 1 0,1-1 0,-1 0 0,1 0 0,-1 1 0,0-1 0,1 0 0,-1 0 0,0-1 0,1 1 0,-1 0 0,0 0 0,0 0 0,1-2 0,9-16-7,0 0 1,8-21-1,-15 31-17,-2 5-31,0-1 0,-1 0 0,3-9 0,20-79-165,2-17 98,-15 52-270,17-127 4,4-28 258,-22 129-128,6-108 3,-5-33 206,-12 30 54,-12 28 0,4 64 31,-29-125-1,30 185 78,4 37-26,3 16-74,0 44-14,1-36-4,5 49 3,43 331-46,-28-254 30,8 58 12,29 231 13,-53-399 28,2-2-11,14 109 70,-16-95-34,-3-7-48,2-5-138,-5-38 8,2 4 103,0 0 1,0 0-1,0-1 1,-1 1-1,1 0 1,0 0-1,0-1 1,0 1-1,0 0 1,0-1-1,0 1 0,0 0 1,0-1-1,0 1 1,0 0-1,0-1 1,0 1-1,0 0 1,0-1-1,0 1 0,0 0 1,0-1-1,0 1 1,0 0-1,0-1 1,7-42-416,-5 33 130,5-5 177,0-1 0,1 1-1,15-22 1,-7 15 73,-2 3-28,20-21-1,-23 31 61,-9 8 18,0-1 0,-1 1 0,1 0-1,-1 0 1,1-1 0,-1 1-1,0-1 1,3-3 0,-4 5 0,0 0 0,0-1 0,0 1 0,0 0 0,0-1 0,0 1 1,0 0-1,0-1 0,0 1 0,0 0 0,0-1 0,0 1 0,0 0 0,0-1 0,0 1 1,0 0-1,0-1 0,-1 1 0,1 0 0,0-1 0,0 0 0,-1 1 0,0-1 0,0 0 0,0 0 0,0 0 0,0 0 0,0 1 0,0-1 0,0 0 0,-2 0 0,0 0 4,0 0 0,0 0 0,0 0 0,0 0 0,-1 1 0,1-1 1,0 1-1,-1 0 0,-3 0 0,-26 5 30,32-5-35,-6 3 21,-25 26 40,31-29-53,1 0 0,0 1 0,0-1 0,-1 0 0,1 0 0,0 1 0,0-1 0,-1 0 0,1 0 0,0 1 0,0-1-1,0 0 1,0 1 0,0-1 0,-1 0 0,1 1 0,0-1 0,0 0 0,0 1 0,0-1 0,0 0 0,0 1 0,0-1 0,0 0-1,0 1 1,1 9 48,1 0-1,0 0 0,0 0 0,4 9 0,1-5 221,44 64 110,-38-63-130,24 23-79,1-3 1,2-1 0,59 38-1,-98-71-189,1 0 0,0 0 0,0 0-1,-1 0 1,1-1 0,0 1 0,0 0-1,0-1 1,0 0 0,-1 1 0,1-1 0,4 0-1,-6 0 2,0 0 0,0 0-1,0 0 1,0 0-1,0 0 1,0 0 0,0 0-1,0 0 1,0 0-1,0 0 1,1 0 0,-1 0-1,0 0 1,0 0-1,0 0 1,0 0 0,0 0-1,0-1 1,0 1 0,0 0-1,0 0 1,0 0-1,0 0 1,0 0 0,0 0-1,0 0 1,0 0-1,0 0 1,0 0 0,0 0-1,0 0 1,0 0-1,0-1 1,0 1 0,0 0-1,0 0 1,0 0 0,0 0-1,0 0 1,0 0-1,0 0 1,0 0 0,0 0-1,0 0 1,0 0-1,0 0 1,0-1 0,0 1-1,0 0 1,0 0-1,0 0 1,0 0 0,0 0-1,0 0 1,0 0-1,0 0 1,-1 0 0,-3-20-573,-3-20-2646,2 12-6146,11 65 7065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5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323 96 13624,'-19'-17'184,"1"1"643,-24-17 0,37 29-689,-1 0 1,0 1-1,1 0 1,-1 1-1,0-1 0,0 1 1,-1 0-1,1 0 1,-10-1-1,9 2 5,0 1 0,-1 0 0,1 0 0,0 0 0,0 1 0,0 0 0,0 1 0,0-1 0,0 1 0,1 1 0,-1-1 0,0 1 0,1 0 0,0 1 0,0-1-1,0 1 1,-7 6 0,-9 9-76,15-10-74,3 1 6,0 1 0,0-1 0,-2 13 0,6-11 21,3 2 2,0 0-1,9 19 0,-5-21 179,43 38 124,-47-48-218,-1 1-1,1-1 0,0 1 0,0-1 1,0 0-1,7 3 0,-1-1 5,0 1-43,-7-3-21,1 0 1,-1-1-1,1 0 1,0 0-1,0 0 1,0 0-1,3 1 1,2 0 53,0-1 0,0 0 1,10 0-1,-17-1-88,-1 0 0,1 0 0,-1 0 0,1 0 0,-1 0 0,0 0-1,1 0 1,-1 0 0,1-1 0,-1 1 0,0 0 0,1 0 0,-1 0 0,1-1 0,-1 1 0,0 0 0,1-1 0,35-31 262,-35 31-271,-1 1 0,0 0 0,1-1 0,-1 1 0,0-1 0,1 1 0,-1 0 0,0-1 0,0 1 0,1-1 0,-1 1 0,0-1 0,0 1 0,0-1 0,0 1 0,1-1 0,-1 1 0,0-1 0,0 0 0,1-10 2,-1 1-1,1 0 0,-2 0 0,1 0 0,-2 0 1,1 0-1,-1 0 0,-1 0 0,1 0 1,-2 0-1,0 1 0,0-1 0,0 1 1,-1 0-1,0 1 0,-13-16 0,-1 6-113,18 17 64,1 0-1,-1 1 1,1-1-1,-1 1 1,0 0-1,1-1 1,-1 1-1,0-1 1,1 1 0,-1 0-1,-1-1 1,-10-1-147,1-1 1,0 2 0,-14-1-1,7 0-2685,-17-2-6892,81 10 7356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9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767 604 13720,'-193'-322'3171,"175"298"-2189,-116-114 280,129 133-1161,-1 0-1,1 1 0,-8-6 1,-128-74 383,140 83-485,-1 0-1,-1 0 1,1 0 0,0 0 0,0 0 0,0 0-1,0 1 1,-1-1 0,-2 1 0,-5-2-3,-22 0 0,27 2 4,0 1-1,-1-1 1,1 1-1,0 0 1,0 0-1,0 1 1,1-1-1,-8 4 1,6-1-2,1-1 1,0 1 0,0 0-1,0 0 1,0 1 0,1-1-1,0 1 1,0 0 0,-7 11-1,2 0 0,0 0 0,-7 21 0,10-19 2,-5 18 0,1 8 27,3 1 0,-4 75 1,14 79 167,1-169 78,34 179 111,-26-161-102,68 209 96,-62-205-198,73 195 32,-73-203-232,-6-15-20,71 149-358,-32-84-162,-50-93 491,-1 0 1,1-1 0,-1 1-1,1 0 1,0 0 0,-1 0-1,1 0 1,0 0-1,0-1 1,1 2 0,1 1-149,-2-2 153,1 0 1,-1 0-1,1 1 0,0-1 1,-1 0-1,1 0 0,0-1 1,0 1-1,0 0 0,0-1 1,0 1-1,-1-1 0,1 1 1,0-1-1,0 0 1,0 0-1,0 0 0,0 0 1,0 0-1,0 0 0,0-1 1,0 1-1,0-1 0,3 0 1,9-4-409,26-14 1,-24 11-1709,16-6-5980,-75 33 6130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942 19 13624,'0'0'0,"-44"-3"0,-25-5 2064,-42 4-1,-38 1-1127,10 10 8,-7 10-944,-137 7-14479,566-48 14479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0 14168,'9'67'1448,"5"22"161,-4 5 69,-1-7-1100,8 48-88,-14-110-468,30 171 840,-31-184-718,-1 1 336,0-35-120,-1-79-210,1 76-4,11-109 48,-9 109-106,8-73 36,-10 96-116,-1 0 0,0 0 1,1 0-1,-1 1 0,1-1 1,-1 0-1,3-3 0,45-80 84,-36 70-30,49-41 36,-47 48 2,-6 3-55,0 1-28,-1 0 1,1 0-1,0 1 1,-1 0-1,1 1 0,1 0 1,9-2-1,42 0 59,-59 4-71,0 0 0,0 0-1,-1 0 1,1 0-1,0 0 1,-1 1 0,1-1-1,0 0 1,0 0-1,-1 0 1,1 1 0,1-1-1,5 4 15,0 1-1,0-1 0,12 11 1,-19-15-19,1 1 0,-1-1 1,0 1-1,1-1 1,-1 1-1,0-1 1,1 1-1,-1-1 0,0 1 1,1-1-1,-1 1 1,0-1-1,0 1 0,0-1 1,1 2-1,1 11 2,1 1 0,-1 19 0,-2-32-4,0 0 1,0 0 0,0 0 0,0 1 0,0-1-1,0 0 1,-1 0 0,1 0 0,-1 2 0,-6 13-16,-1 0 1,-12 17-1,19-31-8,0-1 0,0 1 0,-1-1 0,1 1 0,0-1 0,-1 0 0,-1 2 0,-18 12-107,-37 20-1,40-28 8,-14 0 13,-36 3 0,65-9 46,1-1 1,-1 0 0,0 0-1,1 0 1,-5-1 0,-93-24-553,82 17-142,-4-7 286,-25-21 0,28 21-1992,-22-15-6861,95 70 7005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15328,'1'8'1529,"19"101"171,-15-78-874,23 167 244,-21-146-682,13 101 4,3 20-316,-13-108-90,32 218-4,-35-235 4,23 160-48,-14-117-642,-16-90 588,1 8-183,-1-9 288,0 0 0,0 0-1,0 1 1,0-1 0,0 0 0,0 0 0,0 0 0,0 1-1,0-1 1,0 0 0,0 0 0,0 0 0,0 1 0,0-1-1,0 0 1,0 0 0,0 0 0,-1 1 0,1-1 0,0 0-1,0 0 1,0 0 0,0 0 0,0 1 0,-1-1 0,1 0-1,0 0 1,0 0 0,0 0 0,0 0 0,-1 0 0,1 1-1,0-1 1,0 0 0,0 0 0,-1 0 0,-1-3-843,-16-51-450,3 6-1038,1 4-7971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8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420 210 14880,'-14'-10'161,"9"6"135,0 1 0,0-1 0,-8-8 0,-33-41 1194,35 42-788,-59-48 212,54 48-572,-62-28 60,77 38-407,-1 1 0,1-1-1,0 1 1,0 0 0,-1-1-1,1 1 1,0 0 0,0 0-1,-1 0 1,-1 0 0,-13 0-25,0 1 1,-19 4 0,34-5 22,1 0 1,-1 0 0,0 0 0,1 1-1,-1-1 1,0 0 0,1 0-1,-1 1 1,1-1 0,-1 0-1,0 1 1,1-1 0,-1 1 0,1-1-1,-1 0 1,1 1 0,-1 1-1,-8 8-28,1 1 0,1 0-1,-12 24 1,14-17 10,-9 82 1,13-80 32,4 14 165,0-1 0,15 62-1,-17-91-102,1 0 0,-1 1 0,1-1 0,0 0 0,4 6 0,1 2 14,-7-11-82,1-1-1,-1 1 0,1 0 0,-1 0 0,1 0 1,-1-1-1,1 1 0,0 0 0,0-1 0,-1 1 1,1 0-1,0-1 0,0 1 0,0-1 0,-1 1 0,1-1 1,0 0-1,0 1 0,0-1 0,0 0 0,0 0 1,0 0-1,0 1 0,0-1 0,0 0 0,0 0 1,0 0-1,2-1 0,2 0-49,0-1-1,1 0 1,-1 0-1,0-1 1,0 0 0,0 0-1,-1 0 1,1 0-1,7-7 1,-5 3 40,53-43-48,-32 26 521,1 2 378,-28 21-817,1 1 0,0 0-1,-1-1 1,1 1 0,-1 0 0,1 0 0,0 0-1,-1 0 1,1 0 0,2 1 0,-1-1-15,4 2-3,109 54-51,-98-46 10,1 0-217,25 18 0,6 4-240,25 9-103,-61-36-214,53 9-201,-67-14 1000,1 0-1,-1 0 0,1 0 1,-1 0-1,1 0 0,0 0 1,-1 0-1,1 0 0,-1 0 0,1 0 1,-1 0-1,1 0 0,-1 0 1,1-1-1,-1 1 0,1 0 1,-1 0-1,1-1 0,-1 1 1,1 0-1,-1-1 0,1 0 0,13-10-389,-1 0 0,22-26-1,-23 23-785,57-56-9516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5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464 5 13808,'-69'-5'280,"51"7"1120,-75 18 303,74-15-1502,0 2-1,0 0 1,-23 13 0,27-12-34,1 1-1,-1 1 0,2 0 1,-1 1-1,-22 25 1,2 7 77,33-41-201,-1 0 0,1 0 0,0 0 0,0 0 0,0 0 0,0 0-1,0 0 1,0 3 0,-7 20 4,1-1-1,1 2 1,1-1-1,2 1 0,0-1 1,2 1-1,1 0 1,1 0-1,7 43 0,7-10-45,29 71 0,-42-125 0,0 0 0,0-1 1,0 1-1,1-1 0,6 9 1,54 75 10,12 0 1,-69-82 1,-1 0-1,1-1 1,10 9 0,166 115 102,-177-126-71,0 1 0,0-1 1,0-1-1,11 5 0,-16-7-45,89 29 227,-74-25-218,1 0 0,0-2 0,0 0 0,23 0 0,-28-3-14,1 0-1,0 0 1,-1-1 0,0-1-1,1 0 1,-1 0-1,0-1 1,0-1-1,-1 0 1,0 0-1,1-1 1,-2 0-1,1-1 1,-1 0 0,0 0-1,0-1 1,-1 0-1,0-1 1,-1 0-1,1 0 1,8-17-1,-7 9-11,-1-1 0,-1 0 0,-1 0 0,8-38-1,-8 24-71,3-55-1,-9 81-32,0 0 1,0 0-1,-2-8 0,-30-161-635,22 139-108,-43-138-342,36 122-1349,-15-52-5068,75 243 5762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14616,'19'71'272,"8"59"2667,-23-107-2724,3 12 600,46 183 267,-41-171-582,18 70 0,5 23-400,-3-22-100,-4-21 0,20 55-689,-45-144 115,-6-24-3372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6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963 1 16048,'-64'36'304,"45"-27"1217,-110 41 521,95-39-980,-190 43 279,178-45-1026,-156 22-25,167-26-750,-125 13-1484,110-14 186,97-13-809,-4-1-8459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39 542 14792,'-35'-37'260,"35"37"-190,0 0 1,0 0-1,-1 0 1,1-1-1,0 1 1,0 0-1,-1 0 1,1 0 0,0-1-1,0 1 1,0 0-1,0 0 1,0-1-1,-1 1 1,1 0-1,0 0 1,0-1 0,0 1-1,0 0 1,0-1-1,0 1 1,0 0-1,0 0 1,0-1-1,0 1 1,0 0 0,0-1-1,0 1 1,0-1-1,5-1 250,-5 2-157,9-1 442,1 0-1,-1 0 1,13 2-1,-4 0-564,-5-1 59,0-1 0,1 0 0,-1 0 1,16-5-1,9-6-97,39-21-54,-61 25-135,-1-1-1,25-18 1,-26 17 121,-12 9 31,-1 0 0,1 0 0,-1-1 0,0 1 0,1 0 0,-1 0 0,2-3 0,50-75-363,-46 61 84,-3 1 224,0-1-1,-1 0 1,0 0-1,-1-20 1,-2 29 70,0 0 1,0 0 0,-1 0 0,-1-1-1,1 1 1,-1 0 0,-1 1-1,0-1 1,0 0 0,-1 1 0,-4-9-1,5 13 13,-1-1 1,1 1-1,-1 0 0,0 0 0,0 0 0,0 0 0,0 1 0,-1 0 0,-5-4 0,7 5 3,0 1 1,-1-1 0,1 1-1,0 0 1,-1 0-1,1 0 1,0 0 0,-1 1-1,1-1 1,-1 1-1,1 0 1,-1 0 0,1 0-1,-1 1 1,-5 0-1,3 2 2,0-1 0,0 0 0,-8 6 0,-9 6 13,-33 30 0,40-30 97,-63 74 73,77-85-134,0 0 0,0-1 0,0 1 0,-3 6 0,-33 67 239,30-58-198,2 1 1,0-1-1,-4 21 1,6-17 15,2-1 1,0 1-1,1 0 1,3 30-1,-1-40-13,1 0-1,0 1 0,1-2 0,1 1 1,-1 0-1,2-1 0,0 1 1,0-1-1,7 10 0,-10-18-18,0-1 1,-1 1-1,1-1 0,0 0 0,0 0 1,0 1-1,3 1 0,4 3 17,14 15 21,-13-14 110,5 0-170,1-1 0,0 0-1,0 0 1,1-2 0,-1 0 0,19 2-1,-19-5-51,0-1-1,1-1 0,23-2 1,36-9-326,-75 10 322,22-2-748,1 0-1,26 2 0,-30 0 647,3 1-130,121 17-2308,-10 0-8773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4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556 0 14520,'-3'2'-147,"-7"5"928,10-7-728,0 0 0,0 0 0,0 0 1,0 0-1,0 1 0,-1-1 0,1 0 0,0 0 1,0 0-1,0 0 0,0 0 0,-1 0 1,1 0-1,0 0 0,0 0 0,0 0 1,0 0-1,-1 0 0,1 0 0,0 0 0,0 0 1,0 0-1,-1 0 0,1 0 0,0 0 1,0 0-1,0 0 0,0 0 0,0 0 0,-1 0 1,1 0-1,0-1 0,0 1 0,0 0 1,0 0-1,0 0 0,-1 0 0,1 0 0,0 0 1,0-1-1,0 1 0,0 0 0,0 0 1,0 0-1,-1-1-10,1 1 0,0-1 0,0 1 0,-1 0 0,1-1 0,0 1 0,0 0 1,-1 0-1,1-1 0,-1 1 0,1 0 0,0 0 0,-1-1 0,1 1 0,0 0 0,-1 0 0,1 0 0,-1 0 0,1-1 1,-1 1-1,1 0 0,0 0 0,-1 0 0,1 0 0,-1 0 0,1 0 0,-1 0 0,1 0 0,0 0 0,-1 1 1,1-1-1,-1 0 0,0 0 0,-18 6 230,15-4-183,-144 57 225,94-36-326,45-18-7,-18 10 0,19-9-3,-16 7 0,22-13 18,1 1-1,-1-1 0,1 0 1,-1 1-1,1-1 1,-1 0-1,1 0 0,-2 0 1,1 0 9,-2 2 140,8 2 194,46 26 108,30 17-272,-61-35-94,83 56 56,-80-53 42,122 107 142,-114-93-216,-1 1 1,46 63 0,-48-48-27,-20-34 101,11 25 0,-12-21-130,12 29 20,-18-42-57,1-1 1,-1 1 0,1-1-1,-1 1 1,1 0 0,-1-1-1,0 1 1,0 0 0,0 1-1,-1 19 57,0-1 1,-7 27-1,8-47-60,0 0 1,0 0 0,-1 0-1,1 0 1,-1 0 0,1 0-1,0 0 1,-1 0 0,1 0-1,-1-1 1,0 1 0,1 0-1,-1 0 1,0 0 0,-1 0-1,-8 11 83,-16 11-1,18-16-85,-1-1-1,-1 0 1,1 0 0,-18 7 0,3-4-6,-1-1 1,-30 5-1,-36 4-66,84-16 45,-6 1-187,-20 0 0,33-2 206,-120 4-408,-10-8 202,54 3-2827,-74 1-7240,350 0 7736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7862 47 14880,'-219'-24'336,"150"19"1345,-166-4 4,-48 1-1124,148 7 561,-255 9 3,-47 6-781,247-3 251,-318 35 3,-120 24-467,99 17-88,192-15-28,229-48-8,-273 57 41,107-21-12,153-34 84,-230 44 0,-23 3-24,228-42 266,-203 55 3,-47 18-217,92-17 151,80-15-149,48-14 154,61-20-153,69-22 222,-211 71 77,213-72-442,-142 49-570,137-49-910,241-64 531,-128 32-1982,52-13-8087,-270 70 8269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9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7044 202 14968,'-41'-50'256,"40"48"-128,0 1 0,-1-1 0,1 1 0,-1-1 0,1 1 0,-1-1 0,0 1 0,0 0 0,-2-2-1,-112-58 1603,111 58-1569,-1 1 0,1 0 0,0 1 0,-1-1 0,-9 0 0,-138-27 806,-33 1-662,169 26-164,-1 0-1,1 1 0,-20 1 1,-225 7 424,-34 10-392,157-2 127,-265 42 0,-45 14-194,258-34 122,191-37-228,-503 118 232,-27 17-140,530-135-92,-209 53 226,-803 190 77,828-196-148,-226 63 3,35-5-103,241-65 58,-157 51 1,35-6-93,165-52-26,-111 43 3,27-3-123,123-50-500,32-14 414,-11 4-66,-44 27 1,43-23-2504,-43 19-8060,176-85 8135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6904,'0'0'0,"30"-3"0,-2 1-4704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4.7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 1 12552,'0'0'4985,"-8"8"-4587,-22 24-316,29-31-81,-1 1 0,1 0 0,0-1 0,-1 1 0,1 0 0,0 0 0,-2 3 0,-43 100-17,45-101-10,-1 0 1,1 0 0,0 0-1,0 0 1,0 6 0,-23 189-309,23-190 139,1-1 0,-1 1 0,3 15 0,12 120-584,10 15 592,-11-65-1762,10 87-5389,-54-423 5512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4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666 892 13360,'-23'0'278,"19"0"315,4-2 209,0-1-581,1 0 0,0 0 0,1 0 0,-1 1 0,0-1 0,3-3-1,11-22 752,19-56 902,-23 51-1738,-9 27-131,4-19 71,-5 23-64,-1 0 0,1 0 0,-1 0 1,0 0-1,0 0 0,0 0 1,0 0-1,0 0 0,-1-3 1,-1 9 95,-15 69 70,-19 87 329,29-121-394,-16 82 1,-3 17-52,17-85 138,-31 186 66,34-198-138,-8 123 77,15-140 30,0-14-183,1 0 0,0 0 0,1 0 0,0 0 0,6 12 0,-9-21-42,0-1-1,1 1 1,-1 0 0,1 0 0,-1-1 0,1 1 0,0-1-1,-1 1 1,1 0 0,-1-1 0,1 1 0,1 0 0,6 3 20,0 1 1,1-1-1,0 0 0,0-1 1,18 4-1,-1-3 59,1-1 0,41-1 0,-56-2-77,17-1 21,156-22 18,-144 17 2,172-31 21,-169 29-26,176-30 44,-208 36-43,-1 0 0,12 0 1,218-5 142,-191 9-146,200 26 22,-197-21-6,232 41 27,-227-38-34,260 46 19,-263-46-67,310 45 33,-170-34-2,320 24 91,-462-44-104,275 14-2,-136 12-18,-4 17 1,-13-3-3,6-11-3,-86-16 0,-22-3-4,-41-6-16,241 29-33,7-22-19,-255-13 47,25-5-8,79-19 0,-25-9-9,-88 28 30,0-1 0,0-1 0,-1 0 0,16-13 0,4-5-16,-1-1 1,-2-2 0,36-40-1,-29 21 26,-36 45 4,0 0 0,0 0 0,0 1 1,7-4-1,-8 4 1,1 1 0,-1 0 1,0-1-1,1 1 0,-1-1 1,0 0-1,0 0 0,-1 0 1,1 0-1,0 0 0,-1 0 0,1 0 1,-1-1-1,1 1 0,1-5 1,21-109 136,-8 36-95,32-210 143,-47 284-184,17-177 133,-15 137-103,4-118 33,-6 111-56,-1 26 11,-6-114 11,3 109-20,-59-289 3,53 284-16,-29-101-1,31 127-6,-65-76-7,54 70-18,-78-55-12,93 70 35,1 1 0,-1-1 1,0 1-1,1 0 0,-7-3 1,-108-26-55,113 30 59,0-1-1,0 1 1,-1 0 0,1 0 0,-8 1 0,-93 10-18,-421 98-70,477-95 87,0-3 0,-85 8 1,-274 2 2,0-26 2,289-3 30,61 4 116,-122-3 1,-19-1-67,111 6 175,-152 1 3,-19 4-156,152 1 146,-169 19 4,-11 8-168,172-15 84,-463 84 74,468-79-62,-388 72 55,406-78-140,-119 15 3,13-7-76,126-18-14,-91-4 4,13-9-104,139 8-66,0-1 1,-19-5 0,30 6 157,-107-27-468,77 17 342,-29-16 1,59 26 125,-13-6-1191,0 0 0,-17-3 0,-88-30-10742,275 91 8989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6.5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34 227 11928,'-34'38'2151,"39"-43"-1269,-2 3-1067,-1-1 1,0 0 0,0-1 0,3-5 0,19-50-856,-22 53 943,0 1 0,1-1 0,0 0 0,4-5 1,1-3 20,20-38-1435,13-28-5762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9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322 0 14968,'4'12'146,"4"26"1,-8-38-110,0 1-1,0 0 1,0-1 0,1 1-1,-1 0 1,-1-1 0,1 1 0,0 0-1,0-1 1,0 1 0,0 0-1,0-1 1,0 1 0,-1 0-1,1-1 1,0 1 0,-1-1 0,1 1-1,0-1 1,-1 1 0,1 0-1,-1-1 1,1 1 0,-1-1-1,1 0 1,-1 1 0,1-1 0,-1 1-1,1-1 1,-1 0 0,-1 1-1,0-1 38,-1 1 0,1-1 1,-1 0-1,1 0 0,-1 0 0,-4-1 0,3 1-7,-114-23 1570,116 23-1576,1-1 0,-1 1 0,1 0 0,-1-1 0,1 1 0,-1 0 0,0 0 0,1 0 1,-1 0-1,1 0 0,-1 0 0,1 1 0,-4 0 0,-50 14 797,1 10-627,54-25-231,0 0 14,-1 0 0,0 1 0,0-1 0,0 1 0,0-1 0,0 1 0,0-1 0,1 1 0,-1 0 0,0-1 0,0 1 0,1 0 0,-1-1 0,0 1 0,1 0 1,-1 0-1,1 0 0,-1 0 0,1 0 0,-1 1 0,1-2-14,-5 12 99,0-1 1,-5 21-1,6-12-89,-2 27-1,6-45-26,-1 1 0,1 0-1,0-1 1,1 1 0,-1-1 0,0 1-1,1-1 1,-1 1 0,1-1 0,0 1 0,1 3-1,39 102-188,18 16 160,-59-124 46,4 8-4,0-1 0,0 1 0,1-1 0,8 10 0,71 85-16,11-4 59,-95-98-39,5 6 43,1 0-1,0 0 1,1-1 0,8 5-1,-15-10-42,99 62 214,4-16-117,-99-44-67,-1-1 1,1 1-1,-1-1 1,1 0-1,0 0 0,0-1 1,-1 1-1,6 0 0,-9-1-30,15 1 91,1-1 1,31-2-1,-38 0-79,0 0 1,0 0-1,0-1 1,0 0 0,0 0-1,9-7 1,-12 7 1,0 0 1,-1-1-1,0 0 1,0 0-1,0 0 1,-1-1-1,1 0 1,-1 0 0,0 0-1,4-7 1,-4 3 1,0 0 0,0-1-1,-1 1 1,0-1 0,-1 0 0,0 0 0,-1 0 0,0 0 0,0-1 0,-1-13 0,-2-1 16,-1 0 0,-7-33 1,8 51-31,0 0 1,-5-14 0,-32-71 9,-13-7-23,52 99 11,-23-38-67,-96-131-158,117 166 144,0 0 1,0 0-1,0 1 0,0-1 0,-1 1 1,1 0-1,-1-1 0,-2-1 0,-9-5-282,-28-16 0,33 21 320,0 1 0,0 0 0,-16-3 0,20 5-378,1 0 1,-1 0-1,1-1 1,0 0 0,-6-3-1,-55-24-9269,152 68 7274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5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15864,'25'-10'317,"-14"7"1269,56-2 538,65 8 265,-116-2-2239,16 1 403,149 19 118,-132-14-638,104 14 1,21 5-8,-100-16 76,319 41 35,-310-40-84,353 50 31,-342-49 18,418 52 76,-409-52 82,404 44 91,-412-48-158,128 9 1,-12-5-112,-132-9 140,275 2 58,-294-4-232,69 1 4,-19-2-50,-70 1-42,132 10-180,-166-10 5,-1-1 0,0 1 0,9 2 0,122 41-930,-95-30-2064,40 12-7928,-190-61 8381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9313 126 14344,'0'0'5437,"-4"-1"-4817,-54-5-88,41 5-546,-99 5-18,89-1-48,-111 26-37,109-22 12,-119 34-23,114-32 96,-173 38-6,197-45 28,-22 2 0,-171 8-16,163-14 14,-59-7 4,-22-11 6,-115-34 4,192 44 4,-186-38 9,218 46-4,1 0 0,-15 0 0,-229-11 48,244 13-27,0 0-1,-17 2 1,-219 38 105,234-37-90,-24 8 1,-229 91 82,212-80-70,-211 86 34,254-103-58,-1-1 0,-19 5 0,-249 48 109,269-55-132,1 0 1,0-1-1,-16-1 0,-112-4 41,1-12-42,137 16-12,-16-2 3,-22-7 0,-99-28 4,0-11-4,83 29 3,-207-69 6,209 73 8,-208-43 11,247 56-14,-26-3-1,-223-4 54,248 9-21,1 1-1,-15 2 1,-265 48 130,233-39-164,-94 20 3,-34 8-12,0-12-1,-3-13-4,-171-31-5,342 14-6,-26-5 0,46 7 10,-161-35-20,1-12 12,98 29-10,-242-71 3,245 72 30,-228-49 37,232 56 94,-218-22 60,219 29-58,-224 3 46,223 3-132,-222 17 12,222-17-94,-217 5-166,222-9-626,-156-21-275,146 15-1745,-64-6-6736,289 31 7206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15960,'-2'57'258,"1"-29"1035,-3 165 423,4-148-896,-2 194 258,2-193-612,-3 174 54,7-86-1040,-4-129 405,0 2 2,0-1-1,1 1 1,0-1-1,2 7 1,-3-12 48,0-1 0,0 0 0,0 1 1,0-1-1,0 0 0,0 0 0,0 1 0,0-1 1,1 0-1,-1 1 0,0-1 0,0 0 1,0 0-1,1 1 0,-1-1 0,0 0 1,0 0-1,1 1 0,-1-1 0,0 0 0,0 0 1,1 0-1,-1 1 0,0-1 0,1 0 1,-1 0-1,0 0 0,1 0 0,-1 0 0,0 0 1,1 0-1,0 0 36,0 0 0,0-1 1,-1 1-1,1 0 0,0-1 0,0 1 0,0-1 1,-1 0-1,1 1 0,0-1 0,-1 1 1,1-1-1,-1 0 0,1 0 0,0 0 0,55-79-2441,-5 7-8363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 15776,'0'0'1,"-1"5"552,0-1 1,-1 1-1,1-1 1,-1 0-1,0 0 1,-4 6-1,7-11-502,-1 1 0,0 0-1,0 0 1,0 0-1,0 0 1,0 0-1,0 0 1,0 0 0,0 0-1,1 0 1,-1 0-1,0 0 1,0 0-1,0 0 1,0 0 0,0 0-1,0 0 1,1 0-1,-1 0 1,0 0 0,0 0-1,0 0 1,0 0-1,0 0 1,0 0-1,1 0 1,-1 0 0,0 0-1,0 0 1,0 0-1,0 0 1,0 0-1,0 0 1,0 0 0,0 0-1,1 0 1,-1 0-1,0 1 1,4 6 623,2 10-461,-3-8-161,-1-4-55,0 1 0,-1 0 0,1 11 0,16 101-43,-14-89 14,12 132-6,-13-121 18,12 203-18,-12-195-36,11 156-87,-12-169-206,1-5 28,14 118-2064,-14-129 2125,-3-19 122,0 1 0,0-1 0,0 1 1,1-1-1,-1 1 0,0-1 0,0 1 0,1-1 1,-1 0-1,0 1 0,0-1 0,1 1 0,-1-1 1,0 0-1,1 1 0,0-1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738 56 15600,'-1'1'128,"1"1"0,-1-1 1,0 0-1,1 1 1,-1-1-1,0 0 1,0 0-1,0 0 1,0 1-1,0-1 1,0 0-1,0 0 1,-1-1-1,1 1 1,-3 2-1,-2 0 525,-1-1-1,0 1 0,-7 1 1,-73 18 580,65-18-618,-113 8 129,106-11-736,-117 2-34,119-4-174,-109-15-1176,69 2 75,58 11 474,5 0 678,1 0-1,-1 0 0,1 0 1,0 0-1,0 0 0,-3-6 0,6 9 142,-1 0-1,1 0 0,0 0 1,0 0-1,0 0 0,0-1 0,0 1 1,0 0-1,0 0 0,0 0 1,-1-1-1,1 1 0,0 0 1,0 0-1,0 0 0,0 0 0,0-1 1,0 1-1,0 0 0,0 0 1,0 0-1,0-1 0,0 1 0,0 0 1,0 0-1,1 0 0,-1 0 1,0-1-1,0 1 0,0 0 0,0 0 1,2-4-154,1 0 1,0 0-1,-1 0 1,1 1-1,4-4 0,0 0-1289,17-24-9009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1 292 15960,'0'0'55,"0"0"1,0 1-1,0-1 1,0 0-1,1 0 1,-1 1-1,0-1 1,0 0 0,0 0-1,1 0 1,-1 1-1,0-1 1,0 0-1,1 0 1,-1 0 0,0 0-1,1 1 1,-1-1-1,0 0 1,1 0-1,-1 0 1,0 0-1,1 0 1,-1 0 0,0 0-1,0 0 1,1 0-1,11-3 2750,1 0-1526,1 1-1526,28 1 0,-4 1 79,16 0 134,-33 0 34,92-4-6,-63 0 4,8-3 2,25-12-2,-72 14-10,3-6 4,14-15 0,-27 26 6,-1 0 0,1-1 0,-1 1 0,0 0 0,1-1 1,-1 1-1,0-1 0,0 1 0,1-1 0,-1 1 0,0-1 0,0 1 1,1-1-1,-1 1 0,0-1 0,0 1 0,0-2 0,1-5-1,1 0-1,-2-1 1,1 1-1,-1 0 0,0-1 1,-1 1-1,0 0 1,0 0-1,0-1 0,-1 1 1,0 0-1,-4-7 1,-3-4 2,-12-18 0,18 32 2,0 1-1,0 0 1,0 0-1,-1 0 1,1 0-1,-1 0 1,0 1-1,1 0 0,-1 0 1,0 0-1,-1 0 1,1 1-1,0-1 1,-7 0-1,-5-2 9,-1 2 0,-18-1 0,29 2-3,-10 2 74,-69 11 28,68-7-46,-68 33 50,56-24 130,19-9-190,0 0 0,1 0 0,-1 1 0,1 1 0,0-1 0,-11 13 0,-29 32 222,43-41-68,3-3-169,0 0-1,1 1 1,0-1-1,0 0 1,0 1-1,1-1 0,1 1 1,-1-1-1,1 1 1,0 0-1,1-1 1,0 1-1,0-1 1,3 11-1,1-6 10,1 0 0,-1-1 0,2 0 1,0-1-1,9 13 0,46 46 62,-54-61-82,21 19-28,1-2 0,1 0 0,50 27 0,-66-43-130,81 28-104,-54-23-444,-10-3-58,54 11 0,44 4-556,-91-18-1163,39 8-6592,-182-37 6800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5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487 56 14344,'0'0'4025,"-8"-4"-3267,-2-1-644,4 2 16,0-1 0,0 2 0,-14-5 0,-18-6 275,24 8-364,-27-6-1,24 10-40,0 0-1,0 1 1,0 1-1,-29 5 1,45-6 0,-19 5-12,-7 6 9,-38 20 0,50-20 23,-47 53 47,61-63-40,0 1-1,0-1 1,0 0 0,0 1-1,0 0 1,1-1 0,-2 3-1,-22 71 276,24-74-277,0 1 0,-1-1 1,1 1-1,0-1 0,0 1 1,0-1-1,0 0 0,0 4 1,3 11 73,1-1 1,9 30-1,-5-31 1,2-4-65,-1-1-1,1 0 0,20 14 1,-15-16 51,16 1-31,32 4 0,-61-12-52,0 1 1,1-1-1,-1 0 1,0 0-1,0 0 1,0 0-1,3-1 1,44-9 28,-35 6-30,-2-1 0,21-10 0,-10 2-2,0-2-1,31-27 1,-38 28-5,9-10 41,27-34 0,14-33 468,-74 126-115,8-28-396,12 36-91,-7-34-354,35 36-271,-27-35-202,80 53-230,-73-51 910,112 53-2318,-10-6-8803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81 467 14432,'8'80'1568,"-1"21"166,-6-76-899,9 126 263,-8-115-638,9 179 107,-8-177-494,-2-17-19,13 100 300,-4-63-6,-10-58-344,0-1-1,0 1 1,0 0-1,0 0 1,0 0-1,0 0 1,0 0-1,0 0 1,0 0-1,0 0 1,0 0-1,0 0 1,0-1-1,0 1 0,0 0 1,1 0-1,-1 0 1,0 0-1,0 0 1,0 0-1,0 0 1,0 0-1,0 0 1,0 0-1,0 0 1,0 0-1,0 0 1,0 0-1,0 0 1,1 0-1,-1 0 1,0 0-1,0 0 0,0 0 1,0 0-1,0 0 1,0 0-1,0 0 1,0 0-1,0 0 1,0 0-1,1 0 1,-1 0-1,0 0 1,0 0-1,0 0 1,0 0-1,0 0 1,0 0-1,0 0 1,0 0-1,0 0 0,0 0 1,0 0-1,0 0 1,0 0-1,1 1 1,-1-1-1,0 0 1,0 0-1,0 0 1,0 0-1,0 0 1,0 0-1,0 0 1,0 0-1,4-8 44,-3 2-17,1 1 25,-1-1 0,0 0 0,-1-11 1,0 16-47,8-122 241,-6 90-164,8-175 44,-8 161-2,15-196 49,-14 196-82,17-172 35,-19 211-109,0 0-1,3-15 1,42-127 91,-44 147-88,-1 0 0,0 0 0,1-1 0,-1 1 0,1 1 0,2-4 0,7-9 62,16-19 0,-16 23-56,23-17 0,-34 28-30,1-1 16,1-1 0,0 1 0,0 0 0,1-1 0,-1 1 0,0 0 0,5-1 0,12-5 50,24-6 0,25 4-18,-68 9-48,4-1 21,0 1 1,0 0-1,0 0 1,5 1 0,25 4 52,34 10 0,-66-15-65,1 1 1,-1 0-1,0 0 1,0 0-1,0 0 1,3 1-1,15 13 43,34 28-1,-53-42-41,0 0 1,0 0-1,0 0 0,0 1 0,0-1 1,0 0-1,0 1 0,-1-1 1,1 0-1,0 3 0,-1-4-10,5 11 57,8 24 0,-10-18-37,3 20 1,-6-35-11,0 0 1,0 0-1,0 1 1,0-1 0,0 0-1,0 0 1,0 0-1,-2 4 1,2-6-11,-16 61 98,12-48-94,-1-1 0,-1 0 0,0 0 0,-11 16 0,3-10-3,0-2-1,-1 0 1,-20 17-1,-37 25-62,72-58 62,-3 3-33,0-1 0,0 0 0,0 0 0,0 0-1,0 0 1,-1 0 0,1-1 0,-6 2 0,-20 7-115,-31 7 1,-36-4-82,96-13 229,-4 1-107,0-1 0,0 1 1,0-1-1,0-1 0,0 1 1,1 0-1,-7-2 0,10 2 107,-26-5-426,-33-11-1,33 5 275,-29-15 0,55 26 152,-11-5-1013,0 0 0,-17-5 0,-71-25-9141,232 82 7649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708 1 13896,'1'39'1464,"-5"283"2081,5-292-3177,14 491 116,-15-372-463,0-35 2,-1-70 63,-18 191 62,17-205-82,-12 151 171,13-138-15,2 0 0,6 46-1,-6-85-177,-1-1-1,1 1 1,0 0-1,0-1 1,0 1-1,0-1 0,1 1 1,0-1-1,-1 1 1,1-1-1,3 4 1,2-2 102,11 2-51,24 6 0,-25-11-27,97-4 25,-86 0-58,237-25 48,-105 10-53,180-22 70,-218 24-44,153 0 0,-141 15-25,197-1 111,78 16 28,44 32 130,-322-34-251,-70-7 46,121 15 3,18 3-64,-115-13 32,380 46 20,-367-45-58,411 42 20,-409-44-2,362 36 28,-377-36 12,307 41 62,-235-26 28,-68-10 10,-1 5 1,121 42-1,-174-50-83,-14-5-2,0 1 1,32 17 0,-6 4 213,-47-29-313,0 0 0,0 0 0,0 0 1,0 0-1,0 0 0,1 0 1,-1 0-1,0 0 0,0 0 1,0 0-1,0 0 0,0 0 1,0 0-1,0 0 0,0 0 0,1 0 1,-1 0-1,0 0 0,0 0 1,0 0-1,0 0 0,0 0 1,0 0-1,0 0 0,0 0 0,1 0 1,-1 0-1,0 0 0,0 0 1,0 0-1,0 0 0,0 0 1,0 0-1,0 0 0,0 0 1,0-1-1,0 1 0,1 0 0,-1 0 1,0 0-1,0 0 0,0 0 1,0 0-1,1-8 26,-2-9-17,-6-31 9,2 17-18,-5-36-2,-22-207 0,32 181 0,62-618-29,-47 610 13,-8 59-51,35-187-25,-40 217 62,1-23 0,7-202-63,-10 192-12,-26-160-22,21 181 119,0 1 0,-2 0 1,0 0-1,-2 1 0,-16-30 0,25 51 7,0 1 1,-1-1-1,1 1 0,0-1 0,-1 1 1,1-1-1,-1 1 0,1-1 0,-1 1 0,1-1 1,-1 1-1,1 0 0,-1-1 0,1 1 0,-1 0 1,-1-1-1,-5-1-11,0-1 1,-1 2 0,0-1-1,1 1 1,-12 0-1,-8-2-12,-41-4-16,-1 2 0,-79 6 0,76 2 20,29-1-32,-103 5 4,-28 0 28,94-4-34,-149 8 1,-24 0 37,137-6-9,-217 10 3,-33-1 21,213-9 14,-239 6 1,-16-1 38,249-7 196,-600 4 94,612-8-142,-565-6 60,577 5-160,-185-3 0,13 1-82,197 3-30,-130 0 4,25 1-162,138 0-668,-94 5 3,18 2 519,107-5-429,-77 0-183,91-2-1804,-41 1-7616,171-2 7771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0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15688,'-2'15'204,"1"-7"310,0-1-1,1 13 1,0-12 429,1 29 968,7 55-729,-6-66-794,12 144 60,-10-128-562,24 216-122,-23-208-262,19 169-284,-20-184-156,11 79-353,-12-100-197,-3-14 1482,1 0 1,-1 0-1,0 0 0,0 0 1,0 0-1,0 0 0,0 1 1,0-1-1,0 0 0,0 0 0,0 0 1,0 0-1,0 0 0,0 0 1,0 0-1,0 0 0,1 0 0,-1 0 1,0 0-1,0 0 0,0 0 1,0 0-1,0 0 0,0 0 1,0 0-1,0-1 0,0 1 0,0 0 1,0 0-1,0 0 0,0 0 1,0 0-1,0 0 0,1 0 0,-1 0 1,0 0-1,0 0 0,0 0 1,0 0-1,0 0 0,0 0 1,0 0-1,0 0 0,0 0 0,0 0 1,0 0-1,0-1 0,0 1 1,0 0-1,0 0 0,0 0 0,0 0 1,0 0-1,0 0 0,0 0 1,0 0-1,0 0 0,0 0 1,0 0-1,0 0 0,0 0 0,0-1 1,0 1-1,0 0 0,0 0 1,0 0-1,0 0 0,1-14-21,-3 4-252,-31-76-1948,2 6-7266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17207,'12'189'304,"-9"-138"1216,7 101 0,0 23-1017,-6-105 490,15 277 237,-16-283-1044,2 203-120,-5-225-860,0 104-348,1-136 737,4-10-142,-1-1 439,0 0 1,1-1-1,-1 1 1,0-1-1,0 0 1,0-1 0,0 1-1,-1 0 1,6-5-1,-1-1 84,14-16 1,-15 15-50,-2 5-548,-1-1 1,0 1-1,10-7 0,36-27-8449,-116 89 6817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15776,'53'19'1665,"21"7"164,69 22 356,-19-8-1757,-98-30-448,109 55-9,-130-63 24,-1 1 0,1 0 0,0 0 0,6 6 0,159 132-19,-167-138 25,1 1 0,0-1 0,-1 0 0,0 1 0,1 0 0,-1 0 0,4 8 0,-7-12-1,64 108 12,-8 13 32,-56-121-44,4 8 51,-1 1 1,0-1 0,4 17-1,18 101 156,-12 4-128,-12-123-42,-1 1 0,1-1 1,-2 0-1,-1 13 0,2-20-37,-19 116 187,-11-4-130,30-112-57,0 4 10,-1-1 1,0 1-1,-1-1 0,1 1 0,-1-1 0,1 0 0,-1 0 0,0 0 1,-3 5-1,-7 8 25,-1 0 0,-20 20 0,18-23-19,-1-1 0,-25 15 0,38-25-4,1-1 0,-1 1 0,1-1 0,-1 0 1,0 0-1,1 0 0,-1 0 0,0 0 0,0 0 0,-3 0 0,6-1-12,-29 5 67,-36 2 0,-40-9-21,105 2-46,-5 0 13,1-1-1,-1 1 1,1-1-1,-1 0 1,1 0-1,-1 0 1,-6-4-1,-97-39 88,-2-16-78,70 35-14,40 25-8,-86-61 12,10-3-76,76 64 64,-24-23-334,-16-28 1,32 39 232,-10-23-1,15 26-187,12 1-100,-9 8 389,10-7-169,1 0 0,0 1 1,19-8-1,65-16 2,-95 30 167,13-3-876,-1-1 0,16-7 0,67-27-9155,-222 89 7531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1 692 13536,'0'0'4657,"5"-2"-3672,2-1-839,-2 2-27,-1-1 1,1 1-1,-1-1 0,5-3 1,16-8 338,11-5-366,-14 5-94,29-23 0,-37 24-18,5-7-14,-1-1 0,-1-1 0,-1 0 0,26-47 0,-24 31-45,-2-1 0,21-75 1,-8 5 54,-13 49 44,-13 44-16,-3 10 50,1 1 1,1 0-1,-1-1 1,0 1-1,4-6 0,-5 8 6,2-1-14,0-1 0,-1 1-1,1-1 1,4-4 0,-5 7-39,-1 0 1,0 1 0,1-1 0,-1 1 0,1-1 0,-1 1 0,1-1 0,0 1 0,-1-1 0,1 1 0,-1 0 0,1-1 0,0 1-1,-1 0 1,1-1 0,0 1 0,-1 0 0,1 0 0,0 0 0,0-1 0,-1 1 0,1 0 0,0 0 0,-1 0 0,1 0 0,0 1-1,0-1 1,-1 0 0,1 0 0,0 0 0,-1 0 0,1 1 0,0-1 0,-1 0 0,1 1 0,1 0 0,-1 0 3,1 0 1,-1 1 0,1-1 0,-1 1 0,0-1-1,0 1 1,0 0 0,0-1 0,0 1 0,2 4-1,5 21 132,-7-20-111,9 40 64,-6-23 130,6 50 1,-5-35-197,36 320 303,-18-62 69,-9-86-202,-1-78-63,-11-121-130,-1 3 42,-1 20-1,0-22-118,-2-2 100,0-8-340,2-8-1102,0 2 1227,1-1 0,-1 1 0,1 0 0,0 0 0,0 0 1,0-1-1,0 1 0,3-4 0,14-22-12,-13 22 134,4-4-164,51-44-2307,-5 5-8779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1685 0 16224,'-108'98'353,"104"-94"-59,-1-1 1,1 1-1,0-1 1,-1 0-1,-7 4 0,-100 54 1473,-22 5-1212,124-61-304,0 0 1,-1-1 0,-20 6-1,31-10-251,-170 45 1007,-18-8-807,108-26-207,-125 5 1,-9-9-133,214-7 139,-127 5-3191,-124 8-7511,586-30 8061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0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0 201 11832,'32'0'1944,"-24"0"-468,-13 0-512,4 0-798,-1 0 1,1 0 0,-1 0 0,1 0 0,-1 0 0,1 1-1,-1-1 1,1 1 0,0-1 0,-3 2 0,3-1-152,0-1-1,1 0 1,-1 1 0,1-1-1,-1 1 1,1 0 0,-1-1-1,1 1 1,0-1 0,-1 1-1,1 0 1,0-1 0,-1 1-1,1 0 1,0-1 0,0 1 0,0 0-1,0-1 1,-1 1 0,1 0-1,0 0 1,0-1 0,0 1-1,1 0 1,-1 0 0,0 0-1,5 23 108,1 1 0,12 27 0,-8-22-70,43 106 338,-47-119-303,8 16 0,-2-7 147,7 12 6,-19-38-238,0 0 0,0 0-1,0 0 1,0 0 0,0 0-1,0 0 1,0 1 0,0-1-1,0 0 1,0 0 0,0 0-1,1 0 1,-1 0 0,0 0-1,0 0 1,0 0 0,0 1-1,0-1 1,0 0 0,0 0-1,0 0 1,0 0 0,0 0-1,1 0 1,-1 0 0,0 0-1,0 0 1,0 0 0,0 0-1,0 0 1,0 0 0,0 0-1,0 0 1,1 0 0,-1 0-1,0 0 1,0 0 0,0 0-1,0 0 1,0 0 0,0 0-1,1 0 1,-1 0 0,0 0-1,0 0 1,0 0 0,0 0-1,2-1 7,0 0-1,-1 0 0,1 0 0,0 0 0,-1 0 0,1-1 1,-1 1-1,1 0 0,-1-1 0,0 1 0,1-1 0,-1 0 1,0 1-1,0-1 0,0 0 0,1-2 0,2-6 37,5-20-1,-9 28-36,32-131 213,-30 123-91,0 0-1,6-16 0,-1 5-66,8-33 7,-8 33 51,17-41 101,35-66 0,-53 115-225,1 2 0,1-1 0,0 1 0,11-12 0,-18 22-210,2 0-130,-3 1 317,0 0 0,1 0 0,-1 0-1,0 0 1,0 0 0,0 0 0,0 0-1,0 0 1,0 0 0,1 0 0,-1 0-1,0 0 1,0 0 0,0 0-1,0 0 1,0 0 0,0 0 0,0 0-1,1 0 1,-1 0 0,0 0 0,0 0-1,0 0 1,0 1 0,0-1 0,0 0-1,0 0 1,0 0 0,0 0 0,1 0-1,-1 0 1,0 0 0,0 0 0,0 1-1,0-1 1,0 0 0,0 0 0,0 0-1,0 0 1,0 0 0,0 0-1,0 1 1,0-1 0,0 0 0,0 0-1,0 0 1,0 0 0,0 0 0,0 0-1,0 1 1,0 2-2487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93 10040,'0'0'4728,"5"1"-4708,55 8 34,-52-6-48,-5-3 6,21 2 0,20-1-763,-44-4-2,0-11 192,-4-21 1,1 14-886,-2-15-5787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74 12464,'-11'-5'-271,"-42"-19"3671,46 21-3019,-1 1-1,1 0 1,-10-1-1,-7 2-312,-12 1-45,-1 2-1,-42 8 0,64-6 111,-64 29 71,65-26 16,-44 37 92,57-43-290,0 0 0,1-1 0,-1 1 0,0 0 0,0 0-1,1 0 1,-1 0 0,0 0 0,1 0 0,-1 1-1,-6 14 90,1 0 0,-5 20-1,11-35-88,-1 0 0,1 0 0,0 1 0,0-1 0,0 0 0,0 0 0,0 1 0,0-1 0,0 2 0,4 12 55,0-1 0,0 1 0,8 15 0,-3-15 143,54 52 87,-48-55-94,72 29 73,-68-35-140,74 6 37,-92-12-181,0 1 0,0-1 0,0 0 0,0 0 0,0 0 1,-1 0-1,1-1 0,0 1 0,0 0 0,0 0 0,0-1 0,0 1 0,0 0 0,0-1 0,1 0 0,13-8 9,0-1-1,-1 0 0,14-14 1,-27 23-10,0 0-1,0 0 1,0-1 0,1 1 0,-2 0 0,1-1-1,0 1 1,0-1 0,1-2 0,5-12 5,6-19 0,2-26 0,-12 38 16,2-103 232,-9 48 114,0 40-186,4 38-175,0 0 0,0 0 0,0-1 0,0 1 0,0 0 0,0 0 0,-1 0 0,1-1 0,0 1 0,0 0 0,0 0 0,0 0 0,0 0 0,0-1 0,-1 1 0,1 0 0,0 0 0,0 0 0,0 0 0,0 0 0,-1 0 0,1-1 0,0 1 0,0 0 0,0 0 0,-1 0 0,1 0 0,0 0 0,0 0 0,0 0 0,-1 0 0,1 0 0,0 0 0,0 0 0,-1 0 0,1 0 0,0 0 0,0 0 0,0 0 0,-1 0 0,1 0 0,0 0-1,0 1 1,0-1 0,-1 0 0,1 0 0,0 0 0,0 0 0,0 0 0,-1 1 0,1-1 10,-1 0-14,0 1 0,1 0 0,-1-1 0,0 1 0,0 0 0,0 0 0,1 0 0,-1-1 0,1 1 0,-1 0 0,0 0 0,0 2 0,0 3-2,-1 0-1,1 0 1,0 0 0,0 0 0,1 0 0,0 11 0,0-11-2,2 9-6,28 106-587,-20-91 438,-10-28 81,1 0 1,0 0-1,-1 0 1,1 0-1,0-1 1,0 1-1,0 0 1,0 0-1,0-1 1,0 1-1,2 1 1,2 2-52,6 7-137,-11-12 247,0 0 0,1 0 0,-1 0 0,0 0 0,0 0-1,0 0 1,0 1 0,0-1 0,0 0 0,1 0 0,-1 0 0,0 0 0,0 0 0,0 0-1,0 0 1,0 0 0,1 0 0,-1 0 0,0 0 0,0 0 0,0 0 0,0 0 0,1 0-1,-1 0 1,0 0 0,0 0 0,0 0 0,0 0 0,0 0 0,1 0 0,-1 0 0,0 0 0,0-1-1,0 1 1,0 0 0,0 0 0,0 0 0,1 0 0,-1 0 0,0 0 0,0 0 0,0-1-1,0 1 1,0 0 0,0 0 0,0 0 0,0 0 0,0 0 0,0-1 0,11-9-236,-2-2 0,1 1 1,7-13-1,45-72-2352,-12 21-7922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41 316 13360,'7'27'3649,"0"1"-2691,-4-16-863,-6-18-370,-16-70 218,6 21 44,11 51 20,1 0 1,0 0 0,1 0-1,-1 0 1,1-5 0,-1-5-1,-7-36 536,0-47 1262,7 97-1784,1 0 0,0-1 1,0 1-1,0 0 0,0 0 0,0 0 0,1-1 1,-1 1-1,0 0 0,0 0 0,0 0 0,0-1 1,0 1-1,0 0 0,0 0 0,0 0 0,0-1 0,0 1 1,1 0-1,-1 0 0,0 0 0,0 0 0,0 0 1,0-1-1,0 1 0,1 0 0,-1 0 0,30-21 771,-21 18-392,22-1 0,13 2-320,28 3-341,4 1-1487,-22-7 1407,14-4-2211,-7 0-9441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 15600,'-12'37'1550,"-10"67"1,20-91-1343,1-8-74,0-1 0,0 1-1,1-1 1,-1 1 0,2 6-1,-1 74 547,1-67-920,10 58-582,-9-65 473,1-1 0,0 0-1,0 0 1,1 0 0,9 17 0,-13-27 339,0 1-1,1-1 1,-1 0-1,0 1 0,0-1 1,0 0-1,0 0 1,0 1-1,1-1 1,-1 0-1,0 0 1,0 0-1,0 1 1,1-1-1,-1 0 1,0 0-1,0 0 1,1 0-1,-1 0 1,0 1-1,0-1 1,1 0-1,-1 0 0,0 0 1,1 0-1,-1 0 1,0 0-1,1 0 1,2 0-98,1 0 1,-1 0-1,1-1 1,-1 1-1,1-1 0,-1 0 1,0 0-1,1 0 1,-1 0-1,4-3 1,3 0-1047,37-11-8726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386 166 13448,'-114'-73'1106,"94"58"-663,17 11 412,5 4-609,5 2-67,-7-2-143,0 1 0,0-1 0,0 0 0,0 0 0,0 0 1,1 0-1,-1 0 0,0 0 0,0 0 0,0 0 0,0 0 0,0 0 0,0 0 0,0 0 1,1 0-1,-1 0 0,0 0 0,0 0 0,0 0 0,0 0 0,0 0 0,0 0 0,0 0 1,1 0-1,-1 0 0,0 0 0,0 0 0,0 0 0,0 0 0,0 0 0,0-1 0,0 1 1,0 0-1,0 0 0,1 0 0,-1 0 0,0 0 0,0 0 0,0 0 0,0 0 1,0 0-1,0 0 0,0-1 0,0 1 0,0 0 0,0 0 0,0 0 0,0 0 0,0 0 1,0 0-1,0 0 0,0-1 0,0 1-8,0-1 1,0 1-1,0-1 1,0 1 0,-1-1-1,1 1 1,0-1-1,0 1 1,0-1-1,-1 1 1,1 0-1,0-1 1,-1 1 0,1-1-1,0 1 1,-1 0-1,0-1 1,-48-36 547,8 12-487,32 23 84,4 1-150,0 1-1,0 0 0,0 0 0,0 1 0,0-1 0,0 1 1,0 0-1,0 0 0,0 1 0,0 0 0,1-1 1,-1 2-1,1-1 0,-1 0 0,1 1 0,0 0 0,0 0 1,0 0-1,0 1 0,1-1 0,-7 8 0,4-2 20,1 0-1,-1 0 0,1 1 0,1-1 1,0 1-1,0 0 0,1 0 0,-3 21 0,2-6 30,1 0-1,2 30 1,1-38 58,1 0-1,1 0 1,5 18 0,-4-17-75,1 0 188,24 70 83,-21-72-170,35 54 59,-41-69-204,-1 0 1,1 0-1,-1 0 0,1 0 0,0-1 0,0 1 0,0 0 0,-1 0 0,1-1 0,0 1 1,1 0-1,10 6 28,0-1 0,0-1 0,15 5 0,-27-10-38,1 0 1,0 1-1,-1-1 0,1 0 1,0 0-1,-1 0 1,1 0-1,0 0 1,-1 0-1,1 0 1,0 0-1,0 0 0,-1 0 1,1 0-1,0 0 1,-1-1-1,2 1 1,6-4 0,1 1 0,-1-1-1,0-1 1,-1 1 0,1-2 0,-1 1 0,0-1 0,0 0 0,-1 0 0,7-8 0,-5 4 0,-1 1-1,0-1 1,0 0-1,-1 0 1,-1-1-1,0 0 1,7-22-1,1-22 0,10-83 0,-19 110 12,-2 22-2,-1-1 0,0 1 0,-1-1 0,0 1 0,0-11 0,-1 5 187,1 12-194,0 0-1,0 0 1,0 0-1,0 0 1,0-1-1,0 1 1,0 0-1,0 0 1,0 0-1,0 0 1,0 0-1,0 0 1,0 0-1,0 0 1,0 0-1,0 0 0,0 0 1,0 0-1,0 0 1,0 0-1,0 0 1,0 0-1,0 0 1,0 0-1,0-1 1,0 1-1,1 0 1,-1 0-1,0 0 1,0 0-1,0 0 1,0 0-1,0 0 0,0 0 1,0 0-1,0 0 1,0 0-1,0 0 1,0 0-1,0 0 1,0 0-1,0 0 1,0 0-1,0 0 1,0 0-1,1 0 1,-1 0-1,0 0 1,0 0-1,0 0 0,0 0 1,0 0-1,0 0 1,0 0-1,0 0 1,0 0-1,0 0 1,0 0-1,0 0 1,0 0-1,0 0 1,0 0-1,0 1 1,0-1-1,0 0 1,0 0-1,0 0 1,2 2 24,-1 0 0,0 0 1,0 0-1,0 0 1,-1 0-1,2 3 1,44 154 112,-43-151-138,0 1 1,0-1 0,1 0 0,0 1 0,10 12-1,-8-12-16,-2-2-25,1 0 0,-1 0 0,1-1-1,1 0 1,-1 0 0,13 10 0,-14-13-21,-3-2 29,-1-1 1,0 1 0,1-1 0,-1 0 0,1 1 0,-1-1-1,0 0 1,1 0 0,-1 1 0,1-1 0,-1 0 0,1 0-1,-1 0 1,1 1 0,-1-1 0,1 0 0,-1 0-1,2 0 1,1 0-46,1 0 1,-1 0-1,1-1 0,0 1 0,-1-1 0,1 0 0,-1 0 0,1 0 0,-1 0 1,5-3-1,5-1-2955,14-1-6891,-62 14 7478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0 13176,'10'11'238,"-9"-10"-138,-1-1 0,0 1 0,0-1 0,0 1 0,1-1 0,-1 1-1,0-1 1,0 1 0,0-1 0,0 1 0,0 0 0,0-1 0,0 1 0,0-1-1,-1 1 1,1-1 0,0 1 0,0-1 0,0 1 0,0-1 0,-1 1 0,1-1-1,0 1 1,-1-1 0,1 1 0,-2 2 103,-1 7 64,1 1 1,0 0-1,0 0 0,1 0 0,0-1 1,1 19-1,1-17-210,0 8 378,47 251 178,-10-55-542,-32-179 157,30 188 104,-30-182-66,-1-8-106,13 126 314,-16-145-348,0 1 10,-1 23 0,-2-35-70,1-20-28,9-166-11,-4 140-30,2 1 0,20-64 0,-19 80-3,1 1 1,19-36 0,-28 59 3,1-1 0,-1 1 0,0-1 1,0 1-1,1-1 0,-1 1 0,0 0 0,1-1 1,-1 1-1,1 0 0,-1-1 0,0 1 1,1 0-1,-1-1 0,1 1 0,-1 0 0,1-1 1,25-9-27,-21 8 27,-1 1 0,1 1 0,0-1 0,0 1 0,8 0 0,-6 1 3,-1 0 0,1 1 0,0 0-1,0 0 1,-1 1 0,1 0 0,-1 0 0,10 6-1,-15-8 5,-1-1 0,1 1 0,0-1 0,0 1-1,0 0 1,-1-1 0,1 1 0,0 0 0,-1-1-1,1 1 1,0 0 0,-1 0 0,1 1 0,39 78 142,-39-78-128,0-1 1,-1 1 0,1-1 0,-1 1-1,1-1 1,-1 1 0,0-1-1,0 1 1,0-1 0,0 3 0,-6 90 296,6-92-296,0-1 1,-1 1-1,1 0 1,-1 0-1,1 0 1,-1-1-1,1 1 1,-2 2-1,-10 16 101,-29 39-1,40-57-113,-1-1 0,1 1-1,-1-1 1,0 1 0,1-1 0,-4 3 0,-15 8 14,-1-1 1,-24 9 0,27-14-37,-3-2-63,-35 2 0,54-6 7,1 0 1,0 0 0,0 0-1,-1 0 1,1 0 0,0-1-1,0 1 1,0 0 0,-2-1-1,-10-4-247,1-1-1,-18-11 0,30 17 293,-1 0 0,1 0-1,-1-1 1,1 1 0,0 0 0,-1-1-1,1 1 1,0 0 0,-1-1 0,1 1 0,0 0-1,-1-1 1,1 1 0,0-1 0,0 1-1,-1 0 1,1-1 0,0 1 0,0-1 0,0 1-1,0-1 1,0 1 0,0-2 0,-3-15-228,2 0 1,0-26-1,3 24 73,26-113-2314,-1 10-8899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15512,'10'99'265,"-7"-66"1061,5 80 1,2 25-892,-6-81 411,20 244 168,-20-241-1026,15 215-288,-16-230-1154,8 121-360,-10-154 1664,-1-12 144,0 0 0,1 0 0,-1 0 0,0 0 0,0 1 0,0-1 0,0 0 0,0 0 0,0 0 0,0 0 0,0 0 0,0 0 0,0 0 0,1 0 0,-1 0 0,0 0 0,0 0 0,0 1 0,0-1 0,0 0 0,0 0 0,0 0 0,1 0 0,-1 0 0,0 0 0,0 0 0,0 0 0,0 0 0,0 0 0,0 0 0,1 0 0,-1 0 0,0 0 0,1 0-11,0 0-1,1-1 0,-1 1 1,0 0-1,0 0 0,0-1 1,0 1-1,0 0 0,1-1 1,-1 1-1,0-1 0,0 0 1,0 1-1,0-1 0,0 0 1,0 1-1,-1-1 0,1 0 1,1-1-1,36-52-2002,18-11-7726</inkml:trace>
  <inkml:trace contextRef="#ctx0" brushRef="#br0" timeOffset="1">512 157 14792,'18'95'334,"-14"-64"1339,6 79 1,0 24-1132,-7-79 500,4 78 3,-2 28-834,2 107-401,-7-260-54,0 1-1,1-1 0,2 10 1,37 164-978,-27-129-1178,11 56-6419,-56-254 6627</inkml:trace>
  <inkml:trace contextRef="#ctx0" brushRef="#br0" timeOffset="2">1756 118 16583,'25'155'247,"-20"-110"988,6 99 3,0 27-952,-8-98-100,2 118 1,-4 13-238,-1-194-36,0 1-1,0-1 0,1 0 0,4 19 1,26 107-348,8-19 294,-39-117 141,22 72-2432,20 80-6476,-98-354 6695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13448,'15'84'1552,"8"49"187,-18-102-797,18 142 316,-18-131-636,18 210 172,-20-204-574,0 2-88,10 133-78,-11-164-187,0 10-356,1 0 1,9 33-1,-12-62 436,2 6 32,-2-6 3,0 0 0,0 0 0,0 0 0,0 0 0,0 0 0,0 0 0,0 1 0,0-1 1,1 0-1,-1 0 0,0 0 0,0 0 0,0 0 0,0 0 0,0 0 0,0 0 0,0 0 0,0 0 0,0 0 1,0 0-1,1 0 0,-1 0 0,0 0 0,0 0 0,0 0 0,0 0 0,0 0 0,0 0 0,0 0 1,0 0-1,1 0 0,-1 0 0,0 0 0,0 0 0,0 0 0,0 0 0,0 0 0,0 0 0,0 0 0,0 0 1,0 0-1,1 0 0,-1 0 0,0 0 0,0-1 0,0 1 0,0 0 0,0 0 0,0 0 0,0 0 0,0 0 1,0 0-1,0 0 0,7-9-285,-1-1 0,6-12 1,-11 19 266,11-21-294,11-30 0,-8 13-1509,26-57-8127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12552,'12'13'864,"-1"0"0,0 1 0,11 19 0,12 24 29,-33-53-797,1-1 1,0 1-1,0-1 0,0 0 1,1 0-1,4 5 0,1 1 10,-1 2-49,-4-8-42,-1 1 1,0-1 0,1 0 0,0 0 0,5 5 0,28 22 85,-36-30-98,0 0 0,1 1 1,-1-1-1,0 0 0,0 0 0,0 0 0,0 0 0,0 0 0,1 0 1,-1 0-1,0 1 0,0-1 0,0 0 0,0 0 0,1 0 0,-1 0 1,0 0-1,0 0 0,0 0 0,1 0 0,-1 0 0,0 0 1,0 0-1,0 0 0,0 0 0,1 0 0,-1 0 0,0 0 0,0 0 1,0 0-1,1 0 0,-1 0 0,0 0 0,0-1 0,0 1 0,3-1 11,0-1-1,-1 0 1,1 0-1,-1 0 1,0-1-1,0 1 1,0 0-1,0-1 1,0 1-1,2-4 0,-4 5-8,1 0 0,-1 1-1,0-1 1,1 0 0,-1 0-1,0 1 1,0-1-1,1 0 1,-1 0 0,0 0-1,0 1 1,0-2-1,4-82 91,-6 65 18,-18-73 67,17 80 14,-8-20-1,6 20-140,-11-23 37,15 32-50,0 1 0,0-1 1,-1 0-1,1 1 0,-1-1 0,1 1 1,-1 0-1,0-1 0,-3-2 0,-2-1 18,-12-12 54,18 18-101,1 0 1,0 0 0,0-1 0,0 1-1,-1 0 1,1 0 0,0-1-1,-1 1 1,1 0 0,0 0 0,-1 0-1,1 0 1,0 0 0,-1 0-1,1-1 1,0 1 0,-1 0 0,1 0-1,0 0 1,-1 0 0,1 0-1,0 0 1,-1 0 0,1 0 0,0 0-1,-1 1 1,1-1 0,-5 1 33,0 1 1,0-1-1,0 1 1,1 1-1,-1-1 1,1 1-1,-1-1 0,1 1 1,-4 4-1,7-6-17,0 0 0,0 0 0,0 0 0,0 0 0,0 0 0,1 0 0,-1 0 0,0 0 0,0 1 0,-7 16 85,1 0 0,-8 30 0,14-45-111,1-1 0,-1 0 0,1 1 0,0-1 0,0 1-1,0 3 1,14 105-38,-8-89-224,42 71-192,-48-92 414,1 0-1,-1 0 0,1-1 0,-1 1 0,1 0 1,0 0-1,-1 0 0,1-1 0,0 1 0,0 0 0,0 0 1,-1-1-1,1 1 0,0-1 0,0 1 0,0-1 1,1 1-1,-2-1 39,11 5-232,1 0 1,14 4-1,-9-5 146,24 2 0,-41-6 86,7 1-782,-1 0 1,14 4-1,44 11-8099,-149-38 6669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659 0 15328,'4'24'284,"-4"-24"-232,0 1 1,0-1-1,0 0 1,0 0 0,0 1-1,0-1 1,0 0 0,0 0-1,0 1 1,0-1 0,0 0-1,0 1 1,0-1-1,0 0 1,0 0 0,0 1-1,0-1 1,0 0 0,0 0-1,0 1 1,-1-1 0,1 0-1,0 0 1,0 1 0,0-1-1,-1 0 1,-4 6 582,-1-1 0,-9 8 0,14-12-546,0-1-1,1 1 1,-1 0-1,0 0 0,0 0 1,1-1-1,-1 1 1,0 0-1,1 0 1,-1 2-1,-61 101 1196,48-77-702,-61 142 154,58-123-568,-33 96 4,-7 21-78,37-98 206,-70 246 120,74-255-120,-45 173 99,50-193-206,-31 90 62,35-110-142,4-11-96,0 1 0,0-1 0,-1 0 0,0 0 0,0 0 0,-8 8 0,12-13-19,0 0-1,0 0 1,0 0-1,0 0 1,-1 1 0,1-1-1,0 0 1,0 0 0,0 0-1,0 0 1,-1 0-1,1 0 1,0 0 0,0 0-1,0 0 1,-1 0 0,1 1-1,0-1 1,0 0-1,0 0 1,0 0 0,-1 0-1,1 0 1,0 0 0,0-1-1,0 1 1,-1 0 0,1 0-1,0 0 1,0 0-1,0 0 1,-1 0 0,1 0-1,0 0 1,0-1 0,-4-1-18,1 0 0,-1-1 0,1 1 1,0-1-1,0 0 0,0 0 0,0-1 1,0 1-1,1 0 0,-4-6 0,0-3-580,-15-56-290,21 67 824,0 0 1,-1 0-1,1 0 0,0 0 1,0 0-1,0 0 1,0 0-1,0 0 1,0 0-1,0 0 1,0 0-1,0-2 1,22-76-991,-22 78 1040,0 0-1,1 0 1,-1 0 0,1 0 0,-1 0 0,1 0 0,-1 0 0,1 0 0,0 0 0,-1 0-1,2-1 1,10-9-903,1 0 0,23-15 0,20-17-11707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5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 13448,'-2'10'625,"0"1"1,1 0-1,1 0 0,0 17 1,1 16 678,-3 96-48,2-109-736,1 136 130,1-133-522,12 125 84,-10-130 56,38 92 114,-42-119-364,0-1 0,1 0-1,-1 0 1,1 0-1,-1 0 1,1 0-1,0 0 1,-1 0 0,1 0-1,0 0 1,0 0-1,0 0 1,0-1 0,0 1-1,1 1 1,3 2 39,1 0 0,-1-1 0,1 1 0,9 2 0,-8-3-43,-1-2 0,1 1 0,0-1 1,9 1-1,-16-2-14,1 0 4,1 0 1,-1 0-1,0 0 0,1 0 1,-1 0-1,1 0 1,-1-1-1,1 1 1,-1 0-1,0-1 1,1 1-1,-1-1 0,0 1 1,2-2-1,66-31 63,9-18-35,-69 45 15,14-12 1,51-51 50,-2-11-90,-72 80-8,27-30-58,92-87-152,-118 115 138,0 1 0,0-1 0,1 1 0,-1 0 0,0-1 0,1 1 0,0 0 0,-1 0 0,4-1 0,-3 1-8,1 0 0,-1 0 0,1 0 0,-1 0 0,1 1 0,0-1 0,3 1 0,-5 0 63,0 0 0,0 0 0,1 0 0,-1 0 1,0 0-1,0 1 0,0-1 0,0 1 0,0-1 0,1 0 0,-1 1 0,0 0 0,0-1 0,0 1 0,0 0 0,0 0 0,-1-1 1,1 1-1,1 2 0,-1-3-90,-1 0 0,0 1-1,1-1 1,-1 1 0,0-1 0,1 0 0,-1 0 0,1 1 0,-1-1 0,0 0 0,1 0 0,-1 1 0,1-1 0,-1 0 0,1 0 0,-1 0-1,1 0 1,-1 0 0,1 0 0,-1 1 0,1-1 0,-1-1 0,1 1 0,-1 0 0,2 0 0,25 2-9309,-64-5 7091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8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6026 349 14072,'3'-6'114,"-2"4"-20,-1 1 1,1 0 0,-1-1-1,1 1 1,-1-1 0,1 1 0,-1 0-1,0-1 1,0 1 0,0-1-1,0 1 1,0-1 0,0-2 0,-10-55 1496,5 45-829,-39-62 212,43 74-942,0 0-1,0 1 0,0-1 0,-1 1 0,1-1 0,0 1 0,-1 0 0,-2-2 0,-94-66 304,94 67-336,1 0 0,-1 0 0,0 0 1,1 0-1,-6 0 0,-70-23-1,-35 3 2,-39 6 0,-31 5 2,-164 14 10,284 0 14,-249 26 49,294-27 32,-22 5 1,-237 61 200,223-51-82,-227 86 89,227-81-102,-201 99 87,206-96-80,-192 100 87,232-120-254,1 0 1,0 1-1,-9 6 0,-185 151 221,165-128-186,-130 136 64,136-137 54,-118 125 66,121-127-152,-113 146 38,115-141-90,-99 142 42,102-143 10,-79 140 35,83-138-102,-70 161 23,73-159-16,-69 151 32,69-154 8,-70 138 31,69-141-78,-74 129 31,73-133 18,-77 102 55,75-109-2,-95 76 53,89-82-120,-124 56 46,119-60-12,-140 45 48,166-56-145,0 0 0,0 1 0,-9 4 0,-135 75 107,121-64-70,-111 78 22,112-78-58,-121 68 24,143-83-22,0 0 1,-12 4 0,-55 19 58,45-17-78,-31 5-1,26-10-29,1-1 0,-59-3 1,65-3-292,21 2 205,-24-4-366,0-1-1,-39-14 0,39 7-108,-24-10-3224,14 6-6802,91 39 7987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9.2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507 1 11744,'0'0'7519,"-4"3"-7285,-15 11-142,9-4 134,-52 68 97,48-58-70,-65 102 125,62-96-10,-70 105 142,69-105-188,-79 106 420,33-44-102,31-44-320,33-44-314,0 0 0,0 0 0,-1 1-1,1-1 1,0 0 0,0 0 0,0 0-1,0 1 1,-1-1 0,1 0 0,0 0-1,0 0 1,0 1 0,0-1 0,0 0-1,0 0 1,0 1 0,0-1 0,0 0 0,0 0-1,0 1 1,0-1 0,0 0 0,0 0-1,0 1 1,0-1 0,0 0 0,0 2 35,0-1-30,0 0-1,1 0 1,-1 0-1,0 0 0,0 0 1,1 0-1,-1 0 1,1 0-1,-1 0 1,1 0-1,0 0 0,0 0-2,0 0-1,0 0 1,0 0-1,1 0 1,-1 0-1,0-1 1,1 1-1,-1 0 1,0-1-1,1 1 0,-1-1 1,0 1-1,1-1 1,2 0-1,92 7 88,-71-7-22,128 8 26,-143-8-81,0 1 0,9 2 1,100 17 39,40 14-46,-115-21-10,61 29 1,10 15-108,-108-53 6,0-1-1,-1 1 0,0 0 0,10 9 1,-16-13 99,92 81-495,-12 7 291,-31-35-2921,53 49-7796,-238-238 8217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49 6640,'0'0'0,"0"9"0,-3 6 0,9-26-336,0-14 336,6-11-4208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330 181 9416,'0'44'3704,"-2"-41"-2664,-9 4-46,6-5-745,1 0 1,0 1 0,-7 5 0,-39 36 551,-28 27-42,29-25-367,11-9 84,38-36-469,0-1 1,-1 0-1,1 0 1,0 0 0,0 0-1,0 0 1,0 0-1,0 1 1,0-1-1,0 0 1,0 0 0,-1 0-1,1 0 1,0 0-1,0 0 1,0 0-1,0 0 1,0 0 0,-1 1-1,1-1 1,0 0-1,0 0 1,0 0-1,0 0 1,0 0 0,-1 0-1,1 0 1,0 0-1,0 0 1,0 0-1,0 0 1,-1 0 0,1 0-1,0-1 1,0 1-1,0 0 1,0 0-1,0 0 1,-1 0-1,1 0 1,0 0 0,0 0-1,0 0 1,0 0-1,0 0 1,0-1-1,-1 1 1,1 0 0,0 0-1,0 0 1,0 0-1,0 0 1,0 0-1,0-1 1,0 1 0,0 0-1,0 0 1,0 0-1,0 0 1,0-1-1,0 1 1,0 0 0,0 0-1,0 0 1,0 0-1,0 0 1,0-1-1,0 1 1,0 0 0,1-12 298,1 8-298,0 0 1,0 1-1,0-1 1,0 1-1,1 0 0,-1 0 1,1 0-1,0 0 1,5-4-1,1-1-2,-1 2 16,16-8 3,8-2-18,0 3-2,1 0-4,-16 5-13,-2 0 0,1 0-1,28-23 1,-43 30 17,1 0-1,0-1 1,-1 1-1,1-1 1,-1 0 0,0 1-1,1-1 1,-1 0-1,0 0 1,0 0-1,0 0 1,0 0 0,-1 0-1,1 0 1,0 0-1,-1 0 1,0 0 0,1 0-1,-1 0 1,0-1-1,0 1 1,-1-4-1,1 6 9,0 0-1,0-1 0,0 1 0,-1-1 1,1 1-1,0 0 0,-1 0 0,1-1 1,0 1-1,-1 0 0,1-1 0,0 1 0,-1 0 1,1 0-1,-1 0 0,1-1 0,0 1 1,-1 0-1,1 0 0,-1 0 0,1 0 1,-1 0-1,0 0 0,0 0 21,-2-1-18,1 1 0,-1 0 0,1 0 1,-1 0-1,1 0 0,0 0 0,-1 1 0,1-1 0,-1 1 0,1 0 1,0-1-1,-1 1 0,-1 2 0,-26 15 34,23-14-22,-4 5 166,-78 84 201,62-63-148,3-3 1,24-27-245,0 0 0,0 0 0,0 0 1,0 0-1,0 0 0,0 0 0,0 0 0,0 1 0,0-1 1,-1 0-1,1 0 0,0 0 0,0 0 0,0 0 0,0 0 1,0 0-1,0 0 0,-1 0 0,1 0 0,0 0 0,0 0 0,0 0 1,0 0-1,0 0 0,-1 0 0,1 0 0,0 0 0,0 0 1,0 0-1,0 0 0,0 0 0,0 0 0,-1 0 0,-3-1 19,0-1-1,0 0 1,0 0-1,-6-3 1,9 4-16,1 1 0,-1-1 0,1 1 0,0 0-1,-1-1 1,1 1 0,-1-1 0,1 1 0,0-1 0,-1 1 0,1-1 0,0 1 0,-1-1-1,1 0 1,-31-70 106,24 52 2,-19-96 34,22 93-94,-4-26 1,4-5-44,4 47-19,1 1 0,-1-1-1,1 1 1,0-1 0,0 1-1,0-1 1,1 1 0,3-8-1,-3 11-168,3 6-62,9 16 40,0 0 1,15 31-1,-10-19-2636,16 22-6988,-82-127 7394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3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1212 354 14344,'13'32'260,"-9"-18"1040,6 71 447,-9-60-805,1 144 310,-3-117-664,-4 124 4,-1 33-435,2-111 36,-10 183 1,-2 32-145,8-178 6,-13 225 3,-3 23-20,16-238 90,-1 9-46,-18 371 13,20-258-20,11-79-37,-4-50 42,-2-56-8,2-53 190,17 108 104,-17-133-317,1-1-1,-1 1 0,1-1 0,3 6 1,10 24 113,19 32 1,-32-64-155,-1 0 0,1 0 0,-1-1 1,1 1-1,-1 0 0,1 0 0,0 0 0,0-1 0,-1 1 0,1 0 0,0-1 1,0 1-1,0 0 0,0-1 0,0 1 0,0-1 0,0 0 0,2 1 1,13 6 70,26 7 0,26-2-8,-63-11-32,0-1-1,0 0 1,0 0 0,10-1-1,95-11 156,16-9-146,-67 11-2,107-20 1,17-5-14,-101 21 87,152-15 0,21 1-92,-140 16-6,202-16 3,83-2-4,-53 1 43,-48 3-30,-37 5 35,635-11-1,-721 37-36,-91 1 101,174 21 1,28 8-104,-165-16-10,-122-19-20,317 65 20,66 23-16,-68-10-4,-59-6 2,-47 1 3,-33 2-4,200 97-5,-308-142-16,92 36 0,17 2 16,-40-20 4,-47-21 16,-61-20 66,-15-5-59,0 0 0,1-1 0,-1-1 0,23-1 1,-37 1-22,1-1 0,-1 1 0,1 0 1,-1 0-1,1 0 0,-1 0 1,1 0-1,-1 0 0,1-1 1,-1 1-1,0 0 0,1 0 0,-1-1 1,1 1-1,-1 0 0,0-1 1,1 1-1,-1 0 0,1-1 1,-1 1-1,0-1 0,0 1 0,1-1 1,-1 1-1,0 0 0,0-1 1,0 1-1,1-2 0,3-5 15,0-1 0,-1 1-1,5-16 1,-4 3-13,0 1 1,-2-1-1,0-34 1,-7-65-1,3 94-2,-3-69 9,-2-7-9,2-32-2,2-34 0,3-27 0,4-35 0,5-50 0,6-52 2,16-409 2,-25 591-16,9-232 4,1-15-8,-8 252-58,17-170 1,4 27 46,-17 189-33,18-104 0,2 35 35,-28 150-8,1-21 1,5-69-30,-10 30 40,0 75 18,1 0 0,-2 0 0,1 1 0,0-1 1,0 0-1,0 1 0,-1-1 0,1 0 0,-1 1 0,0-1 1,1 1-1,-1-1 0,-1-1 0,-3-7-9,-1 0 0,0 0-1,-12-13 1,11 15 8,-1 1-1,0 1 1,-17-12 0,25 18 5,-2-2-7,-1 1 0,1-1 1,-1 1-1,0 0 0,0-1 1,0 1-1,-6-1 0,-85-20-46,-22 7 32,102 13 3,0 1 0,-17 2 0,-152 6-35,-26 10 32,108-7-33,-193 22 1,-37 6 44,185-22 15,-255 26 1,-33 1 32,252-23 147,-288 35 1,-18 5-110,291-34 123,-790 109 70,795-108-122,-265 34 4,14-1-84,270-42 118,-250 8 1,-70-18-150,24-39-37,92-19-142,346 45-96,0 0 0,-48-16 0,79 21 238,-326-105-713,20-23 465,306 128 248,-187-74-3301,-192-66-8324,885 327 8745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6.7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1 421 13088,'0'0'-4,"9"1"2005,-5 9 349,-4-10-2347,1 0 20,-1 1 1,0-1-1,0 1 0,0-1 0,0 1 0,1-1 0,-1 1 1,0-1-1,0 1 0,1-1 0,-1 0 0,0 1 1,1-1-1,-1 0 0,0 1 0,1-1 0,-1 0 0,1 1 1,-1-1-1,1 0 0,-1 0 0,1 1 0,-1-1 1,0 0-1,1 0 0,-1 0 0,1 0 0,0 0 1,-1 1-1,1-1 0,-1 0 0,1 0 0,-1 0 0,1-1 1,-1 1-1,1 0 0,-1 0 0,1 0 0,-1 0 1,1 0-1,-1-1 0,0 1 0,1 0 0,0-1 0,1 0-16,-1 0 0,1-1 0,0 1 0,-1 0 0,1-1-1,-1 0 1,0 1 0,0-1 0,1 0 0,-1 0-1,0 0 1,0 0 0,0-2 0,22-57 126,-19 46-20,12-69 75,-12 64 78,1-25-1,-4 27-120,5-23-1,7-13 147,-13 54-279,0 0 0,0-1 0,0 1 0,0 0 0,0-1-1,0 1 1,0 0 0,0-1 0,1 1 0,-1 0 0,0-1 0,0 1 0,0 0 0,0-1-1,1 1 1,-1 0 0,0 0 0,0-1 0,0 1 0,1 0 0,-1 0 0,0-1 0,1 1 0,-1 0-1,0 0 1,0 0 0,1 0 0,-1-1 0,0 1 0,1 0 0,-1 0 0,0 0 0,1 0 0,-1 0-1,0 0 1,1 0 0,-1 0 0,0 0 0,1 0 0,-1 0 0,1 0 0,-1 0 0,0 0-1,1 0 1,-1 1 0,8 5 33,-8-6-40,3 7 157,15 62 60,11 45 66,-23-94-168,27 78 44,-25-82-64,32 47 55,-40-62-145,1-1-1,-1 1 1,0-1 0,1 0-1,-1 1 1,0-1-1,1 1 1,-1-1 0,1 0-1,-1 1 1,1-1 0,-1 0-1,0 1 1,1-1-1,-1 0 1,1 0 0,0 1-1,3 0 14,0 0-1,0-1 1,0 1 0,-1-1-1,1 0 1,0 0-1,0 0 1,0-1-1,-1 1 1,6-2-1,-8 2-6,-1-1-1,1 1 0,0 0 1,0 0-1,-1-1 1,1 1-1,0-1 0,0 1 1,-1-1-1,1 1 1,0-1-1,0 0 0,13-13 79,-1 0 0,11-17 0,-13 15-1,-1 0 1,-1-1-1,-1 0 1,6-18-1,-11 28-63,3-9 119,7-16 64,15-61 0,-17 50-121,1-4-72,0-11-120,-10 51-757,2 8 566,0 6 233,-4-7-24,3 4-492,22 11-568,-13-7-1142,5 3-7835,-40-26 7601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3.4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 0 15416,'-8'12'186,"-13"17"1259,-24 27 357,36-43-1345,0 0-1,1 0 1,-8 18 0,9-16-334,6-14-89,0 1-1,1-1 0,-1 0 1,1 0-1,-1 1 0,1-1 1,-1 1-1,1-1 0,0 0 1,0 1-1,0 1 0,-2 115 411,3-115-466,-1 0-1,0 0 1,1 0-1,-1 0 1,1 0-1,0 0 1,2 5-1,28 72-157,11 9 94,-37-81 22,-1 0 1,1 0 0,8 10-1,80 106-189,19 15 192,-65-86 7,186 187-8,-226-233 64,1 0 0,0 0 0,14 9 0,-22-16-2,102 66 12,-5-19 14,-79-40 26,-16-7-45,-1 0 1,1-1 0,-1 1 0,1 0 0,-1 0-1,0-1 1,1 1 0,1-2 0,-3 2-8,9-3 18,-1 0 0,0-1-1,0 0 1,0-1 0,0 0 0,11-8 0,-9 2-10,0 0 0,0-1-1,-1 0 1,8-14 0,-15 24-3,-1 0 0,1-1 0,-1 1 0,0-1 0,0 0 0,1 1 1,-2-1-1,1 0 0,0 0 0,0 1 0,-1-1 0,1-4 0,-1 7-5,5-37 34,0-44-1,-13-58-18,8 139-15,-1-16 4,-6-26 0,-26-99 8,-9-3-8,42 144-4,-5-15 4,-9-21 0,-36-70 8,-6 12-11,56 94-1,-2-3-1,0 0 1,-1-1-1,1 1 0,-1 0 0,1 0 1,-1 0-1,0 1 0,-4-4 0,7 6 1,-22-18-3,-32-20 0,29 24-37,-35-14 1,57 27 0,1 0 1,-1 0-1,0 0 0,0 0 1,1 0-1,-1 0 0,0 1 1,0 0-1,-5-1 0,-9 0-90,0 1 1,-25 4-1,24-1 47,0 1 1,-21 9 0,37-13 25,1 1 1,-1-1-1,1 0 1,-1 1-1,1 0 1,-1-1-1,1 1 1,-1 0 0,1 0-1,0 0 1,-1 0-1,1 0 1,0 0-1,-2 2 1,3-3 55,-6 7-166,0-1 1,1 2-1,-1-1 0,-3 9 1,4-7 113,1 1 0,1 0 0,-4 15 0,6-21-273,0 0 1,0-1 0,-1 1-1,1 0 1,-1-1 0,-3 6-1,-27 50-8117,74-138 6342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23 277 11744,'0'0'3881,"7"-1"-3856,19-2 31,-23 3 7,1-1-1,-1 1 1,1 0-1,-1 0 1,0 0 0,8 2-1,2-1 7,1 0-32,23 1 192,90 13 398,-97-12-570,-29-3-50,-1 0 0,1 0-1,0 1 1,-1-1 0,1 0-1,-1 0 1,1 0 0,0-1-1,-1 1 1,1 0 0,-1 0-1,1 0 1,-1 0 0,2-1-1,1 0 8,-1-1-1,1 0 1,-1 1-1,1-1 1,-1 0-1,1 0 1,-1-1-1,0 1 1,3-5-1,-4 7-9,-1 0-1,0-1 1,0 1-1,0-1 1,1 1-1,-1-1 1,0 1-1,0 0 1,0-1-1,0 1 1,0-1-1,0 1 1,0-1-1,0 1 1,0-1-1,0 1 1,0 0-1,0-1 0,0 1 1,0-1-1,-4-19 38,-1 2 0,-6-20 0,2 21 132,-55-69 91,50 70 16,-48-44 114,61 60-379,1-1 0,-1 0 0,1 1 0,-1 0 1,0-1-1,1 1 0,-1-1 0,1 1 0,-1 0 0,0-1 0,1 1 1,-1 0-1,0-1 0,0 1 0,1 0 0,-1 0 0,0 0 1,-1 0-1,-11-1 86,-1 1 0,1 1 1,-27 4-1,39-5-83,0 0 1,0 0-1,0 1 0,0-1 0,0 0 0,0 1 1,0-1-1,1 1 0,-1-1 0,0 1 1,0-1-1,0 1 0,0-1 0,0 2 0,-11 9 82,1 1-1,1 1 0,-13 20 1,22-32-65,0 1-1,0-1 1,0 1 0,0-1 0,1 1 0,-1 0-1,1-1 1,-1 1 0,0 3 0,-2 22 208,0 56 0,3-81-202,0 1-1,0-1 0,1 0 0,-1 0 0,1 1 0,-1-1 1,3 4-1,45 97 368,-46-100-394,-1-1 1,1 1-1,-1-1 0,1 0 1,4 4-1,13 12 35,44 32 0,-61-49-55,0 1 1,1-1 0,-1 0-1,0 0 1,5 1 0,12 3-31,0 0 1,34 2-1,-34-8-331,-5-2 174,0 1 0,-1-2 0,1 0 0,-1 0 0,0-1 0,16-9-1,41-30-755,-57 34 786,17-9 0,-1 1-2157,25-16-8860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7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476 0 13536,'2'2'169,"-1"0"0,0 1 0,0-1 0,-1 0 0,1 0 0,0 1 0,-1-1 0,1 0 0,-1 1 0,0-1 0,0 0 0,0 1 0,0-1 0,0 0 0,0 1 0,-2 2 0,1 2 163,-1 5 534,-32 82 265,23-72-678,-61 100 121,55-96-428,-70 120 34,67-113-158,-83 150-25,85-152-162,-38 69-214,55-99 286,1 0 1,-1 0-1,0 1 0,1-1 1,-1 0-1,0 0 0,0 0 1,0 0-1,0 0 0,-1 1-47,1-1 96,0 0 0,0 0-1,0 0 1,0 0 0,0 0 0,0 0 0,0-1-1,0 1 1,0 0 0,0-1 0,0 1-1,-1-1 1,1 1 0,0-1 0,-1 1 0,1-1-1,0 0 1,0 0 0,-1 0 0,1 0 0,-1 0-1,0 0 1,1 0 37,1 0 0,0 0 0,0 0 0,-1 0 0,1-1 0,0 1 0,0 0 0,0 0 0,-1 0 0,1-1 0,0 1 0,0 0 0,0 0 0,0 0 0,-1-1-1,1 1 1,0 0 0,0 0 0,0-1 0,0 1 0,0 0 0,0 0 0,0-1 0,0 1 0,0 0 0,0-1 0,0 1 0,0 0 0,0 0 0,0-1 0,0 1 0,-9-95-1255,8 77 225,-7-88-9129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0 486 15152,'37'61'221,"-27"-45"569,2 0 1,20 22-1,-21-25-687,1-1 59,48 38-92,-48-42-710,6-1 226,23 6-1,-38-13 347,0 1 0,1-1 1,-1 1-1,0-1 0,0 0 0,1 0 0,-1 0 0,0-1 0,0 1 1,1-1-1,-1 0 0,5-1 0,10-3-1615,32-6-7810</inkml:trace>
  <inkml:trace contextRef="#ctx0" brushRef="#br0" timeOffset="1">603 0 14880,'-2'55'1569,"-4"30"176,-4 54 226,9-112-1543,6 113 16,-3-112-816,12 108-258,-11-111-310,42 173-3066,-45-197 3993,0-1 0,0 1 0,0-1 0,0 0 0,0 1 0,0-1 0,0 0 0,0 1 0,0-1 0,1 0-1,-1 1 1,0-1 0,0 0 0,0 1 0,1-1 0,-1 0 0,0 0 0,0 1 0,1-1 0,-1 0 0,0 0 0,0 1 0,1-1 0,-1 0 0,0 0 0,1 1 0,2 0-56,0 0-1,0-1 1,-1 1 0,1 0-1,0-1 1,0 0 0,0 0 0,0 0-1,-1 0 1,1 0 0,0 0-1,0-1 1,4 0 0,7-1-1072,40 0-7325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621 1 13984,'-38'36'305,"38"-35"-203,-1 0 0,0-1-1,1 1 1,-1-1 0,0 1 0,0-1 0,1 1 0,-1-1 0,0 1 0,0-1-1,0 0 1,0 0 0,0 1 0,-1-1 0,-112 23 1939,86-20-1028,-126 11 214,124-12-1174,-99 8-173,92-7-2882,-41 3-6249,181-14 6985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3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0 12464,'0'0'3952,"-2"6"-3066,-7 31-45,-7 45-111,13-61-404,-11 111 136,12-102-114,-4 139 132,5-130-192,-5 188 102,3-182-190,-14 153 74,13-167-106,3-20-129,-2 10-26,0 1 1,-9 28 0,11-47-46,0-1 19,1 0 0,0-1 0,-1 1 0,0 0-1,1-1 1,-1 1 0,0 0 0,0-1-1,0 1 1,0-1 0,0 1 0,0-1 0,0 0-1,0 0 1,-1 1 0,-1 0 0,3-2 1,0 1 0,0-1 0,0 0 0,0 0 0,-1 0 0,1 0 0,0 0 0,0 0 0,0 0 0,0 0 0,0 0 0,0 0 0,0 0 0,0 0 0,-1 0 0,1 0 0,0 0 0,0 0 0,0 0 0,0 0 0,0 0 0,0 0 0,0 0 0,0 0 0,-1 0 0,1 0 0,0 0 0,0-1 0,0 1 0,0 0 0,0 0 0,0 0 0,0 0 0,0 0 0,0 0 0,0 0 0,0 0 0,0 0 0,-1 0 0,1 0 0,0-1 0,0 1 0,0 0 0,0 0 0,0 0 0,0 0 0,0 0 0,0 0 0,0 0 0,0 0 0,0-1 0,0 1 0,0 0 0,0 0 0,0 0 0,-5-14-456,-8-27 0,12 40 428,1 0 1,0 0-1,-1 1 0,1-1 1,0 0-1,0 0 0,0 0 1,0 0-1,0 0 1,0 1-1,0-1 0,0 0 1,0 0-1,1 0 1,-1 0-1,1 0 0,6-20-243,1 1-1,12-21 1,-9 16-2050,10-25-6361,-48 116 6532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4.3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997 0 11296,'-5'6'318,"4"-5"-190,1 0-1,-1-1 0,0 1 0,0 0 0,1 0 1,-1 0-1,0 0 0,0-1 0,0 1 1,0 0-1,0-1 0,0 1 0,0-1 0,0 1 1,0-1-1,-1 0 0,1 1 0,-1-1 1,1 0-28,0 0 1,1 1 0,-1-1 0,0 0-1,1 0 1,-1 1 0,1-1 0,-1 0-1,1 0 1,-1 1 0,1-1-1,-1 1 1,1-1 0,-1 1 0,0 0-1,-1 1 129,-3 3-22,0 0 0,1 0 1,-1 1-1,1-1 1,1 1-1,-5 8 0,-15 27-36,13-21 102,-45 101 109,44-93-114,-51 129 104,50-126-144,-50 110 70,49-118-198,-46 64 48,59-87-141,-1 1 0,1 0-1,0-1 1,-1 1 0,0 0-1,1-1 1,-1 1 0,1-1-1,-1 1 1,0-1 0,1 1-1,-1-1 1,0 1 0,1-1-1,-1 0 1,0 1 0,0-1-1,0 0 1,1 0 0,-2 1-1,2-1-6,-7 2 28,0-1 0,0 1 0,-1-1 0,-9 0 0,7-1-23,0-1 0,1-1 0,-1 0-1,1 0 1,-1-1 0,1 0 0,0 0-1,-10-6 1,3 1-1,0-1-1,1-1 1,-22-18 0,16 9 10,0-2 1,-23-31 0,27 30 71,-78-117 70,78 114 104,6 9-143,-8-11-15,-28-31 1,2 12-101,37 40-62,5 5 26,-1 0 1,0 0-1,0 0 0,0 0 0,0 1 0,-6-1 0,10 1 6,-1 0-1,1 0 1,0 0-1,0 0 0,0 0 1,0 0-1,0 0 1,0 0-1,-1 1 1,1-1-1,0 0 1,0 0-1,0 0 1,0 0-1,0 0 1,0 0-1,0 0 1,0 0-1,0 1 1,-1-1-1,1 0 1,0 0-1,0 0 1,0 0-1,0 0 1,0 1-1,0-1 1,0 0-1,0 0 1,0 0-1,0 0 1,0 0-1,0 0 1,0 1-1,0-1 1,0 0-1,0 0 1,0 0-1,0 0 1,0 0-1,0 1 1,0-1-1,1 0 0,-1 0 1,0 0-1,0 0 1,0 0-1,4 7-227,-4-7 228,17 23-2481,-7-9-6234,-23-33 6566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0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1619 13176,'1'-30'1090,"0"17"4,-1 0 0,-1 0 0,0 0 1,-4-16-1,-10-37-1004,-14-80 106,10 17-160,15 97-16,-8-63 0,-5-39-16,-27-187-2,35 262 4,-31-190 4,33 208-4,4 22-1,-4-25 9,-20-64 1,15 72 10,11 33-24,0 0 0,-1 0 0,1 0 0,-1 0 0,0 0 0,-2-3 0,3 6-3,1 0 0,0-1 0,-1 1 0,1-1 0,-1 1 0,1 0 0,0 0 0,-1-1 0,1 1 0,-1 0-1,1 0 1,-1-1 0,1 1 0,-1 0 0,1 0 0,-1 0 0,1 0 0,-1 0 0,1 0 0,-1 0 0,1 0 0,-1 0 0,1 0 0,-1 0 0,1 0 0,-1 0 0,0 1 0,-1-1-43,1 1-1,0 0 1,0 0-1,-1 0 1,1 0-1,0 0 1,0 0-1,0 0 1,-2 2-1,0 2-185,-1 1 0,-6 11-1,10-16 264,-1 0-96,1 0-1,-1 0 1,1 0-1,0 0 1,-1 0-1,1 0 1,0 0-1,0 0 1,0 0-1,0 0 1,0 0-1,0 0 1,0 0-1,0 0 1,0 0-1,0 0 1,0 0-1,1 0 1,-1 0-1,0 0 1,1 1-1,3 10-2258,-1 1-5861,-7-30 6147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1.4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9 796 10760,'0'0'3112,"0"-10"-2626,0-46-43,0 14-151,3-18-232,-2-79-37,-1 30 9,-1 51 113,0 40-124,-3-56 182,-2-28 45,5 83 40,7-58 136,-6 77-396,0-1 0,1 0 0,-1 0 1,0 1-1,0-1 0,0 0 0,0 0 0,1 1 1,-1-1-1,0 0 0,1 1 0,0-2 0,0 0 7,0 1 0,1-1-1,-1 0 1,1 1 0,-1-1-1,1 1 1,0-1 0,0 1-1,-1 0 1,1 0 0,0 0-1,0 0 1,0 0 0,5-1-1,-7 2-14,1 0-1,-1 0 0,0-1 0,1 1 0,-1 0 0,1 0 0,-1 0 0,1 1 0,-1-1 1,1 0-1,-1 0 0,1 0 0,-1 0 0,1 0 0,-1 0 0,0 1 0,1-1 0,-1 0 1,1 0-1,-1 1 0,22 12 259,28 22 0,-32-21 68,95 71 130,-89-66-176,96 75 108,-94-75-168,114 85 15,-116-86-420,62 36-194,-72-47-468,67 16-2440,-44-11-5179,-87-28 6344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6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17 12912,'0'0'0,"-20"-5"0,-11-4 0,5 6 1040,-4 3-1040,14 0 1048,4 0-1048,-17 0-11032,58 0 11032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4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10040,'0'0'0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15064,'5'8'191,"-4"-6"-76,0 0 0,0-1 0,1 1 0,-2 0 0,1 0 0,0 0 0,0 0 0,-1 0 0,1 0 0,0 2 0,15 90 1508,-14-69-783,5 124 244,-7-108-702,0 87 3,0 47-308,0 149-78,0-269-4,0 218-45,3-102-643,-4-159-105,3-34-637,5-63 345,2-29-1379,-2 27-7277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2 12552,'-2'-1'279,"2"1"-118,-1 0-1,0 0 1,1 0 0,-1 0-1,1 0 1,-1 0-1,1 0 1,-1 0-1,0 0 1,1 0 0,-1 0-1,1 0 1,-1 0-1,1 1 1,-1-1-1,0 0 1,1 0-1,-1 1 1,1-1 0,-1 0-1,1 1 1,-1-1-1,1 0 1,0 1-1,-1-1 1,1 1-1,-1-1 1,1 1 0,0-1-1,-1 1 1,1-1-1,0 1 1,0-1-1,-1 1 1,1-1-1,0 1 1,0-1 0,0 1-1,0 0 1,0-1-1,0 1 1,0 0-1,-7 61 850,6-43-682,-3 108 144,4-95-104,-2 151 137,2-139-212,2 221 107,-2-213-160,0 163 43,0-180-308,-1 8-450,-11 70 0,10-106 245,0-6-438,-2-11-427,3 7 1163,-4-21-392,4 12-461,15-53-197,-9 45-1367,3-20-6388,-19 93 6564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1295 1 14520,'0'0'4417,"-9"2"-3585,-26 6-572,16-6 208,-111 2 105,98-4-538,-147 2 31,136-2 34,-217 11 32,208-8-72,-184 27 14,196-23-68,14-2-21,-114 25-232,126-26-14,-20 9 1,30-12 127,1 1 0,-1-1 0,1 1 0,0 0 0,0 0 0,0 0-1,0 1 1,0-1 0,0 1 0,1-1 0,-1 1 0,1 0 0,-4 5 0,6-8 77,0 1-1,0-1 1,0 0 0,0 1 0,0-1-1,-1 0 1,1 1 0,0-1 0,0 1-1,0-1 1,0 0 0,0 1 0,0-1 0,0 1-1,0-1 1,0 0 0,1 1 0,-1-1-1,0 0 1,0 1 0,0-1 0,0 0 0,0 1-1,1-1 1,-1 0 0,0 1 0,0-1-1,1 0 1,-1 1 0,0-1 0,1 0 0,-1 0-1,0 1 1,1-1 0,14 6-312,38 6-1897,-4-1-7415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505 122 13624,'-2'-4'211,"1"1"0,-1-1 0,0 1 1,-1 0-1,1 0 0,0 0 0,-1 0 0,-5-5 1,-24-17 2273,28 22-2342,-5-3 76,0 0 0,-1 1 0,-13-7 0,13 8-182,6 2-23,0 0 0,0 0 0,0 1 0,0-1 0,0 1 0,-7-1 0,-3-1 1,-27-7 11,39 10-19,1-1 1,-1 1-1,0 0 0,1 0 1,-1 0-1,0-1 1,1 2-1,-4-1 0,-97 18 95,100-18-91,0 0-1,0 1 1,0-1 0,1 1 0,-1 0 0,0-1-1,0 1 1,1 0 0,-3 2 0,-82 63 127,84-64-136,1-1 0,-1 0 0,1 0 0,0 1 0,-1-1 0,1 1 0,0-1 0,0 1 0,0-1 0,0 3 0,-47 112 38,47-113-34,0 0 1,0 0 0,1 0-1,-1 0 1,1 0 0,-1 5-1,5 134 80,-4-138-57,1 0 1,-1 0 0,1 0-1,3 7 1,48 115 179,-50-123-187,-1 0 0,1 0 1,0 0-1,0 0 0,5 5 0,-7-8-22,51 52 134,9-3-86,-60-49-48,2 1 8,-1 1 0,1-1 1,-1 0-1,1 0 0,-1 0 1,1 0-1,0 0 0,-1-1 0,1 1 1,0 0-1,0-1 0,2 1 1,6 1 19,1 0 0,-1 0 0,13-1 0,-17-1-26,-1 0 0,1-1 0,-1 0 0,1 0 0,-1-1 0,0 1 0,1-1 0,-1-1 0,0 1 0,5-4 0,6-4-1,-1-1-1,0-1 0,25-26 0,23-32-4,-62 68 3,26-32-19,87-139-5,-96 142 20,47-91-1,-57 104-14,-6 12 9,0 1 0,0 1 0,-1-1 0,0 0 0,0 0 0,0 0 0,0-7 0,-1 11-4,0 1-1,0 0 0,0-1 0,-1 1 1,1 0-1,0 0 0,0-1 1,0 1-1,0 0 0,-1 0 0,1-1 1,0 1-1,0 0 0,-1 0 1,1-1-1,0 1 0,-1 0 0,1 0 1,0 0-1,0 0 0,-1-1 1,1 1-1,0 0 0,-1 0 0,1 0 1,0 0-1,-1 0 0,1 0 0,0 0 1,-1 0-1,1 0 0,0 0 1,-1 0-1,1 0 0,0 0 0,-1 0 1,1 0-1,-1 1 0,1-1-4,-6 1-262,0 1-1,1 0 1,-1 0-1,1 1 1,-6 2-1,-18 9-2291,9-5-5799,47-21 6289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8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60 506 14968,'-1'5'1448,"-5"63"145,0 30-27,5-58-1471,-1-11 220,-3 130 62,4-119-402,-9 213-6,8-203 4,-8 172-9,8-185 16,-5 143 40,7-166 77,0-14 4,0-9 49,0-27-60,0-81-4,0 82 34,0-76 0,-2-18-85,1 76 18,-3-224 23,4 222-16,6-196 16,-3 206-54,5-20-7,21-80 0,-18 114-14,1 0 1,1 0-1,2 1 0,1 1 0,22-31 0,-32 50-1,1 1 1,0 0-1,14-14 0,-10 14 0,0 1 1,0-1-1,23-10 0,37-14-2,-56 27 1,0 0 0,1 1 0,-1 1 0,1 1 0,0 0 0,0 1 0,19 0 0,-26 2 0,1 1 1,0 0-1,-1 0 1,1 1-1,-1 0 1,0 1-1,1 0 1,-1 1-1,-1 0 1,1 0-1,0 1 1,13 9-1,-3 2 4,23 24 0,-32-26 23,40 86 36,-48-97-44,-1 0 1,0 0-1,0 0 1,-1 0-1,1 0 1,0 0-1,-1 6 1,8 88 133,-6 15-92,-2-106-36,0 0 1,0 0 0,0 0-1,-1 0 1,-3 9 0,4-15-25,-27 105 152,-12-1-102,38-99-37,-1-1 0,0 0-1,0 0 1,0 0 0,-1 0-1,0 0 1,-2 4 0,-15 18 39,-24 23 1,-32 16-8,71-61-20,1-1-1,0 0 0,-1 0 0,-9 4 1,14-7-25,-25 12 62,-32 10 1,32-15-88,-35 5 1,60-12 24,-29 5-374,-1-2 97,-45 1 0,45-3-2669,-32 5-7235,145-13 7663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126 150 11384,'0'0'3857,"5"1"-3085,57 5 453,-44-5-1280,24 3 1,-39-3 25,-1-1 0,1 1 1,0-1-1,0 0 0,0 0 0,0 0 1,0 0-1,4-2 0,-6 2 27,0 0 1,0-1-1,0 1 0,0-1 1,0 0-1,0 1 0,-1-1 0,1 0 1,0 0-1,0 1 0,0-1 0,-1 0 1,1 0-1,0 0 0,-1 0 1,1 0-1,-1 0 0,1 0 0,-1 0 1,1 0-1,-1 0 0,0 0 1,1-3-1,-1 1 62,0 0 1,1 0 0,-1 0-1,0 0 1,-1 0-1,1 0 1,0 0-1,-1 0 1,0 0 0,0 0-1,0 0 1,0 0-1,0 0 1,0 0-1,-3-3 1,3 4 27,-1-1-1,1 1 1,-1 0 0,0 0-1,0 0 1,1 1-1,-1-1 1,0 0 0,-1 1-1,1-1 1,0 1 0,0 0-1,-1 0 1,1 0 0,0 0-1,-1 0 1,-4-1-1,3 2 3,-1 0 0,1 0 0,0 1 0,-1-1 0,1 1 0,0 0 0,0 0-1,0 1 1,0-1 0,0 1 0,0 0 0,-6 3 0,-6 4 127,-8 1 4,23-10-211,0 0 0,1 0 0,-1 1 0,0-1 0,0 0 0,1 0 0,-1 0 0,0 0 1,0 0-1,0 0 0,1 0 0,-1 0 0,0-1 0,0 1 0,1 0 0,-1 0 0,0-1 0,0 1 0,0-1 0,-2 0 16,-1 0-18,1-1 0,-1 1-1,1-1 1,0 0 0,0 0 0,0 0 0,0 0 0,0-1 0,-5-4 0,3 2-149,0 0 0,-12-8 0,5 4 6,-20-13-3124,11 8-6188,49 33 7119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110 372 12376,'0'0'1433,"-1"10"-234,-3 47-39,-4 56-165,6-84-615,-14 157 79,11-140-446,-23 233 41,22-224 132,-19 174 85,21-193-36,-6 98 601,11-163-514,2-86-30,-2 78-192,3-82 0,2-20-72,-4 82 14,18-220 32,-15 223 28,12-203 35,-16 246-119,0 0 0,3-14-1,18-78 37,5 11-40,-26 87-9,1 0-1,0 0 0,0 1 0,4-8 1,-6 12-5,12-22 12,16-20 1,-19 30-12,1 1 1,0 0-1,17-14 0,-13 15-1,0 1-1,1 0 0,0 0 1,0 2-1,28-11 0,-41 18-1,0-1 0,1 0 0,-1 1 0,0-1 0,0 1 0,0 0 0,1-1 0,-1 1 0,2 1 0,63 2-18,4 10 12,-71-13 8,3 0-2,-1 1 0,1 0 0,0-1-1,-1 1 1,1 0 0,-1 0 0,1 1 0,3 2-1,-6-4 3,64 41-20,-49-29 19,0 1 0,26 29-1,-26-21 3,0 1-1,-1 1 1,-2 0-1,17 41 1,-27-60 1,-1-1 0,0 1 0,0-1 0,0 1 1,0-1-1,0 6 0,5 62 16,-11 2 16,5-73-34,0 2 11,0 0 0,0 0 1,0 0-1,-1 0 0,1-1 0,-1 1 1,0 0-1,1 0 0,-1 0 1,0 0-1,0-1 0,-1 3 0,-7 10 38,0 0 0,-12 14 0,7-13-32,-25 20-1,38-33-14,-2 0 1,1 0-1,0-1 0,0 1 0,0-1 0,-1 1 0,1-1 0,-1 0 1,-3 1-1,6-2-2,-20 8 12,-36 8 1,-33-4-30,81-11-21,0-1 0,-11 0 0,-66-7-75,-2-10-91,87 17 204,-28-7-905,8-1 531,1 0-1,-24-14 1,21 11-1986,-28-12-6460,116 53 6626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2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328 0 12192,'31'48'213,"-26"-40"240,-9-7 162,-10-2-261,-1-1 0,0 0-1,-18-6 1,33 8-344,-2-1 77,0 0 0,0 1 0,0 0 0,0-1-1,0 1 1,0 0 0,-4 0 0,-97 10 821,101-10-865,0 1 1,0-1-1,0 1 1,-1-1-1,1 1 1,0 0-1,-2 1 1,-19 10 168,-37 27 0,59-37-211,-1-1-1,1 0 1,-1 0 0,1 1 0,0-1 0,-1 1 0,-1 2-1,-8 14 7,1 1 0,-10 26-1,19-44 0,1 1 0,-1-1 0,1 1 0,0-1 0,-1 1 0,1 0 0,0-1 0,0 1 0,0 2 0,2 23 56,7 40 0,-8-66-35,-1 1-1,0 0 0,1-1 0,-1 1 0,1-1 0,0 1 0,0-1 1,-1 1-1,3 1 0,16 23 157,27 29 0,-45-54-163,0 0 0,0 0 0,0 0 0,0 0 0,1 0 0,-1 0 0,0 0 0,1 0 0,-1-1 0,1 1 0,1 0 0,-3-1-20,14 6 120,22 6 0,22-2-13,-56-10-70,1 1 0,-1-1 0,1 0-1,-1 0 1,1 0 0,-1 0 0,3-1 0,25-5 169,49-18 1,-77 23-168,1 0 0,-1 0 0,0 0 0,0 0 0,0 0 0,4-4 0,15-13 153,36-42-1,-45 42 82,-11 16-244,5-10 25,0 0 0,-1 0 1,-1 0-1,0-1 0,0 1 0,3-24 0,-6 18-43,-1 0 0,-1-20-1,-3 26-248,1 7 177,0 0 0,0 0 0,-1 0 0,1 1 0,-1-1 0,-7-5 0,11 10 27,0-1-1,-1 1 0,1 0 1,0 0-1,-1 0 1,1-1-1,0 1 1,-1 0-1,1 0 1,0 0-1,-1 0 1,1-1-1,0 1 1,-1 0-1,1 0 0,0 0 1,-1 0-1,1 0 1,0 0-1,-1 0 1,-1 0-14,1 0 0,-1 0 1,1 0-1,-1 1 0,1-1 1,-1 0-1,1 1 0,-1-1 1,1 1-1,0-1 0,-3 2 1,-20 9-2585,3-3-6064,49-18 6531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317 628 14072,'0'36'1169,"0"37"461,0 31-1164,0-80-420,-4 112 13,3-108-46,-12 113 10,10-114 12,1-13 11,-15 101 354,0-51 52,17-64-444,0 1-1,0-1 1,0 0-1,0 0 1,0 0-1,0 1 1,0-1-1,0 0 1,0 0-1,0 1 1,0-1-1,0 0 1,-1 0-1,1 0 1,0 1-1,0-1 1,0 0-1,0 0 1,-1 0-1,1 0 1,0 1-1,0-1 1,0 0-1,0 0 1,-1 0-1,1 0 1,0 0-1,0 0 1,-1 0-1,1 0 1,0 0-1,0 0 1,0 0-1,-1 1 1,1-1-1,0 0 1,0 0-1,-1-1 1,1 1-1,0 0 1,0 0-1,-1 0 1,1 0-1,0 0 1,0 0-1,0 0 1,-1 0-1,1 0 1,0 0-1,0-1 1,0 1-1,-1 0 1,1 0-1,0 0 0,0 0 1,0-1-1,0 1 1,-1 0-1,1 0 1,0 0-1,0 0 1,0-1-1,0 1 1,0 0-1,0 0 1,0-1-1,0 1 1,0 0 2,-8-18 77,6 3 86,-7-111 42,8 88-180,0-78 3,1-20-23,0 79 18,4-245 15,-3 244-6,11-191 28,-12 240-42,0 0-1,4-14 0,-4 23-27,18-85 85,5 12-16,-22 71-45,-1 0 0,1 0-1,0 0 1,-1 0 0,1 0-1,0 1 1,0-1-1,0 0 1,1 1 0,1-3-1,-3 4-23,5-7 65,1 1 0,1 0 0,11-9 0,-12 12-49,0-1-1,0 1 0,0 0 0,11-3 0,-17 6-15,1 0 7,0 0-1,0-1 1,0 1-1,0 0 0,0 0 1,0 0-1,0-1 0,0 1 1,0 0-1,0 0 1,0 0-1,0 1 0,0-1 1,0 0-1,0 0 1,0 0-1,0 1 0,1 0 1,10 2 34,0 1 1,20 10 0,32 26 11,-64-40-53,3 2 18,0 0-1,0 0 1,-1 1-1,1-1 1,-1 0-1,1 1 1,2 4-1,51 68 123,-2 16-100,-49-84-25,-2 0 0,1 1 0,2 7 0,-6-15-15,32 95 60,-8 6-42,-24-101-18,2 5 4,-1 0 1,-1 0 0,1 0-1,-1 0 1,0 7 0,-5 69 27,3-70-31,0 0 0,0-1 0,-1 0 0,-1 1 0,0-1 1,-8 15-1,7-17-1,0-1 1,-1 0 0,0 0-1,0-1 1,0 1 0,-1-1-1,0-1 1,-12 8 0,1-2-10,-31 13 1,45-22-4,0-1 0,1 1-1,-1-1 1,0 0 0,0 0 0,-6 1 0,-77 8-70,-8-10-78,58-3-560,-126-23-266,114 17-1694,-50-6-6200,231 35 6691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0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71 13808,'1'-13'635,"-2"-10"1399,1 20-1812,-1 0 0,0 0-1,0 0 1,0 0 0,0 0 0,-1 1 0,1-1 0,-1 0 0,-3-4-1,5 7-212,0 0-1,0 0 1,0 0-1,0 0 1,0 0-1,0 0 1,0 0 0,-1 0-1,1-1 1,0 1-1,0 0 1,0 0-1,0 0 1,0 0-1,0 0 1,0 0-1,0 0 1,-1 0-1,1 0 1,0 0-1,0 0 1,0 0-1,0 0 1,0 0-1,0 0 1,-1 0-1,1 0 1,0 0-1,0 0 1,0 0-1,0 0 1,0 0-1,0 0 1,0 0-1,-1 0 1,1 0-1,0 0 1,0 0-1,0 1 1,0-1-1,0 0 1,0 0-1,0 0 1,0 0-1,0 0 1,-1 0-1,-39 24 478,39-23-484,1-1 0,-1 1 0,0 0 1,0-1-1,0 1 0,0 0 0,1 0 1,-1 0-1,0 0 0,1 0 0,-2 1 0,-60 96 40,48-72 6,-49 129 25,60-147-55,0 0 1,-3 16-1,-19 98 40,2 13-15,21-121 34,-1 25 1,1 81 80,9-2-110,-6-111-27,-1 1-1,2 0 0,2 12 1,24 74 64,9-8-54,-34-80-15,0 0 1,1 0 0,4 7-1,-8-13-16,52 70 67,6-8-74,-53-58-17,-1 1-1,1-1 0,6 4 1,-11-8 24,65 43-95,4-8-120,-67-34 93,1 0-1,0 0 1,0 0-1,0 0 1,0 0-1,0 0 1,5 0-1,62 5-857,2-10 732,-69 4 223,0 0-1,-1 0 0,1-1 0,0 0 0,-1 1 0,1-1 0,-1 0 1,1 0-1,2-2 0,-5 3 26,75-39-255,33-32-1882,61-32-8296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1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13536,'11'8'51,"31"31"1370,42 40 214,-64-57-813,93 119 271,-106-131-836,11 18-1,52 89 258,7 16-408,-70-120-95,12 27 0,34 90 14,-4 26-20,-38-112-5,6 49 0,-10 11-53,-7-100 20,1 0 0,-1 0 0,0 0-1,-1 0 1,1 0 0,-1 0 0,-1 5 0,2-9 33,-6 23-131,-13 35 0,11-40 2,-22 33 0,30-51 129,-1 3-129,-1 0-1,0 0 1,0 0 0,0-1 0,0 1 0,-1-1 0,-2 3-1,5-5 130,-16 14-516,-25 17-1,20-18 388,-25 11 1,46-24 128,-8 5-700,-1-1 0,-12 11 0,-54 35-6940,174-117 5743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6.2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1 24575,'0'2'0,"0"0"0,-1 0 0,1 0 0,-1-1 0,1 1 0,-1 0 0,-1 2 0,-3 8 0,0 9 0,1 1 0,-2 39 0,5 47 0,1-69 0,1 231-1365,-1-259-5461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0 252 15328,'1'-2'73,"12"-36"-61,-8 20 3033,-3 15-2750,-1 1 0,0 0 0,1 0 0,0 0 0,-1 1 0,1-1 1,0 0-1,0 1 0,3-3 0,53-37 131,-41 31-406,98-37 58,-88 38 190,123-31 96,-120 33-178,118-10 52,-121 16-172,92 4 18,-98 0-64,-11-1-52,4 1-39,0 0 1,-1 1 0,0 0-1,0 1 1,14 7 0,-19-7-63,0 0 0,0 0-1,-1 1 1,8 8 0,-14-14 65,-1 1-1,0-1 1,1 1-1,-1-1 1,1 1-1,-1-1 1,0 1 0,1-1-1,-1 1 1,0 0-1,0-1 1,0 1-1,1 1 1,0 3-82,-1 0 1,1 1-1,-1-1 1,0 1-1,-1-1 1,1 1-1,-4 9 1,4-14 125,-1 0 0,1 0 0,0 0-1,-1 0 1,1 0 0,0 0 0,0 0 0,-1 0 0,1 0 0,0 0 0,0 0 0,0 0 0,0 0 0,0 0 0,1 0 0,-1 0 0,0-1 0,1 3 0,2 6-2401,0 8-9194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114 275 15064,'8'-8'369,"2"-3"1754,13-19 0,-23 30-2092,0 0-1,0 0 1,0 0 0,0 0-1,-1 0 1,1 0-1,0 0 1,0 0-1,0 0 1,0 0-1,-1 0 1,1 0-1,0 0 1,0 0-1,0 0 1,0 0-1,-1 0 1,1 0-1,0 0 1,0 0-1,0 0 1,0 0 0,-1 0-1,1 0 1,0 0-1,0 0 1,0 0-1,0-1 1,0 1-1,-1 0 1,1 0-1,0 0 1,0 0-1,0 0 1,0-1-1,0 1 1,0 0-1,0 0 1,0 0 0,0 0-1,0-1 1,0 1-1,-1 0 1,1 0-1,0 0 1,0 0-1,0-1 1,0 1-1,0 0 1,0 0-1,1 0 1,-1 0-1,0-1 1,0 1-1,0 0 1,0 0 0,0 0-1,0 0 1,0-1-1,0 1 1,0 0-1,0 0 1,0 0-1,1 0 1,-1 0-1,0-1 1,0 1-1,-2 3-50,-7 11 7,1-1-42,1 0 1,-8 18-1,4-2-19,1 0 0,-6 35 0,12-47 37,2 1 0,0-1 0,1 1-1,1-1 1,3 25 0,3-11-5,-5-29 40,-1 0-1,1 0 1,0 0 0,0-1 0,0 1-1,0 0 1,0 0 0,0-1 0,0 1-1,0-1 1,1 1 0,-1-1 0,3 3-1,-3-4 3,0 0 0,-1 1 0,1-1 0,-1 0 0,1 1 0,0-1 0,-1 0 0,1 0 0,0 0 0,0 0 0,-1 0 0,1 0 0,0 0 0,-1 0 0,1 0 0,0 0 0,-1 0 0,1 0-1,0 0 1,-1-1 0,1 1 0,0 0 0,-1 0 0,1-1 0,0 1 0,-1-1 0,1 1 0,-1 0 0,1-1 0,-1 1 0,1-1 0,-1 1 0,1-1 0,0 0 0,1-2 1,0 0 0,-1 0 1,1 0-1,0 0 1,1-7-1,7-27 32,-3-1 0,4-40 0,-10 74-29,0-15 104,-3-39-38,-3 0 0,-2 0 0,-24-94 0,31 152-71,-4-11 7,-6-17 1,9 25-12,0 1 1,0 0-1,-1-1 1,1 1 0,-1 0-1,1 0 1,-1 0-1,0 0 1,0 0 0,0 0-1,0 1 1,-4-4-1,4 5-122,0 4-46,-32 62-313,23-45-2404,-10 19-6767,49-93 7275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8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1294 16855,'15'84'290,"-12"-62"1156,3 125 484,-6-108-964,-10 213 290,6-201-774,-29 184 67,27-196-714,-21 102-71,23-125 22,4-15 182,-5 11-125,5-12 156,-1 0-1,1 0 1,0 0-1,0 1 1,0-1-1,0 0 1,0 0-1,-1 0 1,1 0-1,0 0 0,0 0 1,0 0-1,0 1 1,-1-1-1,1 0 1,0 0-1,0 0 1,0 0-1,-1 0 1,1 0-1,0 0 1,0 0-1,0 0 1,0 0-1,-1 0 0,1 0 1,0 0-1,0 0 1,0 0-1,-1-1 1,1 1-1,0 0 1,0 0-1,0 0 1,0 0-1,-1 0 1,1 0-1,0 0 1,0 0-1,0-1 0,0 1 1,0 0-1,-1 0 1,1 0-1,0 0 1,0-1-1,0 1 1,0 0-1,0 0 1,0 0-1,0 0 1,0-1-1,0 1 0,0 0 1,-2-10-84,2-97-31,1 69 24,4-90 4,3-26 65,-5 85-4,4-115 1,1-17 19,-5 121 2,5-325 19,-6 326 68,5-287 34,-7 351-94,1 0 1,3-18 0,18-100 49,8 18-56,-28 109-15,-1 1 0,1 0 1,0 0-1,0 0 0,5-8 1,-7 13-2,49-77 12,-44 69-12,1 1 0,0 0 1,0 0-1,1 1 0,0 0 0,0 0 1,0 1-1,13-8 0,-12 10 0,0 0 0,0 0 0,0 1 0,1 0 0,-1 0 0,1 1 0,-1 0 0,1 1 0,-1 0 0,12 1 0,2 1 1,40 11 0,-61-13-1,3 1 0,0 0 1,0 0 0,-1 0 0,1 1 0,0-1 0,0 1-1,5 4 1,-9-6-1,86 56 7,-1 19 37,-85-75-44,4 4 27,0-1 0,-1 1-1,1 0 1,-1-1 0,0 1 0,0 1 0,2 4 0,-5-9-27,54 99 218,-8 11-140,-44-105-54,0 1 0,0-1 0,0 1 0,-1 0 0,0-1 0,0 7 0,8 100 148,-16 3-91,7-115-81,-1 6 39,0 0 0,0 0 0,0 0-1,0 0 1,-4 7 0,-33 87 195,-14-7-170,48-86-42,0 0 0,-1-1 0,-8 9 0,13-15-22,-75 82 92,-10-6-71,52-49-6,-149 89-375,88-72-146,94-44 486,-1 0-1,1 1 0,0-1 1,-1 0-1,1 0 0,0 0 1,-1 0-1,1 1 0,-1-1 1,1 0-1,0 0 1,-1 0-1,1 0 0,-1 0 1,1 0-1,0 0 0,-1 0 1,1 0-1,-1 0 0,1 0 1,0 0-1,-1 0 0,1-1 1,-1 1-1,1 0 1,0 0-1,-1 0 0,1 0 1,0-1-1,-1 1 0,-1-2-23,0 0 0,0 0 0,0 0-1,0-1 1,1 1 0,-1-1 0,1 1 0,-1-1-1,1 1 1,0-1 0,0 0 0,0 1-1,0-1 1,1 0 0,-1 0 0,1 0 0,-1-4-1,1 5-205,0 1-1,0-1 1,0 1-1,0-1 1,-1 1-1,1 0 1,-1-1-1,1 1 0,-1 0 1,-1-2-1,-11-27-10352,31 69 7959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1 14704,'-3'6'1640,"-34"71"171,29-57-949,-25 89 255,28-84-722,-8 114 87,14-109-460,21 121 50,-20-144-3,0 1-1,4 10 1,69 164 214,-74-178-258,1 0 0,0 0-1,1 0 1,-1 0 0,1 0 0,3 4-1,-6-8-24,53 60 174,5-11-106,-57-48-56,0 0 0,1 0 0,-1 0 0,0 0 0,1 0 0,-1-1 0,1 1 0,-1 0 0,1 0 0,-1-1 0,1 1 0,-1-1 0,3 1 0,4 0 22,-1 0 0,1 0 1,-1 0-1,14-2 1,-15 0-32,-1 0 0,1 0 0,-1-1 0,1 0 0,-1 0 1,0 0-1,0-1 0,0 1 0,0-1 0,6-5 0,6-7-3,-1 0 0,-1 0 0,21-26 1,24-40-10,-58 78 8,25-39-46,34-69 1,-4-11 30,-57 122 16,20-46-32,47-160 10,-57 172 84,-8 25-22,9-32 164,7-46 0,-16 67 108,-3 14-276,0 5 32,-1 6 244,-10 84 94,11-84-357,1-1-1,-1 0 0,1 1 0,1 6 1,11 183 280,-11-186-286,0-1 1,0 1-1,3 11 0,22 78 131,13 16-140,-11-54-84,40 66-1,-67-122-12,1 0-1,0 0 1,0-1 0,-1 1-1,2-1 1,-1 1 0,5 3-1,-7-6 64,14 13-253,22 15 0,-23-21 169,-1 0 0,16 6 0,-27-12 44,1-1 0,-1 1 1,0-1-1,0 0 1,0 1-1,1-1 1,-1 0-1,0 1 0,0-1 1,1 0-1,-1 0 1,0 0-1,0 0 1,1-1-1,-1 1 0,0 0 1,0 0-1,2-1 1,-3 1 39,17-3-250,0-1 1,20-8 0,-11 1 153,26-15 0,-43 21-816,0 0 1,18-5-1,62-23-9386,-207 77 7734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651 9 16408,'0'0'1687,"-6"-1"-280,-18-5-946,23 5-379,0 1 0,0 0 0,0 0 0,-1 0-1,1 0 1,0 0 0,0 0 0,0 0 0,-1 0 0,0 0-1,-102 18 1085,100-18-1081,1 1 0,-1 0 1,1 0-1,-7 3 0,-106 56 419,94-46-542,8-6 23,-15 9-2,-44 34-1,65-44 17,-2 0 1,0 1 0,1 0 0,0 0 1,1 1-1,-11 14 0,13-13 7,0 0 1,-8 18-1,13-20 59,1-6-46,0 0-15,1-1 1,-1 1-1,0-1 1,1 1-1,-1-1 0,0 1 1,1-1-1,0 1 1,-1-1-1,1 0 0,0 1 1,0-1-1,0 0 1,0 1-1,0-1 0,0 0 1,0 0-1,0 0 1,0 0-1,0 0 0,1 0 1,-1 0-1,0-1 0,1 1 1,2 1-1,12 4 24,1-1-1,20 4 1,60 12 28,-77-16-52,1 1 15,79 38 11,-97-43-25,-1 1-1,1-1 1,-1 0-1,0 1 1,5 3-1,71 70 43,-76-73-42,0 0 0,0 0-1,-1 0 1,1 1 0,-1-1 0,2 3-1,11 26 24,13 46 0,-26-74-21,0 0 0,0 0 0,-1 0 0,0 1 0,1 3 0,-1-7-8,0 18 26,-1 19 0,-8 22 15,8-57-22,1 0 1,-1 1-1,1-1 0,-1 0 1,0 1-1,0-1 0,-2 3 1,3-5-20,-8 15 79,-12 17 0,-18 12-31,38-44-48,-2 2 9,1 0 0,-1-1 0,1 1 0,-1-1 0,0 1 0,0-1 1,0 0-1,-3 2 0,5-3-9,-53 27 85,-9-6-66,38-16-11,-88 5-51,110-10 19,0 1 0,0-2 0,0 1 0,0 0 0,0 0 1,1-1-1,-1 1 0,0-1 0,0 1 0,0-1 0,-2-1 0,-66-32-262,-3-13 108,73 47 178,-2-1-50,0 0 1,1 0-1,-1 0 0,0-1 0,0 1 0,1-1 0,-1 0 0,1 1 0,-1-1 0,1 0 1,-2-2-1,-3-5-99,1 0 0,0-1 1,-6-14-1,8 15 113,1-1 0,0 0 0,-1-17 0,3 27 36,-1-4-390,1 0 1,-1 0-1,0 0 0,0 0 0,0 1 1,-3-7-1,-19-54-10142,54 150 7906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16583,'18'61'284,"-13"-43"1138,17 104 478,-17-85-952,10 83 4,0 19-675,-9-78 158,3 103 3,-2 49-348,4 188-54,-9-331 112,13 249 52,-12-266-114,2 56 1,0-18-44,-4-63 85,4 52 32,-4-76-158,1-5 2,-2 1-4,1-2 1,0 1 0,1-1 0,-1 0 0,0 1-1,0-1 1,0 0 0,1-3 0,15-45 0,38-125-7,-54 170 0,1-1 0,0 1 1,0 0-1,0 0 1,4-5-1,43-75-27,-30 56 30,32-38-1,-32 47 7,1 2-1,1 0 0,0 1 1,46-27-1,-65 42 3,0 1 0,-1 0-1,1 0 1,0 0 0,0 0 0,0 1-1,0-1 1,0 0 0,0 1-1,0-1 1,0 1 0,4 0 0,-6 0-5,15-2 21,0 1 1,25 2 0,-23 1 3,-1 1 0,22 7 0,-38-10-25,2 1 19,0-1 0,-1 1 0,1-1 0,0 1 0,-1 0 1,1 0-1,0-1 0,-1 1 0,1 0 0,-1 1 0,0-1 1,1 0-1,-1 0 0,0 0 0,3 3 0,13 16 135,25 32-1,14 41-73,-56-93-80,6 11 47,7 18 1,26 73 50,-6 9-80,-22-67-30,24 169-171,-35-208 59,1 0 1,-1-1-1,1 1 0,1 0 1,-1-1-1,3 7 1,73 158-945,-54-119-1811,23 51-8115,-107-236 8254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611 14 14968,'-3'-2'85,"0"0"1,0 0-1,-1 1 1,1-1-1,-1 1 1,1 0-1,-1 0 1,0 1 0,1-1-1,-1 1 1,0-1-1,1 1 1,-1 0-1,0 1 1,1-1-1,-1 1 1,0-1-1,1 1 1,-1 0 0,1 0-1,-1 1 1,1-1-1,-4 3 1,-12 9 316,1 1 1,0 1-1,-21 24 1,32-33-353,-15 18 918,-42 48 4,14-10-709,3 3 1,2 1 0,-52 107-1,40-41 233,24-26-332,31-101-135,1 0-1,0 0 1,0 0 0,0 1-1,0-1 1,1 8-1,0 103 172,13 2-109,-13-118-91,1 8 51,0 0-1,1 0 1,0 0 0,3 9-1,42 111 204,16 1-173,-35-80 74,-28-49-155,75 109 158,7-9-88,-73-89 23,14 12 0,53 45 94,0-12-196,-71-52-50,0-1 1,1 0 0,8 4-1,60 23-174,-2-12 6,-68-17 78,0-1-1,0 1 0,0-1 0,0 0 0,5 0 1,-9 0 148,22 0-446,25-5 0,-25 1 294,23-8 1,-35 9-829,-1 1 0,13-2 0,59-9-8889,-190 31 7434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9.4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15064,'55'19'264,"57"28"2603,-85-35-2627,-22-10-44,0 0 0,-1 1 0,1-1 0,5 5 0,142 106 1079,-146-109-1193,-1 0 1,0 1-1,-1 0 1,1 0-1,6 9 1,-11-14-83,99 130 498,8 26-355,-97-141-72,0 0 0,10 25 0,-20-40-71,91 193 214,-33-52-165,42 157 0,-68-179 4,29 225 0,-50-208-36,-11-136-17,0 9 4,1 1-1,-2-1 1,-1 16 0,-18 108 14,-15-5-99,35-128 81,-3 10-142,-1 1 0,-9 18 1,13-29 141,-62 120-422,-12-5 234,74-115 188,-43 70-2898,-39 72-7137,191-331 7553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1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1 5024,'0'0'0,"-3"27"0,2 14 0,-5 25-3288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1726 158 5208,'29'-44'2368,"26"-41"3226,-39 59-4155,-12 23-694,-8 7 270,-41 35-354,31-29-428,-83 39 91,93-48-280,0 1 0,1-1 0,-1 1 0,-6 0 0,-144 24 260,115-23-104,-79-3 0,-16-4-94,81-1 220,-210-37 121,212 33-174,-186-29 79,228 37-321,1-1-1,-1 2 0,-9-1 1,-181 7 123,194-5-150,0-1-1,0 1 0,0 0 1,0 0-1,-6 2 0,-74 27 17,3 8-145,54-22-522,-85 75-271,105-82 615,7-5-108,1-3 380,1 0-1,-1 0 0,0 0 0,1 0 0,-1 0 0,1 0 0,-1 0 0,1 0 1,-1 0-1,1 0 0,0-1 0,-1 1 0,1 0 0,0 0 0,0-1 1,-1 1-1,1-1 0,0 1 0,0 0 0,0-1 0,0 0 0,0 1 0,0-1 1,2 1-1,1 0 19,0 0 1,0-1-1,0 1 1,6-1 0,-6 0-19,-3 0-132,1 0 0,-1 0 0,0 0 0,1 0 0,-1 0 0,0 1 0,1-1 0,-1 0 0,0 1 0,0-1 0,1 1 1,0 1-1,27 11-7812,-67-31 5990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2131 159 15240,'-21'-18'290,"19"17"-108,1 0 0,-1 0-1,1 0 1,-1 0-1,0 0 1,0 0 0,-2 0-1,-137-59 1758,135 57-1695,0 1-1,0-1 1,-13-1 0,-201-40 1024,204 41-1034,-22 0 0,-120-5 238,-14 6-415,103 3-244,-262 23-146,268-16-212,-221 42-326,230-41-236,-215 29-279,189-27-879,-82 13-5917,377-55 6152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1 14616,'-37'36'286,"37"-36"-233,0 1 0,0-1 0,-1 0 1,1 1-1,0-1 0,0 0 0,-1 0 0,1 1 0,0-1 0,-1 0 0,1 0 0,0 1 0,-1-1 0,1 0 0,-1 0 1,1 0-1,0 0 0,-1 0 0,1 1 0,-1-1 0,1 0 0,0 0 0,-1 0 0,1 0 0,-1 0 0,0-1 1,-12 0 419,-1-1 1,1 0-1,-16-5 1,28 6-407,0 1 0,0 0 1,0-1-1,0 1 0,0 0 0,0 0 0,0 0 1,-1 0-1,1 0 0,0 0 0,0 0 0,-2 0 0,-91 17 1047,92-17-1067,-1 1-1,0 0 1,1-1 0,0 1 0,-1 0 0,-2 2 0,-93 54 349,95-55-398,1-1 0,0 1 1,0-1-1,0 1 0,0 0 0,-2 3 1,-56 76-13,59-80 13,0 0-1,1 1 1,-1-1-1,0 0 1,1 1-1,-1-1 1,1 0-1,-1 1 1,1-1-1,0 0 0,0 1 1,-1 1-1,1-3 2,-1 14-10,0 26 0,3-23 7,5 23 0,-7-40 3,0 2-2,1 1 0,-1-1 0,1 1 0,0-1 0,0 1 0,2 4 0,27 43-11,-22-38 13,1-1-1,0 0 1,13 11 0,-8-11 6,0 0 1,1-1 0,1-1-1,0 0 1,28 10 0,-41-17 21,0-1 0,0 0 0,0 0 0,0-1 0,5 2 0,-8-2-28,18 2 86,18 0 0,-19-2-54,20-4 0,-37 4-32,2 0 16,0-1 0,0 1 1,0 0-1,0-1 0,0 0 0,0 1 1,0-1-1,3-2 0,44-24 131,0-9-106,-49 36-41,17-16 62,-2-1 13,0-1 1,-2 0 0,15-26-1,-26 40-20,36-66 396,-25 32-137,-12 38-308,-1 0 0,0 0 0,0 0 0,0 0 0,0 0 0,0-1 0,0 1 0,0 0 0,0 0 0,0 0 0,0 0 0,0 0 0,0 0 0,0-1 0,0 1 0,0 0 0,0 0 0,0 0 0,0 0 0,0 0 0,0-1 0,0 1 0,0 0 0,0 0 0,0 0-1,0 0 1,0 0 0,0 0 0,0-1 0,0 1 0,0 0 0,0 0 0,-1 0 0,1 0 0,0 0 0,0 0 0,0 0 0,0-1 0,-3 2 41,2 2-32,0-1 0,0 0 0,0 0 0,0 0 0,0 1 0,1-1-1,-1 0 1,1 1 0,-1-1 0,1 0 0,0 1 0,0 3 0,0-1-19,-2 34 18,1 43-86,3-67-286,20 62-242,-21-76 545,-1 0 0,0-1 1,0 1-1,1 0 1,-1 0-1,1 0 1,-1-1-1,0 1 0,1 0 1,0 0-1,-1-1 1,1 1-1,-1 0 1,1-1-1,0 1 0,11 8-309,-1 0-1,26 12 1,-36-20 355,-1-1-1,1 0 1,-1 0-1,1 1 1,0-1-1,-1 0 1,1 0-1,-1 0 1,1 0 0,-1 1-1,1-1 1,0 0-1,-1 0 1,1 0-1,-1 0 1,1 0-1,-1-1 1,1 1 0,0 0-1,-1 0 1,1 0-1,-1 0 1,1-1-1,-1 1 10,7-2-45,-1 0 0,0-1-1,0 0 1,6-3 0,43-35-2383,29-14-9485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7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0 15512,'0'0'0,"-28"8"0,-17 5 0,-30 10-11160,150-46 11160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1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1690 1 14616,'-7'13'1720,"-33"59"-287,-26 51-957,-15 43 281,-11 30-378,16-21 378,22-40-476,27-64 179,-61 159 0,-13 32-352,57-143-26,-77 212 3,-30 87-33,35-71 87,27-61-70,16-57 70,17-49-47,-39 115 196,6-65 1,73-190-76,-22 56 1,-7 13-172,10-23-157,-42 95-432,70-165 623,1 1-4048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6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15328,'44'182'300,"-31"-128"1199,28 125 1,7 33-994,-26-110 520,42 192 1,6 33-672,-40-193 393,134 534 208,-129-539-688,150 462 105,-150-489-138,40 112 3,-7-29-170,-45-128 34,-21-50-95,74 171 66,-51-124-241,-38-67-1092,-9-13 964,21 25 207,0 0 0,0-1 1,0 1-1,0 0 0,-1-1 1,1 1-1,0 0 0,-1 0 0,1 0 1,0 0-1,-1 0 0,1 0 1,-1 1-1,1-1 0,-1 0 1,0 1-1,-2-1 0,-16-6-2886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16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1360 25 12016,'1'-2'267,"-1"0"0,0 0 0,-1 0 0,1 0 1,0 0-1,-1 0 0,1 0 0,-1 0 0,-1-3 1,2 5-225,0 0 1,0-1 0,0 1 0,-1 0 0,1 0 0,0 0 0,0 0 0,0 0 0,0 0 0,-1 0-1,1 0 1,0 0 0,0 0 0,0 0 0,0 0 0,-1 0 0,1 0 0,0 0 0,0 0-1,0 0 1,0 0 0,-1 0 0,1 0 0,0 0 0,0 0 0,0 0 0,-1 0 0,1 0 0,0 0-1,0 0 1,0 0 0,0 0 0,-1 1 0,-6 4 361,6-5-293,-5 4 161,3-3-240,1 0-1,0 0 1,0 1 0,-1-1 0,1 1 0,-3 3-1,-93 88 759,94-90-688,0 1 0,0-1 0,0 0 0,0 0 0,-8 4-1,-1 0-6,0 3-39,8-6 33,-1 0-1,0-1 0,0 1 1,-7 2-1,-20 8 494,-64 17 0,42-19-165,-41 1-10,86-12-247,0 0 0,-15 4 1,8-1-86,-44 6 254,-35 8-21,36-7 4,43-7-289,9-2 27,0 0-1,-13 1 1,-8 1 35,-64 8 236,80-10-304,9-2-6,-1 0 0,0 0 0,1 0 0,-1 0 0,-8-2 0,-13-3 40,-28-10 0,40 10 118,-26-5 1,25 7-78,-17-6 1,11 1 3,1 1 22,-1 0 0,-31-6 0,36 11 1,0 2-96,15 0-26,1 0 1,-1 0-1,1 0 0,-1 0 0,1 0 1,-1 0-1,1 1 0,-1-1 0,1 0 1,-1 0-1,1 0 0,0 1 0,-1-1 1,1 0-1,-1 0 0,1 1 0,-1-1 1,1 0-1,0 1 0,-1-1 0,1 0 1,0 1-1,0-1 0,-1 1 0,1-1 1,0 1-1,0-1 0,-1 0 0,1 1 1,0-1-1,0 1 0,0-1 0,0 1 1,0-1-1,0 1 0,0-1 0,0 1 1,0-1-1,0 1 0,0 1-19,1-1-1,-1 1 1,1-1 0,0 1 0,-1-1-1,1 0 1,0 1 0,0-1 0,0 0-1,0 0 1,0 0 0,0 0 0,1 1-1,1 0-118,-1 0 1,1-1-1,0 0 0,0 1 0,0-1 0,0 0 1,0 0-1,0-1 0,0 1 0,0-1 0,0 1 0,0-1 1,0 0-1,4 0 0,-6 0-53,0 1 0,0 0 0,0 0-1,0 0 1,0 0 0,0 0 0,-1 1 0,1-1 0,0 0 0,-1 0 0,1 1-1,0 1 1,1 1 35,11 16-2229,5 9-9299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5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0 8696,'0'0'7266,"-4"4"-7068,-48 47-45,51-50-155,0 0 0,0 0 0,0 0 0,0 0-1,0 0 1,1 1 0,-1-1 0,0 0 0,1 0 0,-1 0 0,1 1 0,-1-1 0,1 0 0,-1 1 0,1 1 0,-44 166-164,42-162 10,1 1-1,0 0 0,-1 15 1,-1 112-471,6 20 491,-1-64-1627,-2 83-5127,0-406 5170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7.5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8968,'0'0'0,"5"-7"0,2-5 312,-1 6 0,2-2-312,26-16-2016,14-9 2016,5-1-24,7-4 24,52-34-5184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3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39 117 10584,'-39'-21'3648,"42"21"-3709,0 1 1,0-1-1,0 1 1,0 0-1,0 0 1,0 0 0,4 2-1,0 1 19,-6-4 5,-1 0-1,0 0 0,1-1 0,-1 1 1,1 0-1,-1 0 0,0 0 0,1 0 1,-1 0-1,1 0 0,-1-1 1,0 1-1,1 0 0,-1 0 0,0-1 1,1 1-1,-1 0 0,0 0 1,0-1-1,1 1 0,-1 0 0,0-1 1,0 1-1,1 0 0,-1-1 1,0 1-1,0-1 0,0 1 0,0 0 1,1-1-1,-1 1 0,0-1 1,0 1-1,0 0 0,0-1 0,0 1 1,0-1-1,-15-50-919,9 35-402,-4-14-3775,23 70 3855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7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54 10672,'0'0'3288,"4"-1"-3222,77-28 444,-72 25-262,0 0 0,0 1 0,15-2 1,-8 1-200,-13 3-61,1 0 0,0 0 0,0 1 1,0 0-1,0-1 0,0 1 0,4 1 0,-2-1-147,2 2-821,2 1 584,-1 1 0,1 1 0,-1 0 0,-1 0 0,1 1 1,-1-1-1,15 15 0,8 7-7077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2.6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2170 1 15776,'-19'5'148,"-27"7"1457,43-10-1234,-1 0 0,1 1 0,0-1 0,0 1 0,0-1 0,0 1 0,1 0 1,-1 0-1,1 0 0,-4 6 0,-1 1-327,-26 33 287,16-18 242,-38 58 1,-11 17-453,31-42-88,-78 143 1,-19 37-16,72-122 44,-103 229 3,-14 43-32,108-232 67,-260 600 39,271-618-44,-66 161 3,16-26-44,68-175 114,-55 119 4,7-26-98,56-129 126,32-62-200,-70 119 200,10-31-118,40-61 124,-20 24 1,6-12-164,-11 14-239,50-55-1914,68-23 876,-50 17-1749,20-8-7107,-100 37 7598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3.1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13984,'0'95'297,"0"-85"1542,2-8-1204,0-8-129,2-15 24,-4 20-403,0 0-1,0 0 0,0 0 0,0 0 1,1 0-1,-1 0 0,0 0 0,0 0 0,1 0 1,-1 0-1,1 0 0,-1 0 0,1 1 1,-1-1-1,2-1 0,1-2 174,5-10 40,-6 12-110,2 9 80,43 117 340,-32-75-644,36 131 1,8 40 1,-32-114 25,48 198 1,5 36 35,-46-200 246,137 577 146,-139-586-66,42 145 3,-5-30-228,-46-161 276,23 91 1,-9-30-278,-25-97 231,11 51 0,-6-22-257,-13-52 170,-2-10-174,2 12 68,0 44-1,-8 29 58,3-89-258,1-8-7,-1 0 0,1 0 0,0 0 1,1-1-1,-1 1 0,2 6 0,14 62-76,-14-66-2,0 0 0,0 0-1,1 0 1,0-1 0,0 1 0,0-1 0,0 0 0,1 1-1,6 5 1,-6-6 3,5 3-451,-1-3 332,0-1 0,0 0-1,18 6 1,-26-10 165,1 0 0,-1 0 0,1 0 1,-1 0-1,1 0 0,-1 0 0,0 0 0,1 0 1,-1 0-1,1 0 0,-1 0 0,1 0 0,-1 0 1,1 0-1,-1 0 0,1 0 0,-1-1 0,1 1 1,-1 0-1,1 0 0,-1-1 0,0 1 0,1 0 0,0-1 1,18-13-282,-1 0 0,18-18 1,-13 12-2550,21-16-7940,-103 84 8111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51 14616,'4'136'5331,"-5"-88"-4709,-6 73-190,6-109-434,1-7-1,0 1-1,0-1 0,1 11 1,0-4-3,0-3 5,-1 0 1,2 1-1,3 15 1,-5-25 0,0 0 0,0 0 0,0 0 0,0 0 0,0 0 0,0 0 0,0 1 0,0-1 0,0 0 0,0 0 0,0 0 0,0 0 0,0 0 0,0 0 0,0 0 0,0 0 0,0 0 0,1 0 0,-1 1 0,0-1 0,0 0 0,0 0 0,0 0 0,0 0 0,0 0 0,0 0 0,0 0 0,0 0 0,0 0 0,0 0 0,1 0 0,-1 0 0,0 0 0,0 0 0,0 0 0,0 0 0,0 0 0,0 0 0,0 0 0,0 0 0,0 0 0,1 0 0,-1 0 0,0 0 0,0 0 0,0 0 0,0 0 0,3-10 78,7-52 0,4-3-18,0 1-52,20-49 0,-30 103-7,4-10 14,47-64 30,-54 82-34,0 1 1,0 0-1,0 0 0,0 0 1,0 0-1,0 0 0,0 0 1,0 0-1,3-1 0,6-3 34,1-1 0,0 2 0,22-7 0,-33 11-33,1-1 0,0 1-1,0 0 1,-1 0-1,1 0 1,0 0-1,-1 0 1,1 0 0,0 0-1,-1 0 1,1 0-1,0 1 1,0-1-1,-1 0 1,1 0 0,-1 0-1,1 1 1,1 0-1,14 7 82,-1 1 0,25 17 0,-27-13-20,-1 6-40,0-1 0,-1 1 0,-1 1-1,0 0 1,-2 0 0,11 39 0,-10-21-103,-1 0 0,-1 1 1,1 48-1,-8-84-64,0-1-1,0 0 1,0 1 0,1-1-1,-1 0 1,1 0 0,0 1-1,0-1 1,0 0-1,0 0 1,0 0 0,3 4-1,5 8-54,-9-14 186,0 0 0,0 0 0,0 0 0,1 0-1,-1 0 1,0 0 0,0 1 0,0-1 0,0 0 0,0 0 0,0 0 0,0 0 0,0 0-1,0 0 1,0 0 0,1 0 0,-1 0 0,0 0 0,0 1 0,0-1 0,0 0-1,0 0 1,0 0 0,1 0 0,-1 0 0,0 0 0,0 0 0,0 0 0,0 0-1,0 0 1,0 0 0,1 0 0,-1 0 0,0 0 0,0 0 0,0 0 0,0 0 0,0 0-1,0 0 1,1 0 0,-1-1 0,0 1 0,0 0 0,0 0 0,0 0 0,0 0-1,0 0 1,0 0 0,0 0 0,1 0 0,-1 0 0,0-1 0,7-4-300,0 0-1,0-1 1,11-11 0,-9 8-1064,35-32-10566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15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1 222 13896,'0'0'6257,"5"-4"-5772,1-1-418,-2 2-41,0-1-1,1 1 1,8-4-1,48-31 42,-45 30-92,89-37-11,-80 35-16,116-38-18,-111 40 10,42-10 0,14 3 48,63 9 14,-125 8 6,79 21 20,-101-23-19,0 1 1,0 0 0,0 0 0,0-1-1,0 1 1,2 2 0,10 7 19,0 0 0,21 20 1,-35-29-30,1-1 1,0 1-1,-1 0 1,1 0-1,0 0 1,-1-1-1,1 1 1,-1 0-1,0 0 1,1 0-1,-1 0 1,0 0-1,1 0 1,-1 0-1,0 1 1,5 29-43,1 50 1,-8-52-444,-12 59 3,-8 11 289,10-41-2447,-9 55-6460,49-263 6850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5.7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0 14344,'21'60'237,"-17"-43"950,10 109 383,-13-88-837,-7 89 1,-6 22-518,5-83 132,-15 116 4,-6 16-299,17-115-138,-35 355-15,39-344 88,-17 398 20,21-394 78,-2 369 81,6-384 146,2 98 1,0-18-192,0-108 178,6 51 0,0-23-192,-5-56 134,14 62 98,-14-79-112,-3-9-170,-1 0-49,0 0 0,1 0 1,-1 0-1,1 0 0,-1 0 0,1 0 1,-1 0-1,1-1 0,0 1 0,-1 0 1,1 0-1,0-1 0,0 1 1,-1 0-1,1-1 0,0 1 0,0-1 1,0 1-1,0-1 0,0 0 1,0 1-1,-1-1 0,1 0 0,0 1 1,0-1-1,0 0 0,0 0 0,0 0 1,0 0-1,0 0 0,0 0 1,0 0-1,0 0 0,0-1 0,2 1 1,52-27 148,-36 17 59,35-13-1,-43 18-185,6 0 91,79-18 52,-92 22-150,0 1 0,0-1 0,0 1 0,5 0 0,160 4 132,-134-1-94,135 30 30,-141-26-26,92 22 134,-113-28-165,13 4 46,0-1 1,0-1-1,0 0 0,28-2 1,-43-1-47,0-1 0,-1 0-1,1-1 1,-1 1 0,1-1 0,-1 0 0,1-1 0,8-4 0,-13 5-27,0 1 1,0 0-1,0-1 0,0 1 0,0-1 0,0 1 0,0-1 0,-1 1 0,1-1 1,-1 1-1,1-1 0,-1 0 0,0 1 0,0-1 0,1 0 0,-1-2 1,0 3-4,0-2 0,0 0 0,0 0 0,0 0 0,0 0 0,0 0 0,-1 0 0,-1-5 0,0-4 2,-7-38 0,-15-99-2,19 111-10,-10-80 3,-3-17 1,12 75-6,-15-267-2,18 255 2,7-323-6,0 311-12,23-358-9,-20 353-4,36-337-14,-35 351 0,12-84 4,0 19 33,-12 94-10,9-45 3,2 11 20,-13 58 4,17-39 0,-17 43-21,-8 7 3,-2 9-49,-6 2 33,-1-1 1,-14 2 0,5-1-69,-154-14-33,130 9 68,-208-38-54,195 36-108,-255-19-173,218 19-2844,-92-9-7811,434 37 8323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7.7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1052 0 16495,'-58'34'291,"57"-34"-237,1 0 0,-1 1 0,1-1-1,-1 0 1,1 0 0,0 1 0,-1-1 0,1 0 0,-1 1-1,1-1 1,-1 1 0,1-1 0,0 0 0,-1 1 0,1-1-1,0 1 1,0-1 0,-1 1 0,1-1 0,0 1 0,0-1-1,0 1 1,0-1 0,0 1 0,-1-1 0,1 2-1,-3 21 602,1 1 0,1 27-1,1-46-434,0 1 0,0-1 0,-1 0 0,-1 9 0,-19 112 880,-4 27-756,9-80 278,-37 138 3,-10 24-446,31-126 89,-65 202 4,-33 90-186,14-33 42,16-36-62,27-66 67,-18 94-10,23-6 58,51-228-118,10-65 123,-11 125 1,-5 53-150,8-39-37,5-36 0,9-33 0,7-44-90,-1-55-364,34 119-259,-39-150 671,0 0-1,0 0 1,0 0 0,0 0-1,1 0 1,-1 0 0,0 0-1,1 0 1,-1 0 0,1 0-1,-1-1 1,1 1 0,0 0-1,-1 0 1,1 0 0,0-1-1,-1 1 1,1 0 0,1 0-1,1 1-51,0 0 0,-1 0 0,1-1 0,0 1 0,0-1 0,1 1 0,-1-1 0,4 1 0,-3-2 67,-1 0 0,1 0 0,0 0 0,-1-1 0,1 1 0,-1-1 0,7-2 0,-8 3-178,-1-1 0,0 1 0,1 0 1,-1 0-1,0-1 0,1 1 0,-1 0 1,0 0-1,1 0 0,-1 1 0,0-1 1,1 0-1,1 1 0,36 5-10561,-91-14 8086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8.1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15600,'0'0'1825,"8"5"-300,24 17-1041,-30-21-403,0 0 0,-1 1 1,1 0-1,0-1 0,0 1 0,-1 0 1,1 0-1,-1 0 0,0 0 0,3 4 0,61 93 813,17 31-638,-70-110-62,13 27 0,74 158 198,33 93-314,153 412-71,-231-565 28,78 223 3,-2 13 44,-81-241 286,61 165 4,-8-24-230,-67-186 198,32 94 0,-14-36-228,-37-107 108,29 80 14,-37-97-497,-6-22 226,-2-3-30,1 1 130,1-13-1135,18-139-10,-14 99-1691,6-41-7720,-28 207 7880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2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1004 0 16048,'-75'171'297,"68"-156"446,-6 26 0,-46 150 744,-9 39-1002,40-121 457,-42 207 3,-3 35-646,43-203 247,-45 235 1,1 16-428,46-250-73,-40 184 1,2-19-26,42-207 41,-26 110 3,5-37-62,30-121-57,-17 54 1,6-30-87,17-58-505,7-20 520,-1 0 55,1 0 0,-1 0-1,0 0 1,0 0 0,0-1 0,-1 1 0,1-1 0,-1 1 0,0-1 0,-6 4 0,10-8 63,0 0 1,0 0-1,0 0 1,0 0 0,0 0-1,0 0 1,0 0-1,0 1 1,0-1 0,0 0-1,-1 0 1,1 0-1,0 0 1,0 0 0,0 0-1,0 0 1,0 0-1,0 0 1,0 0 0,0 0-1,-1 0 1,1 0-1,0 0 1,0 0 0,0 0-1,0 0 1,0 0-1,0 0 1,0 0 0,0 0-1,-1 0 1,1 0-1,0 0 1,0 0 0,0 0-1,0 0 1,0 0-1,0 0 1,0 0 0,0 0-1,-1-1 1,-1-10-357,-8-182-427,8 129-1740,-5-53-7053,16 273 7197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9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16759,'46'35'311,"-42"-32"-52,-1 0 0,1 0 0,-1 0 0,0 1 0,5 7-1,78 98 1296,18 27-1048,-89-116-15,16 29 0,93 155 494,9 28-696,-116-201-59,23 54 0,111 275 230,6 50-364,-94-235-74,-63-175-22,152 454 25,-2 25-10,-150-479-15,54 176 46,63 205 1,2 15-38,-29-106-9,-33-120-92,-40-118-368,-11-36 329,8 27-179,21 43-1,-31-79-114,0-6-150,-4-1 538,1 0 0,0 0 0,-1 0 0,1 0 0,0 0 0,-1 0 0,1 0 0,0-1 0,-1 1 0,1 0 0,-1 0 0,1-1 0,0 1 0,-1 0 0,1-1 0,-1 1 0,1-1 0,-1 1 0,1-1 0,-1 1 0,0-1 0,1 1 0,-1-1-1,1 1 1,-1-1 0,1-1 0,2-5-26,-1-1 0,0 0 0,2-9 0,-4 15-226,1 0 0,-1 0-1,1 0 1,-1 0 0,1 0-1,0 0 1,0 0 0,1-2-1,14-25-9345,-37 68 7239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8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326 159 11832,'-28'40'208,"23"-35"1511,6-8-1358,10-26 1500,-5 14-384,-4 13-1005,-1 5-332,-4 20 175,-1 53-25,3-48-192,2 34-1,2 17 176,-3 100 22,-1-134-60,-6 87 3,-3 14-140,6-82 148,-30 284 110,26-274-56,-31 300 107,31-299-172,-34 290 97,33-292-106,-36 301 76,36-303-154,-30 247 72,32-261-34,-20 194 81,23-209-54,1-15-109,-9 133 202,10-103-72,9 78 0,-5-122-200,1-1 0,0 1 0,6 16 0,4 11 112,-7-18-65,-2-4-20,1-1 0,1 0 0,1 1 0,9 16 0,-12-27 7,0 0 1,1 0 0,0 0-1,0-1 1,13 12 0,-13-16 157,15-3-106,0 0 0,-1-2-1,0 0 1,30-8 0,-15 2-5,0 1 48,46-17 0,-47 11-101,-8 4-10,25-8 1,-37 14-40,22-5 79,20-2-16,0 3 0,1 3 0,0 2 0,61 5 0,-108-2-75,9 2 9,-1-1 0,29-3 0,-12-4 0,16-1 25,33-6 51,-62 9-21,-9 2-45,0 1-1,0 0 1,0 1 0,1 0 0,-1 1 0,0 0 0,15 4-1,42 7 8,-3 0-26,11 2-12,-68-11-15,0 0-1,-1 0 1,1 1-1,0 0 0,-1 0 1,10 7-1,-18-11 21,0 1-1,0-1 1,1 0 0,-1 1-1,0-1 1,1 0-1,-1 0 1,0 0-1,1 1 1,-1-1 0,0 0-1,1 0 1,-1 0-1,0 0 1,1 1 0,-1-1-1,1 0 1,-1 0-1,0 0 1,1 0-1,-1 0 1,1 0 0,-1 0-1,0 0 1,1 0-1,-1 0 1,1-1 0,-1 1-1,0 0 1,1 0-1,-1 0 1,0 0 0,1-1-1,-1 1 1,0 0-1,1 0 1,-1 0-1,0-1 1,1 1 0,-1 0-1,0-1 1,0 1-1,1 0 1,-1-1 0,0 1-1,0 0 1,0-1-1,1 1 1,-1 0 0,0-1-1,0 1 1,0-1-1,1-3-2,0 0-1,-1 0 1,1 0-1,-1-6 1,0 2-18,9-105-99,-2 58-19,11-77 61,16-67-21,-14 61 70,-16 107-10,31-389-70,-30 359 92,3-61-63,-4-57 23,5-38 15,0-45 7,-9 233 7,0-63 1,0-442-8,-1 502 29,-28-455-12,23 434-8,-10-59 4,12 89 14,-54-265-24,51 252-2,-19-50-2,18 64 13,-1 0-1,-17-28 1,22 44 25,3 4 1,0 0 0,0 0 1,0 0-1,-1 1 0,1-1 0,-2-2 0,-67-58-23,52 51 12,-85-29-4,99 39 15,-1 0 0,1 0 0,-8-1 0,-133-8-12,111 12-10,-166 25-3,190-25 23,0 0 1,-10 3-1,-172 58-73,101-25-206,-2 0-283,67-28-5781,10-3 1166,10-4 1659,49-21 682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14432,'2'18'1276,"2"0"1,8 26 0,1 2 683,-3-1-1601,-6-21 349,15 140 194,-16-116-660,4 108 3,0 29-161,-5-110 89,5 291 47,-5-295-158,0 96 3,1 19-52,-1-44-13,1-52-50,-1-61-202,3 58-200,-4-90-834,0-12 1025,2-29-60,1 21-511,31-138-212,-24 111-1343,9-46-6399,-47 224 6602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8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1 280 11832,'0'0'7943,"4"-2"-7365,53-24 18,74-35 958,-14 6-978,-94 44-296,-3 1-126,93-39 276,-20 17-171,-86 29-236,0 1 0,1 0 0,11-2 0,-2 1-8,36-9-59,3 5-142,-45 8-492,3 2 199,0 1 1,0 1-1,-1 0 1,0 1-1,13 8 1,-22-12 392,0 1 0,-1-1 0,1 1 0,-1 0 0,0 1 1,0-1-1,0 0 0,5 8 0,-4 5-2338,6 10-9429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0 302 14880,'0'-8'5377,"1"7"-5141,0 0 1,0 1-1,0-1 1,0 0-1,0 0 1,0 1-1,0-1 0,0 1 1,0-1-1,0 1 1,0-1-1,0 1 1,2-1-1,48-18 30,71-27-41,-98 37-92,99-34 31,-100 34-142,33-10 3,5-3-20,-21 7 4,36-11-496,51-13-1417,-113 35 1802,-9 2-143,1 0-1,-1 0 1,1 1-1,7-1 0,83-12-1011,-20 9 398,-45 4-1163,50-3-9271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443 143 14344,'-56'-11'289,"55"11"-223,1 0-1,-1 0 1,1 0 0,-1 0 0,1 0-1,-1-1 1,1 1 0,-1 0 0,1 0-1,-1 0 1,1-1 0,-1 1 0,1 0-1,0 0 1,-1-1 0,1 1 0,-1 0-1,1-1 1,0 1 0,-1-1 0,1 1 0,-7-10 582,0-1 1,-10-20 0,10 20 404,-29-31 329,35 41-1340,1 1 0,-1-1 0,1 1 0,-1-1 0,1 1 0,-1-1 0,1 1 0,-1-1 0,1 1 0,-1 0 0,0-1 0,1 1 0,-2 0 0,-11-5 198,1 2 0,-23-4 0,34 6-236,0 1 1,0 0 0,-1 0 0,1 0 0,0 0-1,0 0 1,0 0 0,-1 1 0,0-1 0,-71 24 83,59-16 40,2 0-88,1 1 0,0 0 1,0 1-1,-14 15 0,21-19-27,-1 0 0,1 0 0,0 0 0,1 0 0,-1 1-1,1 0 1,0-1 0,1 1 0,0 0 0,0 0 0,-2 14 0,4-9-10,0 0 0,0 0 0,2 0 0,-1 0 1,1 0-1,1-1 0,0 1 0,1-1 0,0 1 0,1-1 1,0 0-1,0-1 0,1 1 0,1-1 0,0-1 1,0 1-1,11 9 0,-15-16-5,0-1 0,0 0 0,1 0 1,-1 0-1,1 0 0,-1-1 0,1 1 0,0-1 0,-1 0 1,1 0-1,0 0 0,0-1 0,0 1 0,0-1 0,0 0 1,0 0-1,0 0 0,0-1 0,7-1 0,-2 0-32,1-1 0,0 0 0,-1 0 0,0-1-1,0 0 1,14-9 0,-13 5-19,-1 1-1,1-1 1,10-13 0,-16 16 21,0 0 0,0 0 0,0 0 1,-1-1-1,1 0 0,-1 1 0,0-1 0,2-9 1,7-13-17,1-6 232,17-68 0,-27 81 474,-3 82-313,2-40-172,13 125 59,-11-106-110,10 84 3,2 19-76,-10-86 71,17 216 68,-20-224 34,-6 149 55,3-195-272,-1 1-1,1-1 1,0 1 0,-1-1 0,0 1-1,-2 5 1,3-9-5,-4 13 11,-1 0 0,-9 15 1,9-20-10,0 0 0,-1-1 0,-10 11 0,16-18-2,-1 1 0,1 0 1,-1 0 0,0 0-1,0 0 1,-1 0 0,1 0 0,0 0-1,0-1 1,0 1 0,-3 1 0,-1 0 1,-1 1 0,0-1 1,0 0-1,-7 1 1,7-2-4,-1-1 1,0 0 0,-12-1-1,19 1 1,-17-4-20,-75-36-56,74 30-182,-65-46-186,81 54 345,0 1 0,1-1-1,-1 1 1,0-1 0,0 0 0,-1-2 0,-17-25-379,-18-31 0,22 32-2563,-20-26-7264,83 126 7760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13536,'5'15'751,"-1"0"1,-1-1-1,-1 1 1,0 0 0,0 22-1,0-3 129,23 217 220,42 295-842,-62-508-156,20 161 28,-21-161-108,18 137 6,-10-80-43,-6-48-2336,-11-92 1154,4 18-860,-2-5-5890,6 75 5973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0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1541 9 14072,'-32'-5'1753,"-29"2"199,-40 2 132,76 1-1942,0 1 358,-43 5 0,-21 6-400,-9 5-100,-10 7 0,-18 8 0,-13 7 0,-4 5-2,23-6-4,-75 26-312,66-16-500,47-20-2238,133-43 777,-4 2-7641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4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1058 0 13272,'-11'8'855,"-1"-1"1,0-1-1,-24 10 1,26-12-1110,-7 3 946,0-1-1,-34 7 1,37-10-546,-7 2 400,-111 19 137,104-20-550,-129 16 42,125-16-102,-48 3 1,-17 4-60,-117 19-406,195-27 121,-69 8-1750,80-10 1767,7-3-329,11-4-420,-5 3 1029,3-2-133,-3 2 49,0 0 0,0 0 0,0 1 0,7-3 0,99-38-2002,-9 4-7000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8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1 14520,'-18'24'256,"18"-23"-165,0-1 0,-1 1 0,1-1 1,0 1-1,0-1 0,-1 1 0,1-1 1,0 1-1,0 0 0,0-1 0,0 1 1,0-1-1,-1 1 0,1 0 1,0-1-1,1 1 0,-1-1 0,0 1 1,0-1-1,0 1 0,0 0 0,0-1 1,0 1-1,1 0 0,0 1 187,7 23 978,16 67-172,-20-67-664,14 134 90,-15-116-484,5 93 1,-1 21-4,-5-93 65,6 244 42,-8-250-28,0 72 3,-4 8-84,1-34-21,2-81-30,-3 37-338,3-52 251,0 4-35,0-1 0,-4 13-1,5-24 127,0 0-1,0 0 0,0 0 0,0 0 1,0 1-1,0-1 0,0 0 1,-1 0-1,1 0 0,0 0 0,0 0 1,0 0-1,0 0 0,0 0 1,0 0-1,0 0 0,-1 0 0,1 0 1,0 0-1,0 0 0,0 0 1,0 0-1,0 0 0,0 0 0,0 0 1,0 0-1,-1 0 0,1 0 0,0-1 1,0 1-1,0 0 0,0 0 1,0 0-1,0 0 0,0 0 0,0 0 1,0 0-1,0 0 0,0 0 1,-1 0-1,1 0 0,0-1 0,0 1 1,0 0-1,0 0 0,0 0 1,0 0-1,0 0 0,0 0 0,0 0 1,0 0-1,0-1 0,0 1 1,0 0-1,0 0 0,-5-9-277,-3-20-49,6 14-512,7-83-224,-2 70 810,8-60 4,7-51-1617,8-71-7294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1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1 261 13272,'48'15'262,"-44"-14"103,-1 0-1,1-1 0,-1 1 1,1-1-1,-1 0 1,1 0-1,-1 0 0,1-1 1,-1 1-1,1-1 1,-1 0-1,1 0 0,-1 0 1,1-1-1,-1 1 1,4-3-1,8-3-234,37-13 282,194-90 618,-165 81-604,-32 12-170,-22 8-205,1 2-1,35-4 1,-53 9-44,12-2 4,0-2-1,-1 0 1,41-18 0,-58 23-184,0-1 1,0 1 0,0 0 0,6 0-1,13-5-3063,-12 3 611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1 147 13088,'22'-17'318,"-22"17"-243,0-1 0,0 1 0,0 0 0,0 0 0,0 0-1,0 0 1,0 0 0,0 0 0,0 0 0,0 0 0,0-1-1,0 1 1,1 0 0,-1 0 0,0 0 0,0 0 0,0 0 0,0 0-1,0 0 1,0 0 0,0 0 0,0 0 0,1 0 0,-1 0-1,0 0 1,0 0 0,0 0 0,0 0 0,0 0 0,0 0 0,1 0-1,-1 0 1,0 0 0,0 0 0,0 0 0,0 0 0,0 0 0,0 0-1,0 0 1,1 0 0,-1 0 0,0 0 0,0 0 0,0 0-1,0 0 1,0 0 0,0 0 0,0 0 0,0 0 0,1 1 0,-1-1-1,0 7 1778,1 0-219,35-9-670,52-10 0,40-21-818,-83 19-137,-44 14-8,169-43-233,-60 18-1342,-98 23 1600,21-3-3226,2-1-6412,-82 14 7244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5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1044 105 11296,'0'0'1497,"-10"0"-245,-27 0-839,17 1 401,-110 15 260,100-11-581,-133 33 117,129-28-524,-57 24 3,-107 55 0,65-10-38,116-66-14,0-1 1,1 2-1,1 0 1,0 1-1,-18 23 1,19-17 38,1 0 0,1 1 1,-12 32-1,19-39 239,-11 79 126,15-73-146,4 27-82,2 0 0,16 67-1,30 56 228,-44-153-200,53 86 68,-57-99-282,0-1-1,0 0 0,5 6 1,106 111 142,-109-116-99,-1 0-1,12 7 1,119 74 215,-130-84-248,-1 0 0,1 0 0,-1 0 0,8 2 0,67 17 144,3-8-133,-82-13-47,36 2 55,166-9 22,-159 2-42,184-36 13,-182 31-42,175-58 2,-165 47-4,99-56-1,-149 74-4,1 0 1,-1-1-1,0 0 0,0 0 1,0 0-1,5-7 0,-7 7 1,3-3 0,0 0-1,-1 0 1,0-1 0,0 0 0,5-12 0,11-38-8,-16 44-5,-4 10-7,1 0 0,-1 0 0,-1 0 0,2-9 0,8-78-80,-4-137-1,-9 174 52,-2 1 0,-17-73 0,2 50 23,19 72 20,0 0 1,-1 0 0,0 0-1,1 0 1,-5-6 0,-94-148-30,98 154 34,-1 1 0,0-1 0,0 1 0,0-1 0,0 1 0,-7-5 0,10 8 1,-82-64-6,-11 3 0,87 56 2,-1 2-1,0-1 0,-12-4 1,-80-29-11,-4 10-109,41 9-2879,-59-20-7187,283 89 7673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9.0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 14256,'0'0'3575,"-8"7"-3028,-21 20-562,17-14-605,-38 60-300,28-38-644,18-27 1369,-17 34-1927,3-8-4671,42-79 5108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3.3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0 14616,'-26'190'256,"19"-135"1025,-14 116 4,-2 31-853,14-109 443,-16 169 3,0 25-608,16-172 196,-21 448 110,27-458-496,2 133 0,6-16-18,-1-143 166,12 94 4,5-22-148,-21-151-84,10 53 186,17 65 1,1-13-118,-17-68 93,40 108 71,-49-141-198,-1-1-1,1 1 1,0-1 0,4 7-1,70 85 193,-75-94-217,1 1 1,-1-1 0,1 1-1,0-1 1,-1 0-1,1 1 1,0-1-1,4 2 1,28 12 55,44 13 0,-74-26-55,-1-2 0,1 1 1,0 0-1,0-1 0,5 0 1,165-2 88,-136-1-34,167-22 45,-163 20 44,164-12 62,-197 17-173,-1-1 1,16 3-1,169 25 138,-157-18-74,112 47 40,-124-42-82,-17-10-41,7 5 7,-1 1 0,0 0 0,-1 1 0,0 0-1,15 18 1,-22-23 18,-1-3-39,-1 1 1,0 0-1,0 0 1,0 0-1,0 0 0,-1 0 1,1 1-1,-1-1 1,0 1-1,-1-1 0,3 8 1,-4-11-12,0 0 1,0-1 0,0 1-1,0 0 1,0 0-1,0 0 1,-1-1-1,1 1 1,0 0-1,0 0 1,-1 1 0,1-2-1,0 0 0,0 0 0,0 0 0,-1 0 0,1 0 0,0 1 0,0-1 1,0 0-1,0 0 0,0 0 0,0 0 0,0 0 0,-1 0 0,1 0 1,0 0-1,0 0 0,0 0 0,0 0 0,0 0 0,-1 0 0,1 0 0,0 0 1,0 0-1,0 0 0,0 0 0,-1 0 0,1 0 0,0 0 0,0 0 0,0 0 1,0 0-1,0 0 0,-1 0 0,1 0 0,0 0 0,0 0 0,0 0 1,0 0-1,0 0 0,-1-1 0,0 1 0,1-1 0,-1 0 0,0 1 0,0-1 0,0 0 0,0 0 1,1 0-1,-1 0 0,0 1 0,1-1 0,-1 0 0,1 0 0,-1-2 0,-3-6 0,1 0 0,-2-16 0,-7-46 0,-4-186-9,13 0-10,3 241 19,17-471-55,18 5-96,-11 185-83,-18 215 132,38-553-156,-37 529 229,-6 64-56,0-62 3,-1-15 66,-2 76 19,-13-75 0,11 95 3,-2 0 0,-1 0 1,-1 1-1,-15-33 1,18 46-1,4 7-4,1 0 1,-2 0-1,1 0 1,0 0-1,0 0 1,-1 0-1,1 0 1,-1 0-1,0 0 1,1 1 0,-1-1-1,0 1 1,0-1-1,0 1 1,-3-2-1,-146-67 224,121 59-198,-69-20 4,-19-3-16,67 20 32,-224-59-20,220 61-202,-205-33-123,182 31-2880,-79-14-8192,366 66 8549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2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4605 13984,'0'0'3389,"5"-1"-2137,57-18-2,-44 14-790,34-6 0,22-3-368,76-9-93,-120 19-6,142-9-3,-132 11-2,78-2 4,37-1 6,127-4 4,-231 6 4,208-15 8,-207 13 12,212-24 36,-210 23 86,218-22 62,-215 24-70,252-16 48,-245 16-86,262-7 31,-257 9-100,299-13 11,-291 12-22,325-13 16,-320 13 2,331-21 16,-330 18-14,332-34 22,-331 30-16,347-48 25,-344 46-20,349-48 22,-350 48-22,339-43 22,-341 44-22,331-43 22,-333 44-22,319-40 15,-321 39-46,323-51 11,-322 49-20,126-24 1,44-12-12,-3-8-2,-2-7 0,-7-2 0,-44 8 2,-118 35 4,298-86 6,-301 88 8,301-83 12,-300 83 10,291-82 23,-295 81-12,265-104 15,-269 101-46,274-99 11,-275 99-20,247-92 5,-253 92-10,234-108 8,-237 103-10,85-53 1,23-23-4,110-94 7,-228 161 10,169-171 18,-175 166 30,148-175 24,-155 173-66,126-200 24,-131 196 36,96-205 22,-101 204-86,92-209 16,-95 212 4,81-172 16,-85 182-38,-1 5-10,47-112-18,-57 130-29,3-6-87,-1-1-1,7-35 1,-14 51 34,0 0 0,0-1 0,-1 1-1,0 0 1,-1-12 0,1 18 67,0-1-1,0 1 1,0 0 0,0-1 0,0 1-1,0 0 1,-1 0 0,1-1-1,0 1 1,0 0 0,0-1-1,-1 1 1,1 0 0,0 0 0,0-1-1,-1 1 1,1 0 0,0 0-1,-1 0 1,1 0 0,0-1 0,-1 1-1,1 0 1,0 0 0,-1 0-1,1 0 1,0 0 0,-1 0 0,1 0-1,0 0 1,-1 0 0,-23-7-319,-1 2 1,-31-3 0,22 3-2627,-28-8-6884,145 30 7423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 16048,'-2'8'445,"2"-4"22,-1 0 0,0-1 0,0 1 0,-1-1 0,1 1 0,-1-1 0,1 0 1,-5 6-1,-17 23 690,18-21-802,-1 20-330,0 0 1,3 0-1,0 1 0,2 0 1,1-1-1,2 1 1,1-1-1,1 1 1,2-1-1,19 58 1,1-19-48,-20-59 82,5 2-5,16 15 0,-18-22 131,-4-5-170,1 1-1,-1 0 0,1-1 0,0 0 1,-1 0-1,1-1 0,0 0 0,-1 0 1,1 0-1,0-1 0,-1 1 0,1-1 1,-1-1-1,1 1 0,8-4 0,-5 0-10,0 0-1,0 0 1,-1-1 0,1 0-1,-1 0 1,12-13-1,-13 8 18,29-77 11,-15 22 0,2-3-19,2-7 19,-20 65 62,-3 7-77,1 0 1,0 0-1,0 0 1,0 1-1,0-1 0,6-3 1,-9 7-18,0 0 0,0 0 0,0 0 0,0-1 1,0 1-1,0 0 0,1 0 0,-1 0 0,0 0 0,0 0 0,0 0 1,0 0-1,0 0 0,0 0 0,0 0 0,1 0 0,-1 0 0,0 0 1,0-1-1,0 1 0,0 0 0,0 0 0,1 0 0,-1 0 0,0 0 0,0 0 1,0 0-1,0 1 0,0-1 0,0 0 0,1 0 0,-1 0 0,0 0 1,0 0-1,0 0 0,0 0 0,0 0 0,0 0 0,0 0 0,1 0 0,-1 0 1,0 0-1,0 1 0,0-1 0,0 0 0,0 0 0,3 4 7,0-1 0,0 1 0,0 0 0,0 0 0,-1 1 1,0-1-1,0 0 0,0 1 0,2 9 0,10 49 8,-12-52-10,10 66 25,-6-31-70,19 68 0,-23-108-118,0-1 0,1 1 0,-1 0 0,1-1 0,6 10 0,-6-11 37,3 1-792,3 1 533,1-1-1,20 7 1,-15-6-2203,13 7-7029,-66-30 7221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3.3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713 109 8432,'30'-52'1640,"2"-5"2201,-44 62-2701,7-3-1054,3-2-49,0 1 0,1 0 0,-1 0-1,0 0 1,1 0 0,-1 0 0,1 0-1,-1 1 1,1-1 0,-3 3 0,-62 57 385,50-45-188,-76 85 104,70-78-43,-188 223 370,62-35-297,103-132-252,29-49 159,-58 120 97,63-122-186,7-17-121,-4 12 27,1 0 0,1 0-1,-5 47 1,10 0 147,1-70-231,0 1 0,0-1-1,0 1 1,0-1 0,0 1-1,0-1 1,0 1 0,0-1 0,1 0-1,-1 1 1,0-1 0,0 1 0,0-1-1,1 1 1,-1-1 0,0 0 0,0 1-1,1-1 1,-1 1 0,2 0 4,0 1 1,0 0 0,0-1-1,0 1 1,0-1 0,0 0-1,0 0 1,0 0 0,0 0-1,1 0 1,-1 0 0,0 0-1,1-1 1,-1 1 0,4-1-1,-6 0-8,1 0-1,0 0 1,-1 0 0,1 0-1,0 0 1,-1 0-1,1 0 1,0 0-1,-1 0 1,1-1-1,-1 1 1,1 0-1,0 0 1,-1-1-1,1 1 1,0-1-1,24-15 34,24-19 0,-47 32-36,1 1 0,0 0 0,-1-1 0,0 0 0,0 1 1,3-6-1,54-77 11,5-21-14,-38 59-18,103-205-37,-103 201-108,42-68 3,14-18 130,-48 85 36,3 2 0,51-53 0,-75 89 7,0 1-1,1 0 0,0 1 1,1 1-1,1 0 0,31-16 0,-41 24-3,1 0-1,-1 1 1,1 0-1,0 0 1,0 1-1,0 0 1,0 0-1,7 0 1,-9 1 12,-1 0 0,1 1 0,-1-1 0,0 1 1,1 0-1,-1 1 0,0-1 0,0 1 0,0 0 0,0 0 1,0 0-1,0 0 0,6 5 0,5 9 77,1 1 0,-2 0 0,21 32 0,-21-30-57,2 7 207,36 68 1,9 18-166,-36-62 81,36 87 3,12 38-136,-37-84-42,-5 1 0,26 124-1,-43-137-103,-5-30-2803,12 52-7060,-48-236 7514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7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660 86 5744,'-5'3'541,"0"0"-1,0-1 1,0 1 0,0-1-1,-1 0 1,1 0 0,-1-1 0,-9 2-1,-93 14 1015,88-16-1247,-81-4 59,78 0-407,-102-28-170,101 23-596,-82-34-377,74 29-693,-31-12-2408,148 58 3267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340 66 12104,'0'0'0,"-32"-39"600,20 25 0,0 2-600,-24 12-2752,-15 9 2752,3 3-48,-1 3 48,-50 11-7392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4.6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1 7448,'0'0'5776,"1"4"-5696,24 98 456,-17-54-215,-3 45 46,-7-72-7,-18 106 144,13-98-144,-149 401 483,146-405-781,-76 176 344,71-168-315,-40 84 84,51-108-131,0 0-10,0 0 0,-1-1 0,0 1 1,0-1-1,-9 11 0,14-19-33,0 0 1,0 0 1,0 0-1,0 0 0,0-1 0,-1 1 1,1 0-1,0 0 0,0 0 1,0 0-1,0 0 0,0 0 1,0 0-1,0 0 0,0-1 1,0 1-1,0 0 0,0 0 1,0 0-1,0 0 0,0 0 1,-1 0-1,1 0 0,0 0 1,0 0-1,0 0 0,0 0 1,0 0-1,0-1 0,0 1 1,0 0-1,-1 0 0,1 0 1,0 0-1,0 0 0,0 0 1,0 0-1,0 0 0,0 0 1,0 0-1,-1 0 0,1 0 1,0 0-1,0 1 0,0-1 1,0 0-1,0 0 0,0 0 1,0 0-1,-1 0 0,1 0 0,0 0 1,0 0-1,0 0 0,0 0 1,0 0-1,0 0 0,34-134 212,-15 66-176,20-76 74,-28 109-52,30-75 0,8-16-36,-29 75 38,79-192 27,-81 201-36,62-111 42,-66 132 60,-9 15-132,0 1 0,0-1 0,1 1 0,0 0 0,0 0 0,0 1-1,0 0 1,9-5 0,-15 9-20,1 0 0,-1 0 0,0 0 0,1-1 0,-1 1 0,0 0 1,1 0-1,-1 0 0,0 0 0,1 0 0,-1 0 0,0 0 0,1 0 0,-1 0 0,0 0 0,1 0 0,-1 0 0,1 0 0,-1 0 0,0 0 0,1 0 0,-1 0 0,0 1 0,1-1 0,-1 0 0,1 0 0,1 2 5,1-1 1,-1 1-1,0 0 1,1 0-1,-1 0 1,0 0 0,0 0-1,0 0 1,0 1-1,2 3 1,0 1 4,-1 0-1,0 0 1,4 13 0,0 5 9,4 38 0,-10-52-15,9 108 73,-11-91-14,-4 58 1,-25 144-46,-24-9-15,47-201-18,-73 119-27,74-129 28,-20 22-139,9-15-245,0-1 0,-29 23 1,46-39 360,-1 0 0,1 0 0,0 0 1,0 1-1,-1-1 0,1 0 0,0 0 0,0 0 0,-1 1 1,1-1-1,0 0 0,0 0 0,0 1 0,0-1 1,0 0-1,-1 1 0,1-1 0,0 0 0,0 1 1,0-1-1,0 0 0,0 1 0,0-1 0,0 0 1,0 0-1,0 1 0,0-1 0,0 0 0,0 1 1,0-1-1,0 0 0,1 1 0,-1-1 0,0 0 0,0 1 1,0-1-1,0 0 0,0 0 0,1 1 0,-1-1 1,0 0-1,1 1-46,2 1 26,-2-2-60,-1 0 0,1 0 0,-1 1 0,1-1 0,-1 0 0,1 1 0,-1-1 0,1 0 0,-1 1 0,1-1 0,-1 0 0,0 1 0,1-1 0,-1 1 0,0-1 0,1 1 0,-1-1 0,1 1 0,5 8-7485,-14-21 5709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5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637 52 12824,'5'-3'472,"-1"-1"0,1 1 1,7-8-1,-9 8-50,1 0-1,0 0 0,0 0 0,7-4 0,-2 1 174,-8 5-593,-1 1-1,1-1 1,-1 1-1,1 0 1,-1-1-1,1 1 0,-1-1 1,1 1-1,-1 0 1,1 0-1,0-1 1,-1 1-1,1 0 0,-1 0 1,1 0-1,0 0 1,-1-1-1,1 1 1,0 0-1,-1 0 0,1 0 1,0 1-1,-1-1 1,2 0-1,-2 0-1,0 0 0,0 0 0,0 0 0,0 0 0,0 0 0,0 1 0,0-1 0,0 0 0,0 0 0,0 0-1,0 0 1,0 0 0,0 0 0,0 0 0,0 0 0,0 1 0,0-1 0,0 0 0,0 0 0,0 0 0,0 0 0,0 0 0,0 0 0,0 0 0,0 1 0,0-1 0,0 0-1,0 0 1,0 0 0,0 0 0,0 0 0,0 0 0,0 0 0,0 0 0,-1 0 0,1 0 0,0 1 0,0-1 0,0 0 0,0 0 0,0 0 0,0 0 0,0 0-1,-16 16 88,-8 6 122,-182 195 423,101-91-346,84-99-60,-109 142 78,105-135-142,-83 115 59,92-125-108,11-17-117,-28 45 245,29-45-162,1 0 0,-1 0 0,1 0 0,0 1 0,-3 13 0,6-21-78,0 1 1,0-1-1,0 0 0,0 0 0,0 0 1,0 0-1,0 0 0,0 1 0,0-1 1,0 0-1,0 0 0,0 0 0,1 0 1,-1 0-1,0 0 0,0 1 0,0-1 1,0 0-1,0 0 0,0 0 0,0 0 1,1 0-1,-1 0 0,0 0 0,0 0 1,0 0-1,0 0 0,0 0 0,1 0 1,-1 0-1,0 0 0,0 0 0,0 0 1,0 0-1,0 0 0,1 0 0,-1 0 1,0 0-1,0 0 0,0 0 0,0 0 1,0 0-1,1 0 0,-1 0 0,0 0 1,0 0-1,0 0 0,0 0 0,0 0 1,1-1-1,-1 1 2,6-3 3,1-1 0,-1 0 0,0 0 0,0 0 0,6-7 0,26-26-4,13-22-4,49-69 0,25-63-24,-107 166-46,102-118-11,-94 116 76,101-80 1,-104 92 12,7-1 22,33-13-1,-47 24 206,1 4-126,0 0-1,21 1 0,-37 0-93,0 0 0,0 0 0,-1 0 0,1 0-1,0 1 1,0-1 0,0 0 0,0 0 0,-1 1 0,1-1 0,0 0 0,0 1 0,-1-1-1,2 2 1,8 5 26,-1 0-1,0 1 1,0 1-1,-1-1 1,0 1 0,-1 1-1,0-1 1,0 1-1,8 18 1,-4-4 11,-2 0 1,-1 0 0,0 1-1,-2 0 1,4 38 0,3 56 26,-12-96-122,1 6 198,11 131-1913,-13-159 1713,0-1 0,0 1 0,0-1 0,0 1 0,0-1 0,1 0 0,-1 1 0,0-1 0,0 1 0,0-1 0,0 0 0,0 1 0,1-1 0,-1 1 0,0-1 0,0 0 0,1 1 0,-1-1 0,0 0 0,1 1 0,0 1-21,1-1 0,0 0 0,-1 0 1,1 0-1,0 0 0,0 0 0,0 0 0,0 0 0,0 0 0,-1-1 0,1 1 0,1-1 0,-1 1 0,0-1 0,0 0 0,0 0 0,0 0 0,0 0 0,0 0 0,3-1 0,6-1-234,0-1 1,-1-1 0,11-4-1,-4 2-972,47-17-9146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1.5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1080 15328,'-4'20'16,"1"-7"828,-1 22 1,-6 49 1037,7-49-1020,-5 109 3,-4 37-602,8-97 183,-7 154 1,0 24-352,7-143-69,-3 216 1,0 90-4,-5-59 46,-1-52-34,9-67 34,11-59-6,47 297 489,-52-477-463,0 0 0,4 11 1,65 164 282,-70-179-344,1-1 0,0 1 1,0 0-1,0-1 0,0 0 1,1 1-1,3 3 0,56 60 199,8-8-130,-67-57-68,0 0 0,1 0 0,-1 0 0,0 0 0,1 0 0,-1-1-1,1 1 1,5 1 0,-8-3-29,110 32 260,14-10-174,-109-20-2,26 0 0,127 0 88,17-9-103,-101 1 104,150-14 1,18-3-120,-143 14 46,187-12 0,19 1-66,-183 16 34,212 1 4,15 6-44,-215 0 38,582 35 18,-580-28-62,583 47 16,-586-41 2,568 88 26,-570-77 20,-142-27-86,356 78 87,0 9-59,-356-87-28,138 36 55,189 54 3,-9 5-14,-200-57 118,155 53 3,-18 1-116,-164-58 33,112 42 3,-22-4-54,-115-48 35,84 21 1,-15-9-31,-123-33 21,23 3-1,-35-6-56,98 11 113,-16-10-71,-79-1-30,0-1 0,1 1-1,-1 0 1,0-1 0,0 1 0,1-1 0,2-1-1,12-4 39,31-14-1,-34 12-38,0-1-1,14-12 1,-29 21-11,4-3 10,-1 1 0,0-1 0,0 0 0,0 0 0,5-6 0,-8 9-10,60-79 60,0-18-27,-54 86 3,0 0 0,5-13 0,44-111 76,-1-18-78,-33 83 19,36-125 0,-1-19-22,-34 118 70,33-172 5,1-25-74,-33 167 22,31-210 5,0-16-43,-32 207 5,92-596 19,-91 599 7,36-191 0,1 14-34,-38 200 7,24-156 0,3-22-16,-15 46-4,-13 72-4,-19 162-6,0-32 0,-2 49 10,-3-157-20,-8 12-15,11 138 10,-1 0 0,0 1-1,0-1 1,-1 0 0,-4-11-1,6 18 26,-43-112-148,-12 14 75,55 98 73,-2-3-20,0-1 0,0 1 1,0 0-1,-1 1 0,1-1 0,-1 0 0,1 0 0,-1 1 0,0 0 0,-4-3 0,-20-15-87,-44-25 0,34 27 66,-40-14 1,77 32 39,-8-3-31,1 0 0,-1 1 0,0 0 0,1 0-1,-13 0 1,20 2 32,-176-19-193,-24 14 142,200 5 51,-95 0-58,-182 3 3,-34 6 18,172-6-95,-245 3 4,-33 2 101,236-5 20,-303 7 1,-29 0 10,294-3 24,-362 17 4,-29 6 26,363-16 202,-998 78 80,1005-73-200,-322 29 0,-72 10-112,67-12-28,82-9-99,131-19-295,113-12 197,49 2-198,70-2 162,44-2-3417,-88 4-8927,388-19 9467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2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0 16495,'-17'29'322,"10"-17"410,-8 19 0,12-26-239,1 0 1,0 1 0,-1 9-1,4-8 429,5 8-327,13 23 0,-17-34-528,0 1 0,0-1-1,-1 1 1,1-1 0,0 8-1,40 147 334,15 111-318,-10 107-77,-14 6-2,-22-196 5,7 365 4,-6 69-3,-9-376 24,-1 335 1,-3 71 2,7-200 81,5-163-57,-5-78 63,-3-87-90,-3-112-26,4 23 1,33 185-32,-37-217 8,0 0 1,1 0-1,-1 0 0,1 0 1,-1 0-1,1 0 1,0 0-1,-1 0 1,1 0-1,0 0 0,0 0 1,1-1-1,-1 1 1,2 2-1,-3-4 16,7 8-46,0 0-1,0-1 0,0 0 1,13 9-1,-13-12 21,0 0 0,0-1 0,0 0 0,1-1 0,13 4 0,-17-5-288,-1 0 1,0 0-1,0 0 0,0 0 0,0 0 1,-1 1-1,1 0 0,0-1 0,3 4 1,56 36-10596,-145-95 8209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1 18551,'6'23'298,"-4"-6"1190,-6 150 518,1-111-926,-11 134 0,-2 37-758,9-116 204,-7 219 1,-2 44-428,12-201-131,-2 320 4,3 47-6,4-331-106,10 275 0,5-12 92,-9-299-50,12 210 3,2-33 40,-13-229-125,10 130 0,-1-39 72,-10-144-250,10 60 3,-1-36 162,-16-91 146,1 1-1,-1 0 1,0 0 0,1-1 0,-1 1 0,1-1 0,-1 1 0,1 0 0,0-1 0,-1 1 0,1-1 0,1 2 0,0-1 0,-1 0 0,0 0 0,1-1 1,-1 1-1,1 0 0,-1-1 0,1 1 0,0-1 1,0 1-1,0-1 0,0 0 0,3 2 1,-4-3 28,1-1 1,-1 1-1,1 0 1,-1 0 0,1-1-1,-1 1 1,1-1-1,-1 1 1,0-1 0,1 1-1,-1-1 1,0 0-1,1 0 1,-1 0 0,0 0-1,2-2 1,-3 3 17,2-1-73,-1-1 0,0 1 1,0 0-1,1-1 0,-1 1 1,0-1-1,-1 1 0,1-1 1,0 0-1,0 0 0,0-2 1,38-89-796,5-37 644,-19 57-2368,24-61-7016,-114 313 7219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7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171 0 16583,'10'43'292,"-7"-22"1168,3 128 491,-7-100-956,-6 122 3,-2 34-700,4-107 188,-10 185 1,-4 32-388,11-167-91,-17 282 4,-4 45-3,18-281 24,-31 778 25,36-783 30,-3 253 4,5-16-54,5-273 62,5 175 0,4-39-92,-5-195-66,10 84 3,3-47-128,-8-46-3259,8 101-7749,-43-434 8437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1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389 0 16136,'-8'160'261,"5"-110"1047,-11 123 4,-5 35-868,10-104 462,-21 212 1,-6 45-620,19-194 239,-31 309 1,-4 48-415,31-306-79,-26 336 1,1 20 6,32-358 128,-3 276 4,9-25-122,9-303 32,-1-164-82,11 347 85,12-6-68,9-95-17,0-104-101,-29-131-152,7 18-1,-6-17 114,0-1-4,10 21 0,-12-28 112,0 0-1,1 0 1,0 0 0,0 0 0,0-1-1,0 1 1,0-1 0,1 0 0,5 4 0,-2-4-271,3-8-108,-10 5 411,11-7-178,0 1 0,0-2-1,16-14 1,42-54-6,-61 66-672,1 0-1,14-12 1,54-49-8801,-180 166 7253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2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424 172 14072,'-2'0'63,"-1"-1"0,0 0 0,0 0 0,1 0 1,-1 0-1,0 0 0,1 0 0,-1-1 0,1 0 1,-1 1-1,-2-4 0,-1-1 411,0-1 1,-7-10-1,-5-5 234,-64-72 1614,81 92-2183,1 1-119,0 1 0,0 0 0,0-1 0,-1 1 0,1 0 0,0-1 0,0 1 0,-1 0 0,1-1 0,0 1 0,0 0 0,-1-1 0,1 1 0,0 0 0,-1 0-1,1 0 1,0-1 0,-1 1 0,1 0 0,-1 0 0,1 0 0,0 0 0,-1-1 0,1 1 0,-1 0 0,1 0 0,0 0 0,-1 0 0,1 0 0,-1 0 0,-71 0 558,71 0-575,-1 0-1,1 1 0,-1-1 0,1 0 0,-1 0 0,1 1 0,0-1 0,-1 1 1,-1 0-1,-78 39 79,79-39-56,1 0 1,0-1-1,-1 1 0,1 0 1,0 0-1,0 0 0,0 0 1,-1 0-1,0 3 0,-13 15 145,-20 39 0,28-39 10,1 12-45,-2 45 0,9-53 131,19 93 86,-13-95-190,2-2-70,15 25 1,-19-36-77,-1-1 1,1-1 0,1 1-1,-1-1 1,1 0 0,1 0 0,12 9-1,-13-11 2,1 0 0,0-1-1,0 0 1,0 0 0,12 3 0,-16-5-14,1-1 0,-1 1 0,0-1 0,0 0 0,0 0 0,0 0 0,0 0 0,1 0 0,-1-1 0,0 1 0,0-1 0,0 0 0,0 0 0,0 0 0,0 0 0,4-3 0,-1 0-2,0-1 0,-1 0-1,0 0 1,0-1 0,0 1 0,0-1 0,5-11 0,12-24 0,7-25-2,-15 30-8,40-93 172,-53 129-153,-1 0 0,0-1 0,0 1 0,0 0 1,0-1-1,1 1 0,-1-1 0,0 1 0,0 0 0,1 0 0,-1-1 0,0 1 0,1 0 0,-1-1 0,0 1 0,1 0 0,-1 0 0,0 0 0,1-1 0,-1 1 0,0 0 0,1 0 0,-1 0 0,1 0 0,-1 0 0,0 0 0,1 0 0,-1-1 1,1 1-1,-1 0 0,0 1 0,1-1 0,-1 0 0,1 0 0,-1 0 0,0 0 0,2 0 0,-2 0 16,1 1-16,0-1 0,0 1 0,0 0-1,0-1 1,0 1 0,0 0 0,0-1 0,0 1 0,-1 0 0,1 0 0,0 0-1,0 0 1,-1 0 0,1 0 0,-1 0 0,1 0 0,0 1 0,7 22 109,28 147 74,-29-132-172,-5-31-45,0 0 0,0 0 0,1 0-1,0-1 1,5 12 0,-3-10-85,0-1-610,-1-5 597,-1 0-1,1 0 1,7 4 0,15 10-3717,-5-2-6299,-50-35 7652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9345 77 13984,'-201'-24'334,"141"19"1341,-137-7 3,-35 0-1110,118 8 592,-233-4 0,-48 2-793,225 4 306,-281-1 1,-26 2-510,283 2-16,-787 16 81,784-12 4,-777 34 95,784-29-88,-728 47 106,742-44-58,-249 22 4,12 3-196,254-23 90,-221 20 1,13 1-151,233-23-41,-167 14 3,27-3-99,179-14-404,-101 16 3,32-1 216,158-25 152,0 1 1,0 0 0,0 0-1,0 1 1,0 0 0,-6 3-1,12-5 134,-18 7-311,1 1 0,-22 14 0,35-19 285,-1 0-1,1 1 1,0 0 0,0 0-1,1 0 1,-1 0-1,1 0 1,-3 6 0,5-9 21,1-1 0,0 0 0,0 0 0,-1 1 0,1-1 0,0 0 0,0 1 1,0-1-1,0 0 0,-1 1 0,1-1 0,0 1 0,0-1 0,0 0 0,0 1 0,0-1 0,0 0 1,0 1-1,0-1 0,0 1 0,0-1 0,12 8-141,6 1 62,0-1-1,31 10 1,39 5-411,1 0-1591,160 51-10558,-249-74 12635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10134 21 17927,'-191'-11'308,"128"9"1234,-154-2 3,-45 1-1060,133 2 395,-260 5 0,-52 2-629,250-3 122,-317 5 1,-34 1-313,323-5-128,-870 23-10,872-19 90,-853 40 58,860-40 204,-803 26 102,818-29-164,-731 12 95,753-15-48,-231 3 0,19-2-209,246-3-58,-165 0 1,31-1-104,181 0-428,-94 1 3,35-2 211,107 1-763,-66 1-275,169-5 782,65-4-2096,48-5-10417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5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11052 318 16943,'-8'-11'37,"0"-1"249,-1 0-1,0 1 1,-1 0 0,0 0-1,-1 1 1,-18-15-1,6 12 535,-46-19-1,68 31-811,-4-1 179,0 0-1,-1 1 1,1-1 0,-9 0-1,-121-22 748,-32-2-660,85 17 166,-160-10 0,-105 1-352,-91 8-88,14 8-1,240 3-4,-312 1 3,-32 2 5,311-3 10,-333 1 1,-15-1 36,336-3 192,-939-21 99,934 18-106,-926-23 71,935 25-206,-316 2 0,14 4-141,330 1-266,-259 12 1,28 6 119,277-15-440,-171 7 1,41-3 483,107-3-2662,-188 8-8156,845-37 8225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10672,'0'0'8038,"-1"6"-7643,-9 73-86,9-56-314,3 129-90,0-118-372,16 151-293,-14-147-240,16 140-253,-17-152 988,0 12 4,0-6-1606,4 28-7206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7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145 146 10760,'-3'-1'95,"1"0"0,-1-1 0,1 1 0,0-1 0,-1 0 0,1 0 0,0 1 0,0-1 0,0 0-1,1-1 1,-1 1 0,0 0 0,1 0 0,-1-1 0,1 1 0,0-1 0,0 0 0,0 1 0,0-1 0,0 0 0,0-5 0,0 3 89,0 0 0,0 0 0,1 0 0,0 0 0,0 0 0,1 0 0,-1 0 0,1 0 0,0 0 0,0 0 0,3-7 0,-3 10-97,0 0 0,0-1 1,0 1-1,1 0 0,-1 0 0,0 0 1,1 0-1,3-3 0,-4 4-59,0 1-1,0-1 0,0 1 0,0-1 1,0 1-1,0 0 0,0-1 1,0 1-1,0 0 0,0 0 1,0 0-1,0 0 0,0 0 0,1 0 1,-1 0-1,0 0 0,0 0 1,0 0-1,0 1 0,0-1 1,0 0-1,2 1 0,5 3 65,1 0 0,-1 0 1,0 0-1,0 1 0,13 11 0,-5-2 153,26 29 0,8 21 69,16 38 13,-63-97-308,9 17 167,42 103 66,-52-120-217,-1 1 0,1-1 0,1 8 0,23 146 168,-25-154-168,0 1-1,-1-1 1,0 1 0,-1 7-1,-23 170 185,24-180-212,-1 0-1,1 1 1,-1-1 0,0 0-1,0 1 1,0-1 0,-3 4-1,-3 7 21,-17 25 0,17-31-19,0 0 1,0-1 0,-10 8-1,17-15-8,-1 1 10,0 0 0,0 0 0,0 0 0,0 0 0,-1 0 0,1 0 0,0-1 0,-1 1 0,1 0 0,0-1 0,-3 1 0,4-1-10,-9 3 30,1-1 0,-1 0 0,-14 1 0,11-3-22,0 0-1,-19-4 0,31 4-7,-24-6-12,-122-53-163,143 58 57,0 0 0,0-1 0,0 1 0,0-1 0,0 0 0,-3-3-1,-12-12-221,1 0-1,-18-23 0,34 39 333,1 1 1,-1-1-1,1 0 0,-1 1 1,1-1-1,0 0 1,-1 1-1,1-1 0,0 0 1,-1 0-1,1 1 1,0-1-1,0 0 0,0 0 1,0 0-1,0 1 1,0-1-1,0 0 0,0-1 1,0-5-23,0 1 1,1-1-1,0 0 0,1-7 1,21-46-2087,4-32-8317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7.1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15 120 9504,'1'-1'234,"0"0"1,0 1-1,0-1 0,0 0 1,0 1-1,-1-1 1,1 0-1,0 0 1,0 0-1,-1 0 0,1 1 1,-1-1-1,1 0 1,-1 0-1,1 0 1,-1-1-1,1 1 0,-1 0 1,0 0-1,0 0 1,0 0-1,1-2 1,-4-6-61,1 1 1,-8-17 0,-3-10-285,13 34 99,0 0 0,0 0 0,0 0 0,0 1 1,0-1-1,0 0 0,1 0 0,-1 1 0,0-1 0,0 0 0,1 1 0,-1-1 0,1 0 0,-1 0 0,1 1 0,-1-1 0,1 1 0,-1-1 0,1 1 1,-1-1-1,1 1 0,-1-1 0,1 1 0,0-1 0,0 1 0,-1 0 0,1-1 0,0 1 0,-1 0 0,1-1 0,0 1 0,0 0 0,-1 0 0,2 0 1,33 4 7,-26-1 111,37 31 88,-37-24 111,36 62 114,-37-54-154,24 94 115,-26-85-69,24 136 118,-23-122-156,18 87 3,3 16-251,-17-90-174,52 169-202,-61-216 133,0-1-1,0 1 1,5 8 0,27 48-645,-25-49 756,16 18 0,-25-32 105,0 1-11,1 0-1,-1-1 0,1 1 1,0 0-1,-1 0 0,1-1 1,0 1-1,0 0 0,-1-1 1,1 1-1,0-1 0,0 1 1,0-1-1,0 1 0,1-1 1,1 2-10,0-1 0,0 0 0,0 0 1,0-1-1,0 1 0,0-1 0,1 1 1,3-1-1,15-6-307,1-2-1179,-3 5-2972,31-3-1,-51 6 4453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1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12552,'0'19'679,"3"22"1,-3-39-630,8 86 1503,-6-66-858,15 119 173,-13-110-722,24 139-84,-21-134-634,27 163-311,-28-162-123,16 102-250,-18-122 1016,-3-13 59,-1-2 55,1 0-1,-1-1 0,1 1 1,-1 0-1,1-1 1,0 1-1,0 0 0,0-1 1,0 1-1,0-1 0,0 0 1,2 2-1,11 19-7566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12104,'0'1'32,"0"-1"0,0 1 0,0-1 0,0 1 0,0-1 1,0 1-1,0-1 0,0 1 0,0-1 0,0 0 0,0 1 1,1-1-1,-1 1 0,0-1 0,0 1 0,1-1 0,-1 0 1,0 1-1,1-1 0,-1 1 0,0-1 0,1 0 0,-1 0 1,1 1-1,-1-1 0,0 0 0,1 0 0,-1 1 0,1-1 1,-1 0-1,1 0 0,-1 0 0,1 0 0,-1 0 0,0 1 1,1-1-1,-1 0 0,2 0 0,1-1 379,1 1-1,0 0 1,-1-1-1,6-1 1,3-1 135,16 2-487,23 2-42,-39 1 31,57 17 35,-58-16-38,1 1 1,-1 1-1,0-1 0,19 14 1,-19-12-24,3 4 86,52 54 28,-54-48-130,40 89 24,-43-79 78,21 120 56,-29-140-127,0 1 0,-1-1 0,0 9 0,-13 195 188,9-182-137,-2-1-1,-1 0 1,-21 49-1,22-59-4,-3 2 9,9-18-79,-1-1 0,1 1-1,0-1 1,-1 1 0,1-1-1,0 0 1,-1 1-1,1-1 1,-1 1 0,1-1-1,-1 0 1,1 1 0,-1-1-1,1 0 1,-1 0 0,1 1-1,-1-1 1,0 0-1,-20 9 63,0-2 0,0 0 0,-1-1 0,-39 5 0,29-8-29,1-1 0,-62-3 1,88 0-73,1 1 0,0-1 0,-1 0 0,1 0 0,0 0 0,0-1 0,0 1 0,0-1 0,0 0 0,-6-4 0,8 5-36,0-1-58,0 1 1,0 0-1,0 0 1,1-1 0,-1 1-1,1-1 1,-1 1-1,1-1 1,0 0-1,-1 0 1,1 0-1,0 1 1,0-1 0,0 0-1,1 0 1,-2-3-1,2 3 56,-1-1-24,6 0-30,17-8-387,31-11 0,-35 14-608,71-29-8260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12104,'0'1'92,"0"1"1,0-1-1,1 1 1,-1-1 0,0 1-1,0-1 1,1 0-1,-1 1 1,1-1 0,0 1-1,-1-1 1,1 0-1,0 0 1,0 1-1,0-1 1,0 0 0,0 0-1,0 0 1,0 0-1,0 0 1,0 0 0,0 0-1,1 0 1,-1-1-1,0 1 1,3 1 0,37 20 44,-6 0-126,42 29-5,-62-39 28,8 8 51,-1 1 0,-1 1 0,37 49 0,-36-31 158,35 80 0,-51-99 91,10 107 152,-15-124-399,-1 0 0,0 0 0,0 0 0,-2 6 0,-24 118 486,18-105-338,-5 3-73,-26 37 1,26-49 30,6-8-128,0 0-1,-11 7 1,10-8-46,0-1 1,-14 4-1,22-8-19,-13 3 100,5-3-76,1 0 0,-1-1 0,1-1 0,0 1 0,-13-5 0,20 6-18,0 0 1,-1 0-1,1 0 0,-1 0 0,1-1 0,-1 1 0,1 0 0,0 0 0,-1-1 0,1 1 0,0 0 0,-1 0 0,1-1 0,0 1 0,-1 0 0,1-1 1,0 1-1,0 0 0,-1-1 0,-1-3 14,1 0 0,-1 0 1,1 0-1,0 0 0,0 0 1,0-1-1,1 1 0,-1-6 0,1 10-14,0-1 0,0 1-1,0 0 1,0-1-1,0 1 1,0 0-1,0-1 1,0 1-1,0 0 1,0-1 0,0 1-1,0 0 1,1-1-1,-1 1 1,0 0-1,0-1 1,0 1 0,0 0-1,1-1 1,-1 1-1,0 0 1,0 0-1,1-1 1,-1 1-1,0 0 1,0 0 0,1 0-1,0-1 1,13-9 66,0 1 0,23-11 0,-35 19-61,-1 0-1,1 1 1,0-1 0,0 0 0,0 1 0,1-1 0,1 0-1,106-9 132,-106 10-105,-1 0 0,1 0 1,-1 1-1,6 0 0,103 31 203,-110-32-230,1 1 0,-1 0 0,0 0 0,0 1 0,1-1 0,-1 0 0,2 3 0,89 81 69,-78-65-166,41 83-197,-40-72-2672,18 30-6167,-79-143 6887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9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12016,'7'15'74,"-3"-6"200,-1-1 0,0 1-1,2 12 1,19 87 990,-19-82-817,23 127 86,-23-121-545,15 121-236,-17-126-945,7 74-305,-10-88 1173,-4-2 164,-9-3-1439,11-6 224,-1 1 0,0-1 0,1 0 0,-4 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7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568 407 13984,'-30'-59'268,"17"35"1182,-24-35 1,24 40-1217,0 0 666,-64-83 394,55 76-1018,-1 1 0,-29-25 0,49 48-268,-1-1 0,1 1 1,-1-1-1,1 1 0,-1 0 1,0 1-1,0-1 0,0 1 1,0-1-1,0 1 0,0 0 1,-7 0-1,5 1-3,1 0 0,-1 0 0,0 1 0,1 0 1,-1 0-1,1 0 0,0 1 0,-9 3 0,3 1 9,-1 0 0,2 0-1,-1 1 1,1 1 0,0-1 0,0 2 0,-13 14 0,-21 35 99,41-55-91,1 0 0,0 0 0,0 0 0,1 1 0,-1-1-1,1 1 1,-2 5 0,-1 3 3,-6 24 41,7-20 160,3 60 82,0-74-290,0-1 0,0 0 0,0 1 0,1-1 0,-1 0 0,0 0 0,1 1 0,-1-1 0,1 1 0,2 4 34,-1 2-26,2-1 1,-1 1-1,1-1 0,0 0 0,1 0 1,0-1-1,0 1 0,8 8 0,-7-10-7,1 3-9,1 0-1,1-1 1,-1 0 0,1-1 0,0 1 0,15 6 0,12 3 4,-23-12-13,22 5 0,65 6-2,-82-13-6,24-3 1,2-3 4,-25 2 72,0-1-1,0 0 0,20-8 1,-39 11-54,0 0 1,0 0-1,1 0 1,-1 0-1,0 0 0,0 0 1,1 1-1,-1-1 1,0 0-1,0 0 1,0 0-1,1 0 1,-1 0-1,0 0 1,0 0-1,1 0 1,-1 1-1,0-1 0,0 0 1,0 0-1,0 0 1,1 0-1,-1 1 1,0-1-1,0 0 1,0 0-1,0 0 1,0 1-1,0-1 1,1 0-1,-1 0 0,0 1 1,0-1-1,0 0 1,0 0-1,0 1 1,0-1-1,0 0 1,0 0-1,0 1 1,0-1-1,0 0 1,0 0-1,0 0 0,-1 1 1,1 18 238,-1-13-226,-2 42 140,0 61-21,2-82-8,4 121 39,-2-110-124,3 83 3,-1 15-24,-2-82 74,-11 199 56,9-244-127,1-1 0,-1 1 0,-3 9 0,4-18-37,-24 89 152,18-71-142,-1-1 1,-17 31 0,20-41-11,0-1 0,0 1 0,-1-1 0,0 0 0,-1 0 0,1-1 0,-1 1 0,0-1 1,-1 0-1,1-1 0,-1 0 0,-7 4 0,14-8-1,-1 1 0,0-1-1,1 0 1,-1 1 0,0-1 0,0 0 0,0 0 0,1 1 0,-1-1-1,0 0 1,0 0 0,1 0 0,-1 0 0,0 0 0,0 0-1,0 0 1,1-1 0,-1 1 0,0 0 0,0 0 0,-1-1 0,-11-3-7,0 0 1,-15-8 0,-34-23-115,59 33 37,0 0 0,0 0 1,0-1-1,0 1 1,0-1-1,-2-2 1,5 5 84,-49-55-588,4-12 340,44 66 201,0-1 0,0 1 1,0-1-1,0 0 0,0 0 1,0 0-1,1 1 0,-1-1 1,0 0-1,1 0 0,0 0 1,-1 0-1,1-4 0,0 6 47,-2-21-326,2-38-1,3 31 244,9-32-1,-12 60 84,2-10-907,-1 0-1,2-21 1,4-69-9444,-16 233 7773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3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 10672,'14'-3'535,"-1"1"1,0 1 0,1 1 0,-1 0-1,17 1 1,4 5-214,3 2-196,48 20 1,-43-12-103,-26-7 84,62 57 71,-64-49 41,50 87 100,-53-80-40,34 111 116,-43-129-321,-1-1 0,0 1 0,1 9 0,9 173 323,-10-184-366,-1 0 1,0 1-1,-1-1 0,1 0 0,-3 8 0,3-12-32,-4 19 97,-10 26 0,9-33-77,-1-1 1,-11 18-1,17-28-11,-1 0 0,0 0-1,0 1 1,0-1 0,0 0-1,0 0 1,0 0 0,0 0 0,0 0-1,0 0 1,0 0 0,-2 1-1,3-2-8,-8 4 29,1 1-1,-1-1 0,-13 5 1,13-7-25,-1 0-1,0-1 1,1 1 0,-1-2 0,-10 1-1,4-2-19,0-1-1,-1 0 1,1-1-1,1-1 1,-1 0-1,-14-7 0,9 3-561,-64-44-235,72 41 193,8 6 488,0-1 0,0 0 0,0 0 0,1-1 1,-4-10-1,0 2-1712,-9-14-4832,37 68 5019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14072,'0'0'5279,"9"3"-4985,1 0-260,-4-2-62,1 1-1,-1 0 0,0 0 0,7 5 0,54 25-153,-2 7 30,-50-30 125,-4-2-60,1 1 0,11 11 1,-14-11 74,-4-4 9,0 0-1,-1 0 1,7 8-1,-7-7 5,-4-4-1,1-1 1,-1 1-1,0-1 0,0 1 1,0-1-1,0 0 1,0 1-1,0-1 0,1 1 1,-1-1-1,0 1 1,0-1-1,-1 1 1,1-1-1,0 1 0,0-1 1,0 0-1,0 1 1,0-1-1,0 1 0,-1-1 1,1 1-1,0-1 1,0 0-1,-1 1 1,1-1-1,0 1 0,0-1 1,-1 0-1,1 1 1,-5 4 28,0-1-1,-1 0 1,1 0-1,-1 0 1,0-1-1,1 1 1,-12 3-1,11-4-13,-9 3 9,15-6-21,0 0 0,0 1 0,0-1 0,-1 0 0,1 0 1,0 0-1,0 0 0,-1 0 0,1 0 0,0 1 0,0-1 0,0 0 1,-1 0-1,1 0 0,0 1 0,0-1 0,0 0 0,0 0 0,0 1 1,-1-1-1,1 0 0,0 0 0,0 0 0,0 1 0,0-1 0,0 0 1,0 1-1,-14 54 111,14-54-112,0 0 0,0 0-1,-1 0 1,1 0 0,0 0-1,0 0 1,0 0 0,1 0-1,-1 0 1,0 0-1,0 0 1,1 1 0,6 21 17,14 30 0,-12-36 10,0 0-1,15 19 0,4 5 161,25 35 20,-44-62-76,18 48 73,-27-62-196,0 1 0,0-1-1,0 1 1,0-1 0,1 1 0,-1-1 0,0 1 0,0 0 0,0-1 0,0 1 0,0-1 0,0 1 0,0-1 0,0 1-1,0-1 1,-1 1 0,1 0 0,0-1 0,0 1 0,0-1 0,-1 1 0,1 0 0,-9 16 82,-1 0 1,-16 23-1,24-38-93,0 0 1,1 0-1,-1-1 0,0 1 0,0 0 0,-1 1 1,-89 54-122,73-47-478,-67 23-220,60-23-1784,-26 10-6311,121-47 6711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1.6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0 7712,'7'10'1597,"-5"-5"-353,-2-4-1224,0-1 0,0 0 0,0 0 0,0 0-1,0 0 1,0 0 0,0 0 0,0 0 0,0 0 0,0 1-1,0-1 1,0 0 0,0 0 0,0 0 0,0 0-1,0 0 1,0 0 0,0 0 0,0 0 0,0 0-1,0 0 1,-1 1 0,1-1 0,0 0 0,0 0-1,0 0 1,0 0 0,0 0 0,0 0 0,0 0-1,0 0 1,0 0 0,0 0 0,-1 0 0,1 0 0,0 0-1,0 0 1,0 0 0,0 0 0,0 0 0,0 0-1,0 0 1,-1 0 0,-1-1 289,0 1-1,0-1 1,0 0-1,0 0 1,0 0-1,0 0 1,0-1 0,-2-1-1,4 3-271,0 0-1,-1-1 0,1 1 0,0 0 1,-1 0-1,1 0 0,0 0 0,-1 0 1,1 0-1,0-1 0,-1 1 0,1 0 1,0 0-1,-1 0 0,1 0 0,0 0 1,-1 0-1,1 0 0,0 0 1,-1 1-1,1-1 0,0 0 0,-1 0 1,1 0-1,-1 1-1,0-1-1,1 0 1,-1 1 0,1-1-1,-1 1 1,1-1 0,-1 1-1,1-1 1,0 1 0,-1 0-1,1-1 1,0 1 0,-1-1-1,1 1 1,0 0 0,0-1-1,-1 1 1,1 1 0,-7 39 340,-3 52 0,4 48-94,1-33-142,4-78-126,-3 134-102,4-133-436,0 92-244,0-88-1522,0 40-4712,0-174 5289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4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63 10760,'0'0'2996,"5"-3"-1988,15-9-547,-8 5-162,0 0 1,1 0-1,-1 1 0,1 1 0,0 0 0,15-3 0,-15 7-192,1 0 0,-1 1 0,0 0 0,0 1 0,1 1 0,18 5-1,-23-4 114,47 30 102,-44-24-34,55 53 96,-65-61-356,0 2 0,0-1 0,-1 0 0,1 0 0,1 4 0,18 25 53,-3 1 1,0 1 0,17 49-1,-25-49-27,-3 1-1,0 0 0,3 66 1,-11-77 132,-20 96 77,14-97-70,-33 63 57,40-84-245,-1 0 0,1 0 0,-1 0 0,1-1 1,-1 1-1,0 0 0,1 0 0,-1 0 0,0-1 0,0 1 1,1 0-1,-1-1 0,0 1 0,0-1 0,0 1 1,-1 0-1,-9 5 25,-1 0 1,-13 5 0,10-6-18,-25 4 0,38-8-8,0-1 0,-1 1 0,1-1 0,-1 0 0,1 0 0,-1 0 0,-3 0 0,6 0-5,-20-2 20,-21-5 0,-23-12-32,37 8-88,-121-77-136,144 85 92,0 0-1,0 0 0,-7-6 1,4 2 22,0-1 1,1 1-1,-1-1 1,2-1-1,-1 1 1,-6-14-1,12 22 92,0-1 0,0 1 0,-1 0 1,1-1-1,0 1 0,0 0 0,0 0 0,0-1 0,0 1 0,0 0 0,-1-1 1,1 1-1,0 0 0,0-1 0,0 1 0,0 0 0,0-1 0,0 1 0,0 0 1,0-1-1,1 1 0,-1 0 0,0-1 0,0 1 0,0 0 0,0-1 0,1 0-15,0 0 0,-1 1 0,1-1 0,-1 0 0,1 1 0,0-1-1,0 0 1,-1 1 0,1-1 0,0 1 0,0-1 0,0 1 0,0 0-1,0-1 1,0 1 0,-1 0 0,1-1 0,0 1 0,2 0-1,16 1-26,-16-1 33,-1 0-208,-1 1 0,1-1 0,-1 0 0,0 0 0,1 0 0,-1-1 0,1 1 0,1 0 0,21-5-7943,-56 11 6154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0 11928,'2'32'1432,"-1"-26"-927,0 5-71,0 0-1,0-1 1,-3 15 0,-16 256 1243,17-269-1609,0-1 1,1 1 0,0-1-1,1 0 1,3 15 0,6 17 237,-6-37-126,-3-4-169,1 0 0,0 0 0,0-1-1,0 1 1,0 0 0,1-1 0,-1 0 0,0 1-1,1-1 1,-1 0 0,0 0 0,1 0-1,0-1 1,-1 1 0,1-1 0,-1 1-1,1-1 1,0 0 0,-1 0 0,1 0-1,-1 0 1,1 0 0,0-1 0,-1 1-1,1-1 1,-1 0 0,3-1 0,8-4 12,0-2 0,-1 0 0,0 0 0,-1-1 0,0-1 0,12-13 0,28-23 85,-44 41-80,0 0 1,0 1 0,1-1 0,0 1-1,15-5 1,-20 8-24,-1 1-1,1-1 1,-1 1-1,0 0 1,1 0 0,-1 0-1,1 0 1,-1 0-1,1 1 1,-1-1-1,1 1 1,-1-1 0,0 1-1,1 0 1,-1 0-1,0 0 1,4 3-1,0 0 16,0 0-1,-1 0 0,1 1 0,-1 0 0,5 7 0,15 22-7,23 51-81,-41-68-278,-4-8 152,2 6-132,-1 0 0,0 0 1,3 32-1,-6-32-231,-3 25 0,2-39 554,0-1 0,0 0 1,0 0-1,0 0 0,0 1 0,0-1 1,0 0-1,0 0 0,0 0 0,0 1 1,0-1-1,0 0 0,0 0 0,0 0 1,-1 0-1,1 1 0,0-1 1,0 0-1,0 0 0,0 0 0,0 0 1,0 1-1,0-1 0,-1 0 0,1 0 1,0 0-1,0 0 0,0 0 0,0 0 1,-1 0-1,1 1 0,0-1 0,0 0 1,0 0-1,0 0 0,-1 0 0,1 0 1,0 0-1,0 0 0,0 0 1,-1 0-1,1 0 0,0 0 0,0 0 1,-1 0-1,-6 0-114,0 0 0,0-1 0,-1 0 1,1 0-1,0-1 0,-8-2 0,-3-1-1136,-55-10-8132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3.3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0 150 12728,'16'-24'336,"-10"19"1344,17-7 177,37-14 0,32-7-866,-77 28-1215,32-12 102,-19 8-2560,28-10-6249,-130 44 6729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315 576 12464,'2'-2'1713,"11"-13"254,12-17-1,-2-1-570,-28 48-1136,-7 18-77,1 0-1,-10 62 1,16-68-10,-21 152 69,21-128-74,-9 112 4,-18 489 97,28-17 111,7-390-193,-3-198-19,4 215 57,-3-207-130,5 223 61,-4-224 30,13 212 54,-10-196-201,21 221 145,-23-269 51,17 93 66,-10-66-174,-6-33-107,-1 0-6,7 22 226,4-2 24,-13-34-244,0-1-1,0 1 1,1 0 0,-1-1-1,0 0 1,1 1 0,-1-1-1,1 0 1,-1 0-1,1 1 1,0-1 0,-1-1-1,5 3 1,-4-2 1,0 0 4,1 0-1,-1-1 0,1 1 1,-1-1-1,1 1 1,-1-1-1,1 0 0,0 0 1,-1 0-1,5-1 1,-3 1 16,5 0 117,0-1 1,15-2-1,10-2 155,158-7 97,-169 12-390,103 4-5,-99-3-60,117 12-42,-112-10-100,146 14-38,-146-14 220,-15-1 4,85 10 8,-96-11-2,28 4 113,37 0 1,-75-12-81,4 6-38,-3-5-1,0 1 0,1 0 0,0-1 0,0 0-1,0 0 1,-1-9 0,-13-64-29,-9-120 0,23 142 17,1 30-34,7-435-45,13 243 65,-3 50-46,7-158-59,-20 286 34,18-207-49,-16 190-18,7-100 3,17-635-228,-28 749 278,6-216-42,11-166-122,-16 395 218,-1-224-63,-18-18-93,15 259 203,2 7-19,-1 0 0,0 0 0,-4-10 0,0 3-35,-10-22 0,15 35 62,0 1 1,0 0 0,-1-1-1,1 1 1,0-1 0,-1 1-1,1 0 1,0-1 0,0 1-1,-1 0 1,1-1 0,-1 1-1,1 0 1,0 0 0,-1-1 0,1 1-1,-1 0 1,1 0 0,0 0-1,-1-1 1,1 1 0,-1 0-1,-14-4-18,0 1 0,0 0-1,-15-1 1,8 4-84,-46 4 3,-31 8 82,-166 25 26,210-29 22,-232 32 21,231-30 4,-197 51-55,244-59-82,1 1 1,0-1 0,-11 6-1,-71 36-249,15 5 169,75-49 164,-13 9-1498,-21 10 0,-64 36-9026,229-128 7918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8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156 499 11656,'-30'91'264,"14"-43"1946,6-17-1731,0-1 1,2 1-1,-3 33 1,-15 178 489,22-182-523,-4 112 1,3 19-343,3-109-31,2 359 70,1-348 130,3 382 125,-4-378-50,-4 385 153,3-389-106,-12 333 151,10-349-204,-7 259 132,10-279-174,5 68 0,2-14-177,-3-73 192,-1-13-153,1 9 21,2 1 0,13 43 1,13 14 205,-25-79-116,-1-6-182,-1 0 0,1 0-1,13 12 1,-18-19-81,-1 1-1,1-1 1,-1 0-1,1 0 1,-1 1 0,1-1-1,-1 0 1,1 0 0,-1 1-1,1-1 1,-1 0-1,1 0 1,0 0 0,-1 0-1,1 0 1,-1 0 0,1 0-1,13 0 52,0-1 0,0 0 0,17-4 0,-12-2 119,98-49 55,-89 42-140,125-57 30,-118 57-92,152-46 18,-148 50 4,161-29 19,-161 32-54,52-8 0,10-1-16,91-3-10,-166 16 3,93-4-26,-66 4 3,55-3-211,-79 6-159,-29-1 387,0 0 1,0 0 0,0 0-1,0 0 1,0-1-1,0 1 1,0 0-1,0 0 1,0 0-1,-1 0 1,0-2 0,1 3-8,-6-20-103,-3-25 1,5 26 108,0-1-15,-15-102-10,16 93-12,-7-140-13,9 125 40,2-94 0,3-16 14,-1 87-8,18-294-15,-15 284-36,26-324-39,-24 317-48,42-358-44,-39 354 104,43-326-20,-43 337 78,39-276-18,-42 290-6,25-197-18,-29 212 24,10-185-36,-14 189-64,-16-166-54,10 172 66,-31-129-49,36 164 174,0 0 0,0-1 0,0 1 0,-1 0 0,1-1 0,-3-3 0,-32-50-87,25 43 89,-19-18 0,29 31 11,0 0 0,1 0 0,-2 0 0,1 0 0,0 0 0,0 0 0,0 1 0,0-1 0,0 0 0,-1 1 0,1-1 0,0 1 0,-1-1 0,1 1 0,0 0 0,-2-1 0,-15-3-14,-34-5-1,-28 8 9,80 1 8,-7 1-2,0-1 1,0 1-1,-9 2 0,-86 21-4,-8 10 6,62-18 8,-221 74 14,214-72 20,-204 70 32,212-72 28,-157 45 3,170-51-210,-98 28-138,111-32-362,-55 17-257,67-18-267,12-4 969,-3-1 49,5-1 45,-4 0-186,1 1-1,-1-1 1,1 1 0,-1 0 0,1-1-1,-1 1 1,1 0 0,-1 0-1,3 0 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68 16224,'-9'164'5563,"7"-137"-5143,-5 140 87,5-120-492,-1 107 3,0 26 10,2-102 94,-3 349 59,3-333-26,-3 158 3,-1 15-95,4-160 92,-9 423 55,8-432-108,1 116 3,1-18-46,1-128 127,3 77 1,2-21-102,-3-81 157,-1-20-147,4 30 53,14 63 1,11-7 3,-23-91 96,45 56 62,-40-62-270,69 38 11,-80-49-50,59 28 22,-51-25-20,10 5-2,31 8 0,-32-12-1,40 3 0,25-5 0,-54-5 0,33-6 0,38-15 0,10-12 0,4-9 2,-4-1 3,-2 0-2,77-21 4,-180 64-6,-1 0 0,1 0 0,-1 1 1,0-1-1,8 0 0,69-6 6,-53 7-6,37 4 1,-41 0 0,37 8 1,-37-4-2,25 11 1,-34-12 0,25 14 1,-31-14-3,-1 1 1,13 11-1,-12-8-9,0 0-1,0 1 1,-1 0 0,11 20-1,-18-29 3,9 16-62,13 30 0,-30-62 48,4 9 17,-1 0-1,1-1 1,-2-10 0,-6-25-4,-2-21 6,0-22 2,0-24 0,0-35 0,2-33 0,5-18 0,4-19 0,12-215-4,-7 345-14,18-362-9,-17 356-18,12-328-25,-15 338-30,2-292-25,-5 304 100,-9-227-10,7 244-12,-22-163-27,24 205 43,0 1 0,-4-13 1,-44-111-96,48 129 120,1 1 0,-1 0 1,1 0-1,-1-1 0,0 1 0,1 0 0,-1 0 0,0 0 0,0 0 0,0 0 1,0 0-1,0 0 0,0 0 0,0 0 0,0 1 0,-3-2 0,4 2 6,-13-9-33,-1 1 0,-20-9-1,12 9 18,-31-8 0,53 16 16,-9-2-20,0 0 0,-11-1 0,20 3 20,-119-11-60,-16 6 43,73 3-10,-108-5 1,-15 0 16,108 4-10,-325-24-102,325 23-372,-254-3-176,234 5-2384,-101-3-7979,462 11 8295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0.9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34 351 13448,'36'61'258,"-33"-55"1342,-4-5-1049,-4-5-115,-10-11-42,15 15-378,0 0 0,0 0 0,0-1 0,0 1 0,0 0 0,0 0-1,0 0 1,0 0 0,0-1 0,-1 1 0,1 0 0,0 0-1,0 0 1,0 0 0,0 0 0,0 0 0,-1-1 0,1 1 0,0 0-1,0 0 1,0 0 0,0 0 0,0 0 0,-1 0 0,1 0-1,0 0 1,0 0 0,0 0 0,-1 0 0,1 0 0,0 0 0,0 0-1,0 0 1,0 0 0,-1 0 0,1 0 0,0 0 0,0 0-1,0 0 1,0 0 0,-1 0 0,1 1 0,-5 1 132,1 1 1,0 0-1,-1 1 1,1-1-1,-4 5 0,8-7-126,-1-1-1,1 1 0,-1 0 0,1-1 1,-1 1-1,1-1 0,0 1 0,-1 0 1,1-1-1,0 1 0,0 0 0,-1-1 1,1 1-1,0 0 0,0 1 0,-5 30 180,0 36 0,5-43-235,17 329-6,-9-302 298,-5-27 244,9 29 0,-12-70 191,0-26-368,1-16-101,-2-94-185,-8-23-31,8 88-7,13-110-10,-10 164-38,12-91-15,-9 104 28,0 7 25,1 1 1,0 0-1,0 1 0,13-18 0,-15 24 7,1-1 0,-1 1 1,1 1-1,0-1 0,0 1 0,0-1 0,0 1 0,1 1 1,0-1-1,0 1 0,0 0 0,12-4 0,-10 6 0,1 0-1,-1 0 0,0 0 0,1 1 0,-1 1 0,1-1 1,8 3-1,-16-3 2,1 0 0,-1 1-1,1-1 1,-1 0 0,0 1 0,0 0 0,1-1 0,-1 1 0,0-1 0,2 2 0,87 63-15,-86-61 9,-1-1 1,1 1-1,-1-1 1,5 7 0,56 74-22,7 17 25,-63-89 10,10 19-1,-18-31-6,54 107 14,-6 7 16,-48-114-30,3 7 35,0 1 0,0 0 0,2 13 0,7 39 71,6 104 0,-18-134-49,-2-1 0,-1 1-1,0 0 1,-3-1-1,0 0 1,-2 0-1,-1-1 1,-14 31 0,13-43 71,9-14-117,-5 7 31,-1-1-1,0 1 1,-1-1 0,0-1 0,0 1 0,-17 11 0,7-8-4,0 0 0,-1-1 0,0-1 0,0-1 0,-23 7 0,-14-3-226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6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13536,'0'0'6223,"5"4"-6115,80 84-25,-64-68-68,33 28 37,-44-40-45,0-1-1,1 0 1,19 9-1,-11-8 1,1-1-1,1-1 1,-1-1-1,1-1 1,29 3-1,-49-7-5,1 0 1,-1 0-1,1 0 0,-1 0 1,1 0-1,0-1 0,-1 1 1,1 0-1,1-1 0,22-8 8,38-20 0,-61 28-8,0 0 0,0-1 1,0 1-1,0-1 0,4-3 1,11-14 7,30-40 0,-38 42 13,-5 9-7,1-4 3,0-1 1,-1 1-1,0-1 1,-1 1 0,3-25-1,-4-33 130,-2 69-137,0 1 0,0-1 0,0 1 0,0-1 0,0 1-1,-1-1 1,1 1 0,0-1 0,0 1 0,0-1 0,0 1-1,-1-1 1,1 1 0,0-1 0,0 1 0,-1-1 0,1 1-1,0 0 1,-1-1 0,1 1 0,0 0 0,-1-1 0,0 0-1,-9-6 64,0-1-1,-1 1 0,0 1 1,-14-7-1,24 13-56,0-1 0,-1 1 1,1-1-1,0 1 0,0 0 0,0-1 0,0 1 0,0 0 1,-1 0-1,1 0 0,0 0 0,0 0 0,0 0 0,0 0 1,-3 1-1,-57 10 261,-8 12-187,69-23-91,-5 2 35,1 0-1,-1 0 1,0 0 0,-6 5-1,-74 47 140,-5 11-102,86-62-46,0 0 1,0 0 0,0 0-1,1 0 1,-1 1 0,-4 6-1,-50 69 161,8 7-120,50-86-67,-1 2 13,-1 0 1,1 1-1,0 0 0,0-1 1,0 1-1,0 0 1,0-1-1,0 1 1,1 0-1,-1 3 1,-1 12 36,0 1 1,2 19 0,1-20-23,2 1 0,5 18 0,-8-35-9,0 0 0,1 0 0,-1 0 0,1 0 0,-1-1 0,1 1 0,0 0 0,0 0 0,0-1 0,0 1 0,0-1 0,0 1 0,3 2 0,9 11 70,0-1 0,17 15 0,-14-17-75,1 0-1,1-1 1,22 11 0,8-1-31,0-3 0,74 18 0,-79-25-270,167 39-219,-199-47 235,-1-1 0,13 5 1,199 71-741,-155-54-1608,67 22-7235,-312-108 7401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1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11568,'-21'57'224,"21"-57"-167,-1 1 0,1-1 0,0 1 0,-1 0 0,1-1 1,0 1-1,0-1 0,0 1 0,0 0 0,-1-1 0,1 1 0,0 0 1,0-1-1,0 1 0,0 0 0,0-1 0,1 1 0,-1 0 0,0-1 1,0 1-1,0 0 0,1-1 0,-1 1 0,0-1 0,0 1 0,1 0 1,-1-1-1,1 1 0,-1-1 0,0 1 0,1-1 0,-1 1 0,1-1 1,-1 0-1,1 1 0,-1-1 0,1 0 0,0 1 0,-1-1 0,1 0 1,-1 1-1,1-1 0,1 0 0,-2 0 59,1 1-85,-1-1-1,0 0 1,1 0-1,-1 0 1,0 1 0,0-1-1,1 0 1,-1 0-1,0 1 1,0-1-1,0 0 1,0 0 0,1 1-1,-1-1 1,0 0-1,0 1 1,0-1-1,0 0 1,0 0-1,0 1 1,0-1 0,0 0-1,1 1 1,-1-1-1,-1 1 1,25 85 994,-19-60-692,19 139 106,-19-119-246,7 98 1,2 50-117,5 254 310,-16-199-143,-2-237-191,-1-6-1,0-1 0,0 1 0,0-1 0,-1 1 0,0-1 0,-2 9 0,3-13-51,0-1 1,0 0-1,0 0 1,0 0-1,0 0 0,0 0 1,0 0-1,0 0 0,0 0 1,0 1-1,0-1 0,0 0 1,0 0-1,0 0 1,0 0-1,0 0 0,-1 0 1,1 0-1,0 0 0,0 0 1,0 1-1,0-1 1,0 0-1,0 0 0,0 0 1,0 0-1,0 0 0,0 0 1,0 0-1,0 0 0,-1 0 1,1 0-1,0 0 1,0 0-1,0 0 0,0 0 1,0 0-1,0 0 0,0 0 1,0 0-1,-1 0 0,1 0 1,0 0-1,0 0 1,0 0-1,0 0 0,0 0 1,0 0-1,0 0 0,0 0 1,0 0-1,-1 0 0,1 0 1,0 0-1,0 0 1,0 0-1,0 0 0,0 0 1,0 0-1,0 0 0,0-1 1,-5-9 32,-14-82 31,15 67-70,-8-51 3,-27-292-35,32 152 5,9 178 7,20-171-1,16 4 26,-36 201 19,-1-1-1,1 1 0,0 0 0,0 0 1,0 0-1,0 0 0,1 0 1,0 1-1,-1-1 0,2 1 0,-1 0 1,0-1-1,6-3 0,1 0 47,0 1-1,1 0 0,13-6 1,-11 7-62,-1 0 1,0 1-1,1 0 1,0 1-1,0 1 1,0 0-1,0 0 1,0 2-1,0-1 1,0 2-1,1 0 1,-1 0-1,0 1 1,0 1-1,-1 0 1,1 1-1,0 0 1,-1 1-1,0 0 1,18 12-1,5 3 12,-21-9 31,64 65 38,-76-74-56,0 1 0,1-1 0,-1 1 0,3 5 0,15 24 49,-2 0 0,-1 1 0,23 67 0,-31-65-23,-3 2 0,-1-1 0,1 65 0,-8-74 48,-28 136 31,29-157-125,-1 0 1,1 0-1,-3 6 0,-12 22 13,-18 32 0,21-51-15,4-6-44,-1 0-1,0 0 0,0-1 0,-1 0 0,0-1 0,-19 9 0,15-10-238,0 0-1,-1-1 1,0-1-1,1 0 1,-1-1-1,-23 2 1,34-7-1079,7 0 1149,-2 2 110,16-8-2139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73 11928,'3'87'238,"-2"-63"956,1 121 418,-2-106-712,0 82-1,0 17-631,0-85 172,0 174 102,0-190-476,0 139 285,0-164-195,1-22 59,0 3-217,2-42 140,5-82-4,-6 95-12,18-187 48,-14 177-70,28-167 32,-26 173-70,54-144 28,-48 153-28,61-84 47,-74 113-90,1 0 1,-1 0-1,1 0 0,-1 1 1,1-1-1,0 0 0,2-1 1,3-2 19,0 1 1,0 0 0,8-4-1,-10 6-32,1 0 0,-1 1 0,1-1 0,8 0 0,-12 2-6,-1 0 0,0 0 1,0 0-1,1 0 0,-1 0 0,0 0 1,0 0-1,1 0 0,-1 1 0,1 0 0,15 4 6,-2 1 0,30 16-1,-44-21-3,1 0-1,0 1 1,-1-1-1,1 0 1,-1 0-1,0 1 1,3 2-1,62 84 37,-54-68 34,34 96 34,-44-111-83,0 1-1,-1-1 1,1 7 0,18 170 105,-20-143-74,-18 159 27,10-161-20,-43 118 18,40-131-74,-35 47-22,45-70 6,1 0 0,-1 0 0,0 0 0,1-1 0,-1 1 0,0 0 0,0-1 0,0 1 0,1 0 0,-1-1 0,-2 1 0,-12 6-71,0-1 1,-25 6-1,25-10-413,4-3 249,1 0-1,-1 0 1,0-1-1,0-1 1,0 0-1,-12-5 1,6 1-671,1-1 0,0-1 0,-27-20 0,43 29 911,0 0-1,0 0 1,0 0 0,0 0 0,0 0 0,0 0-1,0 0 1,0 0 0,1 0 0,-1 0-1,0 0 1,0 0 0,0 0 0,0 0 0,0 0-1,0 0 1,0 0 0,0 0 0,0 0-1,0 0 1,0-1 0,0 1 0,0 0 0,1 0-1,-1 0 1,0 0 0,0 0 0,0 0-1,0 0 1,0 0 0,0 0 0,0 0 0,0 0-1,0 0 1,0-1 0,0 1 0,0 0-1,0 0 1,0 0 0,0 0 0,0 0 0,0 0-1,0 0 1,0 0 0,0 0 0,0 0-1,0-1 1,0 1 0,0 0 0,0 0 0,-1 0-1,1 0 1,0 0 0,0 0 0,0 0-1,0 0 1,0 0 0,0 0 0,0 0 0,8-3-173,1 1 1,0 0-1,13-2 1,0 1-1159,44-10-7010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435 103 11384,'3'14'38,"0"7"587,1 24 0,4 80 803,-7-94-728,4 140 216,-5-130-535,-5 200 89,4-194-428,1-24-17,4 183 126,-2-106 554,-9-182-345,3 55-347,2 2 27,-13-124 10,13 108-42,-1-85 4,2-17-15,1 126-10,2-21-1,32-212-40,-33 243 31,0 0 1,1 0 0,0 0-1,3-7 1,-5 14 22,34-84-108,4 13 85,-38 71 23,1-3-1,1 1 1,-1 0-1,0 0 0,1 0 1,-1 0-1,1 1 0,0-1 1,-1 0-1,4-1 0,-5 3 1,10-9-2,0 1 0,17-9 0,-21 14 2,-1 0 0,1 1 0,0 0 0,0 0 0,0 0 0,-1 1 0,2 0 0,10-1 0,-9 3 0,0-1 1,-1 1 0,1 1-1,0-1 1,-1 1 0,1 1-1,11 4 1,-1 2 2,18 11 0,-34-19-2,3 2 4,-1 0 1,0-1 0,0 1-1,4 5 1,118 117 43,-121-120-35,0 1-1,-1-1 1,7 11 0,44 73 44,-4 10-42,-46-89-5,7 18 0,41 151 22,-51-174-31,-1-1 1,-1 0-1,1 1 0,-1-1 0,0 8 0,0-12-2,-3 80 14,-10-3-10,13-77-4,0 3 1,-1 1 0,0 0 0,0-1 0,-1 1 1,1-1-1,-3 5 0,-33 59 11,26-50-11,-2-1 0,-22 25-1,10-19-1,-1 0-1,0-2 0,-46 26 1,66-42-10,-1-1 0,-13 6-1,-170 55-162,148-51-498,-187 72-225,186-67 418,-141 59-116,130-54-1269,-57 24-5212,259-109 5314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3.7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0 10040,'50'46'213,"-50"-46"-167,1 0 1,-1 1-1,1-1 1,-1 0-1,0 1 0,1-1 1,-1 0-1,0 0 0,1 1 1,-1-1-1,0 0 1,0 1-1,1-1 0,-1 1 1,0-1-1,0 0 0,0 1 1,1-1-1,-1 1 1,0-1-1,0 1 0,0 0 1,0 2 85,0 0 0,-1 0 0,1 0 0,-1 0 0,1-1 0,-1 1 0,0 0 1,0 0-1,0-1 0,-3 5 0,0 2 735,-15 55 291,13-38-519,-5 31 0,7-33-546,-7 41 560,6-45-608,-3 20 407,5-15 40,1 0 0,2 30-1,0-55-478,0 0-1,0 0 1,0 1-1,0-1 1,0 0-1,0 0 1,0 0 0,0 0-1,0 1 1,0-1-1,0 0 1,0 0-1,1 0 1,-1 0 0,0 1-1,0-1 1,0 0-1,0 0 1,0 0-1,0 0 1,0 0 0,1 0-1,-1 1 1,0-1-1,0 0 1,0 0-1,0 0 1,1 0 0,-1 0-1,0 0 1,0 0-1,1 0 1,3 2 71,0 0-1,1-1 1,-1 0 0,1 0 0,-1 0 0,10 0-1,-3-3 339,64-20 144,-52 14-263,44-20 0,-27 9-133,6-3-36,8-4-108,-12 4-390,-22 11-290,1 1 0,38-13 0,-31 13-601,-27 9 1242,-1 1-1,0 0 0,0 0 1,1 0-1,-1-1 1,0 1-1,0 0 0,0 0 1,1-1-1,-1 1 1,0 0-1,0 0 0,0-1 1,0 1-1,1 0 1,-1 0-1,0-1 0,0 1 1,0 0-1,0-1 1,0 1-1,0 0 0,0-1 1,0 1-1,0 0 1,0-1-1,0 1 0,0 0 1,0 0-1,0-1 1,0 1-1,0 0 0,-1-1 1,1 1-1,0 0 1,0-1-25,-6-12-2116,1-7-8359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1 14256,'-3'18'192,"-2"27"1568,-5 63 407,7-80-1085,-17 148 328,15-132-868,-21 230 50,21-219-904,-15 181-198,18-198-188,4 94-314,-2-132 952,0 1 1,0 0-1,0 0 1,0 0-1,0 0 0,0-1 1,0 1-1,0 0 1,1 0-1,-1 0 1,0 0-1,1-1 1,-1 1-1,1 1 0,-1-1 28,1-1 0,-1 1 0,0-1 0,0 1 0,1-1 0,-1 1 0,0-1 0,1 1 0,-1-1 0,1 1 0,-1-1 0,0 0 0,1 1 0,-1-1 0,1 0-1,-1 1 1,1-1 0,-1 0 0,1 0 0,-1 1 0,1-1 0,0 0 0,-1 0 0,1 0 0,-1 0 0,1 0 0,0 0 0,3-1-52,-1-1 1,1 0-1,-1 0 1,0 0-1,6-5 1,8-8-331,17-19-1,-16 15-1092,47-43-8566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 13984,'5'70'222,"-5"50"2195,-2-97-2229,1 6 554,-2 133 212,2-127-652,-3 148 63,3-153-370,1-14 26,-4 56-65,2-57 148,0 1 1,-8 29-1,17-54 46,12-11-140,40-32 1,-5 5-3,-41 34-12,25-17-1,-34 27 4,1 0 0,0 0 0,0 0 0,0 1 0,0 0-1,0 0 1,1 0 0,-1 1 0,0-1 0,7 1 0,-9 0 1,0 1-1,0 0 1,0 1 0,1-1 0,-1 0 0,0 1 0,4 1-1,-1 0 1,0 1 0,-1-1 0,0 1 0,9 6 0,-7-4 1,0 1-1,1 0 0,7 10 1,-1 2 2,-1 1-1,20 39 1,-30-53-2,7 14 14,0 6-15,13 42 0,-19-50-28,-1-1 0,0 1 0,0-1 1,-1 27-1,-2-40-88,0 0 0,-1 1-1,1-1 1,-1 0 0,0 1 0,0-1 0,0 0-1,0 0 1,0 0 0,-1 0 0,1 0 0,-4 5-1,-12 12-147,9-14-376,-1-2 372,0-1 0,-15 4-1,23-7 258,1 0 0,-1 0 0,0 0 0,1 0 0,-1 0 0,1 0 0,-1 0 0,1 0 0,-1 0 0,1 0 0,-1 0 0,1 0 0,-1 0 0,1 0 0,-1-1 0,0 1 1,-17-9-506,-18-11 1,24 13-573,-50-27-8385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8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14704,'39'-29'325,"-28"22"1303,63-29 521,-56 28-1196,86-26 169,-80 27-1234,115-34-175,-108 33-498,135-25-198,-126 29 758,77-3 3,61 0-2009,95-6-8709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1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0 9328,'-51'18'237,"46"-17"58,1 1 1,-1-1-1,1 1 0,0 0 1,0 0-1,-6 5 0,-2 1 11,-9 5-77,1 1 1,1 0-1,0 2 0,1 0 0,1 1 0,0 1 1,1 1-1,-14 21 0,-2 12 70,20-27 362,-53 126 222,62-143-778,0-1 0,1 1 1,-2 9-1,-24 109 320,-1 18-256,27-130 41,-3 29 0,-3 256 357,12-249-448,1 0 0,3 1 0,23 80-1,-20-97-21,2 0-1,1-1 0,1 0 0,2-1 0,37 53 0,-45-74-24,0 0-1,1 0 1,13 11 0,-22-21-60,-1-1 0,1 1 0,0-1 0,-1 0 0,1 1 0,-1-1 0,1 1 0,0-1 0,0 0 0,-1 0 0,1 0 0,0 1 0,0-1 0,12 3 25,0-1-1,0-1 1,0 0 0,1-1 0,-1 0 0,14-2 0,-17 1-28,-1-1-1,0 0 1,1 0 0,-1-1-1,0 0 1,0-1 0,-1 0 0,1 0-1,14-11 1,6-11 11,-27 25-16,-1 0-1,0 0 0,0 0 1,0-1-1,0 1 1,0 0-1,0-1 1,-1 1-1,2-3 1,21-44 34,-16 30-33,8-32 0,-12 36-4,-1 1 0,-1-1 1,1-15-1,-8-40 2,-3 10 2,7 52-5,0 0 1,0 1-1,0-1 0,-1 0 0,-3-6 0,2 8-2,0 0 0,0 1 0,-1-1-1,1 1 1,-1 0 0,0 0 0,0 0-1,0 1 1,-1 0 0,1 0 0,-1 0-1,-6-2 1,11 5-10,0-1 0,-1 1-1,1-1 1,0 1 0,0 0 0,0 0 0,0-1-1,0 1 1,-1 0 0,1 0 0,-2 0-1,-10 1-70,-1 1 0,0 0 0,-20 7 0,12-4-2731,-22 4-6105,103-20 6729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0 261 14072,'0'0'4201,"10"-3"-3469,28-12-528,-20 9 84,77-20 33,44-8-690,-113 26 135,123-46-74,-119 43 168,110-48-30,-116 49 156,70-23-4,-93 33 17,-1 0 1,1-1-1,-1 1 1,0 0-1,1 0 0,-1 0 1,1-1-1,-1 1 1,1 0-1,-1 0 1,1 0-1,-1 0 1,1 0-1,-1 0 0,1 0 1,-1 0-1,1 0 1,-1 0-1,1 1 1,-1-1-1,1 0 1,-1 0-1,1 1 0,-1-1 1,2 0-1,-1 1 0,1 0 0,-1 0 0,1 0 0,-1 0 0,0 0 0,0 0 0,1 0-1,-1 0 1,0 0 0,1 2 0,-1-1 1,0 0 0,-1 0 0,1 0-1,-1 0 1,1 1 0,-1-1 0,0 0 0,0 0 0,0 0-1,0 0 1,0 0 0,0 0 0,-1 0 0,0 4-1,-2 5 3,-1 0-1,0 0 0,-11 19 1,-16 22-18,26-44 5,-16 29-94,-48 88 3,-15 23-90,49-82-666,-54 111 3,-3 14 651,36-78-1802,-53 108-5521,255-516 5654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0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333 412 12464,'0'42'277,"-1"-39"1065,0-10-281,0-5-183,-2-10 701,2 17-979,1 0 1,-1 1 0,-2-10-1,4 29-259,-1 23 0,0 13-344,1 29 82,-12 116-1,-8-50 53,13-106 122,-14 96 1,-5 25-190,15-91 4,-16 116 4,-3 14-8,17-119 184,-54 356 81,40-238-222,-28 213 93,50-374-132,-10 137 42,13-143 12,10 262 160,-8-283-259,-1-9-16,0 0-1,0 0 0,0-1 1,1 1-1,-1 0 1,0 0-1,1 0 1,0-1-1,-1 1 1,1 0-1,0-1 1,0 1-1,0 0 1,2 2-1,14 23 100,-1 1-1,18 44 1,-1-2 47,-30-61-136,-2-7-10,0 0 1,-1 0 0,1 0 0,1 0-1,-1 0 1,0 0 0,0-1 0,1 1-1,1 2 1,11 10 25,0 0 0,1-1-1,32 22 1,-15-16-24,-17-13 11,77 16 18,-70-19 28,104 7 33,-100-9-4,95 3 43,-96-4-38,171 5 402,-127-2-370,110 18 44,-162-19-171,32 8 22,103 35 91,-101-25-92,57 21 80,-84-29-61,-20-10-36,0 0 0,0-1 0,0 1 0,7 2 0,-9-4-17,0 0-21,0-6-130,35-177-75,-23 110 180,-10 49-60,12-73-9,28-171-28,-7 33 45,-29 190 46,29-202-25,-25 165 51,34-255-81,-42 298 61,10-73 1,33-262 9,-11 98 19,-18 136 12,12-99-10,-26 203-11,1-10 16,52-345-12,-26 172 30,-28 186 0,-2 8 2,8-18 3,-2 12 4,4-45-1,-9 61-10,-2 0 0,-1-15 0,-2 19-32,-6-6 12,-20-26-1,17 31-2,-11-5 22,-1 1 0,0 1 0,-2 2 0,0 0 1,0 2-1,-1 1 0,0 1 0,-54-11 0,25 13 11,25 6 34,-75 4 3,-18 4-14,70-2 77,-251 43 60,243-36 0,-84 18 4,-20 7-136,28-6-31,38-8-65,67-15-245,-8 1 217,-11 2-463,-4 1-2602,-14 4-8163,163-37 8519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6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116 1065 14616,'2'-12'956,"-1"0"0,-1 0 0,1 0 0,-4-22-1,2 16-127,1 9-549,-1 0-1,-2-15 0,-1 4-146,-5-47-33,-3-9-94,-3-10-4,-13-94 9,23 147 36,-13-122 54,16 128 120,-10-90 252,11 96-407,-5-69 430,7 89-539,-1 0 0,0 1 0,1-1 0,-1 1 0,0-1 0,1 1 0,-1-1 0,1 1 0,-1-1 0,1 1-1,-1 0 1,1-1 0,-1 1 0,1 0 0,0-1 0,1 0-44,2-2-31,1 0 0,-1 1 0,1-1 0,0 1 0,-1 0 0,1 0 0,0 1 1,0 0-1,9-2 0,28-7-2628,-6 1-7017,-84 22 7330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 12280,'0'0'1248,"0"9"-208,0 46 0,0 24-131,-2 24-79,-1-43-776,-3 74 4,4-107 42,-14 171 247,8-134-316,-12 63-1375,18-121 947,4-19-2161,-2 10 2853,2-19-1980,2-10-6555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0 507 7896,'2'24'861,"-2"-24"-846,0 0-1,0 0 1,0 0-1,0 0 1,0 0-1,0 0 1,0 0-1,0 0 1,1 0-1,-1 0 1,0 0-1,0 0 1,0 0 0,0 0-1,0 0 1,0 0-1,0 0 1,0 0-1,0 0 1,0 0-1,0 0 1,0 0-1,0 0 1,0 0-1,0 0 1,0 0 0,0 0-1,0 0 1,0 0-1,0 0 1,0 0-1,1 0 1,-1 0-1,0 0 1,0 0-1,0 0 1,0 0-1,0 0 1,0 0-1,0 0 1,0 0 0,0 0-1,0 0 1,0 0-1,0 0 1,2-16 449,-2-28 662,0 35-877,2-87 1640,-2 85-1808,0 7-33,0 0 0,1 1-1,-1-1 1,1 0 0,0 0-1,2-6 1,32-84 864,-31 85-867,9-13 325,7-2-39,0 0 1,38-33-1,-41 42 205,1 0-1,37-24 1,-29 26-368,-14 9 278,63-2 140,-73 6-555,0 0-1,0 0 1,-1 0 0,1 1 0,0-1 0,0 0 0,2 2-1,27 9 122,29 14 0,-57-24-145,0 1 0,-1-1-1,1 1 1,-1 0 0,4 2-1,20 20 10,-1 1-1,-1 1 0,27 37 0,-25-26-9,-1 1 0,27 58 0,-41-71-9,-1 1 0,10 46 0,-19-72 2,-1 0 1,0 1-1,0-1 1,0 0-1,0 1 0,0-1 1,0 0-1,0 1 1,0-1-1,0 0 1,0 1-1,0-1 1,0 0-1,0 1 1,-1-1-1,1 0 0,0 0 1,0 1-1,0-1 1,0 0-1,-1 1 1,-5 8-2,0 0-1,-12 14 1,17-22 3,1 0 1,-1 0-1,0 0 0,0-1 0,0 1 0,0-1 1,0 1-1,0 0 0,0-1 0,0 0 1,-1 1-1,-98 32 63,75-28 142,-118 11 89,114-14-60,-113 3 50,116-4-292,-71 1-162,81 0-1077,16-2 1236,0 0-1,0 0 0,-1 0 1,1 0-1,0 0 0,0 0 1,0 0-1,0 0 0,0 0 1,0 0-1,-1 0 0,1 0 1,0 0-1,0 0 0,0 0 1,0 0-1,0 1 0,0-1 1,0 0-1,0 0 0,-1 0 1,1 0-1,0 0 0,0 0 1,0 0-1,0 0 1,0 1-1,0-1 0,0 0 1,0 0-1,0 0 0,0 0 1,0 0-1,0 0 0,0 0 1,0 1-1,0-1 0,0 0 1,0 0-1,8 6-177,-8-6 187,0 0-64,0 0-1,0 0 1,0 0 0,0 0 0,0 0 0,0 0 0,1 0 0,-1 0-1,0 0 1,0 0 0,0 1 0,0-1 0,0 0 0,0 0-1,0 0 1,0 0 0,0 0 0,1 0 0,-1 0 0,0 0-1,0 0 1,0 0 0,0 1 0,0-1 0,0 0 0,0 0 0,0 0-1,0 0 1,0 0 0,0 0 0,0 1 0,0-1 0,0 0-1,0 0 1,0 0 0,0 0 0,0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0 415 12016,'3'0'135,"6"0"1279,-8 0-1396,-1 0 0,0 0 0,0 0-1,0 0 1,0 0 0,0 0 0,0 0 0,0 0 0,0 0-1,0 0 1,1 0 0,-1 0 0,0 0 0,0 0-1,0 0 1,0 0 0,0 0 0,0 0 0,0 0 0,0 0-1,0 0 1,0 0 0,0 0 0,1 0 0,-1 0-1,0 0 1,0-1 0,0 1 0,0 0 0,0 0 0,0 0-1,0 0 1,0 0 0,0 0 0,0 0 0,0 0-1,0 0 1,0 0 0,0 0 0,0-1 0,0 1 0,0 0-1,0 0 1,0 0 0,0 0 0,0 0 0,0 0-1,0 0 1,0 0 0,0 0 0,0-1 0,0 1 0,0 0-1,0 0 1,0 0 0,0 0 0,0 0 0,0 0-1,0 0 1,0 0 0,0 0 0,0 0 0,-1 0 0,1 0-1,0-1 1,0 1 0,0 0 0,-4-3 2510,4 3-2480,0 0 0,-1 0 0,1 0-1,0-1 1,0 1 0,0 0 0,0 0 0,0 0-1,-1 0 1,1 0 0,0 0 0,0 0 0,0 0 0,0-1-1,0 1 1,0 0 0,0 0 0,-1 0 0,1 0-1,0-1 1,0 1 0,0 0 0,0 0 0,0 0-1,0 0 1,0 0 0,0-1 0,0 1 0,0 0-1,0 0 1,0 0 0,0-1 0,0 1 0,12-7 396,5-1-237,109-53 166,-94 41-370,50-41-1,-65 46-4,0-1 0,-1-1 0,-1 0 0,15-22 0,-23 26-2,0-1 1,-1 1-1,6-20 0,-9 26 3,2-6 135,1 0 1,10-15-1,-16 27-124,0 1 0,0-1 0,0 1 0,1-1 0,-1 1 0,0 0 0,0-1 0,1 1 0,-1 0 0,0-1-1,1 1 1,-1 0 0,0-1 0,1 1 0,-1 0 0,1 0 0,-1-1 0,0 1 0,1 0 0,-1 0 0,1 0 0,-1 0 0,1 0 0,-1 0 0,0-1 0,1 1 0,-1 0 0,1 0 0,-1 0 0,1 0 0,-1 1 0,1-1 0,-1 0 0,1 0 0,-1 0 0,0 0 0,1 0 0,-1 0 0,1 1 0,-1-1 0,0 0 0,1 0 0,0 1 0,0 1-6,1-1 0,-1 1 1,1-1-1,-1 1 0,1-1 0,-1 1 1,0 0-1,2 3 0,9 25 53,-2 1 1,0 0-1,7 49 0,9 110 204,-5-30-56,-5-39-69,2 11 0,-13-90-226,-3-15-578,-2-19 718,2 9-667,0-1-1,-2 1 1,0 0-1,-4 26 1,3-40 547,1 0 0,-1 0 0,1 0 0,-1 0 0,1 5 0,0 8-2172,-2 12-8178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4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513 1 15512,'-59'39'280,"43"-31"1119,-84 34 469,77-35-928,-93 23 226,94-25-980,-151 10-1491,169-16 877,4 0-151,1 0 479,-1-1-1,1 1 0,0 0 1,-1 0-1,1 0 0,0 0 1,0 0-1,-1 0 0,3-1 1,21-16-158,-12 11-20,76-18-2105,-5 0-7883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5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1 9592,'2'40'226,"-1"-30"1670,-1-13-484,1-1-314,0 7 222,0 49-740,-1-42-532,0 12 112,-2 0 0,-5 26 0,4-32-109,-1 8 191,-22 112 103,20-105-90,-30 137 101,27-125-130,-16 87 1,-4 18-151,19-87 79,-37 259 73,38-253-42,-40 275 48,40-273-188,-28 272 24,30-277-2,-20 231 29,22-240-42,-18 202 59,19-210 106,-13 164 78,14-172-130,-14 134 82,14-137-28,-12 170 78,13-165-154,-3 162 54,4-164-80,-6 170 104,-3-67-122,10-129-96,-2-16 47,2 3-44,0-1 0,-1 0 0,1 1 0,0-1 0,-1 0 0,1 0 0,0 1 0,0-1 0,-1 0 0,1 0 0,0 1 0,0-1 0,0 0 0,0 0 0,0 1 0,0-2 0,2-29 261,7-35 1,-8 61-271,-1 0 56,1 1 0,1-1-1,-1 0 1,1 1 0,3-7 0,-2 3-34,-2 5-7,0 0-1,1 1 0,-1-1 1,1 0-1,-1 1 0,1-1 1,0 1-1,0-1 1,3-1-1,-4 2-2,6-1 108,10-1-42,21-3-1,-31 6-63,1 1 0,-1 0 1,1 0-1,-1 1 0,1-1 0,-1 2 1,12 3-1,-10-3-9,151 42 60,-144-41-42,1-1 0,-1-1 0,0 0-1,1-1 1,26-3 0,8-2 23,-6-1-8,16-3-28,5 1-5,9 0-4,71 0-4,-141 8 2,28-2-19,173-12-53,-161 11-174,188-19-73,-189 18 200,149-9-40,-162 11 80,101-9-62,-118 10 126,62-8-64,-75 8 73,0 1 1,1 0 0,-1-1-1,0 1 1,0-1-1,0 1 1,0-1 0,0 1-1,1-1 1,-1 0 0,0 0-1,1-1 1,-2-2-39,-2-8 19,-1 1 0,-1-1 1,-4-10-1,-21-43-55,6 14 86,10 15-18,2 0 1,1 0-1,-5-40 0,8 32 9,-5-274 35,26 9 6,-12 284-17,47-348 22,-47 358-41,26-181 14,-23 159-7,54-426 16,-44 362-19,-1 9-4,47-305-19,-52 302 14,-3 15-102,-3 39 70,16-292-369,-19 258 198,-1-38 26,0 92 154,-11-46-20,9 50 10,-1 0 1,-9-23-1,-4 7 16,9 22-33,-7-4 20,-18-15 0,21 22 14,-56-22-6,51 26 12,-31-1 1,-19 3 10,-82 17 10,141-14-2,-28 4 55,-187 38 26,177-35-20,-175 24 36,180-28 6,-169 11-46,92-15-262,84 0-2792,-37 0-7055,166 0 7567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6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 97 13360,'-14'9'196,"10"-6"72,0 0 0,0-1 0,-1 1 1,-4 1-1,9-4-211,0 0-1,0 1 1,-1-1 0,1 0 0,0 0 0,0 0-1,0 0 1,-1 0 0,1 0 0,0 0 0,0 0-1,0 0 1,-1 0 0,1 0 0,0 0 0,0 0-1,0 0 1,-1 0 0,1 0 0,0 0 0,0 0 0,0 0-1,-1 0 1,1 0 0,0-1 0,0 1 0,0 0-1,-1 0 1,1 0 0,0 0 0,-2-9 1595,4 9-1186,2 0-253,-3 0-213,-1 0-1,0 0 0,0 1 0,1-1 0,-1 0 0,0 0 0,0 1 0,1-1 0,-1 0 0,0 1 0,0-1 0,0 0 1,0 1-1,1-1 0,-1 1 0,0-1 0,0 0 0,0 1 0,0-1 0,0 0 0,0 1 0,0-1 0,0 1 0,4 89-45,-4-12-14,-2-8 54,-1-20 14,0 34 32,3-6 216,3-28 352,-6-108-446,6-37-65,-1 73-42,15-92 26,-12 92-28,25-76 22,-23 81-22,36-64 22,-34 68-22,40-42 31,-48 54-73,0 0 1,0 0-1,0 0 0,0 0 0,0 0 0,0 0 0,0 1 0,2-2 0,67-31 120,-69 33-126,1-1 1,-1 1-1,0-1 0,1 1 1,-1 0-1,0-1 0,1 1 1,-1 0-1,3 0 0,80 5 61,-82-5-65,0 1 0,0-1 0,0 1 0,0-1-1,1 1 1,1 1 0,86 46 9,-87-47-9,-1 1 0,0-1 0,0 1 0,1 0-1,-1 0 1,2 3 0,80 100 11,-69-82 8,45 97 18,-52-96 28,11 97 60,-19-118-101,0-1 0,0 0 0,0 1 0,0-1 1,0 0-1,-1 0 0,1 1 0,-1 2 0,1-5-25,-5 17 114,-7 21-1,4-21-79,-11 19 0,19-36-34,-2 3 19,0 0 0,0 0 0,0-1 0,0 1-1,-5 5 1,7-8-19,-60 57 114,-13 1-44,67-53 11,-1 0-1,-11 5 1,-147 67 240,133-67-188,-15 0-32,-69 5 0,68-12-121,40-3-81,1 0 0,-1-1 0,1 0-1,-1 0 1,-10-3 0,17 3-225,4 1-115,60-4-501,-42 3-1582,16-2-7232,-87 7 7323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7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12280,'0'0'6983,"4"0"-6836,66-4 178,-66 4-265,-1-1 0,1 1-1,0 0 1,-1 0 0,1 0 0,7 2-1,1 0 3,1-1-26,-8 0-4,1 0-1,-1 0 1,1 0-1,9 3 1,65 24 125,-63-20-122,63 47 23,-78-54-50,-1 1 0,1-1-1,0 1 1,-1-1 0,1 1-1,-1 0 1,3 3 0,18 31 33,17 38 0,-30-47-19,24 124 11,-30-116-20,-1 60 1,-7 26-12,-11-8-2,-11-12 0,22-85 0,-2 0 0,-11 22 0,13-29 0,-1-1 0,0 0 0,-10 11 0,11-13 0,0-1 0,-1 0 0,-11 8 0,13-11 1,0 0-1,0 0 0,-1 0 0,1 0 0,-9 1 1,9-2 1,-1 0 1,1-1 0,-1 0-1,1 0 1,-1 0 0,1-1-1,-1 1 1,1-1 0,-1 0-1,1-1 1,0 1 0,-1-1-1,1 1 1,0-1 0,0-1-1,0 1 1,0 0 0,-5-5-1,4 2 2,2 3-2,1 0 1,-1 0-1,1-1 1,0 1 0,0-1-1,-3-3 1,-1-3-6,1 0 1,0-1-1,1 1 1,0-1-1,-5-15 1,7 18-5,1 5-10,1 0 0,-1 0 0,1 0-1,0 0 1,-1 0 0,1 0 0,0 0 0,0 0 0,1-3-1,0-8-85,5-18 0,-1 22-49,33-37-28,-37 45 179,0 0 0,0 0-1,0 1 1,0-1 0,0 0 0,0 0 0,0 1 0,0-1 0,0 1 0,1-1 0,82-31 1,-64 28 46,94 1 57,-90 5 130,96 30 95,-117-31-287,0 0-1,0 0 0,0 0 0,0 1 0,6 3 1,106 79 273,-95-65-214,85 88 124,-25-10-968,-116-144-101,35 46 792,0-1 0,0 1-1,1 0 1,-1 0 0,0 0 0,1-1 0,-1 1-1,0 0 1,1-1 0,-1-1 0,-23-96-677,18 68-1624,-9-29-6585,34 140 6713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8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145 642 11120,'7'28'269,"-7"-28"-225,0 0 0,0 1 0,0-1 0,0 0-1,0 0 1,0 0 0,0 0 0,1 0 0,-1 0 0,0 0 0,0 0 0,0 0 0,0 0 0,0 0 0,0 0-1,0 0 1,1 0 0,-1 0 0,0 1 0,0-1 0,0 0 0,0 0 0,0 0 0,0 0 0,1 0-1,-1-1 1,0 1 0,0 0 0,0 0 0,0 0 0,0 0 0,0 0 0,1 0 0,-1 0 0,0 0-1,0 0 1,0 0 0,0 0 0,0 0 0,0 0 0,0 0 0,0 0 0,0-1 0,1 1 0,-1 0-1,0 0 1,0 0 0,0 0 0,0 0 0,0-1 0,6-4 410,19-36 2042,-10 16-1387,-15 26-1088,0-1 0,1 0-1,-1 1 1,0-1-1,1 0 1,-1 1 0,0-1-1,1 1 1,-1-1-1,0 0 1,0 1 0,1-1-1,-1 1 1,0-1-1,0 1 1,0-1 0,0 1-1,0-1 1,1 2-1,-1 6 91,0 0 0,-1 16 0,0 10 76,-2 162 345,0-127-242,-23 374 327,6-171-316,-21 309 65,16-166 7,20-311-318,3-60 33,-16 221 48,-4-81-17,2-10 22,13-99-64,5-45 178,-3 222 279,3-103-143,0-113-286,1-24-71,0 0 1,1-1 0,0 1 0,1 0 0,2 14-1,10 21 230,12 45-22,-10-42-157,-6-17-43,6 35 0,-13-51-30,-1-9 12,0 0-1,1-1 1,-1 1-1,1-1 1,1 1 0,5 12-1,-6-18 29,0-3-18,4-6-12,-4 5-14,0-1 0,0 0 0,0 1 0,0 0 0,1 0 0,2-3 0,48-38 50,-35 27-8,36-22 0,-37 27-44,1 1 14,90-35 7,-84 37-14,111-12 5,-107 19-10,112 1 10,-109 1 4,148 10 11,-143-8-20,134 5 10,-137-6 10,120-1 25,-127-1 28,86 3 84,-99-2-139,10-1 35,0 1 0,46 9 0,-54-5-52,-15-6-12,0-5 1,-24-54 1,-1-4-2,12 18-2,2-10 0,-11-164 0,18-5 0,4 112-1,1 61-4,5-96 3,2-16-2,-4 95-16,22-295-8,-20 287 10,12-117 3,5-38-13,-9 86-47,28-248-97,-26 278 118,-7 67-98,51-221-56,-46 213 56,74-260-48,-27 126 94,41-148-96,-80 251 122,-21 83 72,0-1 0,0 1 1,0-1-1,-1 0 0,0 1 1,0-1-1,-1 1 0,1-1 1,-1 1-1,-2-8 0,1 6 3,2 6 4,0 0-1,-1 0 0,1 0 1,0 0-1,-1 0 0,1 0 1,0 0-1,-1 0 0,1 0 1,-1 0-1,0-1 0,-49-58-28,49 59 27,0 0 0,0 0 0,-1 0-1,1 0 1,0 0 0,0 0 0,-1 1 0,1-1 0,0 0 0,-3 0 0,-103-37-38,104 37 40,-1 1 0,1-1 1,-1 1-1,1-1 0,-1 1 0,-6 0 1,-88 3-2,-41 13 2,45 5 0,-133 48 0,13 13 1,39-14 5,116-46 1,-96 32 38,0-12 22,88-29 9,-133 10 1,138-19 248,-4 1-4273,46-5-7038,46-1 8285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9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0 13000,'2'53'1321,"-2"31"160,0-80-1363,-8 172 2003,2-97-1669,-5 25-362,-10 112-174,18-182-336,-9 71-250,12-102 507,-1-1 1,1 1 0,-1 0-1,1-1 1,0 1 0,0 0-1,0-1 1,1 5-1,0-1-42,2 1 11,1-6-11,7-12-59,-7 7 269,26-29-1839,13-13-7112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66 13176,'6'50'224,"-6"-50"-189,0 0 1,0 1 0,0-1-1,0 0 1,0 0 0,0 0-1,0 0 1,0 0 0,0 0-1,0 1 1,0-1 0,0 0-1,0 0 1,0 0 0,0 0 0,0 0-1,0 1 1,0-1 0,0 0-1,0 0 1,0 0 0,0 0-1,0 0 1,0 0 0,1 0-1,-1 1 1,0-1 0,0 0-1,0 0 1,0 0 0,0 0-1,0 0 1,0 0 0,1 0 0,-1 0-1,0 0 1,0 0 0,0 0-1,0 0 1,0 1 0,0-1-1,1 0 1,-1 0 0,0 0-1,0 0 1,0 0 0,0 0-1,0 0 1,1 0 0,-1-1-1,4-3 235,-4 3-119,3-5 14,-2 4-69,-1 0 1,1 1-1,0-1 0,0 0 0,0 0 1,0 1-1,0-1 0,3-1 0,24-31 783,-20 27-524,46-24 79,-41 25-414,61-7 20,-57 12 40,73 12 62,-72-5 84,79 40 70,-79-33-176,62 65 63,-78-76-155,-1 0-1,1 0 1,0 0 0,-1 0-1,0 1 1,3 3-1,47 117 232,-50-119-237,1-1 1,-1 1-1,0 0 0,-1 0 0,1 5 0,4 137 185,-5-142-178,0-1 1,0 1-1,-1-1 0,1 1 1,-1-1-1,0 1 0,-1 3 1,-27 75 208,-12 3-142,39-82-69,1 0 0,-1 0-1,0 0 1,0 0 0,0-1-1,0 1 1,0-1 0,-5 5-1,7-7-26,-64 57 240,-12-9-161,76-48-79,-4 3 31,-1 0 0,0-1 0,0 0 0,-6 2 0,-64 19 127,-3-13-88,51-9 116,1-1-85,-48-8 0,27-1-328,23 1 34,23 8 160,1 0 0,0 0 0,0 0 0,0 0 0,0 0 0,-1 0 0,1 0 0,0 0 1,0 0-1,0 0 0,0 0 0,0 0 0,-1 0 0,1 0 0,0 0 0,0-1 0,0 1 0,0 0 0,0 0 1,-1 0-1,1 0 0,0 0 0,0 0 0,0 0 0,0 0 0,0-1 0,0 1 0,0 0 0,-1 0 0,1 0 1,0 0-1,0 0 0,0-1 0,0 1 0,0 0 0,0 0 0,0 0 0,0 0 0,0-1 0,0 1 0,0 0 1,0 0-1,4-2-240,-4 2 254,5 0-58,12-1-2795,-6-2-6241,-25 7 6861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1170 10312,'-1'0'170,"0"1"0,0-1 0,-1 0 0,1 1 0,0-1 0,0 0 0,0 1 0,0 0 0,0-1 1,-1 1-1,1 0 0,-1 1 0,2-2-68,-1 1 0,1-1 0,-1 0 0,1 1 0,0-1 0,-1 1 0,1-1 0,-1 0-1,1 1 1,-1-1 0,1 0 0,-1 0 0,0 1 0,1-1 0,-1 0 0,1 0 0,-1 0 0,1 0 0,-1 0 0,0 0 0,1 0 0,-1 0 0,1 0 0,-1 0 0,0 0 0,1 0 0,-1 0 0,1 0 0,-1 0 0,1-1 0,-1 1 0,0 0 0,1 0 0,-1-1 0,1 1 0,-1-1 0,0-3 179,1-44 85,0 33-311,2 0 0,0 0-1,0 1 1,7-22-1,-6 23-25,3-10 117,30-106 41,-27 99-134,41-145 23,-38 134-14,62-195 47,-60 193 46,-4 12-55,45-126 328,-35 111 70,25-43 0,-44 87-471,0 1 0,1-1 0,-1 1 1,1 0-1,-1-1 0,1 1 0,0 0 0,-1 0 1,1 0-1,0 0 0,0 0 0,-1 0 0,1 1 1,0-1-1,0 0 0,0 1 0,3-1 0,-2 1-6,-3 0-18,0 0-1,1 0 0,-1 0 0,0-1 1,1 1-1,-1 0 0,0 0 0,1 0 0,-1 0 1,0 0-1,0 1 0,1-1 0,-1 0 1,0 0-1,1 0 0,-1 0 0,0 0 0,0 0 1,1 0-1,-1 0 0,0 1 0,0-1 1,1 0-1,-1 0 0,0 0 0,0 1 0,14 10 48,17 18-1,-21-17 84,40 66 46,-39-59-84,44 95 35,-41-85-70,72 162 34,-68-150 14,73 158 37,-73-161-92,62 138 13,-66-144-60,47 112-43,-51-122-190,20 43-183,-28-61 168,0 1 0,0-1 0,0 0 0,1 0 1,5 7-1,-3-4-3,-4-7 210,-1 0 0,0 0 1,0 1-1,0-1 0,0 0 1,0 0-1,1 0 0,-1 0 1,0 0-1,0 0 0,0 1 0,0-1 1,1 0-1,-1 0 0,0 0 1,0 0-1,0 0 0,1 0 1,-1 0-1,0 0 0,0 0 1,0 0-1,1 0 0,-1 0 0,0 0 1,0 0-1,0 0 0,1 0 1,-1 0-1,0 0 0,0 0 1,0 0-1,0 0 0,1 0 1,-1 0-1,0-1 0,0 1 0,0 0 1,1 0-1,-1 0 0,0 0 1,0 0-1,0-1 0,0 1 1,0 0-1,0 0 0,1 0 1,-1-1-1,0 0-4,1-1-1,-1 1 1,1-1 0,-1 1 0,1-1-1,-1 1 1,0-1 0,0 1-1,0-1 1,0-2 0,-2-23-263,1 19 309,-6-54-2021,-2-30-7806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460 77 11120,'1'-17'637,"-1"12"-305,1 0 1,-1 0-1,-1 0 1,1 0-1,-1-4 1,0 8-306,1 0 248,0-1 1,0 1 0,0 0 0,-1 0-1,1 0 1,0-1 0,-1 1-1,1 0 1,-1 0 0,0 0 0,1 0-1,-1 0 1,0 0 0,0 0-1,-1-2 506,2 3-764,0 0 0,0 0 0,0 0 0,0 1 0,0-1 0,0 0 0,0 0 0,1 0 0,-1 0 0,0 0 0,0 0 0,0 0 0,0 0 0,0 0 0,0 0 0,1 0 0,-1 0 0,0 0 0,0 0 0,0-1 0,0 1 0,0 0 0,0 0-1,0 0 1,1 0 0,-1 0 0,0 0 0,0 0 0,0 0 0,0 0 0,0 0 0,0 0 0,0 0 0,0-1 0,0 1 0,0 0 0,0 0 0,0 0 0,1 0 0,-1 0 0,0 0 0,0 0 0,0-1 0,0 1 0,0 0 0,0 0 0,0 0 0,0 0-1,0 0 1,0 0 0,0 0 0,0-1 0,0 1 0,0 0 0,0 0 0,-1 0 0,1 0 0,0 0 0,0 0 0,0 0 0,0-1 0,0 1 0,0 0 0,0 0 0,0 0 0,0 0 0,0 0 0,28 2 92,1 2 0,31 8-1,-55-11-51,1 0-1,-1 1 1,1-1 0,9 6-1,-1-1-12,24 10 28,-24-8 121,3 6-75,20 19-1,-36-32-116,0 0 1,-1 0-1,1 0 1,0 0-1,0 0 1,-1 0-1,1 0 1,-1 0-1,1 2 1,6 15 10,6 32 0,-12-36-6,-5 9-1,-10 32 0,14-53-4,-1 0 0,0 0 0,1-1 0,-1 1-1,0 0 1,-2 3 0,-24 32 6,-13 7-4,26-30-1,-17 11 1,-18 9-2,-39 16 37,83-47-34,-21 10 27,-52 28 252,78-41-279,0 0 0,0 0-1,0 0 1,0 0-1,1 0 1,-1 0 0,0 0-1,0 0 1,0 0 0,0 0-1,1 1 1,-1-1 0,0 0-1,0 0 1,0 0-1,0 0 1,0 0 0,1 0-1,-1 1 1,0-1 0,0 0-1,0 0 1,0 0-1,0 0 1,0 0 0,0 1-1,0-1 1,0 0 0,0 0-1,1 0 1,-1 0-1,0 1 1,0-1 0,0 0-1,0 0 1,0 0 0,0 1-1,0-1 1,0 0-1,-1 0 1,1 0 0,0 0-1,0 1 1,0-1 0,0 0-1,0 0 1,0 0 0,0 0-1,0 1 1,0-1-1,0 0 1,-1 0 0,1 0-1,0 0 1,0 0 0,0 0-1,0 1 1,0-1-1,-1 0 1,1 0 0,1 0 14,24 10-5,-1 1 0,0 1 0,-1 1 0,0 1 0,-1 1 0,-1 1 0,0 1-1,35 36 1,-48-45-10,-6-6-1,0 0 1,0 0-1,0 0 1,0 0-1,0 1 1,0-1 0,-1 1-1,3 3 1,38 70 75,-34-59 162,17 71 95,-25-86-301,1 0-1,-1 0 1,0 0-1,0 0 1,1 1-1,-2 2 1,1 4 13,-1 1 1,-1 0-1,1 0 1,-2-1-1,1 1 1,-6 10-1,6-13-33,-1-1 0,0 0 1,-1 0-1,0-1 0,0 1 0,0-1 0,0 1 1,-1-1-1,0-1 0,0 1 0,-8 5 0,1-3 21,1-2 0,-1 0-1,1 0 1,-1-1 0,-16 3-1,8-5 206,-38-1 0,-18-9-192,-59-20-193,112 22-22,-97-29-1023,88 25 789,-21-6-3132,14 4-6426,92 28 7499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5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14072,'2'50'1529,"0"28"168,-2 85 590,-2 10-1771,1-132-408,-3 198 46,4-194-52,0 158-38,0-100-1427,-1-93 871,1-7-716,1-5 163,4-3 1017,5-4-1972,3-5-7753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1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0 110 12016,'0'9'185,"1"1"1298,2-23-94,-2 11-1065,-1 0 0,1-1 0,0 1 0,-1 0 0,1 0 0,0 0 0,0 0 0,0 0 0,1 0 0,-1 0 0,3-2 0,-1 1-51,0 1-1,1-1 1,-1 1-1,1 0 1,4-2 0,37-25 1459,-33 22-1453,0 1 0,0 1 0,1 0 0,0 0 0,20-3 0,8 2-249,-23 4 18,213 5-126,-200-1-596,56-3-1,-84 0 542,6-1-394,-9 3 470,0-1-1,0 0 1,1 0-1,-1 0 1,0 0-1,0 0 0,0 0 1,0 1-1,1-1 1,-1 0-1,0 0 1,0 0-1,0 1 1,0-1-1,0 0 1,1 0-1,-1 0 1,0 1-1,0-1 1,0 0-1,0 0 1,0 0-1,0 1 1,0-1-1,0 0 1,0 0-1,0 1 1,0-1-1,0 0 1,0 0-1,0 1 0,0-1 1,0 0-1,0 0 1,0 1-1,0-1 1,0 0-1,-1 0 1,1 0-1,0 1 1,0-1-1,0 0 1,-25 69-1274,16-51 1046,-72 104-2155,5-10-8073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1 133 10224,'25'-24'260,"-25"24"-199,0 0 0,1-1 0,-1 1 1,0 0-1,1 0 0,-1-1 0,0 1 1,0-1-1,1 1 0,-1 0 1,0-1-1,0 1 0,0-1 0,1 1 1,-1-1-1,0 1 0,0 0 0,0-1 1,0 1-1,0-1 0,0 1 0,0-1 1,0 0-20,0 1 1,0 0 0,-1 0-1,1 0 1,0-1 0,0 1-1,0 0 1,-1 0 0,1 0-1,0 0 1,0 0 0,-1-1-1,1 1 1,0 0 0,0 0-1,-1 0 1,1 0 0,0 0-1,0 0 1,-1 0 0,1 0-1,0 0 1,-1 0 0,1 0-1,0 0 1,-1 0 0,1 0 38,-1 0 0,0 0 0,1 0 0,-1 1 0,0-1 0,1 0 0,-1 0 0,0 0 0,1 1 0,-1-1 1,1 0-1,-1 1 0,0-1 0,1 1 0,-1-1 0,1 1 0,-1-1 0,1 1 0,0-1 0,-1 1 0,1-1 0,-1 1 1,1-1-1,0 1 0,-1 0 0,1-1 0,0 1 0,0-1 0,0 1 0,-1 1 0,1-2-41,1 0-1,-1 1 1,0-1 0,0 0-1,1 0 1,-1 1-1,0-1 1,0 0 0,1 0-1,-1 1 1,0-1 0,1 0-1,-1 0 1,0 0-1,1 1 1,-1-1 0,0 0-1,1 0 1,-1 0-1,0 0 1,1 0 0,-1 0-1,0 0 1,1 0 0,9 2 242,-9-2-243,21 0 482,0-1-1,-1 0 1,1-2 0,0 0-1,30-10 1,-13-1 900,57-20 305,16-3-2300,-96 32-660,2 0-11493,-32 10 10241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49 279 10936,'17'66'1104,"8"59"1268,-17-76-1719,2 22 1127,-12-76-1734,-4-15 296,-20-73 39,19 71-146,-25-98 83,26 97-156,1 3-47,-1-8 156,-5-38-1,4 4 292,7 59-462,0-1-1,0 1 1,0-1 0,0 1-1,1-1 1,-1 1-1,1-1 1,0 1-1,0 0 1,2-6-1,-1 5-14,-2 4-64,0-1 0,1 1 1,-1-1-1,0 1 0,0 0 0,1-1 0,-1 1 0,0 0 0,0-1 0,1 1 0,-1 0 0,0-1 0,1 1 0,-1 0 0,0-1 0,1 1 0,-1 0 0,1 0 0,15-9 244,28-13 0,-16 11 129,-16 7-443,-1 0 0,20-5 1,-3 4 98,12-2-3539,-9 1-6549,-73 14 7562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 97 12552,'-10'2'164,"-17"-1"1169,27-1-1251,-1 0 1,1 0-1,-1 0 0,1 0 1,-1 0-1,1 0 0,0-1 1,-1 1-1,1 0 0,0 0 1,-1 0-1,1-1 0,0 1 1,-1 0-1,1 0 0,0-1 1,-1 1-1,1 0 0,0-1 1,0 1-1,-1 0 0,1-1 1,0 1-1,0-1 0,0 1 1,-1 0-1,1-1 0,0 1 1,0-1-1,0 1 0,0 0 1,0-1-1,0 1 0,0-1 1,0 1-1,0 0 0,0-1 1,0 1-1,0-1 0,0 1 1,0-1-1,1 1 0,-1 0 1,0-1-1,6-4-215,-6 4 127,1 1-1,-1 0 1,1-1 0,-1 1-1,1-1 1,-1 1 0,1 0 0,-1-1-1,1 1 1,-1-1 0,0 1-1,1-1 1,-1 0 0,0 1 0,1-1-1,-1 1 1,0-1 0,0 1-1,1-1 1,-1-1 0,0-1-4,1 1 1,-1-1-1,0 0 1,0 1-1,0-1 1,0 0-1,0 1 1,-1-1-1,1 0 1,-1 1-1,0-1 1,1 1 0,-1-1-1,-1 1 1,1-1-1,0 1 1,-3-4-1,-11-9-7,15 15 15,0-1-1,0 1 1,-1 0 0,1 0 0,0-1-1,-1 1 1,1 0 0,0 0-1,0 0 1,-1-1 0,1 1 0,0 0-1,-1 0 1,1 0 0,0 0 0,-1 0-1,1 0 1,0 0 0,-1 0 0,1 0-1,-1 0 1,1 0 0,-52 2-57,52-2 59,-1 0 0,0 0-1,1 0 1,-1 1 0,0-1-1,1 0 1,-1 0 0,0 0-1,1 1 1,-1-1 0,0 0-1,1 1 1,-1-1 0,1 1-1,-1-1 1,0 1 0,-61 56-4,61-56 2,0 0 1,0 1-1,0-1 1,0 0-1,0 1 1,0-1-1,0 1 1,-1 2-1,-36 93-16,37-95 16,0 1 0,1 0 0,-1-1 0,1 1 0,-1 5 0,0 47-6,2-37 7,6 29 0,-3-29 2,1-1 0,1 0 0,1 0 0,11 21-1,-8-22 22,48 51 60,-46-57 178,4-2-125,1 0 0,17 6-1,-21-12 328,3-3-246,1-1 1,19-5-1,-35 7-170,1-1-1,-1 1 0,0-1 1,0 1-1,1-1 1,-1 1-1,0-1 1,0 0-1,2-1 1,68-61 578,-58 48-258,2-12-118,13-32-1,-22 42 28,9-71 61,-15 72-328,-2-3-24,-8-30 0,5 38-216,0 4 125,0 0 0,-1 0 1,-10-9-1,8 11-660,-3 3 418,1 1-1,-17-2 0,27 3 318,-1 0-1,1 0 1,0 0 0,-1 0-1,1 0 1,-1 0 0,1 0-1,0 0 1,-1 0 0,1 0-1,0 0 1,-1 0 0,1 0-1,-1 0 1,1-1 0,0 1-1,-1 0 1,1 0 0,-1-1-1,0 0-25,-1 0-1,0-1 0,1 1 0,-1-1 1,1 0-1,0 1 0,-2-3 0,-12-16-2516,2 5-5666,30 35 6192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8.2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97 12464,'0'0'2441,"1"5"-1641,14 69-31,-4-9-182,0-5-529,8 42-24,-1-22 668,-18-80-693,0 0 0,0 0 0,0 0 0,0 0 0,0 0 0,0 0 0,0 0 0,0 0 0,0 0 0,0 0 0,0 0 0,0 0 0,0 0 0,0 0 0,0 0-1,0 0 1,0 0 0,0 0 0,0 0 0,0 0 0,0 0 0,0 0 0,0 0 0,0 0 0,0 0 0,1 0 0,-1 0 0,0 0 0,0 0 0,0 0 0,0 0 0,0 0-1,0 0 1,0 0 0,0 0 0,0 0 0,0 0 0,0 0 0,0 0 0,0 0 0,0 0 0,0 0 0,0 0 0,0 0 0,0 0 0,0 0 0,0 0 0,0 0-1,0 0 1,0 0 0,0 0 0,0 0 0,0 0 0,0 0 0,0 1 0,0-1 0,0 0 0,0 0 0,2-5-35,-2 5 56,4-86 18,-3 72-53,1-8-40,11-92-18,-7 64-53,-3 35 99,7-33 5,-4 28 30,15-31 0,-13 40 128,4-1-24,26-17-1,-38 29-93,1-1 0,0 0 0,0 1 0,0 0 0,0-1-1,0 1 1,0-1 0,0 1 0,0 0 0,-1 0 0,3-1 0,10 0 87,1 0 0,-1 1 0,21 2 0,-33-1-82,1-1 1,0 0-1,0 1 1,-1-1-1,1 1 1,0-1-1,1 2 1,18 9 153,35 26 0,-42-24 53,48 69 94,-51-64-108,4 16-2,16 47 0,-15-29-50,17 53-740,-21-75-187,-8-24-212,6 3 621,1-1 0,0 0 1,1-1-1,14 7 0,9 1-1790,19 10-8286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1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13896,'1'7'444,"1"-1"-1,-1 1 1,2-1 0,3 8 0,9 23 1088,13 56-708,31 177-1,-55-244-788,21 126 61,-19-116 152,29 188 109,-28-181-82,-2-15-152,23 151 128,-26-162-235,14 119-1966,-15-131 1532,0 0 1,0 0-1,0 0 1,1-1-1,-1 1 1,1 0-1,1-1 1,2 6 0,3 5-9763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953 9 14792,'-24'-5'367,"19"4"-156,1 0 0,-1 0 0,0 1 0,1-1 0,-10 1 0,-91 4 2288,57-3-1461,-66 9-1,-21 21-167,91-20-625,-1-1 0,-81 8 1,-14-13-518,126-3-620,-49 20-303,44-15-1616,-19 6-6491,89-30 7009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6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13448,'0'2'372,"0"0"1,0 0 0,0 0 0,1 0-1,-1 0 1,2 3 0,3 21 2601,5 63-2380,9 81-260,-8-74-205,10 98 82,-11-10 29,-10-108 40,-3-8-218,2-55-69,-2 52-266,2-57 87,1-1-211,0 1 1,1 12-1,-1-20 354,0 1 1,0-1 0,0 0-1,0 1 1,0-1-1,0 1 1,1-1-1,-1 1 1,0-1 0,0 1-1,0-1 1,0 0-1,1 1 1,-1-1 0,0 0-1,1 1 1,-1-1-1,0 1 1,0-1 0,1 0-1,-1 0 1,1 1-1,-1-1 1,0 0 0,1 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7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24575,'3'4'0,"-1"0"0,0-1 0,0 1 0,0 1 0,0-1 0,-1 0 0,0 0 0,0 1 0,1 6 0,3 10 0,13 44 0,-2 1 0,-4 1 0,5 74 0,-13-93 287,1 30-1939,-5-66-5174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5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559 208 15328,'0'1'109,"-1"0"0,1-1 0,0 1 0,-1 0 0,1 0 0,-1 0 0,1-1 1,-1 1-1,0 0 0,1-1 0,-1 1 0,0 0 0,1-1 0,-1 1 0,0-1 1,0 1-1,1-1 0,-1 1 0,0-1 0,0 1 0,0-1 0,0 0 0,0 0 1,-1 1-1,-2-1 85,0 1-1,0-1 1,-8 0 0,6 0-95,-79 8 1929,58-5-1895,-45 6 901,-7-1-1014,-115-1-1212,190-7 1022,1 0 0,-1 0 0,0-1 0,0 1 1,1-1-1,-1 0 0,1 0 0,-1 0 0,0 0 0,1-1 1,-7-3-1,10 5 145,0 0 4,-1-1-1,1 1 1,0 0 0,0 0-1,0 0 1,-1 0 0,1 0-1,0-1 1,0 1 0,0 0-1,0 0 1,0 0 0,-1-1-1,1 1 1,0 0 0,0 0-1,0 0 1,0-1 0,0 1-1,0 0 1,0 0 0,0-1-1,0 1 1,0 0 0,-1 0-1,1 0 1,0-1 0,1 1-1,-1 0 1,0 0 0,0-1-1,0 1 1,0 0 0,0-1-1,1-11-214,1 0 0,0 0-1,8-23 1,22-50-1604,-29 76 1147,26-64-9260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5 180 10848,'0'0'8089,"-1"-4"-7671,-2-13-271,3 17-134,0-1 0,0 1 0,0 0 1,0-1-1,0 1 0,0 0 0,0-1 0,0 1 0,0-1 0,0 1 0,0 0 0,0-1 1,0 1-1,0 0 0,0-1 0,0 1 0,1 0 0,-1-1 0,0 1 0,0 0 0,0-1 1,1 1-1,-1-1 0,38-51 435,-28 41-120,50-32 112,-58 41-414,-1 1-1,1 0 1,-1 1 0,1-1 0,-1 0 0,1 0 0,2 0-1,93-29 254,-77 26-124,89 3 58,-87 4-100,88 31 37,-107-34-141,-1 1 1,1 1-1,-1-1 1,1 0-1,-1 1 1,3 1-1,78 69 73,-82-71-81,1 1 0,-1 0 0,1-1 0,-1 1 0,0 0 0,1 0 0,1 4 0,-3-6-1,24 51 12,-19-34-11,0-1-1,3 18 1,-5-15-4,-1-1 0,-1 1 1,-1-1-1,-3 25 0,0-24-69,-6 8 24,-12 28 0,12-42-24,4-7 47,-1 3 9,-1-1 0,0-1 0,0 1 0,-1-1 1,-14 11-1,7-9 0,0 0 1,-1-1-1,0-1 1,-20 7-1,-3-7-2,18-3 10,-2-1 6,8-2 14,0 0 12,12 0-16,5 0-5,27 4-6,12 4-71,38 14 6,-63-17 56,64 31 6,-65-27 28,51 51 39,-64-59-42,-1-1 1,0 0-1,1 1 0,-1-1 1,0 1-1,0 0 0,1 2 1,34 80 189,-35-83-200,0 1 1,-1 0-1,0-1 1,1 1-1,-1-1 1,0 1-1,0 0 1,1-1-1,-2 3 1,0 14 25,-1 1 1,-1-1 0,-6 19-1,9-35-17,-1 0-1,0 0 0,0 0 1,0 0-1,0 0 0,-2 3 1,-14 18 62,-34 34 1,34-43-26,-92 41 37,85-46 16,-97 21 30,97-26-116,12-3-22,-21 4-29,-50-1 0,57-4-535,1-2 0,-44-7 0,67 8 267,4 0-106,4-2 259,0 1 0,1 1 0,6-2 0,27-6-2642,-8 0-6545,-75 21 7009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590 25 13624,'0'0'1168,"-6"-2"-195,-1 1-822,-23-5 726,-54-8 24,65 12-586,-90 2 63,106 0-381,0 0 0,0 1-1,-1-1 1,1 1 0,-3 0-1,-104 32-48,89-24-88,-72 56-26,78-50 174,6-2 28,0 0 0,1 0 0,0 1 0,1 0-1,0 0 1,1 1 0,1 0 0,-4 16 0,7-21 30,1 0 0,0 0 0,0 0 0,1 0 0,0 0 1,2 14-1,-1-17-8,0 0 1,1 0 0,0 0 0,1 0-1,0-1 1,0 1 0,0 0 0,1-1-1,7 10 1,-9-13-19,1 1-1,0-1 1,1-1-1,-1 1 1,0 0-1,1-1 1,-1 0-1,1 0 1,0 0-1,0 0 1,0 0-1,0-1 1,0 0-1,0 0 1,0 0-1,0 0 1,0-1-1,1 1 1,-1-1-1,0 0 1,0-1-1,1 1 1,3-1-1,10-5 84,-15 5-43,0-1 1,1 0-1,-1 1 1,0-1-1,0-1 0,0 1 1,0 0-1,4-5 1,19-23-91,-19 22 70,61-71 522,-1 2-122,-65 76-459,-2 0-2,0 1 1,0 0 0,0-1 0,1 1 0,-1-1 0,0 1-1,0 0 1,1-1 0,-1 1 0,0 0 0,1 0-1,-1-1 1,0 1 0,1 0 0,-1 0 0,1-1 0,-1 1-1,0 0 1,1 0 0,-1 0 0,1 0 0,-1-1 0,1 1-1,-1 0 1,0 0 0,1 0 0,-1 0 0,1 0 0,-1 0-1,1 0 1,-1 0 0,1 1 0,-1-1 0,0 0-1,1 0 1,2 1-52,0 0-1,-1 0 0,1 1 1,-1-1-1,0 1 1,1-1-1,-1 1 0,0 0 1,0 0-1,0 0 1,0 0-1,1 2 0,1 1-103,-1 0 0,0 0 0,0 0 0,3 7 0,-6-11 114,0 0 0,1 0-1,-1 0 1,1 0 0,-1 0-1,1 0 1,0 0 0,-1 0-1,1 0 1,0-1 0,0 1-1,1 1 1,2 2-41,5 6-53,1-1 1,0 0-1,0 0 0,1-1 0,13 8 0,1-2-404,33 14 0,-51-26-60,0-3 416,0 0 0,-1 0 0,13-4 0,-18 5 178,-1 0 0,1-1 0,0 1 0,-1 0 0,1-1 0,0 1-1,-1-1 1,1 1 0,-1-1 0,1 1 0,0-1 0,0 0-1,46-54-732,-33 38-629,44-51-8692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406 1 14256,'-10'1'284,"-1"2"1,1 0 0,0 0 0,0 0 0,0 2 0,-10 4 0,-1 3 845,-31 23 0,30-19-911,0 0 298,1 0 0,-21 22-1,12-7-76,-4 7-352,19-17-88,-20 38-1,32-54 0,1-1 0,0 1 0,0-1 0,0 1 0,-2 8 0,1-1 0,0-1 61,0-1 0,1 1 0,0-1 0,1 1 0,0 0 0,0-1-1,3 21 1,-2-27-37,1 0-1,-1-1 0,1 1 1,0 0-1,1 0 0,-1-1 1,0 1-1,1-1 0,0 1 1,0-1-1,0 0 0,0 0 1,0 0-1,1 0 1,0 0-1,-1 0 0,1-1 1,0 1-1,0-1 0,0 0 1,1 0-1,-1 0 0,0 0 1,1 0-1,4 1 0,-4-2 97,1 0 0,-1 0 0,0 0 0,1 0 0,-1-1 0,6 1 0,-1-2 282,0 0 0,16-5 0,48-12-73,28-4-286,7 7-1784,-107 15 1655,0 0 0,1 0 0,-1-1 0,0 1 0,0 0 0,0 0 0,1-1 0,-1 1 0,0 0 0,0-1 0,0 1 0,0-1 0,0 0 0,0 1 0,0-1 0,2-1 0,13-8-2856,-1 3-6822,-35 16 7333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7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15512,'0'0'5190,"1"7"-4725,9 77-94,-7-61-396,9 43 3,6 27 18,20 113 34,-29-161 116,47 219 64,-45-214-42,31 163 60,-35-176-120,-4-13-63,16 128 20,-11-32-1115,-9-105-133,-2-13 109,0-10 725,-9-42-576,9 33-671,-11-45-9530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9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1 15152,'-1'1'246,"1"1"0,-1-1 1,0 0-1,0 1 0,0-1 1,0 0-1,0 0 0,0 0 1,0 0-1,0 0 0,-1 0 1,1 0-1,0 0 0,-1 0 1,1 0-1,0-1 0,-1 1 1,1-1-1,-1 1 0,-2 0 1,3-1-186,-1 0-1,0 1 1,1-1 0,-1 1 0,1-1 0,-1 1-1,1 0 1,0 0 0,-1-1 0,-1 2 0,-5 4 43,-25 11-27,-59 29-78,10-2-5,39-20-17,-27 15 15,59-32 54,3 2-7,0-1 0,-11 16-1,19-24-23,0 0-1,-1 1 0,1-1 1,0 0-1,0 1 0,-1-1 1,1 0-1,0 1 0,0-1 1,0 1-1,0-1 1,0 1-1,0-1 0,0 0 1,0 1-1,0-1 0,0 1 1,0-1-1,0 1 0,0 0 1,2 7 68,0 1 1,0-1-1,1 0 1,7 15-1,-1-11 170,65 54 113,-56-53-60,85 57 110,-82-55-176,83 54 82,-85-55-154,71 58 40,-74-57-200,47 54-66,-62-68 22,0 0 0,0 0 0,0 1 0,-1-1 0,1 0 0,0 1 0,0-1 0,-1 1 0,1 1 0,6 19-168,-2-1-1,3 30 1,-4 35-1643,-4-31-1027,1 1-7121,-2-130 7509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92 10224,'-1'0'81,"1"0"0,-1 0 0,1 0 0,-1 0 1,1-1-1,-1 1 0,1 0 0,-1 0 0,1 0 0,-1-1 1,1 1-1,0 0 0,-1 0 0,1-1 0,-1 1 0,1 0 1,0-1-1,-1 1 0,1 0 0,0-1 0,-1 1 0,1-1 1,0 1-1,0 0 0,-1-1 0,1 1 0,0-1 0,0 1 1,0-1-1,0 1 0,0-1 0,0 1 0,0-1 0,-1 1 1,1-1-1,1 1 0,-1-1 0,0 1 0,0-1 1,0 1-1,0-1 0,0 1 0,0 0 0,1-1 0,-1-2 163,1 0 1,0 0-1,0 0 0,0 0 0,3-5 0,-2 5-152,-1 1-219,0 0-1,1-1 0,-1 1 0,1 0 1,0 0-1,-1 0 0,1 0 0,0 0 0,0 0 1,0 0-1,1 1 0,-1-1 0,0 1 1,5-3-1,25-4-2882,-11 2 1360,-3 1-4143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3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13984,'0'0'4014,"1"9"-5153,1 2 993,4 31-2602,-3-16-4585,-7-61 5549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47 389 5024,'18'73'825,"0"7"726,-12-48-1034,-2-14 617,-4-17-698,-1-4-61,-6-34 915,-3-33-345,4 30 303,3 27-912,2-1 0,-1-25 0,10-82 1339,-7 109-1611,3-18 347,-1 17-238,1 0-1,0 1 0,1 0 1,10-21-1,7 5-16,46-52 300,-52 60-416,-12 18 6,11 2 1,-14 0-46,0 0 0,1 0 0,-1 1-1,1-1 1,-1 0 0,0 1 0,0-1 0,1 1-1,-1-1 1,0 1 0,0 0 0,2 1 0,-1 0-1,1 1 1,-1-1 0,0 1-1,0-1 1,-1 1-1,1 0 1,-1 0 0,2 3-1,7 23-2,-8-24-1,1 10-31,-1 67-59,-4-67-174,-3-1 155,-1 0 0,-13 24-1,19-37 105,-1 0-1,0 0 1,1 0-1,-1-1 0,0 1 1,0 0-1,0 0 1,0 0-1,-1 1 1,-8 4-29,0 0 0,0-1 0,-19 8 0,16-11-215,4-1 111,1-1-1,-1 0 1,0-1 0,0 0 0,1 0 0,-1 0 0,-14-6 0,17 5-135,-2 0 67,0 0-1,0-1 0,0-1 0,1 1 0,-1-1 0,-7-6 1,12 8 49,1 0 0,-1 0 1,1-1-1,-1 1 1,-3-6-1,6 8 157,0 0 0,0 0-1,0 0 1,0 0 0,0 0 0,0 0-1,0 0 1,0 0 0,0 0-1,0 0 1,0 0 0,0-1 0,0 1-1,0 0 1,0 0 0,0 0-1,0 0 1,0 0 0,0 0 0,0 0-1,0 0 1,0 0 0,0 0-1,0 0 1,0 0 0,0 0 0,0-1-1,0 1 1,0 0 0,0 0-1,0 0 1,0 0 0,0 0 0,0 0-1,0 0 1,0 0 0,0 0-1,0 0 1,0 0 0,0 0 0,0 0-1,0 0 1,0 0 0,1 0-1,-1 0 1,0 0 0,0 0 0,0 0-1,0-1 1,0 1 0,0 0-1,0 0 1,0 0 0,0 0 0,0 0-1,0 0 1,0 0 0,0 0-1,1 0 1,-1 0 0,0 0 0,0 1-1,0-1 1,0 0 0,0 0-1,0 0 1,0 0 0,0 0 0,34-5-524,-17 3-700,31-4-6179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 21 12376,'-13'24'2221,"13"-27"-2067,0 0 1,0 0-1,-1 1 0,1-1 1,-1 0-1,1 0 1,-1 1-1,-2-6 0,2 7-154,1 0 0,-1 0-1,0 0 1,1 0-1,-1 0 1,0 0-1,0 1 1,0-1 0,0 0-1,0 0 1,0 1-1,0-1 1,0 1-1,0-1 1,0 1-1,0-1 1,0 1 0,0 0-1,0-1 1,0 1-1,-1 0 1,1 0-1,0 0 1,-2 0 0,0 0-36,0 1 0,-1-1 1,1 1-1,0 0 0,0 0 1,0 0-1,0 0 0,0 1 1,0-1-1,0 1 1,0 0-1,0 0 0,1 0 1,-4 3-1,-4 5-52,-18 22 0,23-26 95,-4 4-13,5-5-1,-1 1 1,1 0-1,-5 8 1,-11 18-14,0 7 16,13-23 5,2 0 1,-6 21 0,11-25 25,6 20-1,-4-26-25,0 0 0,1 0 0,0-1 0,4 9 1,1-4-1,-1 0 0,2-1 0,-1 1 1,1-1-1,0-1 0,1 0 1,16 10-1,4 0 45,45 20 0,-68-37 229,0-2-196,1 0 1,-1-1-1,0 0 1,12-6-1,-19 8-50,1 0-1,0-1 1,0 1 0,0-1-1,0 1 1,-1-1-1,1 1 1,0-1 0,0 0-1,0-1 1,8-9 79,-1 0-1,0-1 1,7-15-1,-10 11 135,-1-7-113,-1-1 1,-1-30-1,-3 37-45,0-1 0,0 1 0,-2 0 0,-6-23 0,8 35-73,-1 1-1,0-1 1,0 0 0,0 1-1,-4-6 1,5 8-9,0 1 0,0 0-1,0-1 1,0 1 0,0 0 0,-1 0-1,1 0 1,0 0 0,-1 0 0,1 0-1,-1 0 1,1 0 0,-1 1-1,0-1 1,1 1 0,-1-1 0,0 1-1,-1-1 1,-11 2-101,14-1 78,-1 0-1,1 0 1,0 0-1,-1 0 0,1 1 1,0-1-1,0 0 1,-1 0-1,1 0 0,0 0 1,-1 1-1,1-1 1,0 0-1,0 0 0,0 0 1,-1 1-1,1-1 0,0 0 1,0 0-1,0 1 1,-1-1-1,1 0 0,0 1 1,-32 57-710,22-40-1593,-10 17-5272,46-81 5726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6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40 12192,'2'6'1016,"14"78"46,-11-61-827,25 108 32,-24-101-366,24 129-100,-25-127-226,7 47 1,18 126 361,-13-93 787,-19-113-103,-4-5-288,-7-12-104,6 5-107,-9-23-1,14 29-103,-8-20 169,-10-40-1,14 43-165,0 0 40,4 14-49,-53-298 101,44 213-62,10 79 37,1 13-66,1-26 151,8-47 0,4 12 124,-13 63-287,0 1-1,0-1 1,0 0 0,0 1-1,0-1 1,1 1 0,-1-1-1,0 1 1,0-1-1,1 0 1,-1 1 0,1-1-1,-1 1 1,0-1 0,1 1-1,-1 0 1,2-1-1,10-10 65,0 1-1,25-13 0,-35 22-64,-1 0 0,1 0 0,0 0 0,0 0-1,0 1 1,3-2 0,94-14 85,-78 16-14,19 5-27,42 9 0,-63-9-46,-1 0 0,1 1 0,-1 1 0,-1 0-1,18 11 1,-30-14-2,0-1-1,0 1 1,0 0 0,-1 0-1,0 0 1,0 0-1,0 1 1,0 0 0,-1 0-1,1 0 1,-1 0 0,-1 0-1,1 1 1,-1-1-1,0 1 1,0-1 0,0 1-1,-1 0 1,0 0 0,0 0-1,-1 0 1,0 8-1,0-4 5,-1-1-1,0 1 0,0 0 0,-1 0 0,-1-1 0,0 1 0,0-1 0,-1 1 1,0-1-1,0 0 0,-1-1 0,-11 15 0,-8 4 20,22-25-16,1-1 0,-1 0 0,1 1-1,-1-1 1,1 0 0,-1 0 0,-2 1 0,-102 48 110,81-41-100,-107 28-62,105-31-312,-100 14-172,88-14-1895,-38 6-5655,180-28 6082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508 17 15152,'-11'-6'863,"9"4"-495,0 1 0,-1-1 1,1 1-1,-1 0 0,1 0 0,-5-1 1,3 1-137,-1 1 1,1 0 0,0 0-1,-1 1 1,1-1 0,-8 2-1,8-1-172,-8 2-59,0 0 1,1 1-1,0 0 1,-20 10-1,20-9-34,-32 14-387,-41 24-32,-75 52-228,154-93 672,-1 1 2,-15 13 4,19-14 3,0 0-1,-1 0 0,1 0 0,0 0 1,-2 4-1,4-6 0,0 1 1,0-1-1,0 1 1,0-1 0,0 1-1,0-1 1,0 1-1,1-1 1,-1 0-1,0 1 1,0-1-1,0 1 1,0-1-1,1 1 1,-1-1 0,0 0-1,0 1 1,1-1-1,-1 0 1,0 1-1,1 0 1,0-1 0,1 3-2,1 0 0,-1-1 0,1 0-1,0 1 1,0-1 0,0 0 0,0 0 0,4 1 0,25 10-17,-23-10-14,69 31-460,-42-17 341,59 29-10,-76-35 76,28 19 3,8 9 66,28 36 66,-71-61 198,34 60 97,-45-73-321,0 1 0,0-1-1,-1 1 1,1-1 0,-1 1-1,1 0 1,-1-1 0,1 3-1,2 20 121,0 42 0,-3-64-123,0 0-1,0 0 0,0 0 0,-1 0 0,1 0 0,-1 0 1,0 2-1,-7 14 54,0 0 0,-16 25 0,23-42-59,0 1 0,0-1 0,-1 1 0,1-1 0,0 0 0,0 1 0,-4 1 0,-16 12 81,-41 20-1,59-34-62,1 0 1,-1 0-1,1 0 0,-1 0 1,1-1-1,-4 1 0,-109 8 254,112-9-280,-1 0-1,1 0 1,-1-1 0,-5-1-1,-101-33-7,91 25-206,5 1-16,1-1-1,0 0 0,1-1 0,0 0 1,-13-17-1,14 13-150,1 0-1,-10-19 1,16 22 209,1-4-580,1 0 1,1-18 0,-2-28-9456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 0 13360,'-3'6'1361,"-13"25"-332,-37 84-85,-3 60-71,52-154-753,-2 97 7,7-93-212,4 16 60,1-1 1,2 0 0,17 48-1,24 32 25,-44-105 11,2 0 0,-1-1-1,2 0 1,15 21 0,-1-7 5,22 27 49,-41-50-54,0-1 1,0 0-1,1 0 0,0 0 1,6 4-1,-3-2-26,-1-2-85,3-2 12,-1 0 0,12 1 0,-20-3 58,0 0 0,1 0 0,-1 0 0,1 0 0,-1 0 0,0 0 0,1 0 0,-1 0 0,1 0 0,-1 0 0,0 0 0,1 0 0,-1-1 0,0 1 0,1 0 0,-1 0 0,0 0 0,1-1 0,-1 1 0,0 0 0,1 0 0,-1-1 0,0 1 0,58-58-860,-40 39-1058,17-16-5444,-82 81 5551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13448,'44'18'1416,"-2"-4"146,-32-9-829,62 35 215,-56-28-606,25 26 3,11 17-274,-35-32-69,16 26 1,12 37-2,-29-48-6,-3 1 0,11 52-1,-22-87-7,-2 1 0,1 0-1,0 0 1,-1-1 0,0 8-1,-4 88-66,-10 8-49,13-100-12,0 1-1,-1-1 1,-4 10 0,-30 82-421,-10-1 344,46-99 218,-17 35-534,-47 105-144,46-99-1338,-21 44-5468,90-198 5623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4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10 13896,'-12'-1'12,"-15"-6"5988,40 6-4434,-9 4-1951,3 6 167,-1 1 1,7 14 0,32 77-1871,-37-80 1984,3 2-150,61 101-2168,-5-9-8171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9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1 277 13984,'1'3'206,"1"0"0,-1 0 0,1 0 0,-1 0 0,0 0 0,-1 0 0,1 0 0,0 0 0,-1 1 0,1-1 0,-1 5 0,0 3 321,4 36 882,1 13-1002,7 36-107,-7-56-403,-2-25 86,2 24 5,-3-18 128,-1-15-31,-1 0 1,1 0-1,1 0 1,2 9-1,-4-14-59,-1-9 335,-11-69 36,-11-63 228,19 114-503,-7-100 31,9 103-138,2-74 10,3 79-10,20-66 21,-16 70 30,4 0-29,-1 2-1,21-20 1,-31 31-26,1 1 0,0-1 1,0 0-1,0 1 0,0-1 0,-1 1 1,1-1-1,0 1 0,0-1 0,0 1 1,0 0-1,2-1 0,13-2 54,1 0-1,22-1 1,-38 4-59,0 0-1,0 0 1,0 0 0,0 0 0,0 0 0,-1 0 0,1 1 0,0-1-1,0 0 1,0 0 0,0 1 0,0-1 0,-1 0 0,2 2 0,16 8 43,-2 2 0,19 16 1,-33-27-24,-1 0 1,1 1 0,-1-1-1,0 1 1,0-1 0,2 4-1,34 67 214,-37-71-233,1 0 0,-1 0-1,1 0 1,-1 0 0,0 1-1,0-1 1,1 0 0,-1 0-1,0 0 1,0 1 0,0 0-1,-2 26 46,-6 32-1,7-58-47,1 0 0,-1 0 0,1 0 1,-1 0-1,0 0 0,0 0 0,-1 2 0,-46 78 31,36-67-62,-50 46-73,49-53-238,-3 0 62,-25 8 0,39-16 181,1 1 1,-1 0 0,0-1 0,1 0-1,-1 1 1,0-1 0,1 0 0,-1 0-1,0 0 1,0 0 0,1 0 0,-1-1 0,-2 0-1,-2 0-85,3 1 44,1-1 0,-1 0 1,0 0-1,0 0 1,1 0-1,-1 0 0,1 0 1,-1 0-1,-2-3 0,4 3 75,0 0 0,0 0 0,0 0-1,0 0 1,0 0 0,0 0 0,0 0-1,0 0 1,0-1 0,0 1 0,1 0-1,-1-1 1,1 1 0,-1 0 0,1-1-1,-1 1 1,1-1 0,0 1 0,0-3-1,1-10-2089,0-8-8369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1 13624,'-5'46'2654,"4"-29"-1962,-6 29-1,4-30-522,3-6 186,3 20 3,5 9-286,-1-15-68,14 29 0,-14-40 21,-1 0-1,2 0 1,14 19-1,-14-21 18,-5-6 50,1-1-1,-1 1 1,1-1-1,7 8 1,-1-3-23,-2 0-27,-4-5 19,0 0 0,0 0 0,9 6-1,28 17 216,-38-26-241,0 0 0,0 0-1,-1 0 1,1-1-1,0 1 1,0-1-1,0 1 1,0-1 0,0 0-1,0 0 1,0 0-1,0-1 1,3 0-1,-2 1-8,5-3 62,-1-1-53,1-1-1,-1 0 1,0-1 0,12-11 0,27-30 97,-33 33-36,-11 12-49,-1 0-1,0 1 0,0-1 0,0-1 1,0 1-1,0 0 0,0 0 0,-1-1 1,1 1-1,-1-1 0,0 1 0,0-1 1,1 0-1,-2 0 0,2-3 0,5-10 410,-5 20-446,3 8 9,7 24 0,10 32-101,62 128 0,-78-185-41,1-1-1,-1 0 1,2 0-1,8 9 0,10 9-3314,-12-13-6208,-33-35 7273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1 14792,'0'0'3553,"-8"3"-2815,-24 13-535,18-8 70,-59 45 9,38-24-694,-22 20 256,38-32 141,-42 42 500,61-59-474,-1 0 0,1 0-1,0 0 1,0 1-1,0-1 1,0 0-1,0 0 1,-1 0 0,1 0-1,0 0 1,0 1-1,0-1 1,0 0-1,0 0 1,0 0 0,0 0-1,0 1 1,0-1-1,0 0 1,-1 0-1,1 0 1,0 1 0,0-1-1,0 0 1,0 0-1,0 0 1,0 0-1,0 1 1,1-1 0,-1 0-1,0 0 1,0 0-1,0 1 1,7 1 496,0-1-350,43 9 145,-37-6-236,61 27 24,-58-22-44,73 50 14,-73-46-38,45 56 10,-59-68-31,-1 1 0,0-1 0,0 1 0,0-1 0,-1 1 0,1-1 0,1 3 0,1 7 3,1-1 0,-2 1 0,0 0 0,2 16 0,-4-26-3,0 0 1,0 0 0,0 0 0,0 0 0,0-1-1,0 1 1,-1 0 0,1 0 0,0 0-1,0-1 1,-1 1 0,1 0 0,0 0 0,-1 0-1,-6 11 8,-1 0 0,-1-1-1,-10 12 1,18-22-8,0 0 1,0 0-1,0 0 0,0-1 1,0 1-1,0 0 0,0 0 1,0-1-1,-2 2 0,-81 28 6,64-26-54,-90-1-115,88-4-370,-12-4-349,-52-15 0,24-1-297,61 21 1171,1 0 1,0 0 0,0-1 0,-1 1-1,1 0 1,0 0 0,0 0-1,0 0 1,-1 0 0,1 0-1,0 0 1,0 0 0,0 0 0,-1 0-1,1-1 1,0 1 0,0 0-1,0 0 1,0 0 0,-1 0-1,1-1 1,0 1 0,0 0 0,0 0-1,0 0 1,0-1 0,0 1-1,-1 0 1,1 0 0,0 0-1,0-1 1,0 1 0,0 0 0,0 0-1,0 0 1,0-1 0,0 1-1,0 0 1,0-1 0,1-3-78,-1 1 1,1-1 0,0 0-1,0 0 1,0 1-1,1-1 1,-1 1-1,1-1 1,3-4 0,3-6-1447,13-38-8803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0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14256,'8'4'341,"-8"-4"-212,1 1 0,-1-1 0,1 0 1,-1 1-1,1-1 0,-1 0 1,1 1-1,-1-1 0,1 1 0,-1-1 1,1 1-1,-1-1 0,1 1 1,0 14 1212,-2 4-1027,2 0 0,6 35 0,-5-40-248,9 45 172,-3-24-318,16 64-11,-18-75 50,8 31 10,66 309-2,-71-299 37,-5-41 28,32 182 697,-22-124 459,-14-81-1140,1 2 90,3-10-76,75-176-79,-76 178 8,0-1 1,1 1-1,0 0 1,0-1-1,0 2 1,0-1-1,1 0 0,0 1 1,0 0-1,0 0 1,1 1-1,9-6 1,-3 2 17,-8 4 25,1 1 0,-1-1 1,1 1-1,0 0 0,5-2 0,-7 3-5,1 1-1,-1-1 1,0 1-1,0 0 0,1 0 1,-1 0-1,0 1 0,0-1 1,5 2-1,18 5 42,-25-7-61,0 0-1,0 1 1,-1-1 0,1 0 0,0 1 0,0-1 0,0 1-1,-1-1 1,1 1 0,0-1 0,0 1 0,0 0 0,62 60 164,-51-45-94,29 52-32,36 86 0,-60-107-214,15 63 0,-23-76-52,-6-20-632,-3-12 106,-1-5 543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 0 14616,'0'0'5681,"-10"8"-5729,-30 23 36,38-29 10,-1-1 0,1 1 0,0 0 0,0 0 0,1 0 0,-4 3 0,-65 93-20,56-74-12,-51 112-4,55-106 46,-30 121 62,34-121 212,-1 112 110,7-137-343,0 0 1,0 0-1,1 0 1,1 5 0,-2-10-50,16 78 252,10 3-134,-26-81-118,2 4 68,-1 1 0,1-1 0,0 1 0,4 6 0,34 50 272,8-7-214,-48-54-126,2 3 41,1-1 0,-1 0 0,1 1-1,-1-1 1,1 0 0,5 2 0,61 34 246,8-9-192,-46-20 91,140 21 254,-143-27-200,48-3 0,23-11-5,-97 11-289,-1 0 0,1-1 0,-1 1 0,1 0 1,-1-1-1,0 1 0,1-1 0,-1 0 0,2-1 0,7-3-3500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72 107 11384,'-60'82'1446,"59"-80"-1408,-9 10 490,10-15-61,6-9 236,57-88 996,-59 93-1413,0 1 0,4-10 1,-7 12-197,1 1 1,-1-1 0,1 1 0,-1 0 0,1 0 0,0 0-1,0 0 1,1 0 0,-1 1 0,1-1 0,-1 1-1,1-1 1,0 1 0,0 0 0,6-3 0,-3 2-47,0 1 1,1 1 0,-1-1-1,1 1 1,-1 0-1,1 0 1,-1 1 0,1 0-1,0 0 1,6 2 0,10 1 78,34 11 0,-9 2-46,65 30 0,-108-43-67,12 6 183,79 55 94,-74-47-12,204 200 419,-3 58-131,-220-271-512,1 1-1,-1 1 1,0-1 0,3 8-1,81 195 309,-83-195-222,6 21 1,18 92 140,-6 9-186,-21-125-32,1 1 0,-1 21 0,-1-32-60,-4 129 180,-11-1-138,13-114-29,-5 19 0,7-33-13,-29 102 27,-8-9-23,35-89-5,0 0 0,1 0 1,-1 0-1,-1-1 0,1 1 0,-4 4 1,-8 9-1,-21 22 0,22-27-52,-29 19 0,42-31 53,-2 1-67,0 1 1,0-1-1,-1 1 1,1-1-1,-1 0 1,1 0-1,-4 1 1,6-2 66,-12 4-176,1-1 0,-23 4 0,21-7 75,1 1 1,-22-4-1,34 3 101,-2 0-65,1 0 0,-1 0 0,0 0-1,1 0 1,-1-1 0,1 1 0,-1-1-1,1 1 1,0-1 0,-1 0 0,1 1-1,-1-1 1,1 0 0,-2-1 0,3 2 65,-18-13-488,-22-18 1,-21-29 247,61 60 240,-20-24-227,-69-95-2334,9 9-8885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7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13808,'4'4'322,"0"1"1,0-1-1,-1 1 0,1-1 1,-1 1-1,0 0 1,-1 0-1,1 0 1,2 10-1,4 6 367,21 57 316,8 42-79,-31-92-889,9 30-25,0 13-10,-8-37-15,-2-8-72,4 43 1,-8-57-51,0 2-207,-1 0 0,-1 24-1,-8 12-2203,8-46 2282,2-4 101,2-5-1062,-3 4 378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0 13088,'-8'10'31,"7"-8"124,-1 0 0,0 0-1,1 1 1,-1-1 0,0-1-1,0 1 1,-1 0 0,-1 1 0,-5 0 1558,9-3-1676,0 0-1,0 0 1,0 0 0,-1 0 0,1 0 0,0 0 0,0 0 0,0 0 0,-1 0 0,1 0 0,0 0 0,0 0 0,0 0 0,-1 0 0,1 0 0,0 0-1,0-1 1,0 1 0,0 0 0,-1 0 0,1 0 0,0 0 0,0-1 0,0 1 0,0 0 0,0 0 0,-1 0 0,1 0 0,0-1 0,0 1 0,0 0 0,0 0-1,0 0 1,0-1 0,0 1 0,0 0 0,0 0 0,0-1 0,0 1 0,0 0 0,0 0 0,0-1 0,-2 1 271,-24 3 64,17 2-384,-58 39-47,49-33-151,1 0 0,-27 24-1,30-23 19,8-7 99,-2 1 50,1 1-1,0-1 0,1 1 0,-11 14 0,-1 6 18,18-22 14,5 9 4,-4-11 8,1-1 0,-1 0 0,1 1 0,0-1 0,2 3 0,3 0 12,0 1 0,0-1 0,0-1 1,0 1-1,1-2 0,10 6 0,45 12 87,-57-19-110,13 5 36,0 0-1,32 18 1,-37-17-16,3 2 39,63 48 24,-66-44-24,51 62 44,-63-74-71,-1 0 0,1 0 0,-1 0 0,0 0 1,1 1-1,0 1 0,29 89 203,-28-73-18,-4 4-69,-6 48 0,7-70-123,0-1 0,-1 1 0,1 0 1,-1-1-1,1 1 0,-1-1 0,0 1 1,-1 2-1,-5 7 25,-1-1 1,-1 1-1,0-1 1,-10 9-1,18-18-20,-1 0 1,1 0-1,0 0 0,0-1 1,0 1-1,-1 0 0,1-1 1,0 1-1,-2 0 0,-12 3 33,0-1 0,0 0-1,-27 1 1,41-4-62,0 0-1,-1 0 1,1 0-1,0 0 1,-1 0-1,1-1 1,-1 1 0,1 0-1,0-1 1,0 1-1,-2-1 1,-14-8-75,1 0 1,0-1 0,-15-13-1,17 10-875,0-4 362,-18-33 0,31 49 586,1 0-1,0 1 0,-1-1 0,1 0 0,0 1 0,-1-1 0,1 0 1,0 0-1,0 0 0,-1 1 0,1-1 0,0 0 0,0 0 0,0 1 1,0-1-1,1-2 0,1-14-456,2 0 1,9-26-1,-10 32-322,18-70-8909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7.2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14344,'22'49'304,"-17"-40"1498,0-7-486,-5-3-1180,1 1 1,-1-1-1,1 1 1,-1-1-1,1 0 1,-1 1-1,1-1 1,-1 0-1,0 1 1,1-1-1,-1 0 1,1-1-1,3-7 1171,1 5-1251,-1 0-1,0 1 1,1 0-1,-1 0 1,1 0-1,0 0 0,0 1 1,0-1-1,0 1 1,1 0-1,4 0 1,5-3-70,3 0 286,32-6 0,-41 9-239,-6 2-17,0-1-1,-1 1 1,1 0 0,-1 0-1,1 0 1,0 0-1,-1 0 1,4 2 0,48 8 142,-43-6-36,46 29 30,-46-22-144,17 22 4,7 14-10,26 60-3,-51-86-6,-4-6-2,4 9-17,-1 1 0,9 38-1,-5 22-65,-13-71 32,-5 17 0,3-24 56,-1-1 0,-6 13 0,3-9 15,-1 0 0,0 0 0,-1-1 0,0 1 0,-13 10 0,-2-1 21,20-16-57,-1-1-27,1 0-1,1 1 1,-1-1-1,0 1 1,1 0-1,-1 0 1,1 0-1,0 0 1,0 0-1,0 0 1,0 0 0,0 1-1,1-1 1,0 1-1,-2 5 1,3-7-187,0 0-1,0 0 1,0 0 0,0 0 0,1 0 0,-1 0 0,0 1 0,1-1-1,0 0 1,1 3 0,0-9 14,30-68-2258,-3 5-8603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404 661 13360,'-33'0'2646,"33"1"-2568,-1-1 0,1 1-1,-1-1 1,1 1-1,-1 0 1,1-1 0,-1 1-1,1 0 1,0 0 0,-1-1-1,1 2 1,-1-1 23,-9 23 91,2 0-1,-7 29 0,-5 14 19,10-41-203,5-12 11,0-1 0,1 1 0,0 0 0,-1 14-1,-7 72 754,11-89-724,0-7 5,1-1 1,-1 1 0,1-1-1,0 1 1,0-1-1,1 5 1,0 4 108,1 1 0,1-1 0,0 0 0,0 0 0,8 16 0,3-5-90,-7-15 2,0-3-37,1 1 0,0-1-1,0-1 1,0 1 0,1-1-1,-1-1 1,17 5 0,-18-6-24,-3-1-4,0 0-1,0-1 1,0 0 0,8 0-1,28-2 28,-39 2-34,-1 0 0,0 0-1,1 0 1,-1-1 0,1 1 0,-1 0 0,0 0 0,1 0-1,-1 0 1,1-1 0,-1 1 0,0 0 0,1 0-1,-1-1 1,0 1 0,1 0 0,-1-1 0,19-17 17,1-10-14,-12 11-4,0 0 0,-1 0 0,-1 0 0,7-33 0,-11 39 0,-1 4-1,0 0 0,-1-1 0,1 1 0,-2 0 0,1 0 0,-1-1 0,0 1 0,-5-14 0,1-5-3,-1 1-1,3 15-2,1 0 0,0 0 0,0-15 0,1 14-3,-1 0 0,0 1 0,0-1 0,-1 1 0,0 0 0,-8-18 0,10 24 5,-1 0 0,0 0 1,0 0-1,0 1 0,-6-8 0,0 0 1,-25-36-13,-59-66 22,49 66 70,-109-118 327,148 160-387,1 1-1,0-1 0,0 1 1,1-1-1,0 0 0,-1 0 1,-1-9-1,-8-38 165,11 45-147,0 0-29,0 0 0,0 0 0,0 0 1,1 0-1,0 0 0,2-13 0,2-2-27,1 0 0,1 0-1,10-23 1,-5 21 7,-4 15-37,14-12 1,-14 15 49,0 1 1,12-9-1,-12 11 4,-1 0 0,1 0 0,10-3 0,-9 4 0,1 0 0,15-2 0,-15 4 0,0-1 0,1 2-1,-1-1 1,1 1-1,-1 1 1,0 0 0,0 0-1,0 1 1,16 6 0,-13-3-2,1 1 1,-1 0-1,0 1 1,-1 1-1,20 18 1,-9-4-2,-2 1 0,0 1 0,-1 1 1,-2 0-1,16 32 0,-29-49 2,8 18-1,-11-22 6,0 0 1,0 1-1,0-1 0,-1 1 0,0-1 0,0 0 0,0 1 0,-1-1 1,-2 9-1,3-14 5,0 1 0,0-1 1,0 1-1,0-1 1,0 1-1,0-1 0,0 1 1,-1-1-1,1 0 1,0 1-1,0-1 0,-1 1 1,1-1-1,0 0 1,0 1-1,-1-1 0,1 0 1,0 1-1,-1-1 1,1 0-1,-1 1 0,-10 6 71,1-1-1,-1-1 0,-16 7 1,25-11-31,0-1 1,0 1 0,0-1 0,0 1-1,0-1 1,-4 0 0,-37 1 237,-83-8-1,-52-19 106,20-9-1216,121 26-1488,13 3-8548,56 14 8170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0.5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13 104 12104,'-2'-8'1064,"0"1"0,-5-11 0,6 16-991,1 2 2,0 0 0,0-1 0,0 1 0,0-1 0,-1 1 0,1-1 0,0 1 0,0-1 0,0 1 0,0-1 0,0 1 0,0-1 0,0 1 0,0-1 0,0 1 0,0-1 0,1 1 0,-1-1 0,0 1 0,0-1 0,0 1 0,1 0 0,-1-1 0,0 1 0,0-1 0,1 1 0,-1 0 0,0-1 0,1 1 0,-1 0 0,0-1 0,1 1 1,-1 0-1,1-1 0,-1 1 0,1 0 0,-1 0 0,0 0 0,1-1 0,-1 1 0,1 0 0,-1 0 0,1 0 0,0 0 0,2-1-110,1 1 1,-1-1 0,0 1 0,6 1-1,-7-1 196,4 0-35,1 0-1,-1 1 1,9 1-1,15 3-26,99 6 516,-113-11-575,33 0 201,55-4 42,-82 3-28,97-9 122,-94 7-44,101-9 115,-101 9-208,177-15 312,-181 16-532,27-1 144,69-2-80,-116 5-107,0 0 0,0 0-1,0 0 1,0 0 0,0-1-1,0 1 1,0 0 0,0 0-1,0 0 1,0-1 0,0 1 0,0-1-1,0 1 1,0-1 0,10-4-3816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1.2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1 9416,'0'0'5664,"7"3"-5438,1 1-188,-3-2 25,1 0-1,-1 1 0,0 0 0,6 4 1,49 29 291,43 25 525,-27-19-499,-69-39-247,-1 0-1,0 1 1,10 7 0,-3-2-51,0-1-36,-7-5 2,-1 0 0,0 1 0,-1-1 0,8 7-1,39 38 191,-43-38-172,0 7-13,10 26 0,-15-28 75,-5 70 34,-1-67-142,-29 83 12,22-82 10,-52 69 55,60-86-70,1 0 0,-1 0 0,0-1-1,1 1 1,-1 0 0,0-1 0,-2 2 0,-28 17 126,-34 15 0,45-27 69,-94 16 66,93-21-200,-68 11-39,89-14-71,0 0 0,0 0 0,0 0 0,0 0 1,-1 1-1,1-1 0,0 0 0,0 1 0,0-1 0,0 1 0,0-1 0,0 1 0,-1 1 0,-17 12-206,-33 32 0,31-27-2385,-23 17-6520,102-84 6872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2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10936,'2'5'4621,"-1"-5"-4104,0 0-511,0 0 0,0 0-1,0 0 1,0 0 0,0 0-1,-1 0 1,1 0 0,0 1-1,0-1 1,0 0 0,0 1 0,0-1-1,1 2 1,11 3 120,19 3 34,-12-3 14,-1 0-1,25 1 1,-11-4 76,47-2 1,-28-8 14,75 0 185,-126 8-436,1 0 1,-1 0-1,1 1 0,-1-1 1,0 0-1,1 1 1,-1-1-1,1 1 0,-1-1 1,0 1-1,1-1 1,-1 1-1,0 0 0,0 0 1,0 0-1,0 0 1,0 0-1,0 0 0,2 2 1,-2-2-6,1 5 44,0 4-35,0 1-1,-2 0 1,1 0-1,-1 0 0,-1 0 1,-2 17-1,-3 2 32,-9 31 0,11-49-31,-1 1-1,-10 18 0,9-18-9,-9 14 62,10-19-60,-14 19 0,12-19-40,0 0 0,-1-1 0,0 0 0,0 0 0,-1-1 0,0 0 0,0-1 0,0 1 0,-12 3 0,-2 2-586,-23 16 0,27-16 486,-3 2-2253,-23 12-5533,104-58 5964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64 10224,'14'8'-67,"14"5"1688,-22-11-1450,1-1 0,-1 0 0,0-1-1,1 1 1,-1-1 0,1 0 0,7-2-1,45-9 413,-58 11-568,15-4 34,21-5 81,54-8 58,30-10 651,-98 23-459,103-10 150,-100 12-156,296 5 568,-320-3-931,47 1 243,83 6-60,-72-4-540,35 5-78,-68-5 25,-1 1-1,32 8 0,-35-6-184,57 15-466,-75-20 841,0 1 0,-1-1 0,1 1-1,0 0 1,5 3 0,1 2 18,1-2 87,16 9-143,12 12-1370,-3-2-5463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9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 0 12280,'6'5'-261,"-4"-3"608,0 0 0,1 0 1,-1 0-1,1-1 0,-1 1 0,1-1 0,0 1 1,0-1-1,-1 0 0,1 0 0,0 0 1,3 0-1,-1 0-233,-1-1 1,1 1 0,-1 0-1,8 2 1,-4-1-104,2 1-18,1 0-1,-1 0 1,10 5 0,-7-3 2,43 12-36,38 15 18,-56-17 13,55 16 0,-87-30 14,1 1 0,-1 0-1,0 0 1,-1 0-1,12 7 1,-15-7-3,0-1 1,0 1-1,0-1 1,0 1 0,-1 0-1,1 0 1,-1-1-1,1 1 1,-1 0-1,0 1 1,1-1-1,-1 0 1,0 0-1,-1 0 1,1 1 0,0-1-1,-1 0 1,1 5-1,0 0 19,-1 1-1,0 0 0,-1-1 1,0 1-1,0 0 0,-3 8 1,1-3 23,-2 0 0,-6 15 0,4-17 59,-53 55 59,44-51 12,-55 52 18,10-10-263,-75 86 0,99-94-100,23-28-613,-56 83-179,49-73-985,-21 31-5449,98-145 5556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2.5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28 443 11032,'0'0'8681,"-2"-7"-8549,-1 0-113,2 4-10,0 0 0,0 0 0,0-1 0,0 1 0,1 0 0,-1-1-1,1-4 1,-10-79 61,8 77-55,1 1 0,1-18 1,0 9-9,-2-1-2,1 11 21,0 1 0,1-1 0,1-13 0,7-49 82,-8 67-104,1 0-1,-1 0 1,1 0-1,0 1 1,0-1-1,0 0 1,0 1-1,1-1 1,-1 1-1,1-1 1,-1 1-1,1-1 1,0 1-1,4-4 1,-4 4-2,-2 2-2,0 0 1,0 0-1,0 0 0,0-1 0,0 1 1,0 0-1,0 0 0,1 0 1,-1 0-1,0 0 0,0 0 0,0 0 1,0 0-1,0 0 0,0-1 0,0 1 1,0 0-1,1 0 0,-1 0 1,0 0-1,0 0 0,0 0 0,0 0 1,0 0-1,0 0 0,1 0 1,-1 0-1,0 0 0,0 0 0,0 0 1,0 0-1,0 0 0,1 0 0,-1 0 1,0 0-1,0 0 0,0 0 1,0 0-1,0 0 0,0 0 0,0 1 1,1-1-1,-1 0 0,0 0 1,0 0-1,0 0 0,0 0 0,14 12 14,-10-7-13,0 1-1,5 11 1,31 80-2,-31-75-6,44 97-2,-42-95 2,52 90 3,-50-95 26,-7-10 6,4 4 24,0 0 0,1-1 0,0 0 0,19 15 0,-26-23-10,1-1 1,-1 0 0,1-1-1,0 1 1,0-1 0,10 4-1,-14-6-37,-1 0 0,0 0 0,0 0 0,1 0 0,-1 0 0,0 0-1,0 0 1,0 0 0,1 0 0,-1 0 0,0 0 0,0 0 0,1 0-1,-1 0 1,0 0 0,0 0 0,1 0 0,-1 0 0,0 0 0,0-1 0,0 1-1,1 0 1,-1 0 0,0 0 0,0 0 0,0 0 0,0 0 0,1-1-1,-1 1 1,0 0 0,0 0 0,0 0 0,0-1 0,0 1 0,1 0 0,-1-1-1,5-6 36,-1-1-1,0 0 1,0 0 0,-1 0-1,4-13 1,-6 19-22,0-1 0,-1 1 0,0-1 0,1 1 0,-1-5 0,-1-126 123,-1 104-106,-12-109 17,11 114-26,-12-72-34,14 93-35,0-1-1,1 1 1,-1-1 0,1 1-1,-1-1 1,1 0-1,1-3 1,-1-3-10,0 0 78,0 1-360,-1-8-2732,0-13-6634,3 70 7324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0 256 11568,'5'-20'186,"-5"20"-142,0-1 0,0 1 0,0 0-1,1 0 1,-1 0 0,0-1 0,0 1 0,0 0-1,0 0 1,0 0 0,0-1 0,0 1-1,0 0 1,0 0 0,0 0 0,1-1 0,-1 1-1,0 0 1,0 0 0,0 0 0,0 0 0,1-1-1,-1 1 1,0 0 0,0 0 0,0 0-1,1 0 1,-1 0 0,0 0 0,0 0 0,0 0-1,1 0 1,-1 0 0,0 0 0,0 0-1,0 0 1,1 0 0,-1 0 0,0 0 0,0 0-1,1 0 1,-1 0 0,0 0 0,8 6 772,1 3-388,-1-1-146,0 0 0,18 13-1,-19-16-249,-4-2-32,1-1 0,0 0-1,0 0 1,6 3 0,42 16-21,-51-21 19,0 1 1,-1-1 0,1 0 0,-1 0 0,1 0 0,-1 1-1,1-1 1,0 0 0,-1 0 0,1 0 0,-1 0 0,1 0-1,0 0 1,-1 0 0,2-1 0,8-1-13,-1-1-1,18-7 1,-26 10 6,-1 0-1,1 0 1,-1-1 0,1 1-1,-1 0 1,1-1 0,-1 1-1,1-1 1,-1 1 0,1-1-1,-1 1 1,0-1 0,1 1-1,0-1 1,5-10-29,0 1-1,-1-1 1,4-11 0,-6 9 17,-2-4 19,-1-1 0,0 1 1,-1 0-1,-7-32 1,-6 6 291,0 10 60,12 30-282,0-1 0,0 1 0,-1-1 0,1 1 0,-1 0 0,1 0 0,-6-5 1,-9-1 53,17 9-104,-1-1 0,1 1 0,-1 0 0,1 0 0,0 0 0,-1 0 0,1 0 0,-1 0 0,1-1 0,0 1 0,-1 0 0,1 0 0,-1 0 0,1 1 0,0-1 0,-1 0 0,0 0 0,-9 3 101,1-1 0,-1 2 0,-10 5 0,20-9-102,-1 0 0,1 0 0,-1 0 0,1 1 1,-1-1-1,1 0 0,-1 1 0,1-1 0,-1 1 0,1-1 0,0 0 1,-1 1-1,1-1 0,-1 1 0,1-1 0,0 1 0,-1 0 0,-6 13 132,1 1 0,-5 16 0,11-29-122,0-1 1,-1 0 0,1 1-1,0-1 1,0 1 0,0-1-1,0 1 1,0-1 0,0 2-1,12 93 372,-6-76-120,14 30 0,12 8-224,-15-32-94,29 32 0,-45-56-9,0-1-1,1 0 1,-1 1-1,0-1 1,1 0-1,-1 0 1,2 1-1,61 32-604,-63-34 571,0 1-1,0-1 0,0 0 1,0 1-1,0-1 0,0 0 1,0 0-1,-1 0 0,1 1 1,0-1-1,1-1 0,7 1-143,-1-1-1,1-1 0,-1 0 0,0 0 1,11-4-1,-8-2-666,7-9 330,19-24 0,13-27-84,-20 23-951,35-45-6389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1 10672,'-8'-1'570,"1"2"1,-1-1-1,0 1 0,1 0 1,-14 5-1,15-2 424,-34 45 304,25-27-727,-21 41-1,32-53-532,-33 70-28,18-34-800,9-20 549,2-6-811,0 0 0,-19 33 0,26-53 1046,1 1 1,0-1-1,0 0 0,0 0 1,0 0-1,0 0 1,0 0-1,0 0 1,0 0-1,0 1 1,0-1-1,0 0 1,0 0-1,0 0 1,-1 0-1,1 0 1,0 0-1,0 0 0,0 0 1,0 0-1,0 0 1,0 0-1,0 0 1,-1 0-1,1 1 1,0-1-1,0 0 1,0 0-1,0 0 1,0 0-1,0 0 1,0 0-1,-1 0 1,1 0-1,0 0 0,0 0 1,0-1-1,0 1 1,0 0-1,0 0 1,-1 0-1,1 0 1,0 0-1,0 0 1,0 0-1,0 0 1,0 0-1,0 0 1,0 0-1,0 0 1,0-1-1,-1 1 0,1 0 1,-4-3-91,1 0-1,-1 0 1,0-1 0,1 0 0,0 1 0,0-1-1,-4-6 1,-2-4-985,-28-32-6405</inkml:trace>
  <inkml:trace contextRef="#ctx0" brushRef="#br0" timeOffset="1">1 37 11384,'2'0'80,"0"0"1,0 1-1,0-1 1,0 1-1,0-1 1,0 1-1,-1 0 1,1 0 0,0 0-1,0 0 1,-1 0-1,1 0 1,0 0-1,-1 0 1,3 4-1,1 0 590,0 1 0,6 9-1,-7-9-301,85 110 2374,-18-14-2144,-57-83-690,53 65-186,-55-71-580,38 28-202,-50-41 1052,0 0 1,1 0-1,-1 0 1,0 1-1,0-1 1,1 0-1,-1 0 1,0 0-1,1 0 0,-1 1 1,0-1-1,1 0 1,-1 0-1,0 0 1,1 0-1,-1 0 1,0 0-1,1 0 1,-1 0-1,1 0 1,-1 0-1,1 0 1,1-1-59,0 1 1,0-1-1,0 0 1,0 0-1,0 1 1,0-1-1,0-1 1,0 1-1,0 0 1,-1 0-1,1-1 1,0 1-1,-1-1 1,2-1-1,4-3-1037,25-18-8283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0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15 361 13088,'-13'24'237,"13"-23"-190,0-1 1,-1 0-1,1 1 0,0-1 1,0 0-1,0 1 0,0-1 0,0 0 1,0 1-1,0-1 0,0 0 1,0 1-1,0-1 0,0 0 1,0 1-1,0-1 0,0 0 1,0 1-1,0-1 0,1 0 1,-1 1-1,0-1 0,0 0 1,0 1-1,1-1 0,-1 0 1,0 0-1,0 1 0,0-1 1,1 0-1,-1 0 0,0 1 0,1-1 1,-1 0-1,0 0 0,0 0 1,1 0-1,-1 0 0,0 1 1,1-1-1,-1 0 0,0 0 1,1 0-1,-1 0 0,0 0 1,1 0-1,0 0 0,21 1 1744,-15-1-1491,102 7 694,6-1-1013,-83-5 12,-18 0 4,-1-1-1,1-1 0,19-2 1,-30 2 2,-1 1 0,0-1 0,1 0 1,-1 0-1,0-1 0,0 1 0,0 0 0,0-1 1,0 1-1,0-1 0,0 1 0,0-1 1,-1 0-1,1 0 0,-1 0 0,3-3 0,0-2 0,0-1-1,6-15 0,-7 14-1,2-6-17,5-71-6,-10 83 24,0 1 0,0 0 0,0 0 0,0 0 0,0 0 0,-2-3 0,-23-84-10,18 72 32,-39-54 47,45 70-49,1 0 0,-1 0 0,0 0 0,0 0 0,1 0-1,-1 0 1,0 1 0,0-1 0,0 0 0,0 1 0,-2-2 0,-11-4 56,0 0 1,0 1 0,-22-4-1,35 8-60,0 1 0,0 0 0,0 0 0,-1 0 0,1 0-1,0 0 1,0 0 0,0 0 0,-1 0 0,1 0 0,0 0 0,-2 1-1,-9 2 17,1 1-1,0 0 1,0 0-1,0 1 1,1 0-1,0 1 0,0 0 1,0 1-1,0 0 1,1 0-1,1 1 1,-10 10-1,4 2 23,1 0 1,2 0-1,0 2 0,-15 40 0,25-60-37,0 1-1,1-1 1,-1 0-1,0 1 1,1-1-1,0 4 1,0 101 137,3-85-24,13 32 4,-10-39-123,0-1-1,10 17 1,-8-18-18,2 0 1,-1-1-1,1 0 0,1-1 0,14 12 0,-9-11-258,7-1 45,40 15 0,-44-22-398,76 3-276,-86-7 452,0-1-1,18-2 0,-14 1 259,23-6-11,-14 4-1891,24-3-5584,-107 16 5766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8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10848,'17'69'913,"6"33"-66,-17-77-1206,26 105-252,-26-104-315,29 101-258,-28-105 824,38 74-1067,-2-9-3546</inkml:trace>
  <inkml:trace contextRef="#ctx0" brushRef="#br0" timeOffset="1">483 163 12912,'-39'28'301,"38"-27"-185,0-1 0,0 1 0,1-1 0,-1 1-1,0-1 1,0 1 0,0-1 0,1 0 0,-1 0 0,0 1 0,0-1 0,-1 0 0,-81 11 1891,63-7-1005,-100 26 51,97-24-1820,-75 16-269,69-16-1330,-30 7-5361,138-30 5825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8.6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1 187 11480,'0'0'0,"6"0"0,3 0 24,3-3 8,4-3-32,8-12-1400,6-8 1408,0-6 0,6-4-8,32-30-7136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9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41 15600,'5'74'1647,"9"62"180,-10-97-932,7 82 3,3 19-627,-9-77 182,6 113 1,1 59-364,6 254-84,-15-394 20,3 150 1,1 43-12,0-56 22,7 219 80,-13-408 103,-5 178 79,2-180-126,2-41-169,-12 207 514,-1-66-156,12-117-142,-3 70 74,5-78-146,7 23 78,16 44 1,-20-71-206,10 20 127,41 69 120,-50-89-259,9 14 68,13 11 12,-21-31-36,4-1-19,20 6 0,-20-10-12,5-2 10,1-1 1,-1 0 0,19-6-1,42-15 75,-70 22-118,15-5 33,108-22 24,-101 23 34,115-15 20,-110 17-78,162-2 11,-155 6-18,147 14 14,-152-11 4,0 0-12,102 15 16,-116-14-25,48 8 80,2-3 45,-54-10-130,-12 0-6,-3 0 0,0 0-1,0-1 1,0 1-1,0 0 1,0-1-1,-1 1 1,1-1-1,0 0 1,3-1-1,-3 1 0,-1 0-1,1 0 1,0 0-1,0 0 1,-1 0-1,1 0 1,-1 0-1,1 0 1,-1-1-1,1 1 1,-1-1 0,0 1-1,0-1 1,0 0-1,0 1 1,2-4-1,4-15 1,-5 10 0,-1-1-1,0 1 1,0-1-1,-1-13 1,0 6-4,-1-100-3,0 90-18,6-315-7,-3 239 30,4-139 0,-3 194-12,30-246-4,-26 230 6,19-289-3,-22 279-12,2-120 1,-2-40 16,-8-227-17,3 388 21,-1-33 1,2 65-7,1-163-4,-1 166-16,-6-164-3,3 157 33,-1-1-1,-13-52 1,15 93-7,0 0 0,0 1 0,-1-1 1,1 1-1,-1 0 0,-6-8 0,4 5-2,-2-3 3,4 5-21,-1 0-1,0 0 1,-10-10 0,-56-56-90,67 69 114,0 0 0,0 0 0,0 1 0,-6-3 0,-64-39-17,-35-9 18,39 28 6,-100-21-1,157 43 4,1 1 0,-15-2 0,-103-7 13,-7 6-4,119 5 9,-21 2 0,-96 10 24,-2 9-39,136-21-8,-54 11-7,-212 56-161,186-47-3501,-79 19-8608,372-91 9248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0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14520,'0'0'3101,"0"4"-1809,12 63 32,5 76-415,-15-124-872,1 16 5,4 173 18,-6-157-34,1 96 1,-1 16-30,-2-105-35,-5 161-125,4-188-442,1-24 476,-1 12-122,0-1-1,-7 22 1,8-36-92,1-12-119,3-147-546,-1 115 776,5-58 4,6-50-1892,5-78-8253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4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6 196 13088,'-6'-89'3282,"7"80"-2467,15-32 241,-11 34-688,-1 3-231,-1 2-111,-1-1 1,1 1-1,0-1 1,0 1 0,0 0-1,0 0 1,0 0-1,0 1 1,1-1 0,-1 1-1,7-2 1,39-5 61,76-3 1,-95 10 12,-1 0 0,36 5 0,-50-3 33,75 7 202,-73-5-214,61 23 68,-76-25-165,-1 0 0,1-1 0,0 1 0,-1 0 0,1 0 0,0 1 0,1 1 0,73 70 257,-73-70-241,-1 0 0,1 0 1,-1 0-1,3 7 0,31 56 166,-2 14-150,-31-72-36,0-1-1,-1 1 0,2 8 1,21 99 64,-1 16-20,-23-123-4,1 1-1,-1 0 0,-1 14 1,0-23-61,-4 113 245,-11-3-180,15-104-51,-1-1-1,0 0 0,0 0 1,-1 0-1,-3 8 0,-6 13 27,-15 25 0,14-31-12,-23 26-1,35-46-27,-1 1 16,0 1 0,-1 0 0,1 0 0,-1-1 1,1 1-1,-1-1 0,0 1 0,0-1 0,1 0 0,-1 0 0,-3 2 0,5-3-16,-15 7 65,1 0-1,-22 8 1,19-11-40,0 0 1,-21 1 0,34-4 13,-1-1-1,1 1 1,-1-1 0,-6-1-1,-139-23 192,125 18-242,-48-12-102,72 18 99,1-1-1,0 1 0,-1 0 0,1 0 1,0 0-1,-1 0 0,1 0 1,0 0-1,-1 0 0,1 0 0,0 0 1,-1 0-1,1 0 0,0 0 1,-1 0-1,1 0 0,0 0 0,-1 0 1,1 0-1,0 0 0,-1 0 1,1 0-1,0 1 0,-1-1 0,1 0 1,0 0-1,-1 0 0,1 1 1,0-1-1,0 0 0,-1 0 0,1 1 1,-7 5-92,1 1 1,0 0 0,0 0 0,0 0-1,1 1 1,-4 8 0,9-16 84,-1 0 0,1 1 0,0-1 0,-1 1 0,1-1 1,0 1-1,0-1 0,0 1 0,-1-1 0,1 1 0,0-1 1,0 1-1,0-1 0,0 1 0,0-1 0,0 1 0,0-1 1,0 1-1,0-1 0,0 1 0,0-1 0,1 1 0,-1 0 1,0-1-1,0 0 0,0 1 0,1-1 0,-1 1 0,9 15-176,0 0 0,0-1-1,14 16 1,-6-7-2339,13 23-7112,-70-110 7245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1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468 1171 14432,'0'0'6497,"-10"5"-5952,-28 17-429,22-11-83,-54 45 29,57-43 46,-42 52 45,54-64-142,0 0-1,0 1 1,0-1-1,0 0 1,1 0-1,-1 1 1,0-1-1,0 3 1,-5 16 58,-6 38 0,13-42 33,3 2-56,1 1 0,10 22 0,-6-26 16,60 67 22,-53-68-58,14 6-11,37 17 0,-66-36-16,1-1-1,0 1 1,-1 0 0,1-1 0,0 1 0,-1-1 0,1 1 0,0-1 0,0 0 0,1 0 0,11 1-3,25-1 0,-22-3-11,21-5 0,-38 8 15,2 0-11,-1 0-1,1-1 0,0 1 1,-1-1-1,1 1 0,-1-1 1,1 0-1,-1 0 0,1 0 1,-1 0-1,2-1 0,8-6-34,0-1-1,12-13 0,-11 8 17,15-23 0,-27 37 30,3-4-39,-1 0-1,1 0 0,2-8 1,37-115-168,-40 121 181,-1 0-1,0 1 1,0-9 0,3-170-102,-7 145 94,-33-142-11,26 147 20,-37-119-3,37 124 14,-39-109-3,40 108 10,-10-55 1,1-22 4,3 5 2,7 8 0,7 21 0,5 18 0,-2 42 0,6-20 0,-6 28 1,-1 0-1,2-1 0,-1 1 0,0 0 0,4-4 1,-4 6-1,0 1 1,0 0-1,0 0 1,0 0 0,0 0-1,1 0 1,-1 0-1,3-1 1,-4 2-1,0 0 0,0 1 0,0-1 0,1 0 0,-1 1 0,0 0 1,0-1-1,1 1 0,-1 0 0,0-1 0,0 1 0,1 0 0,-1 0 0,0 0 0,1 0 0,-1 1 0,2-1 0,0 1 0,-1 1 0,1-1 0,0 1 0,-1-1 1,0 1-1,1 0 0,-1 0 0,0 0 0,3 4 0,16 21-1,-18-22 0,-1-4 1,-2 0-1,1 1 1,0-1-1,0 1 1,0-1-1,-1 0 1,1 1-1,0 0 1,-1-1-1,1 3 1,24 132-6,-24-132 3,-1 1 0,0 0-1,0 0 1,0-1 0,-1 6-1,-29 190-28,30-197 28,-1 1-1,0 0 1,0-1 0,0 1-1,0-1 1,0 1-1,-1-1 1,-3 6-1,-9 15-15,-18 25 0,16-29 11,-23 22 0,39-42 9,-2 2-6,0 0 1,0 0 0,0 0-1,0-1 1,0 1 0,0 0-1,-1-1 1,1 0 0,-5 3-1,7-4 6,-18 8-17,-1 0-1,-19 5 0,14-8-39,-37 4-1,61-9 58,-35 3-520,-49-4 0,-2-9 320,86 10 200,-51-6-2674,-51-1-6585,238 17 6969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2.1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12192,'0'0'1826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9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12192,'4'-12'141,"-4"10"-51,1 0 0,0-1 0,0 1 0,0 0 0,0-1 0,0 1-1,0 0 1,0 0 0,1 0 0,-1 0 0,3-3 0,-3 5-47,-1 0 1,0-1 0,1 1 0,-1 0 0,0 0 0,1 0 0,-1 0-1,0-1 1,1 1 0,-1 0 0,1 0 0,-1 0 0,0 0 0,1 0-1,-1 0 1,0 0 0,1 0 0,-1 0 0,1 0 0,-1 0 0,0 0-1,1 0 1,-1 1 0,0-1 0,1 0 0,-1 0 0,1 0 0,-1 0-1,0 1 1,1-1 0,-1 0 0,0 0 0,0 1 0,1-1-1,12 14 912,-8-8-458,-2-3-7,-2-1-357,0-1 0,1 1 0,-1-1 0,0 0 0,0 0 0,1 0 0,-1 0 0,0 0 0,1 0 0,-1 0 0,1 0 0,3 1 0,-4-2-75,1 0 0,-1 0 0,1-1 0,-1 1-1,0 0 1,1-1 0,-1 1 0,3-1 0,13-5 277,47-7 27,32 2 197,-70 9-532,-3 0 39,145-1 113,-89 2-82,52 1 255,-67-4-130,32-6-13,-36 4-176,-43 3-30,-11 2-6,1-1 0,-1 2-1,11-1 1,104-3-1935,-103 1-1771,-7 2-4680,-24 2 6240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0.2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29 8344,'14'-24'160,"-11"20"180,-1 4 120,6 8-23,-1-1 1,0 1 0,0 0-1,8 14 1,-4-6-278,-10-15-142,-1-1 1,1 1-1,-1-1 1,0 1 0,1-1-1,-1 1 1,1-1-1,0 0 1,-1 1-1,1-1 1,-1 0-1,1 1 1,1-1 0,63 27 285,-60-25-318,0 0 0,1-1 0,-1 1 0,10 0 0,-1 0 4,30 5 2,71 4 137,-36-4 66,-75-7-121,0 1 0,0-1 1,0 1-1,0 0 1,0 0-1,6 2 1,1 1 4,15 4 33,-24-8-74,0 1 0,0-1 0,-1 1 1,1 0-1,0-1 0,0 1 0,-1 0 1,1 0-1,-1 0 0,1 0 0,2 3 1,1 1 28,12 8 63,-16-13-115,-1 1 0,0-1 0,0 0 0,1 0 1,-1 0-1,0 1 0,0-1 0,0 0 0,1 0 1,-1 1-1,0-1 0,0 0 0,0 0 0,0 1 1,1-1-1,-1 0 0,0 1 0,0-1 0,0 0 1,0 1-1,0-1 0,0 0 0,0 0 0,0 1 1,0 6 88,0 1 0,0-1 0,-1 0 1,-3 12-1,4-18-82,0-1 0,-1 1-1,1 0 1,0 0 0,0-1 0,-1 1 0,1 0 0,-1-1 0,1 1 0,-1 0-1,1-1 1,-1 1 0,1-1 0,-2 2 0,-69 58 442,51-47-136,-137 74 127,-37 22-469,181-99-332,-58 60-2308,39-37-4420,75-76 5330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34 7712,'7'-1'78,"24"-2"1637,-23 2-639,-10 1-329,-3 0 832,11-2-963,12 0-544,-16 2 33,12-2 244,19 1 1,13-2 139,40-9 15,-68 10-143,77-2 167,-77 4-82,115 15 780,-80-5-900,-29-4-127,40 7-312,-64-13 30,1 0 0,-1 1 0,1-1 0,-1 0 0,1 0 0,-1 0 1,1 0-1,-1 1 0,1-1 0,-1 0 0,1 0 0,-1 1 0,1-1 0,-1 0 0,1 1 0,-1-1 1,0 0-1,1 1 0,-1-1 0,0 1 0,1-1 0,-1 2 0,12-5-1163,5-2-830,-5 2-4896,-28 7 5240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1 211 12728,'0'1'175,"0"1"1,0-1-1,1 1 1,-1 0-1,0-1 1,1 1-1,-1-1 1,1 1-1,0-1 1,0 1-1,0 0 1,1 1 227,0 0 1,-1 0 0,0 0 0,0 0 0,2 5 0,10 42 833,-10-38-724,4 67 106,-6-61-604,-7 70 5,3-52-38,3-21 16,-3 85-29,3-94 27,6-22-1,6-16 10,5-21-4,73-216-1,-82 247 2,11-23 0,-12 31 23,1 1 0,0 0 0,0 1 0,16-17-1,-22 27-18,-1 1 0,1-1 0,-1 1 0,1-1 0,-1 1 0,1 0 0,0 0 0,0 0 0,0 0 0,0 0 0,0 0 0,0 1 0,0-1-1,2 0 1,-3 1 3,1 0 0,-1 0 0,1 0 0,-1 0 0,1 1 0,-1-1 0,0 1 0,1-1 0,-1 1 0,1-1 0,-1 1 0,0 0 0,1-1 0,-1 1 0,0 0 0,0 0 0,0 0 0,0 0 0,0 0 0,0 0 0,1 2 0,4 5 39,-1-1 1,-1 1-1,0 0 1,6 15-1,10 35 364,-19-53-385,13 40 117,10 43 291,-19-79-333,-5-9-101,0 0-1,0 0 1,0 0 0,0 0 0,0 1-1,0-1 1,0 0 0,0 0-1,1 0 1,-1 0 0,0 0-1,0 0 1,0 0 0,0 0 0,0 0-1,0 0 1,1 0 0,-1 0-1,0 0 1,0 0 0,0 0-1,0 0 1,0 0 0,1 0 0,-1 0-1,0 0 1,0 0 0,0 0-1,0 0 1,0 0 0,0 0-1,1 0 1,-1 0 0,1-1-2,-1 0 0,1 0 1,0 0-1,-1 0 0,1 0 0,-1 0 1,1 0-1,-1 0 0,1-1 0,-1 1 1,0 0-1,1-2 0,52-233-268,-49 227 275,33-54 74,-32 55 75,0 0 0,1 1-1,0 0 1,11-11 0,-8 9-83,-9 9-53,1-1 0,-1 1 0,1-1 0,-1 1 0,1-1 0,-1 1 0,1-1 0,0 1 0,-1 0 0,1-1 0,-1 1 0,1 0 0,1-1 0,7-2 74,1 1-1,-1 0 0,19-1 1,-27 3-79,0 0 1,-1 0-1,1 0 1,0 0-1,-1 0 1,1 0-1,0 0 1,-1 1-1,1-1 1,-1 0-1,1 0 1,0 0-1,-1 1 1,1-1-1,-1 0 1,1 1-1,10 6 66,-1 1 0,0 0-1,12 14 1,-21-20-66,0-1 0,1 0 0,-1 1 1,0-1-1,0 1 0,-1 0 0,2 2 0,36 90 138,-31-73-70,21 90 10,-16-53-187,-10-45 83,6 50-591,-5-47 211,3 15 166,-1 4-3164,1 3-6853,-14-89 7727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4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255 54 11120,'-12'-44'201,"11"37"971,2 5-707,5 5-224,-5-3-99,37 35 1849,-29-27-2034,-5-5 86,0 0 1,-1-1 0,1 0-1,0 1 1,0-1-1,0-1 1,9 4-1,-6-3-75,40 15-702,-32-13 444,17 9 1,-6 0 163,-17-6-200,1 5 115,10 20 0,-19-31 201,-1-1 1,0 1-1,1 0 0,-1-1 0,0 1 1,0 0-1,0-1 0,1 1 0,-1 0 0,0-1 1,0 1-1,0 0 0,0-1 0,0 2 1,-2 32-138,1-25 140,-1 0 0,0 0 0,-4 10 0,-2-3 10,0-1-1,0 0 1,-1 0 0,-18 20-1,11-16 32,-89 78-14,82-77-119,-97 74-172,98-78-514,-78 66-1540,53-43-2644,110-90 3734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1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9952,'15'2'100,"21"5"664,74 15 1353,-96-19-2027,24 3 568,48-3 43,-28-2-112,37-2-104,32-5-72,-103 4-265,41-2 2,96-3-324,-103 7-2502,-32 0-4425,-61 0 5357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1 12104,'22'8'601,"-5"-2"714,26 7 1,60 5-320,-56-13-1335,48 11-1122,-73-9 1257,-14-2-316,18 25-188,-25-30 689,-1 1-1,0-1 1,0 0 0,0 1 0,1-1 0,-1 0 0,0 1 0,0-1 0,0 0 0,0 1 0,0-1 0,0 0-1,0 1 1,0-1 0,0 1 0,0-1 0,0 0 0,0 1 0,0-1 0,0 0 0,0 1 0,-3 17-266,-7 22 0,4-25-41,-50 81-132,39-73 132,-99 96-197,88-92-130,-128 131-158,108-110-286,-46 46-2892,219-220 2998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1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1728 14704,'0'0'1640,"6"0"-274,31 0-13,116-8 971,-23 8-2276,-105 1-28,117 9 20,-110-7 42,139 17 39,-131-14-26,195 33 27,-185-31-100,204 28 12,-204-30-14,193 20 19,-194-21 34,203 17 26,-199-19-46,222 10 22,-219-11-20,233 16 46,-230-15 54,92 3 3,34-1-126,-4-1-32,-4-1 2,123-13 8,-248 6 10,207-20 11,-207 19 2,214-28 9,-211 25-36,218-35 0,-218 33-18,212-38-14,-215 38-54,198-56-29,-202 52 44,182-68-14,-185 63 52,174-98-14,-178 92-6,145-104-10,-151 103 52,47-38 3,10-12 2,60-66 10,-148 137-1,0 1 1,0-1-1,0 1 1,4-8 0,-8 12-10,54-87 52,-5-8-36,-49 95-16,5-9 9,-1-1-1,4-11 1,24-82 18,-8-7-12,-17 66 31,6-173 20,-13 179-18,-5-133 38,-2 104-111,7 68 18,0-1-1,0 0 1,0 0 0,1 0 0,-1 0-1,0 0 1,0 0 0,0 0 0,0 0-1,0 0 1,0 0 0,0 0 0,0 0-1,0 0 1,0 0 0,0 0 0,0 0-1,1 0 1,-1 0 0,0 0 0,0 0-1,0 0 1,0 0 0,0 0 0,0 0-1,0 0 1,0 0 0,0 0 0,0 0-1,0 0 1,0-1 0,0 1 0,0 0-1,0 0 1,1 0 0,-1 0 0,0 0-1,0 0 1,0 0 0,0 0 0,0 0-1,0 0 1,0 0 0,0 0 0,0 0-1,0 0 1,0 0 0,0-1 0,0 1-1,0 0 1,0 0 0,0 0 0,0 0-1,0 0 1,0 0 0,5 7-74,12 30-669,31 65 30,-32-70-1854,12 29-7379,-66-142 7471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2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76 548 12912,'-20'7'261,"5"-1"477,-21 4 0,36-10-706,-1 1 0,1-1 0,0 0 0,0 0 0,0 0 0,0 0 0,0 0 0,0 0-1,-1 0 1,1 0 0,0 0 0,0 0 0,0 0 0,0 0 0,0 0 0,0 0 0,-1 0 0,1 0 0,0 0 0,0 0 0,0 0 0,0 0 0,0 0 0,-1 0 0,1 0 0,0 0 0,0 0 0,0-1 0,0 1 0,0 0-1,0 0 1,0 0 0,-1 0 0,1 0 0,0 0 0,3-5 404,6-4-16,-6 7-393,0-1 103,1 1-1,-1-1 0,0 0 0,0 0 0,0 0 1,0 0-1,-1-1 0,0 1 0,1-1 0,-1 1 1,3-9-1,36-76 397,-31 68-444,40-79 32,-38 78-52,67-94 38,-63 93 8,62-68 57,-77 88-148,0 1 0,1 0 1,-1-1-1,1 1 0,-1 0 0,1-1 0,-1 1 1,4-2-1,17-8 99,42-15 1,-63 25-104,0 1 1,0 0-1,0 0 0,0-1 1,0 1-1,0 0 0,0 0 1,0 0-1,0 0 0,0 0 1,0 0-1,0 0 0,0 0 1,0 1-1,2-1 0,7 3 59,0 0-1,14 5 0,-10-1-42,18 12 0,-29-16-15,0-1-1,0 0 0,0 1 1,0 0-1,4 4 0,62 69 67,7 21-24,-46-56 144,108 168 39,-114-166-244,68 163-111,-77-167-458,42 144-128,-40-129-1676,18 56-6911,-82-257 6971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 5208,'3'-1'459,"-1"-1"0,1 2 1,0-1-1,1 0 0,-1 0 1,0 1-1,0 0 0,0 0 0,0 0 1,0 0-1,0 0 0,0 0 0,0 1 1,0 0-1,0-1 0,3 2 1,160 37 2422,-135-32-2436,76 15 145,70 10 292,-156-28-844,27 3 329,107 3 672,-90-12-738,68 5 77,-120-3-369,17 2 9,-7 2-305,0 1 0,26 8 0,-48-12 203,0-1 0,0 1 1,0-1-1,0 1 0,-1-1 1,1 1-1,0 0 0,0-1 1,0 1-1,0 0 0,-1 0 0,1 0 1,0-1-1,-1 1 0,1 0 1,0 0-1,-1 0 0,1 0 1,-1 0-1,0 0 0,1 0 1,-1 2-1,4 7-253,1 4-1921,0-1-7669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13360,'-6'11'1142,"6"-11"-1118,0 0 0,0 0 0,0 0 0,0 1 0,-1-1 0,1 0 0,0 0 0,0 0 0,0 1 0,0-1 0,0 0 0,0 0 0,0 0 0,0 1 0,0-1 0,0 0 0,0 0 0,0 1 0,0-1 0,0 0 0,0 0 0,0 0 0,0 1 0,0-1-1,0 0 1,0 0 0,0 0 0,0 1 0,0-1 0,1 0 0,-1 0 0,0 0 0,0 0 0,0 1 0,0-1 0,0 0 0,1 0 0,-1 0 0,0 0 0,0 0 0,0 1 0,0-1 0,1 0 0,-1 0 0,0 0 0,1 0 0,4 4-77,57 43-69,-45-35-164,79 50-132,-76-49 52,80 57-80,-81-55 420,22 22-1,-31-27 25,-1 1 0,12 15 1,-14-14 0,-1 0 0,0 1 1,0-1-1,-2 1 0,7 25 1,-10-36-2,-1-1 0,0 1 0,1 0 0,-1 0 0,0-1 1,0 1-1,0 0 0,0 0 0,0-1 0,-1 3 1,1-4 1,-11 59-20,-9 3-166,18-59 57,1 0-1,-1 1 1,1-1-1,-1 0 1,0 0-1,-4 6 1,-56 71-778,-16 8 691,33-37-1220,-40 50-3788,198-235 3927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2.9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11208,'0'0'4,"0"0"61,0 0-1,0-1 1,0 1-1,0 0 1,0-1-1,0 1 1,0 0 0,0-1-1,0 1 1,0 0-1,0-1 1,0 1 0,0 0-1,0 0 1,0-1-1,1 1 1,-1 0-1,0-1 1,0 1 0,0 0-1,1 0 1,-1-1-1,0 1 1,0 0-1,1 0 1,-1 0 0,0-1-1,0 1 1,1 0-1,-1 0 1,0 0-1,0 0 1,1-1 0,0 3 752,-1 11-198,0 14-52,5 47 0,-3-62-547,6 27 294,15 42 69,-17-64-63,36 71 135,30 37 381,-56-103-543,80 91 99,-91-107-325,1 0 0,8 6-1,151 113 220,-128-101-60,157 75 56,-183-94-259,20 6 0,-31-11-23,112 34 47,5-8-23,-117-26-24,48 8 73,-48-8-73,122 14 74,6-8-48,-128-6-26,53 1 60,227-3 32,-223 0 8,224-12 79,-226 11 114,201-9 77,-210 10-284,158-2 48,-170 4 12,-14 0-85,104 4 46,-106-2-178,24 6 0,-41-8 31,-1 0 0,1 0 1,-1 0-1,0 0 1,1 0-1,-1 1 0,1-1 1,-1 0-1,0 0 1,1 0-1,-1 1 0,0-1 1,1 0-1,-1 0 1,0 1-1,1 0 0,1 1-27,-1-1-1,0 1 0,0 0 0,1 0 0,-1 0 1,-1 0-1,1 0 0,0 0 0,0 1 0,-1-1 0,1 0 1,-1 0-1,1 3 0,0 2-639,24 35-2524,-15-23-5469,-24-44 6536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3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7984,'66'13'696,"14"-3"121,-63-8-374,0 1-1,31 8 1,-32-7-290,-11-3 48,0 0 0,0 1 1,0-1-1,-1 1 0,7 3 0,0 1-21,19 7 41,-21-7 194,-4-1-299,-1 0 1,1 0 0,-1 0-1,6 10 1,-10-15-96,0 1 0,0-1 0,1 1 0,-1-1 0,0 1 0,0-1 0,0 1 1,0-1-1,0 1 0,0-1 0,0 1 0,0-1 0,0 1 0,0-1 0,0 1 1,0-1-1,0 1 0,0 0 0,-2 11 86,-1 0 1,-1 0-1,0 0 1,0 0-1,-1 0 0,-12 20 1,-2-1 192,-30 35 0,43-57-243,3-6-21,0 1 0,0-1-1,0 0 1,-1 1 0,-5 3 0,-89 72 63,77-62-599,-72 64-240,65-56-1402,-29 25-4323,133-116 4884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1790 1572 9864,'5'3'489,"0"-1"0,1 1 0,-1-1 0,1-1 1,0 1-1,-1-1 0,1 0 0,10 1 0,-11-4-115,0-1-295,0-1 1,0 1 0,0-1 0,-1 0 0,0-1-1,0 1 1,4-6 0,0-1-26,10-19 0,-15 25-4,0 0 1,-1 1-1,0-1 0,0 0 0,2-9 0,0-1-4,10-30 17,-10 25 77,3-97 81,-8 90 47,-24-118 138,24 140-326,0 0 0,-1 0 0,1 0 0,-4-6 0,-74-144 488,75 147-420,-1 0-1,-10-12 0,-66-80 298,-16-9-292,87 97 7,-22-18 0,-201-159 283,225 182-369,-1 1-1,0 0 1,-13-7 0,-102-48 224,-1 11-199,125 50-99,-48-16 193,48 16-193,-110-27 194,5 9-152,105 18-42,-39-4 22,-139-5 10,146 8-24,-114-4 0,119 3-40,-102-23-63,104 17-210,-101-47-249,104 44-406,-54-29-238,75 40 1183,1 0 1,-1-1-1,1 1 0,-1 0 1,1 0-1,-1-1 1,0 1-1,1-1 1,-1 1-1,1 0 0,0-1 1,-1 1-1,1-1 1,-1 1-1,1-2 0,-1 1-38,0 0-1,1 0 0,-1-1 0,1 1 0,-1 0 1,1-1-1,-1 1 0,1 0 0,0-1 0,0 1 1,0 0-1,0-1 0,0 1 0,0-1 0,0 1 1,0 0-1,0-1 0,1-1 0,1-6-1254,-2 2-2103,0 0 0,-1-12-1,1 19 3393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14616,'0'0'2474,"0"9"-1547,4 114 10,-4-92-564,0 147 78,0-132-438,-1 90 1,-2 16 12,3-95 94,-4 182 68,4-201 34,0-1-67,0 6 45,7 52 1,-7-94-191,0 1 1,1 0-1,-1 0 0,1 0 1,-1-1-1,1 1 1,-1 0-1,1-1 1,1 3-1,-2-4-6,1 0-1,-1 1 1,0-1 0,0 0-1,1 0 1,-1 1-1,0-1 1,0 0-1,1 0 1,-1 0 0,0 0-1,1 1 1,-1-1-1,0 0 1,0 0 0,1 0-1,-1 0 1,0 0-1,1 0 1,-1 0-1,0 0 1,1 0 0,-1 0-1,0 0 1,1 0-1,-1 0 1,0 0 0,1 0-1,-1 0 1,3-2 12,-1 0 0,1 1 0,-1-1 1,0 0-1,1 0 0,-1 0 0,0-1 1,1-1-1,0 1-10,4-8 5,-4 7 10,0 0-1,0 0 1,0 1 0,1-1 0,3-3 0,53-55 116,-46 49-84,71-45 13,-83 57-66,-1 0 1,1 0 0,-1 0-1,1 0 1,-1 1 0,1-1-1,0 0 1,0 1 0,1-1-1,91-13 12,-92 14-10,-1 0 0,1 0 0,-1 0 0,1 0 0,-1 0 0,1 0 0,-1 1 0,1-1 0,-1 0 0,3 2 0,21 8 16,37 20 1,-60-29-13,0 0 0,1 1-1,-1-1 1,0 1 0,3 3 0,11 13 32,28 39 0,-36-40 108,-2 3-78,-1 0 0,4 26 0,-9-44-50,0 0-1,1 0 1,-1-1-1,0 1 1,-1 0-1,1 0 1,-1 2-1,-4 19 83,-15 33 0,20-55-86,-1 0-1,1 0 1,-1 1-1,1-1 1,-1 0-1,0 0 0,0 0 1,1 0-1,-1 0 1,0 0-1,-1 0 1,2-1-14,-7 7 55,1-2 0,-14 10 0,10-9-33,-22 8 0,30-13-14,0 0 0,-1-1-1,1 1 1,0 0 0,0-1 0,-3 1 0,-17 0 14,0-1 0,-34-4 0,35 0-42,-82-34-69,85 28-236,10 5 175,-4-3-59,-1-1 1,1-1-1,1 1 0,-20-23 0,22 21-69,1-2-1,-14-24 0,22 36 269,-1 0 0,1 0 0,-1 0 0,1 0 0,0 0 0,0 0 0,0 0 0,-1 0 0,1 0 0,0 0 0,0 0 0,0 0 0,1-2 0,3-27-622,9-38-1,-8 47-718,16-90-10888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6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731 1 7448,'-21'7'480,"13"-4"52,0 0-1,-12 3 0,14-6-390,5 0-77,-1 0 0,1 0 0,-1 0 1,1 0-1,-1 1 0,1-1 0,-1 1 0,1-1 1,-1 1-1,0 0 0,-83 29 704,64-21-240,-97 51 165,92-45-418,-114 73 106,113-71-147,4-2-95,-96 66 315,39-21-77,80-59-363,-1-1-1,0 0 0,1 1 1,-1-1-1,1 1 1,-1-1-1,1 0 0,-1 1 1,1 0-1,0-1 1,-1 1-1,1-1 0,-1 1 1,1-1-1,0 1 1,0 0-1,-1-1 0,1 1 1,0 0-1,0-1 0,0 2 1,0-2-14,-2 5 60,1 1-1,1-1 1,-1 1 0,1 9 0,1-7-39,1 0 0,0 1 0,3 7 0,-5-16-21,0 1 7,0 0 1,0 0-1,1 0 1,-1 0-1,1 0 1,-1-1-1,1 1 1,-1 0-1,1 0 1,-1 0-1,1 0 1,-1-1-1,1 1 1,0 0-1,1 0 1,15 13 35,1-2 1,31 18-1,-28-21-109,94 31-180,-92-32-579,90 36-347,-111-44 1068,0 1 1,-1 0-1,1 0 0,0 0 0,0 0 1,0 0-1,-1 0 0,4 3 1,10 10-289,-1 1 0,20 27 0,-26-27 112,-4 2-223,0 1 1,2 20 0,6 31-5351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5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1887 25 7352,'-20'-22'209,"20"22"-175,0 0 0,0-1 0,0 1-1,0 0 1,0 0 0,-1 0 0,1 0 0,0 0-1,0-1 1,0 1 0,-1 0 0,1 0 0,0 0-1,0 0 1,0 0 0,-1 0 0,1 0 0,0 0-1,0 0 1,-1 0 0,1 0 0,0 0 0,0 0-1,0 0 1,-1 0 0,1 0 0,0 0 0,0 0-1,-1 0 1,1 0 0,-14 4 665,-22 9 1,16-4-206,0 1 0,-26 17 0,35-19-390,-8 5 310,-81 75 118,79-67-352,-81 100 94,96-113-176,0-1 0,-4 10 0,-107 186 312,93-159-115,-95 179 162,95-179 38,-102 183 184,124-224-668,-228 373 1635,179-301-1524,30-44 140,-2 4-101,-119 194 230,122-195-373,-68 124 320,76-138-190,-87 108 58,77-102-86,-100 101 38,89-94-122,-39 35 61,68-66-100,1 0-1,-1 0 1,1 0-1,-1-1 1,0 1-1,0-1 0,0 0 1,0-1-1,0 1 1,0 0-1,0-1 1,-6 0-1,3 0-95,0-1-653,1-3 521,1 1 0,0-1 1,-9-7-1,14 11 228,0 0 0,0 0 0,0 0 0,-1 0 0,1 0 0,0 0 0,0 0 0,0 0 0,0 0 0,0-1 0,0 1 0,-1 0 0,1 0 0,0 0 0,0 0 0,0 0 0,0 0 0,0-1 0,0 1 0,0 0 0,0 0 0,0 0 0,0 0 1,0-1-1,0 1 0,0 0 0,0 0 0,0 0 0,0 0 0,0 0 0,0-1 0,0 1 0,0 0 0,0 0 0,0 0 0,0 0 0,0 0 0,0-1 0,0 1 0,0 0 0,1 0 0,1-5-174,1 1 0,0-1 0,0 1-1,7-7 1,-3 4-1153,20-27-9023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0 12728,'2'3'182,"2"4"1361,-4-7-1522,0 0-1,0 0 0,0 0 0,0 0 0,0 0 0,0 0 1,0 0-1,0 0 0,0 0 0,0 0 0,0 0 1,-1 0-1,1 0 0,0 0 0,0 0 0,0 0 0,0 0 1,0 0-1,0 0 0,0 0 0,0 0 0,0 0 0,0 0 1,0 0-1,-1 0 0,1 0 0,0 0 0,0 0 0,0 0 1,0 0-1,0 0 0,0 0 0,0 0 0,0 0 0,0 0 1,0 0-1,0 0 0,0 0 0,0 0 0,0 0 1,0 0-1,-1 0 0,1 1 0,0-1 0,0 0 0,0 0 1,0 0-1,0 0 0,0 0 0,0 0 0,0 0 0,0 0 1,0 0-1,0 0 0,0 0 0,0 1 0,0-1 0,0 0 1,0 0-1,0 0 0,0 0 0,0 0 0,0 0 0,0 0 1,0 0-1,-1 0 60,0 0 0,0 0 0,0 0 0,0 0 0,0 0 1,0 0-1,0 1 0,0-1 0,0 0 0,0 1 0,0-1 0,0 0 0,0 1 0,0-1 1,0 1-1,0-1 0,1 1 0,-1 0 0,0-1 0,0 1 0,0 0 0,1 0 0,-1-1 1,0 1-1,1 0 0,-1 0 0,1 0 0,-1 0 0,1 0 0,-1 0 0,1 0 1,0 0-1,-1 2 0,-2 13 135,-2 28 0,4-35-231,-3 70-63,1-8-454,-11 63-1233,1-53 238,13-81 1437,0 1 0,0 0 0,0-1 0,0 1 0,0 0 0,0-1 0,0 1 0,-1 0 0,1-1 0,0 1 0,-1 0 0,1-1 1,-1 2-1,0-1 7,0 0-1,0 0 1,0 1 0,0-1 0,0 0 0,-1 0 0,1 0 0,0-1 0,-1 1 0,1 0 0,0 0 0,-1-1 0,1 1 0,-1-1 0,1 1-1,-1-1 1,1 0 0,-4 1 0,5-1-22,-1 0 0,1 0 0,-1 0 0,1 0 0,-1 0 0,0 0-1,1 1 1,-1-1 0,1 0 0,-1 0 0,1 0 0,-1 1 0,1-1-1,-2 1 1,-15 9-5221,40-23 4012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409 35 14168,'-60'15'1400,"16"-12"7,-10-6-767,-1-2 8,-5-2-648,13 2-2319,11 1 2319,17-4-768,11 1 768,-17-7-10808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1 14432,'-1'0'86,"0"0"0,0 0 1,0 0-1,0 0 0,1 0 1,-1 0-1,0 0 0,0 0 1,0 1-1,0-1 0,0 0 1,0 1-1,0-1 0,0 0 1,-1 2-1,2-2 76,0 1 0,-1 0 0,1-1-1,0 1 1,-1 0 0,1 0 0,0 0 0,0-1 0,0 1 0,-1 0 0,1 0 0,0 0 0,0 1-1,-1 9 442,-10 44-207,12-49-481,19 31-18,-13-30 76,40 19-9,-46-25 35,0-1-1,0 1 1,0-1-1,-1 0 1,1 1-1,0-1 1,0 0-1,0 0 0,0 0 1,0 0-1,1 0 1,10 0-5,0-1 0,0 0 1,0-1-1,-1-1 0,1 0 0,20-8 1,-24 8 4,-3 0-1,1 0 0,-1 0-1,8-6 1,19-16-8,-28 22 9,-1 0 1,0 0-1,0-1 0,0 1 0,0-1 0,0 0 0,3-6 0,-1-1-3,-5 10 9,0 3 2,-5 19 8,-10 27 219,-10 56 5,15-59-197,3-13-170,-4 36-1,6-31 18,-6 57-2312,11-85 2035,4-6 60,1-1-1368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13360,'2'0'133,"0"-1"0,0 1 0,0-1 0,0 0 0,0 0 0,0 0 0,0 0 0,-1 0 0,1 0 0,0 0 0,-1-1 0,1 1 0,0-1 0,-1 1 1,0-1-1,1 1 0,-1-1 0,0 0 0,2-3 0,11-20 264,-13 25-342,-1-1 1,0 0-1,1 1 0,-1-1 0,1 0 1,-1 1-1,1-1 0,-1 1 0,1-1 1,0 1-1,-1-1 0,1 1 0,0-1 0,54-34 936,-54 34-959,1 0-1,-1 0 1,0 1-1,0-1 0,1 1 1,-1-1-1,0 1 1,1 0-1,2-1 1,102-7 354,-102 7-382,0 2 0,1-1 0,-1 0 0,5 2 0,141 31 74,-113-23 190,76 24 4,14 7-179,-73-23 100,222 72 74,-219-72-94,228 70 70,-227-72-70,234 57 54,-231-59-132,257 63 47,-251-62-20,273 67 32,-266-65-132,338 73 18,-323-70 8,380 92 57,-375-89 110,371 96 67,-375-95-180,335 95 50,-345-98-24,289 62 42,-300-71-108,94 6 3,-8-8-38,-155-10-27,58 4 66,194 17 18,-241-21-77,0 1 1,11 3-1,164 38-26,-181-41-22,-1 1 0,0-1 0,0 1 0,0-1 1,6 5-1,57 34-201,-50-27 138,21 21-1,-21-14-702,14 28 1,-24-35 706,7 21 0,0-5-2459,18 28-7095,-74-133 7250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8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 5 13720,'-44'-4'1802,"44"4"-1765,5 2 508,11 5-114,26 7-15,-22-6 384,86 40 219,-83-38-724,33 19 3,11 10-238,27 23-62,-79-49 1,1 0 0,-2 0 0,21 25 0,-21-19-1,-1-1 1,-1 2-1,0-1 0,16 42 1,-28-59 1,1-1 1,-1 0-1,0 0 1,1 0-1,-1 1 0,0-1 1,0 0-1,0 0 1,0 0-1,0 1 1,0-1-1,0 0 1,-1 0-1,1 2 0,-12 64 7,-4-10 8,-2 0 0,-47 100 0,-64 79 16,126-230-35,0-1-1,-1 0 1,0 0-1,0 0 1,-4 4-1,8-9 5,-83 83-26,-12-3-114,57-53-532,-52 30 4,-1-10 385,91-47 283,-55 30-2564,-54 32-5452,255-145 6050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2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22 116 14968,'-11'-66'1759,"3"24"203,5 34 143,4 21-1332,14 75-95,-11-61-612,22 156 28,-19-134-26,14 102 4,6 55-58,15 168-59,-35-314-182,6 60 1,0-17 64,-8-71-416,-5-29 515,5 19-340,14 42-1,-17-60 22,2-7-134,1-4 397,-1 0 1,1 0 0,-1-1 0,0 0-1,-1 1 1,0-1 0,0-1-1,2-7 1,-3 6 59,10-20-2278,10-23-6253,-52 123 6456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6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15240,'0'0'3219,"1"4"-2023,9 58 14,12 58-80,-17-100-1090,1 10-20,41 148 22,-35-133 46,26 89 4,7 19-72,-29-94-14,54 209-31,-59-221-140,30 168-829,-40-210 877,4 18-316,1 24 1,-6-43-696,1-4 741,0-6 82,0 0 185,-2-23-260,-3-57-2029,0 6-8071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0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47 13896,'-2'-2'-147,"-10"-8"1932,-20-15 0,18 17-1254,13 8-485,1-1-1,0 1 1,-1 0-1,1 0 1,-1 0-1,1 0 1,0 0 0,-1-1-1,1 1 1,-1 0-1,1 0 1,0 0-1,-1 0 1,1 0-1,-1 0 1,1 1 0,-1-1-1,1 0 1,0 0-1,-1 0 1,1 0-1,-1 0 1,0 1-1,-90 29 1381,68-19-858,-108 63 98,102-58-766,-122 68-250,123-69-802,-88 49-278,98-53 1170,-1 4-974,-20 20-1,-12 11-9551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15064,'2'91'294,"-2"-61"1179,2 78 1,-1 21-956,-1-73 604,3 247 359,-3-242-828,4 224 143,-4-234-736,0 189-74,0-218-95,-1 10-464,7 59 0,-6-91 529,0 0 0,0 1 0,0-1 1,0 1-1,0-1 0,0 0 0,0 1 0,0-1 0,0 0 0,0 1 0,0-1 1,0 0-1,0 1 0,0-1 0,0 0 0,1 0 0,-1 1 0,0-1 0,0 0 1,0 1-1,1-1 0,-1 0 0,0 0 0,0 1 0,1-1 0,-1 0 1,0 0-1,0 0 0,1 1 0,-1-1 0,0 0 0,1 0 0,-1 0 0,0 0 1,1 0-1,-1 0 0,0 0 0,1 0 0,-1 0 0,0 1 0,1-1 0,-1-1 1,0 1-1,1 0 0,-1 0 0,0 0 0,1 0 0,-1 0 0,0 0 1,1 0-1,-1 0 0,0 0 0,1-1 0,-1 1 0,1 0 0,11-12-287,-11 12 323,66-61-2809,-12 9-8116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103 620 15240,'4'-1'539,"0"-1"1,0 1 0,0-1-1,0 1 1,0 0 0,1 1 0,-1-1-1,0 1 1,9 0 0,12-2 1632,5-4-2159,3-1-12,6-5-1,-39 12 0,9-3 0,0 0 0,16-8 0,-13 3-1,-2 0 0,1-1-1,-1 0 1,0-1 0,11-14-1,-20 22-2,1 1 0,-1-1-1,0 1 1,0-1 0,0 0 0,0 0-1,0 1 1,0-3 0,10-27-20,8-46 1,-16 53-2,-3-36 3,-1 41 20,-7-36 0,3 35 30,-1 0 0,0 0 0,-2 0 0,0 1 0,-15-24 0,12 25 67,-24-32 0,35 50-92,-1 0 0,1-1 1,0 1-1,0 0 1,-1-1-1,1 1 0,0 0 1,-1-1-1,1 1 0,0 0 1,-1 0-1,1-1 1,0 1-1,-1 0 0,1 0 1,-1 0-1,1-1 0,0 1 1,-1 0-1,1 0 1,-1 0-1,1 0 0,-1 0 1,1 0-1,-1 0 0,1 0 1,0 0-1,-1 0 1,1 0-1,-1 0 0,0 1 1,-10 1 20,0 1 0,0 0 1,1 1-1,-1 0 1,1 1-1,-11 6 0,19-10-1,0 1-1,0-1 1,-1 1-1,1 0 1,0-1-1,0 1 1,-1 3-1,-92 114 236,91-114-217,1-1 0,0 2 1,0-1-1,-2 7 0,-78 191 215,81-198-250,0-1 0,1 1 0,-1 0 0,1 0 0,0 0 0,0 7 0,1-12-6,-6 93 45,12-4-29,-6-89-16,0 3 4,0 0 0,1 0-1,-1 0 1,1 0 0,0 0 0,-1-1 0,1 1 0,3 5 0,4 9 15,19 31 0,-16-34-32,1 0 0,13 12 1,-23-24-17,0 1 0,0-1 0,0 0 0,1-1 0,-1 1 0,1 0 0,3 1 0,-6-3 29,16 9-114,30 12 0,-26-15 32,30 6 1,-44-11-65,0 0-1,-1 0 1,9-1 0,68-1-436,6-9 286,-54 4-604,118-30-381,-126 29 276,183-40-2899,-119 30-6409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479 573 12912,'-4'-51'278,"1"40"1116,-23-39 482,25 48-1698,0 0 0,0 0 0,-1 0 0,1 0 0,-1 0 0,1 0 0,-1 0 0,0 1 0,-2-2 0,-2-2 81,3 2-188,-1 0-1,0 0 0,0 1 0,0 0 0,0 0 0,0 0 0,0 0 0,-1 1 0,1-1 0,-1 1 0,1 0 0,-8 0 0,0 0 83,0 1 0,1 0 0,-1 1 0,-12 2 0,12 0-120,1 0-1,-1 1 0,1 0 1,-1 1-1,-15 9 0,-41 29 86,52-30 124,-60 60 100,74-72-315,1 0 0,0 1-1,-1-1 1,1 1 0,0-1-1,0 1 1,0-1 0,-1 4-1,-8 17 144,-12 42-1,22-62-148,0-1 0,-1 0 0,1 1 0,0-1 1,0 1-1,0-1 0,0 1 0,0-1 0,0 0 0,0 1 0,1 1 0,4 19 98,2 0 0,11 28-1,-17-48-85,0 0 0,0 0-1,0 0 1,0 0 0,1 0-1,-1 0 1,3 2 0,79 76 339,-81-78-334,1-1 0,-1 1 0,0 0 0,0-1 0,1 0 0,4 2 0,109 35 296,-115-38-330,1 1 1,-1-1-1,0 0 0,1 1 1,-1-1-1,1 0 1,-1 0-1,1 0 1,-1 0-1,0 0 0,1-1 1,-1 1-1,1 0 1,1-1-1,9-3 6,0 0 0,0 0 0,-1-1 0,0-1 0,1 0 0,-2 0 0,19-15 0,-20 12-10,-1-1 0,0 1 0,-1-1 1,0-1-1,0 1 0,-1-1 0,-1 0 0,0-1 0,5-13 0,-1-5-2,10-60 1,-16 66-13,-10-100-6,1 56-20,0 29 34,5 33-10,-1 5 10,-1 8 3,3-7 1,-6 24-3,6-23 3,0 1 1,-1-1 0,1 1-1,0-1 1,0 1 0,0 0-1,0-1 1,1 3 0,17 131-53,-17-128-19,0 1 0,5 13-1,25 85-146,8 14 86,-23-76-320,64 140-224,-72-168 392,0-12-102,-6-3 340,1 0 0,0 0 0,-1 0 0,1 0 0,0-1 0,-1 1 0,1-1 0,0 0 0,0 0-1,-1 0 1,1 0 0,0-1 0,2 0 0,0-1 27,0 0 0,0-1 0,0 0-1,-1 0 1,1 0 0,-1 0 0,5-7 0,-9 10 21,2-1-181,-1 0 1,1-1 0,-1 1-1,1 0 1,-1 0-1,1 0 1,0 0 0,-1 0-1,1 1 1,0-1 0,0 0-1,-1 1 1,3-1-1,46-15-9400,-116 37 7195</inkml:trace>
  <inkml:trace contextRef="#ctx0" brushRef="#br0" timeOffset="1">921 1136 15064,'-40'187'301,"-4"138"2518,42-312-2618,-5 56 297,4-46 484,-10 62 288,13-84-1230,0-1 0,0 1 0,0-1 0,0 1 0,0-1 0,-1 1-1,1 0 1,0-1 0,0 1 0,0-1 0,0 1 0,-1-1 0,1 1-1,0-1 1,-1 0 0,1 1 0,-1 0 0,-1-4 70,2 3-58,-5-15 28,4 1-120,-1-119-21,3 92-4,1-88 3,6-54 50,21-180 36,-28 354-17,7-63 148,50-300 81,-57 361-191,1 0 0,0 0 1,1 1-1,6-16 0,51-123 182,10 14-154,-70 135-73,2-4 16,1 0-1,-1-1 1,1 1 0,0 0-1,-1 0 1,2 1-1,-1-1 1,7-5-1,11-10 55,45-31 0,-47 39-42,0 1 0,35-13 0,-54 23-28,2-1 18,0 0-1,0 0 1,0 0-1,1 1 1,-1-1-1,0 1 1,0-1-1,1 1 1,-1 0-1,0 0 1,1 0-1,-1 0 1,0 0-1,1 1 1,2 0-1,-5-1-17,22 3 94,1 1-1,33 12 0,-25-4-50,45 26 0,-76-38-43,5 2 16,-1 0 0,0 0 1,0 1-1,1 0 1,-2 0-1,1 0 1,0 1-1,3 3 1,78 88 135,-7 22-84,-74-111-37,0 0 0,-1 0 0,1 0 0,-1 1 0,2 9 0,7 18 63,8 45-1,-14-44-49,0 46 0,-6-79-30,1 0 0,-1 0 0,0 1 0,0-1 0,0 0 0,0 0 0,0 0 1,0 0-1,-1 0 0,1 0 0,-1 0 0,0 1 0,1-1 0,-1-1 0,0 1 0,0 0 0,-2 2 0,3-4-14,-7 13 51,-1 0 0,-1-1-1,0 0 1,-12 13 0,9-15-44,1 0 0,-1-1 0,0-1 1,-1 0-1,0-1 0,-22 10 0,7-7-6,-1-1 0,-1-1 0,-47 7-1,-59-2-113,107-11-1589,-29 7 1,-110 17-10249,392-61 8990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2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0 126 8344,'0'0'1024,"18"-31"-3552,-10 10 2256,-4-5 272,8-22-4416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0 7000,'-16'14'2889,"-15"11"-1530,-35 35-143,40-37-561,-37 26-1,51-40-553,-8 5 353,-86 55 126,84-56-400,-84 46-28,86-50-472,-60 25-218,66-29-227,-3-1 293,0-1 0,0 0 0,-1-1 0,1-1 0,-35-2 0,5-2-6721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2959 74 12016,'68'3'1393,"-41"-4"490,52-9-1,-79 9-1849,1 1 0,-1 0 0,0 0 0,1 0 0,-1-1 0,0 1 0,1 0 0,-1-1 0,0 1 0,0 0 0,1 0 0,-1-1 0,0 1 0,0-1 0,1 1 1,-1 0-1,0-1 0,0 1 0,0 0 0,0-1 0,0 1 0,0-1 0,1 1 0,-1 0 0,0-1 0,0 1 0,0-1 0,0 1 0,0 0 0,-1-1 0,1 1 0,0-1 0,0 1 0,0 0 0,0-2 0,-1 2 45,-4-13 87,5 13-156,-1-1 0,1 1-1,0-1 1,0 1 0,-1 0 0,1-1 0,0 1-1,-1 0 1,1 0 0,0-1 0,-1 1 0,1 0-1,-1 0 1,1 0 0,0-1 0,-1 1-1,1 0 1,-1 0 0,1 0 0,-1 0 0,0 0-1,-91-27 292,88 26-231,-1 0-1,1 1 0,0-1 0,-7 1 1,-178-4 415,135 7-136,-117 12 4,-28 5-218,115-11 188,-357 44 134,349-44-128,-374 21 134,376-27-142,-322-5 143,337-1-68,-96-6 3,14-2-259,103 6 156,-178-15 231,177 14-386,12 2-112,26 6 34,17-2-63,0 0-1,0 0 1,0 0-1,0 0 0,0 0 1,0 0-1,0 0 1,0 0-1,0 0 1,0 0-1,0 0 0,0 0 1,0 0-1,0 0 1,0 0-1,0 1 0,0-1 1,0 0-1,0 0 1,-1 0-1,1 0 0,0 0 1,0 0-1,0 0 1,0 0-1,0 0 1,0 0-1,0 0 0,0 0 1,0 0-1,0 0 1,0 0-1,0 0 0,0 0 1,0 1-1,0-1 1,0 0-1,0 0 1,0 0-1,0 0 0,0 0 1,0 0-1,0 0 1,0 0-1,0 0 0,1 0 1,-1 0-1,0 0 1,0 0-1,0 0 1,0 0-1,0 0 0,0 0 1,0 0-1,0 1 1,0-1-1,0 0 0,0 0 1,0 0-1,0 0 1,0 0-1,0 0 1,0 0-1,0 0 0,0 0 1,0 0-1,1 0 1,-1 0-1,0 0 0,13 3-683,99 16-237,-82-14-38,149 28-246,-146-28 934,114 7-2534,-14-1-9613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12 162 14520,'-11'36'225,"11"-36"-183,0 1-1,0-1 1,0 0 0,0 0 0,0 1 0,0-1-1,0 0 1,0 1 0,0-1 0,0 0-1,0 1 1,0-1 0,0 0 0,0 0 0,0 1-1,0-1 1,0 0 0,0 1 0,0-1-1,0 0 1,0 0 0,0 1 0,0-1 0,1 0-1,-1 0 1,0 1 0,4 4 213,0 0 1,0 0-1,0-1 1,1 1 0,7 5-1,-3-1 620,49 57 262,-56-63-1054,0 0-1,0-1 1,0 1 0,3 5-1,63 125 416,-52-97-492,25 74 1,4 16 30,-28-77 143,54 186 84,-58-193-24,50 155 482,-62-193-666,3 10 98,2 1 0,9 19 0,-15-33-133,0-1 0,1 1 0,-1-1 1,0 0-1,0 1 0,0-1 0,1 0 0,-1 1 0,0-1 0,1 0 0,-1 1 0,0-1 0,1 0 0,-1 0 0,0 1 0,1-1 0,-1 0 0,1 0 0,2 1 20,-1 0-1,1 0 0,-1 0 0,1 0 0,0-1 0,-1 1 1,1-1-1,0 0 0,0 0 0,-1 0 0,1 0 1,0-1-1,3 0 0,-5 1-12,0 0-1,0-1 1,0 1 0,-1 0-1,1-1 1,0 1-1,-1-1 1,1 1 0,0-1-1,-1 1 1,1-1 0,-1 1-1,1-1 1,0-1 0,69-87 537,-50 59-250,46-70 3,11-19-224,-45 67 52,132-229 86,-131 226 50,132-194 88,-134 205-230,109-135 54,-115 151-66,75-59 32,-99 86-160,0 0 1,1 0 0,-1 0 0,0 0 0,1 0-1,-1 0 1,1 1 0,0-1 0,2 0 0,4-1 2,0 0 0,-1 0 0,13 0 0,-14 2-12,0 0 1,0 1 0,1 0-1,8 2 1,-14-2-9,0-1 1,0 0-1,0 0 0,0 1 0,0-1 0,0 1 0,0-1 1,0 1-1,0-1 0,-1 1 0,1-1 0,1 2 1,8 7-70,-1 1 1,-1-1 0,0 1 0,11 19 0,-11-16-459,-1 1 0,10 25 0,1 9-2724,1-2-8179,-44-108 8595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3092 60 11296,'-62'-5'332,"57"4"1624,4-1-1201,6-2-338,-5 3-219,54-22 3306,-49 22-3649,-5 1 173,0 0 0,0-1 0,1 1 0,-1 0 0,0 0 0,0 0 1,0 0-1,0 0 0,1 0 0,-1 0 0,0 0 0,0 0 0,0 0 0,0-1 0,1 1 1,-1 0-1,0 0 0,0 0 0,0 0 0,0-1 0,0 1 0,0 0 0,1 0 0,-1 0 0,0 0 1,0-1-1,0 1 0,0 0 0,0 0 0,0 0 0,0-1 0,0 1 0,0 0 0,0 0 1,0 0-1,0-1 0,0 1 0,0 0 0,0 0 0,0 0 0,0-1 0,0 1 0,0 0 1,-1 0-1,1 0 0,0 0 0,0-1 0,0 1 0,0 0 0,0 0 0,0 0 0,-1-1 44,0 1-34,0-1 0,0 0 0,0 1-1,0-1 1,0 1 0,0-1 0,0 1 0,0 0 0,-1-1 0,1 1-1,0 0 1,0 0 0,-2 0 0,-20-1 385,17 1-445,-37 1 158,19 0 192,-144 3 118,120-4-204,-102 2 3,-24-1-106,101-2 309,-304-6 170,299 5-238,-308-4 138,310 6-212,-299 6 120,305-4-138,-230 16 98,247-13-206,-193 27 71,55 2 7,112-18-124,37-10-81,28-5-27,-1 1 0,-19 6 1,12-1-30,18-8-327,3 0-184,4 1 185,64-2-1128,-50 2-1818,14 0-7983,-73 0 8474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15328,'0'0'2987,"0"6"-1829,-2 75 31,2-57-676,4 128 106,-3-117-606,7 167 46,-5-154 154,17 230 66,-16-224-166,10 173 62,-12-189 18,-1-4-84,4 111 112,-4-125-173,-2 61-31,0-73-732,1 0-1,0 0 1,0 0-1,1 0 1,0 0 0,4 10-1,-3-9 496,9 51-2544,-6-32-7582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9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640 1 14432,'-8'6'439,"0"1"0,0 0 0,1 0 0,0 1-1,0 0 1,1 0 0,-5 9 0,4-8 523,-50 49 318,42-46-674,-81 56 130,74-53-694,-98 65 36,97-64 44,-94 75 54,42-36-90,42-30 0,32-24-71,0-1 0,0 1 0,0-1 0,0 1 0,1 0 0,-1 0 0,0-1 0,1 1 0,-1 0 0,0 0 0,1 0 1,-1-1-1,1 1 0,0 0 0,-1 0 0,1 0 0,0 0 0,-1 0 0,1 0 0,0 0 0,0 0 0,0 1 0,4 2 67,56 30 44,78 40 149,-107-56-220,163 106 37,-182-116-38,17 14 0,166 152 110,-160-138-16,102 136 45,-116-142-140,-19-27-47,20 27 38,-2 1 0,29 61 0,-41-72-38,-2 4-688,-3-27-26,37-41-200,-30 36 294,58-31-2687,-36 21-6276,-74 42 7192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5.6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 9144,'-10'40'2170,"9"-35"-1885,0 0-1,0 0 1,1 0-1,0 0 1,0 0-1,1 0 1,-1 0-1,3 10 1,13 37 250,-11-37-467,0 3 61,2-1 0,8 20 0,-6-19 38,2 4 144,1-1 0,21 27 0,-27-39-257,-4-6 6,0-1 1,0 1-1,0-1 0,0 0 0,0 0 1,5 4-1,35 24 412,-31-26-186,53 8 114,-50-11-118,58-11 96,-58 5-198,2-4-96,0-1 0,16-13-1,-21 11 90,4-11-67,13-28 0,-22 40-90,-1 0-1,0-1 1,-1 0-1,-1 1 1,3-16-1,-2 10 64,8-58 583,-10 75-596,-1 1-61,0-1 0,0 1 0,-1-1 0,1 1 0,0 0 0,0 0 0,0-1 0,-1 1 0,1 0 0,0 0 0,-1 0-1,1 0 1,0 0 0,0 1 0,11 17 49,-11-17-51,89 104-171,-37-53-1488,-23-26 567,14 13 28,-36-34 802,4-2-461,-1 0 1,20 3-1,17 4-8546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504 1 14704,'-67'29'288,"59"-25"1153,12-7 4,-3 3-1477,3-3 379,0 1 0,0 0 0,-1 1 0,1-1 0,8-1-1,-1 2-78,-11 1-259,0 0-1,0 0 0,0 0 1,1 0-1,-1 0 0,0 0 1,0 0-1,0 0 0,0 0 1,0 0-1,0 0 0,0 0 1,0 0-1,0 0 0,0 0 1,0 0-1,0 0 0,1 0 1,-1 0-1,0 0 0,0 0 1,0 0-1,0 0 0,0 0 1,0 0-1,0 0 0,0 0 1,0 1-1,0-1 0,0 0 1,0 0-1,0 0 0,0 0 1,0 0-1,0 0 0,0 0 1,0 0-1,0 0 0,0 0 1,0 0-1,1 0 0,-1 0 0,0 0 1,0 1-1,0-1 0,0 0 1,0 0-1,0 0 0,0 0 1,0 0-1,-1 0 0,1 0 1,0 0-1,0 0 0,0 0 1,0 0-1,0 0 0,0 1 1,0-1-1,0 0 0,0 0 1,0 0-1,0 0 0,0 0 1,-1 7 285,0-2-246,0 0 0,0 0 0,-1-1 0,0 1 0,0 0 0,0 0 0,-3 4 0,-43 81-14,36-66 12,-58 124 30,54-110 26,-78 209 35,76-195-84,-65 187 13,69-197-60,-54 148-76,41-111-126,19-62-877,8-17 1070,0 0-1,0 0 0,0 0 1,0 0-1,0 0 0,0 0 1,0 0-1,0 0 0,0 0 0,0 0 1,0 1-1,0-1 0,0 0 1,0 0-1,0 0 0,-1 0 1,1 0-1,0 0 0,0 0 0,0 0 1,0 0-1,0 0 0,0 0 1,0 0-1,0 0 0,0 0 1,0 0-1,0 0 0,0 0 1,0 0-1,0 0 0,0 0 0,0 0 1,-1 0-1,1 0 0,0 0 1,0 0-1,0 0 0,0-1 1,0 1-1,0 0 0,0 0 0,0 0 1,0 0-1,0 0 0,0 0 1,0 0-1,0 0 0,0 0 1,0 0-1,0 0 0,0 0 0,0 0 1,0 0-1,0 0 0,0 0 1,0 0-1,0 0 0,0 0 1,0-1-1,-1-8-1008,11-83-2,-7 69 782,13-128-2180,0 11-8281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0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14 12104,'-7'36'234,"7"-29"940,4 3-238,1 0 0,11 17 0,12 23-33,24 76-415,-48-114-475,6 27 160,-9-33-132,7 33 168,-7-37-169,-1 1 1,1-1-1,-1 1 1,0-1-1,0 1 0,0 0 1,0-1-1,0 1 0,-1 0 1,1-1-1,-2 4 0,-3-20 527,2 8-520,2 4-7,0 0 1,0-1-1,1 1 1,-1-1-1,1 1 1,-1-1-1,1-3 1,-8-68 323,9 57-136,15-73 82,-13 76-227,0 0-1,0 1 0,2-1 1,-1 1-1,2 0 0,8-15 0,-11 21-2,-1 2-53,0 1 0,0-1-1,1 0 1,0 1 0,0-1 0,0 1 0,0 0 0,8-7 0,20-10 122,-24 19 44,32 7 54,-31-1-174,1 4-10,0 0-1,0 0 0,-1 1 0,0 1 0,9 12 1,2 11-11,-3 4-15,-8-17-503,15 28-1,-21-45 427,3 6-1318,1 0-1,0 0 1,9 11 0,-15-20 1344,1 0 0,-1 0 0,0 0 0,0 0 0,0 0 0,0 0 0,0 0 0,0 0 0,1 0 0,-1 0 1,0 0-1,0 0 0,0 0 0,0 0 0,0 0 0,1 0 0,-1 0 0,0 0 0,0 0 0,0 0 0,0 0 1,0 0-1,0 0 0,1 0 0,-1 0 0,0 0 0,0 0 0,0 0 0,0-1 0,0 1 0,0 0 0,0 0 0,0 0 1,1 0-1,-1 0 0,0 0 0,0 0 0,0 0 0,0-1 0,0 1 0,0 0 0,0 0 0,0 0 0,0 0 1,4-8-947,-4 7 20,7-11-8206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4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305 811 11384,'0'5'383,"2"-6"500,1-8 784,-2 2-985,1 0-1,0 0 1,5-13-1,-7 19-672,0 1-1,0 0 1,0 0-1,0 0 1,0 0-1,0 0 1,0 0-1,0 0 1,0 0-1,0 0 1,0 0-1,0-1 1,0 1-1,0 0 1,0 0-1,0 0 1,0 0-1,1 0 1,-1 0-1,0 0 1,0 0-1,0 0 1,0 0-1,0 0 1,0 0-1,0 0 1,0 0-1,0 0 1,0 0-1,1 0 1,-1 0-1,0 0 1,0 0-1,0 0 1,0 0-1,0 0 1,0 0-1,0 0 1,0 0-1,0 0 1,1 0-1,-1 0 1,0 0-1,0 0 1,0 0-1,0 0 1,0 0-1,0 0 1,0 0-1,0 1 1,0-1-1,0 0 1,0 0-1,0 0 1,0 0-1,0 0 1,1 0-1,-1 0 1,17 12 496,11 13-404,-10-3-109,23 34 0,-28-36-106,0 1 0,17 40 0,-17-34-366,19 42-335,-31-68 647,0 1-1,0 0 1,0 0-1,0 0 1,-1-1-1,1 1 1,0 0-1,-1 3 1,1-1-49,-1-4 139,0 4 66,-1-4-240,-1-3-762,-37-54-223,28 38 938,-21-41 4,-20-38-1109,-26-49-5322</inkml:trace>
  <inkml:trace contextRef="#ctx0" brushRef="#br0" timeOffset="1">0 0 8792,'0'0'0,"12"29"0,5 19 0,-5-21-200,-5-11 200,8 2-1096,-1-3 1104,14 18-5024,-56-66 5016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31 10136,'0'0'7713,"-5"-3"-7368,3 1-345,-3-3 86,0 2 0,-1-1-1,0 0 1,-8-3 0,13 6-63,-1 1 1,1-1-1,0 1 0,-1 0 0,1 0 0,0-1 1,0 1-1,-1 0 0,1 0 0,0 0 0,-1 0 1,1 0-1,-2 1 0,2-1-11,0 1 0,0-1-1,0 1 1,0-1 0,1 1 0,-1-1 0,0 1-1,1 0 1,-1-1 0,0 1 0,1 0 0,-1 0-1,1-1 1,-1 1 0,1 0 0,-1 0-1,1 0 1,-1 0 0,1 0 0,0 0 0,-1 1-1,-13 55 357,13-54-327,0 1-1,0-1 0,1 1 1,-1-1-1,1 1 0,-1 5 1,1 5 3,-4 26 25,4-23 111,6 75 46,-3-74-178,5 18 13,1 0-1,16 34 1,-16-48-41,20 40 147,-28-60-157,0 0-1,1 0 1,0-1 0,-1 1-1,1 0 1,0-1-1,0 1 1,0-1 0,0 1-1,0-1 1,0 0 0,0 0-1,0 0 1,1 0 0,-1 0-1,0 0 1,1-1-1,-1 1 1,1-1 0,-1 0-1,1 1 1,-1-1 0,4-1-1,1 1 8,0-1-1,0 0 0,0 0 0,0 0 1,0-1-1,12-5 0,1-3 8,-11 3 38,41-49 27,-40 42-36,30-68 31,-35 65 16,3-20-7,3-39-1,-10 58-27,0 0 0,-1 0 0,-1 0 0,-6-34 0,7 49-43,-7-18 156,7 21-174,0-1 0,0 1 0,0 0 0,0 0 0,0-1-1,0 1 1,-1 0 0,1 0 0,0-1 0,0 1 0,0 0-1,0 0 1,-1 0 0,1-1 0,0 1 0,0 0 0,-1 0-1,1 0 1,0 0 0,0-1 0,-1 1 0,1 0 0,0 0-1,-1 0 1,1 0 0,0 0 0,0 0 0,-1 0 0,1 0-1,0 0 1,-1 0 0,1 0 0,0 0 0,0 0 0,-1 0-1,1 0 1,0 0 0,-1 0 0,1 0 0,0 1 0,0-1-1,-1 0 1,1 0 0,0 0 0,0 0 0,-1 0 0,1 1-1,0-1 1,0 0 0,0 0 0,-1 1 0,1-1 0,0 0-1,0 0 1,0 1 0,0-1 0,-1 0 0,1 0 0,0 1-1,-3 5 23,0 0-1,0 1 1,0-1 0,1 1-1,-2 8 1,0-3 6,1 1 154,-24 398 277,28-382-228,13 133 98,-9-127-98,39 158 102,-34-158-84,43 97 97,-52-130-328,-1-1 1,1 1 0,0 0-1,0-1 1,0 1 0,0 0-1,0-1 1,0 1 0,3 1-1,5 7 92,17 12-1,-18-16-98,1-1 1,11 6 0,-18-10-16,-1 0 1,1-1 0,-1 1-1,1 0 1,-1-1 0,1 0-1,0 1 1,-1-1 0,3 0-1,14 2 0,1-2-1,0 0 0,-1-1 1,1-1-1,24-6 1,-12 1-59,0-1 1,46-20 0,-4-6-2915,-61 27 1227,23-10-9466,-81 40 8458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45 9504,'-7'-34'1040,"6"31"-377,-2-5-3058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 11384,'-8'3'2416,"8"-3"-2269,-1 0 1,1 0-1,0 0 1,-1 0 0,1 0-1,-1 0 1,1 0-1,0 1 1,-1-1-1,1 0 1,0 0-1,-1 0 1,1 1-1,0-1 1,-1 0-1,1 0 1,0 1 0,-1-1-1,1 0 1,0 0-1,0 1 1,-1-1-1,1 1 1,-1 0 20,0 0-130,1-1 0,0 1 0,0-1 1,-1 1-1,1-1 0,0 1 0,0-1 0,0 1 0,-1-1 0,1 1 0,0-1 0,0 1 0,0-1 0,0 1 0,0-1 0,0 1 0,0-1 0,0 1 1,0 0-1,1-1 0,-1 1 0,0 0 0,9 66 848,13 36-268,-17-84-557,1 2 212,54 133 634,-54-141-861,-2-5 61,0-1 0,9 12 0,21 23 257,-27-37-136,-2-3-187,0 0 0,0-1 1,0 1-1,0-1 0,0 0 1,6 0-1,-10-1-37,0 0 0,-1 0 0,1 0 0,-1 0 0,1 0-1,0 0 1,-1 0 0,1-1 0,-1 1 0,1 0 0,0 0 0,-1-1 0,2 0 0,10-6 25,0-1-1,15-13 1,-26 20-20,0 0 0,0 1 0,0-1 0,0 0 0,-1 0 1,1-1-1,0 1 0,1-2 0,29-62 97,-27 50-84,9-71 16,-3-46 124,-7 119-119,-3 13-42,0 0 0,0 0-1,0 0 1,0 0 0,0-1 0,0 1-1,0 0 1,0 0 0,0 0 0,0 0-1,0 0 1,0 0 0,0 0-1,0 0 1,0 0 0,0 0 0,1 0-1,-1 0 1,0-1 0,0 1 0,0 0-1,0 0 1,0 0 0,0 0 0,0 0-1,0 0 1,0 0 0,0 0-1,0 0 1,1 0 0,-1 0 0,0 0-1,0 0 1,0 0 0,0 0 0,0 0-1,0 0 1,0 0 0,0 0-1,0 0 1,1 0 0,-1 0 0,0 0-1,0 0 1,0 0 0,0 0 0,0 0-1,0 1 1,0-1 0,0 0 0,0 0-1,0 0 1,0 0 0,2 2 6,-1 1 0,0-1 1,0 1-1,0-1 1,0 1-1,1 4 0,4 18 27,2 1-1,16 38 0,-18-52-30,15 25 8,-7-13 8,-4-5-518,1-1-1,26 32 0,-16-30-606,-20-20 1048,-1 1 0,1-1-1,0 0 1,-1 0-1,1 1 1,-1-1 0,1 0-1,0 0 1,-1 0 0,1 0-1,0 0 1,0 0-1,-1 0 1,1 0 0,0 0-1,-1 0 1,1 0 0,0 0-1,-1 0 1,1 0-1,0-1 1,1 0-98,13-2-817,8-4-9545,-44 12 8306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8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5 277 12376,'-2'-21'501,"0"-38"1,2 49-385,0 8-24,0 0 0,0 0 0,0 0 0,0 0 0,1 0 0,0-4 0,-1 6-66,0 0-1,0 0 1,0-1 0,0 1-1,1 0 1,-1 0-1,0 0 1,0-1 0,0 1-1,0 0 1,1 0-1,-1 0 1,0 0 0,0-1-1,0 1 1,1 0-1,-1 0 1,0 0 0,0 0-1,1 0 1,-1 0-1,0 0 1,0 0 0,1-1-1,0 2 3,-1-1 0,1 0-1,0 0 1,-1 0 0,1 0 0,0 1-1,-1-1 1,1 0 0,-1 1-1,1-1 1,-1 0 0,1 1-1,0 0 1,5 4 237,-1 0 0,0 0 0,5 8-1,-5-6 157,1-1 0,7 8 0,-2-3-235,-8-7-148,1-1-1,-1 0 1,0 0 0,1 0-1,-1-1 1,1 1 0,5 2-1,2-1-38,0 0 0,-1-1 0,19 3 0,1 0 0,-28-5 0,4-3-6,-5 1 6,60-40-14,-49 30-46,32-45-13,-43 55 73,0 0-1,-1 0 0,1 0 1,-1 0-1,1 0 0,-1 0 1,1 0-1,-1 0 1,0 0-1,1-1 0,1-10 2,-1 0 0,0 0-1,-2-18 1,-2 18 54,-4-3 11,-18-27 0,16 34 242,2 4-223,0 1 0,0 0 1,-1 0-1,-9-3 0,17 6-73,-1 0-1,1 0 0,0 0 1,-1 0-1,1 0 0,-1 0 1,1 0-1,-1 0 0,1 0 0,0 0 1,-1 0-1,1 0 0,-1 0 1,1 0-1,-1 0 0,1 1 1,0-1-1,-1 0 0,1 0 1,-1 0-1,1 1 0,-1-1 0,-10 8 114,1 0-1,-20 18 1,29-25-91,0 0 0,0 0 0,0 0 0,0 1 0,0-1 0,0 0 0,0 1 0,0 1 0,-11 27 182,-10 39-1,18-45 98,2 96 134,4-97-92,24 76 133,-25-98-460,-1 1 1,1 0 0,0-1 0,-1 1 0,1-1-1,0 1 1,0-1 0,0 1 0,2 1 0,5 7 117,16 17 0,-14-19-121,19 13 0,-29-21-25,2 2-5,0-1-1,0 0 0,0 0 0,0 0 1,0 0-1,4 1 0,31 8-78,38 5-1,-51-11-522,103 6-238,-88-8-2006,39 4-6791,-181-14 7261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9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1 12464,'3'10'-210,"-3"-9"383,1 0 0,-1 1 0,1-1 0,-1 0-1,0 0 1,1 0 0,-1 0 0,0 1 0,0-1 0,0 0 0,0 0-1,0 0 1,0 1 0,0-1 0,0 0 0,-1 0 0,1 0 0,0 0-1,-1 0 1,1 1 0,-1-1 0,1 0 0,-1 0 0,0 1-1,-5 4 264,1 0-1,0 1 0,-7 13 0,7-12-349,0 5 287,-21 90 166,21-77-86,-10 130 170,14-114-228,3 95 3,4 17-240,-4-94 228,4 217 132,-6-228-252,-6 145 61,4-165-294,0-12-67,0 9-173,-2 0-1,-7 30 0,10-51-580,3-5 373,4-11 122,0 3 76,1-5 162,16-24-2616,-3 6-6923,-47 72 7205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53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428 0 11032,'0'0'0,"-45"41"0,-30 23 0,3 22-552,-9 22 1080,-74 86-8368,310-388 7840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1290 60 12464,'44'-24'3057,"-42"23"-3075,1 0 343,0-1-1,0 1 1,0-1-1,0 0 0,-1 0 1,1 0-1,-1-1 1,5-4-1,-7 7-279,0 0-1,0-1 0,0 1 1,0 0-1,0-1 0,0 1 0,0 0 1,0 0-1,0-1 0,0 1 1,-1 0-1,1-1 0,0 1 0,0 0 1,0-1-1,0 1 0,0 0 1,-1 0-1,1-1 0,0 1 0,0 0 1,-1 0-1,1-1 0,0 1 0,0 0 1,-1 0-1,1 0 0,0-1 1,0 1-1,-1 0 0,1 0 0,-8-4-10,1 3 179,-63 6 63,51-1-176,-15 6-37,0 2 0,1 1-1,0 1 1,-34 22 0,6 5 84,-71 66 0,103-83-25,-63 52 3,-16 10-76,65-52 71,-163 135 47,168-135-54,-131 134 43,141-138-54,-75 93 59,101-120-136,1-1 0,-1 0-1,0 1 1,1-1 0,-1 1 0,-1 5-1,-17 48 150,15-39-153,-1 20 0,6-37-21,0 1 2,-1 0 0,1 0 0,0 0 0,0 0 0,0 0 0,0 0-1,0 0 1,0 0 0,0 0 0,0 0 0,1 0 0,-1 0 0,0 0 0,0 0 0,1-1-1,-1 1 1,1 0 0,-1 0 0,1 0 0,-1 0 0,2 0 0,4 10 9,1 0 0,0-1 1,11 12-1,-2-7 11,27 22 0,-11-13 151,66 45 1,16 7-84,-65-45 192,213 121 140,-211-121-22,187 113 155,-227-138-368,19 16-1,59 49 188,-13 0-246,-76-71-128,5 4 67,0 1 0,-1 0 0,7 8 0,34 54 205,-34-46-232,9 23 1,-11-21 92,-4-8-146,-1 0 0,0 1-1,-1-1 1,-1 1 0,1 17-1,-3-27-51,0 0 0,0 0-1,-1 1 1,0-1 0,-2 9-1,3-14 54,0-1-1,-1 0 0,1 0 1,0 0-1,0 0 0,0 0 1,0 0-1,0 0 0,0 0 1,0 0-1,0 0 0,0 1 1,0-1-1,0 0 0,0 0 1,0 0-1,0 0 0,0 0 1,0 0-1,0 0 0,0 1 1,0-1-1,0 0 0,0 0 1,0 0-1,0 0 0,0 0 1,0 0-1,0 0 0,0 0 1,0 1-1,0-1 0,0 0 1,0 0-1,0 0 0,0 0 1,0 0-1,0 0 0,1 0 1,-1 0-1,0 0 0,0 0 1,0 0-1,0 0 0,0 1 1,0-1-1,0 0 0,0 0 1,0 0-1,1 0 0,-1 0 1,0 0-1,0 0 0,0 0 1,0 0-1,0 0 0,0 0 1,0 0-1,1 0 0,1 0-43,0 1-1,0-1 0,1 1 1,-1-1-1,0 0 1,0 0-1,1 0 0,-1 0 1,3 0-1,4-1-1075,-1 0-1,11 2 0,9 0-10441,-65-3 8689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9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7088,'0'0'1337,"7"1"-4558,48 10 2488,-28-8 225,16 1-1799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1.2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13272,'33'67'1664,"7"15"198,-11-21 77,10 23-1141,-29-63-567,36 89 117,-37-85-431,0 1-1,7 41 0,-16-67 69,0 0-1,0 0 1,0 0-1,0 0 1,0 0-1,-1 0 1,1 0-1,0 0 1,0 0-1,0 0 1,0 0-1,0 0 1,0 0-1,0 0 1,0 0-1,0 0 1,0 0-1,0 0 1,0 0-1,0 0 1,-1 0-1,1 0 1,0 0-1,0 0 1,0 0-1,0 0 1,0 1-1,0-1 1,0 0-1,0 0 1,0 0-1,0 0 1,0 0-1,0 0 1,0 0-1,0 0 1,0 0-1,0 0 1,0 0-1,0 0 1,0 0-1,0 0 1,0 1-1,0-1 1,0 0-1,0 0 1,0 0-1,0 0 1,0 0-1,0 0 1,0 0-1,0 0 1,0 0-1,0 0 1,0 0-1,0 0 1,0 0-1,0 0 1,0 1-1,0-1 1,0 0-1,0 0 1,0 0-1,0 0 1,0 0-1,0 0 1,-1 0-47,0-1 1,0 1 0,0 0-1,0-1 1,0 1-1,0-1 1,0 1-1,0-1 1,0 1 0,0-1-1,0 0 1,0 1-1,0-1 1,0 0-1,0-1 1,-2-1-506,0-1-1,-1 2 1,1-1-1,-4-3 1,-11-6-7316,41 28 5945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1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327 136 11296,'-14'-56'2837,"11"44"-1650,-4-23 931,7 33-1950,-1-1 0,0 0 0,-1 0 0,1 1 1,0-1-1,-1 0 0,0 1 0,1-1 0,-4-1 0,5 3-146,0 1-1,0 0 0,0-1 1,-1 1-1,1 0 1,0 0-1,0-1 0,-1 1 1,1 0-1,0 0 0,-1 0 1,1-1-1,0 1 0,-1 0 1,1 0-1,0 0 0,-1 0 1,1 0-1,0 0 0,-1 0 1,1 0-1,0 0 0,-1 0 1,1 0-1,0 0 0,-1 0 1,1 0-1,0 0 0,-1 0 1,1 0-1,0 0 1,-1 0-1,1 0 0,0 1 1,-1-1-1,1 0 0,0 0 1,-1 0-1,1 1 0,0-1 1,0 0-1,-1 0 0,1 1 1,0-1-1,0 0 0,-9 18 285,8-13-288,-12 33 272,-11 59 1,1 34 182,21-117-433,-3 15 402,-19 154 178,19-133-192,-10 105 4,-2 23-282,9-106 170,-34 272 130,33-278-122,-28 231 97,30-244-292,-16 173 77,19-186 38,2-15-138,-1 23 35,3 76 0,3-88-73,11 51 0,-13-83-53,0 5 13,1-1 0,0 0 0,1 0-1,6 13 1,-9-21-33,0 1 0,0-1-1,0 0 1,0 0 0,1 0-1,-1 0 1,0 0 0,0 0-1,0 0 1,1 1 0,-1-1-1,0 0 1,0 0 0,1 0-1,-1 0 1,0 0 0,0 0-1,0 0 1,1 0 0,-1 0-1,0 0 1,0 0 0,1 0-1,-1-1 1,0 1 0,0 0-1,0 0 1,1 0 0,-1 0-1,0 0 1,0 0 0,0 0-1,1-1 1,-1 1 0,0 0-1,0 0 1,0 0 0,0 0-1,0-1 1,1 1 0,-1 0-1,0 0 1,0 0 0,0-1 0,0 1-1,0 0 1,2-2-278,-1 2 233,0 0 0,0-1 0,-1 1 0,1-1 0,0 1 0,0-1 0,0 1-1,0-1 1,0 0 0,-1 1 0,1-1 0,0 0 0,-1 0 0,1 0 0,0 1 0,0-2 0,10-11-4748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2.1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1056 1 13984,'0'0'2806,"-6"2"-1661,-74 28 50,55-20-662,-147 61 119,128-52-592,-218 95 39,211-91 34,-153 81 46,171-85-84,-89 60 69,120-78-136,0 1 1,0-1-1,0 0 1,0 1-1,0 0 1,1-1-1,-2 3 1,0-1 6,-1 2-12,0-1-1,0 1 0,1 0 0,0 0 1,0 1-1,0-1 0,0 0 0,1 1 1,0 0-1,0-1 0,-2 11 0,4-12-10,0 0-1,0 1 0,0-1 0,1 1 0,0-1 1,-1 0-1,4 8 0,1 1 13,8 15-1,-8-18-16,54 113 183,-56-116-74,0-1 0,9 12 0,55 77 236,14 13-212,-48-65 206,136 166 113,-138-168-246,98 148 65,-109-155-170,-11-17-66,10 16 21,-2 1 0,19 55-1,-20-36 18,-5 1-64,-8-30-342,-1 35 0,-2-59 304,0 0-1,0 0 1,0 1-1,1-1 1,-1 0-1,0 0 1,0 0-1,0 0 1,0 0-1,0 0 1,0 0-1,1 0 1,-1 0-1,0 0 1,0 0-1,0 1 1,0-1-1,0 0 1,0 0-1,1 0 1,-1 0-1,0 0 1,0 0-1,0 0 1,0 0-1,0 0 1,1 0-1,-1 0 1,0 0-1,0-1 1,0 1-1,0 0 1,0 0-1,1 0 1,-1 0-1,0 0 1,0 0-1,0 0 1,0 0-1,0 0 1,0 0-1,0 0 1,1-1-1,-1 1 1,0 0-1,0 0 1,0 0-1,16-30-1991,-10 19 1882,11-23-104,-17 32 204,1 1 0,0-1 1,0 1-1,0-1 0,0 1 1,0-1-1,1 0 0,66-72-2656,-6 5-9231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 0 14344,'22'56'304,"-18"-39"1217,14 115 523,-16-93-978,5 88 1,-1 23-742,-5-86 237,-11 278 126,6-270-640,-18 292 28,17-292-8,-16 269 5,17-280-138,-15 227-649,6-157-84,11-114 6,-6 8 4,3-18 725,1-6-201,1-9-999,-14-134-236,15 105 1160,3-63 4,7-52-1535,2-80-7150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4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1400 1 14616,'-32'39'309,"31"-38"-218,1-1 0,-1 1 0,1-1 0,-1 1 0,1-1 0,-1 1 0,1-1 0,-1 0 0,1 1 0,-1-1 0,0 0 0,1 1 0,-1-1 0,0 0 0,1 0 0,-2 1 0,-84 19 1972,62-15-1021,-122 31 326,108-28-802,-80 15 1,-17 2-446,121-22-100,-28 1 0,-247 7-11,236-10-228,-159-3-208,180 3-412,9 1 316,-44 10 1,43-7-1952,-30 3-6800,126-19 6965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345 268 11656,'0'0'6481,"6"-4"-6256,0-1-192,-2 2-8,0 0 0,0 0 1,0 0-1,8-2 0,72-40 323,-79 41-240,6-20 45,-11 24-149,0 0-1,0 0 1,0-1 0,0 1-1,0 0 1,0 0 0,0-1-1,0 1 1,0 0-1,0 0 1,0-1 0,0 1-1,0 0 1,0 0 0,0-1-1,0 1 1,0 0 0,0 0-1,0-1 1,0 1 0,-1 0-1,1 0 1,0 0-1,0-1 1,-1 1 0,-6-12 53,-2 1 0,-12-14-1,8 15 206,-76-47 104,70 47-124,-75-25 83,93 34-309,-1 1-1,0-1 0,1 1 1,-1 0-1,0-1 1,1 1-1,-1 0 1,0 0-1,-2 0 1,-23 3 103,-43 9 0,68-11-103,1-1 0,0 0 0,0 0 0,0 1 0,-1-1 0,1 1 0,0-1 0,0 1 0,0 0 0,0-1 0,0 1 0,0 0 0,0 0 0,-1 1 0,-7 6 22,0 1 0,1 1 1,0-1-1,0 2 0,1-1 0,0 1 0,1 0 0,0 0 0,1 1 0,0-1 0,1 1 0,-3 16 0,3-7 4,2 0-1,1 1 1,1 22 0,8 52 123,-8-92-129,1 0-1,0 1 1,0-1-1,0 0 1,2 5-1,71 184 239,-71-186-252,0 0 0,0 0 0,8 10 0,109 152 91,-117-164-110,1 0 0,0 0 0,0-1 0,7 5 0,53 43 15,0-12-40,-61-39 5,-1 0 1,1 1-1,-1-1 1,1 0-1,-1 0 1,1 0-1,5 0 1,-8-1 16,15 4-64,31 2 0,-32-6 7,-1-1 1,19-3-1,-30 4-3,-1 0 0,1 0 0,0-1 0,0 1 0,-1-1 0,1 1 0,0-1 0,-1 0 0,1 0 0,0 0 0,2-2 0,-4 3 60,15-9-240,0-1 0,13-13 0,-10 6 76,18-24 0,-36 41 164,7-7-1009,-1 0 0,15-12-1,46-40-8341,-157 138 7059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2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853 1 12552,'1'1'103,"-1"0"0,1 0 1,-1 0-1,1 1 1,-1-1-1,1 0 0,-1 1 1,1-1-1,-1 0 1,0 1-1,0-1 0,0 0 1,0 1-1,0-1 1,0 1-1,0-1 0,0 0 1,-1 1-1,0 1 1,-1 10 577,0 1-486,-7 32 982,-49 162 387,-15 14-989,46-143-253,-15 47-178,22-67-31,-39 107 1,-7 15-28,37-106 236,-125 317 88,125-316-310,-104 258 6,112-281-178,-18 45 4,8-24-95,11-27-2749,-22 56-6496,98-240 7094</inkml:trace>
  <inkml:trace contextRef="#ctx0" brushRef="#br0" timeOffset="1">20 353 13720,'8'10'79,"-4"-4"266,1 0-1,-2 0 0,1 1 1,4 11-1,35 80 1677,-32-71-948,19 59 1,58 179-438,19 54 13,-63-195-645,-26-77-471,75 167-239,-64-150-2125,28 65-6291,-133-301 6878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6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673 1 14792,'-25'152'252,"24"-145"63,-1-1 0,0 0 1,-4 12-1,-33 84 950,-11 12-1004,48-108-254,-1 0 0,0 0 0,0-1 0,-1 1 0,-7 9 0,-74 90 38,-14-3-93,62-68-237,-44 29 3,3-17 180,78-46 102,-13 8-1101,-21 14-1,-60 45-7008,220-156 6094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14792,'14'65'297,"-12"-46"1189,6 120 484,-7-97-1042,2 94 4,-1 22-639,-1-89 242,-1 294 113,0-291-642,3 260-50,-2-275-214,-1-7 86,0 146-616,4-104-71,-3-90-433,0-5 848,3-10 93,1-29-47,-1 14-555,6-67-1,2-23 702,-6 71-54,13-66-1,10-49-1465,16-91-6781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1841 1 14168,'-5'7'92,"-1"0"1,-9 11 0,6-10 1301,-68 42 461,74-48-1671,0 0 0,-1 0 0,1 0 0,-6 1 0,-143 51 1039,140-50-926,-20 3-1,-107 20 298,-22 0-460,92-19-52,-296 16 18,293-21-114,-260 3-178,324-6 17,0 0-1,0 0 0,0 1 0,-14 2 1,-76 21-700,80-17 805,1 0 1,-20 11-1,29-14-526,-1 0 1,0-1 0,-12 4-1,-81 27-8409,238-80 6763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4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13536,'7'13'140,"-5"-9"56,0 0 0,0 0 0,0 0 0,0 0 1,-1 0-1,2 8 0,17 82 1481,-15-67-884,18 154 254,-16-130-574,16 107 1,3 25-376,-15-109-78,57 302 62,-54-303 204,60 251 114,-60-270-120,18 54 0,-1-20-170,-21-62 158,-10-25-267,5 9 61,1 1 0,-1-1 0,1 1 0,1-2 0,8 11 0,-11-17 37,1-8 37,5-7-81,-1-1 0,-1 0 0,0 0 0,0-1 0,5-18 0,-12 32-53,11-35 224,21-73 1,-1-21-152,-18 70 71,24-108 1,2-17-104,-23 109 25,86-301 25,-84 310-58,22-67 3,-2 19-32,-25 79-18,-2 12-13,0-1 1,20-27-1,-27 47-111,-1 8-48,0 3 125,-1-1-1,1 1 0,-1 0 1,-1 0-1,4 13 0,2 29-66,-7-40 40,5 26-846,24 180-228,-21-148-1399,9 62-6975,-42-302 7162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1474 15416,'22'-12'278,"-22"12"-247,0 0-1,0 0 0,0 0 0,1 0 1,-1 0-1,0 0 0,0 0 1,0 0-1,0 0 0,0 0 1,0 0-1,0-1 0,0 1 1,0 0-1,0 0 0,1 0 1,-1 0-1,0 0 0,0 0 1,0 0-1,0 0 0,0-1 1,0 1-1,0 0 0,0 0 0,0 0 1,0 0-1,0 0 0,0 0 1,0 0-1,0-1 0,0 1 1,0 0-1,0 0 0,0 0 1,0 0-1,0 0 0,0 0 1,0-1-1,0 1 0,0 0 1,0 0-1,-1 0 0,1 0 0,0 0 1,-3-7 440,0 1 1,0 0 0,-9-12-1,11 18-384,1-1 0,-1 0 0,1 0 0,-1 0-1,1 0 1,-1 1 0,1-1 0,0 0-1,-1 0 1,1 0 0,0-2 0,-20-92 1271,19 91-1254,0 0 0,1-1 0,0 1 0,0-5 0,3-149 531,1 116-580,15-94 3,5-19 1,-13 93 176,49-227 86,-49 237-148,39-198 307,-20 113-98,-30 134-404,1 0 68,1 7-578,27 88-98,-20-62-2526,7 26-7727,-38-130 8191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9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442 124 12912,'-7'-9'163,"-13"-12"1122,-36-30 336,43 42-755,-47-22 270,60 31-1110,-1-1-1,0 1 0,1 0 1,-1 0-1,0-1 0,0 1 0,1 0 1,-1 0-1,0 0 0,1 0 0,-1 0 1,0 0-1,0 0 0,1 0 0,-1 0 1,0 0-1,0 0 0,0 1 0,-93 22 573,92-22-585,0 0 1,-1 0-1,1 0 1,0 0-1,0 0 1,0 0-1,-3 2 1,-23 20 71,-34 32 0,60-53-62,1 0-1,-1 0 1,0 0-1,1 0 1,-1 0-1,1 1 1,-2 3-1,-25 54 158,7 9-116,21-69-64,-1 4 20,0 0 0,0 0 0,0 0 0,1 0 0,0 0 0,0 6 0,1 92 120,7 15-58,-8-106 7,2-1 0,2 13 1,43 164 286,-37-159-128,-2-12-162,0 0 1,1-1 0,13 18-1,-22-32-77,0-1 0,0 0 0,1 1 0,-1-1 0,0 1-1,0-1 1,1 0 0,-1 0 0,0 1 0,1-1 0,-1 0 0,0 1-1,1-1 1,-1 0 0,1 0 0,-1 0 0,0 1 0,1-1 0,-1 0-1,1 0 1,-1 0 0,1 0 0,-1 0 0,1 0 0,-1 0-9,2 0 22,0 1 1,0-1-1,0 0 1,0 0-1,1-1 1,-1 1-1,0 0 1,0-1-1,3 0 1,-2-1-19,-1 1 0,1-1-1,-1 0 1,1 0 0,-1 0 0,1 0-1,-1 0 1,0 0 0,0-1 0,0 1 0,1-4-1,4-5-3,-1-1 0,0 1 1,6-21-1,6-28-1,-17 54 0,9-26-4,49-149 27,-48 150 100,37-67 86,-48 97-184,1 0 0,-1 0 0,1 0 0,0 0 0,-1 0 0,1 0 0,0 0 0,0 0 0,0 0 0,-1 1 0,2-2 0,1 0 8,1-1-1,-1 1 1,1 0 0,-1 0 0,1 1 0,0-1 0,0 1 0,-1-1 0,1 1 0,0 1-1,6-2 1,-9 2-26,-1 0 0,1 0 0,-1 0-1,0 0 1,1 0 0,-1 0 0,1 0-1,-1 1 1,0-1 0,1 0 0,-1 0-1,1 0 1,-1 0 0,0 1 0,1-1-1,-1 0 1,1 0 0,-1 1 0,0-1 0,0 0-1,1 0 1,-1 1 0,0-1 0,1 1-1,-1-1 1,0 0 0,0 1 0,12 15 44,-2 0 0,0 0 1,8 20-1,-7-9-37,45 160-43,-46-148-204,30 144-178,-39-179 302,-1 0 0,1 0 0,0 0 0,1 0 0,0 3 0,1 1-75,-1-3 115,0 0-1,0 0 0,1 0 1,-1-1-1,1 1 1,0-1-1,0 1 1,7 6-1,-1 2-2541,11 20-7415,-46-77 7527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2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14344,'2'3'346,"-1"1"1,1 0-1,-1-1 1,0 1-1,0 0 0,0 0 1,0 7-1,2 28 986,-1 107-158,0-103-708,9 94 1,7 58-372,23 144-88,-32-274-4,0 11 17,13 105 0,-1 27-14,-7-34-1,-8-51-53,-6-83-199,-10 91-241,6-115-1127,4-16 1608,0 0 0,0 0 0,0 0 0,0 0 0,0 0 0,0 0 0,0 0 0,0 0 0,0 0 0,0 0 0,0 0 0,0 0 0,0-1 0,0 1 0,0 0 0,0 0 0,0 0 0,0 0-1,-1 0 1,1 0 0,0 0 0,0 0 0,0 0 0,0 0 0,0 0 0,0 0 0,0 0 0,0 0 0,0 0 0,0 0 0,0 0 0,0 0 0,0 0 0,0 0 0,0 0 0,0 0 0,-1 0 0,1 0 0,0 0-1,0 0 1,0 0 0,0 0 0,0 0 0,0 0 0,0 0 0,0 0 0,0 0 0,0 0 0,0 0 0,0 0 0,0 0 0,0 0 0,-1 0 0,1 0 0,0 0 0,0 0 0,0 0 0,0 0 0,0 0 0,0 0 0,0 0-1,0 0 1,0 0 0,0 0 0,0 1 0,0-1 0,0 0 0,0 0 0,0 0 0,-3-15 59,3 14-134,0 1 74,0-1 0,0 0 0,0 1 0,0-1 0,0 1 1,0-1-1,0 1 0,0-1 0,0 1 0,0-1 0,0 1 0,0-1 0,1 1 0,-1-1 1,0 1-1,0-1 0,0 1 0,1-1 0,-1 1 0,0 0 0,1-1 0,62-96-1656,-56 88 1033,59-89-9809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0 13176,'-3'6'129,"0"-3"321,1 1 1,0-1 0,0 1 0,-2 6-1,1-5-280,2-3-85,0 0 0,0-1 1,1 1-1,-1 0 0,1-1 1,-1 1-1,1 0 0,0 0 1,0-1-1,-1 1 0,2 2 0,-10 97 975,9-77-638,12 119 95,-7-113-482,33 115 45,-29-118 88,50 84 88,-58-109-225,0-1-1,0 1 1,1 0 0,-1 0 0,1 0 0,-1-1 0,3 3-1,-4-4-30,9 7 124,16 12-1,-21-16-118,-1-1 0,1-1 0,-1 1 0,1 0 0,0-1 0,-1 0 1,1 0-1,0 0 0,6 0 0,-6-1-5,-1 0 1,0 0-1,1 0 1,-1-1-1,0 0 0,1 1 1,-1-1-1,0 0 1,0-1-1,0 1 1,5-4-1,-1 1 0,-1-1 1,0 0-1,0 0 0,0 0 0,7-10 0,3-8 1,-1 0-1,-1-1 0,15-35 1,-16 30 7,56-146 38,-58 145 116,-4 10-145,18-50 360,-19 54-174,1-1 0,10-14 1,-17 31-196,0 0 0,0 0 0,0-1-1,0 1 1,0 0 0,0 0 0,0 0 0,0 0 0,1 0 0,-1 0 0,0 0 0,0-1 0,0 1 0,0 0 0,0 0 0,0 0 0,1 0 0,-1 0 0,0 0-1,0 0 1,0 0 0,0 0 0,0 0 0,1 0 0,-1 0 0,0 0 0,0 0 0,0 0 0,0 0 0,1 0 0,-1 0 0,0 0 0,0 0 0,0 0-1,0 0 1,0 0 0,1 0 0,-1 0 0,0 1 0,0-1 0,0 0 0,0 0 0,0 0 0,0 0 0,1 0 0,-1 0 0,0 1 0,4 4 71,-3-2-38,0 0-10,0-1 0,0 0 0,-1 1 0,1-1 0,-1 1 0,0-1 0,1 1 0,-1 3 0,6 89 267,-5-73-198,9 93 18,-7-92-132,13 82-116,-12-86-444,22 59-311,-19-66-102,1-3 678,0 0-1,1 0 0,10 7 1,-18-16 284,0 1 0,-1 0 1,1-1-1,0 0 0,0 1 0,0-1 1,0 1-1,0-1 0,0 0 1,1 1-1,20 2-1211,43 1 1,14 1-9511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1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0 149 12104,'16'16'635,"-5"-6"444,0 0 0,11 17 0,23 30-118,-32-41-670,0-1 0,20 16 0,-24-23-259,3 2-17,10 1 0,24 10 0,-45-20-11,0-1-1,0 0 0,0 1 0,0-1 0,0 0 0,0 0 0,0 1 0,0-1 0,0 0 0,0 0 0,0 0 0,1-1 0,19-2 22,31-7 0,-51 9-25,0 1 1,0 0-1,0-1 1,0 1-1,0-1 1,0 1-1,0-1 1,-1 1-1,1-1 1,0 1-1,0-1 1,1-1-1,16-16 3,23-30 0,-40 46-5,0 1 1,0-1 0,0 0-1,0 1 1,0-1 0,0 0-1,-1 1 1,1-3 0,8-27-5,4-33 0,-12 44-8,-3-9 8,-6-34-1,4 48 20,-2 2 9,-1 0 0,-8-13 0,15 26-17,0-1 1,0 1-1,0 0 0,0 0 1,0 0-1,0-1 0,0 1 1,-1 0-1,1 0 0,0 0 1,0 0-1,0-1 1,0 1-1,0 0 0,-1 0 1,1 0-1,0 0 0,0 0 1,0-1-1,0 1 0,-1 0 1,1 0-1,0 0 0,0 0 1,-1 0-1,1 0 1,0 0-1,0 0 0,0 0 1,-1 0-1,1 0 0,0 0 1,0 0-1,0 0 0,-1 0 1,1 0-1,0 0 1,0 0-1,0 0 0,-1 0 1,1 0-1,0 1 0,0-1 1,0 0-1,-1 0 0,-7 4 54,1 0 0,-1 1-1,1 0 1,0 0 0,-12 12-1,17-15-18,0 0 0,0 0 0,1 0 0,-1 0 0,1 0 0,-2 3 0,-67 127 350,56-98-122,-55 178 105,66-203-295,0 1 0,-1 13-1,-14 154 202,18-173-280,0 0-1,0 0 1,0 0 0,2 8-1,0-1-14,1 1-1,0-1 1,1 0-1,0-1 1,1 1-1,6 11 0,-10-22-19,-1 1 0,1 0 0,-1-1 0,1 1 0,-1 0 0,1-1 0,-1 1 0,1-1 0,0 1 0,-1-1 0,1 1 0,0-1 0,-1 1 0,2 0 0,3 0-29,0 1 0,0-1-1,0 0 1,0 0 0,0 0-1,0 0 1,0-1 0,0 0-1,0 0 1,0-1 0,5 0-1,8-5-612,101-57-170,-82 43-1343,34-17-5991,-166 86 6146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13624,'45'58'246,"43"51"2662,-65-84-1973,53 53 3,13 12-642,-50-52 246,183 155 159,-208-181-584,20 13 1,224 146 178,-207-140-248,202 107 22,-206-115-28,161 73 32,-171-82 26,128 40 24,-140-46-104,23 9 0,-9-3-14,-38-13-6,0-1 0,0 0 1,0 1-1,0-1 0,0 1 1,-1-1-1,1 1 0,0 0 1,0-1-1,0 1 0,0 0 1,-1-1-1,1 1 0,0 0 1,-1 0-1,2 2 0,-2-3 0,0 1 0,0-1 0,0 1 0,0-1 0,0 1 0,0-1 0,0 1 0,0-1 1,-1 1-1,1-1 0,0 1 0,0-1 0,0 1 0,-1-1 0,1 1 0,0-1 0,-1 1 0,-15 13-6,-42 27 4,-41 27 2,-113 84 1,168-119 20,31-24 15,0 1 0,-13 14 0,26-24-36,-127 122 112,-2 13-56,78-84 112,-200 178 42,204-187-190,-159 145-56,171-154-264,-102 111-157,98-102-2394,-43 44-7091,191-200 7481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9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12016,'39'160'277,"-30"-115"1111,16 94 4,2 23-911,-17-91 534,9 119 3,-4 15-702,-11-124 244,9 315 108,-12-327-686,-2 69 3,-3-23-182,3-80-777,1 56-244,0-67-901,0 31-5595,0-128 5798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1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14072,'33'-13'277,"-30"12"-36,-1 0 1,1 0-1,-1 0 1,1 0-1,-1 1 1,1-1-1,0 1 1,-1 0-1,5 0 1,3-1 116,0 1-143,27-2 903,49 2 32,-64 1-682,40 5 4,24 8-378,104 36-90,-189-50-4,10 4 10,22 9 0,95 45 10,14 11 0,-132-65-3,-1 1-1,1 1 0,-1-1 0,9 9 1,-18-14-17,136 107 85,-2 14-16,-125-113-17,-1 0 0,-1 0 0,0 0 0,10 15 0,84 128 208,-13 14-160,-83-155-51,0 1-1,0-1 0,-1 1 0,3 13 1,-7-24-49,39 160 245,-19 1-152,-20-161-93,0 5 22,1 0 0,-1 0 0,1 1 0,-2-1 0,1 0 0,0 0 0,-1 0 0,0 1 0,-2 4 0,3-10-22,-8 30 74,-1 0-1,-13 30 0,9-34-51,-1-2-1,-23 32 0,36-54-13,-1 1 0,0 0-1,0 0 1,0-1 0,-1 1-1,1-1 1,-1 0 0,1 0 0,-1 1-1,0-2 1,1 1 0,-5 2-1,-20 11 43,-56 25 0,44-27-38,-51 10-1,82-21-8,0 0 0,-1-1 0,1 0 0,-13 0 0,21-1-3,-134-1 18,-6-15-92,90 7-318,-60-17 4,8-6 164,100 31 132,-1 0 1,0 1-1,0-1 1,1 0-1,-1-1 1,0 1-1,-4-4 1,7 5 91,-2-1-73,0-1 0,-1 0 0,1 0 0,0 0 1,0 0-1,0 0 0,0 0 0,1-1 1,-3-2-1,4 4 63,0-1 0,0 1 1,0 0-1,0 0 0,0 0 1,0 0-1,0 0 0,0-1 1,0 1-1,1 0 0,-1 0 1,0 0-1,1 0 0,-1 0 0,1 0 1,-1 0-1,1 0 0,1-2 1,-2 3-76,1-1 1,-1 1 0,0-1 0,0 1 0,1 0-1,-1-1 1,0 1 0,0-1 0,0 1 0,0-1-1,0 1 1,0-1 0,0 1 0,0-1-1,0 1 1,0 0 0,0-1 0,0 1 0,0-1-1,0 1 1,0-1 0,0 1 0,0-1-1,0 1 1,-1-1 0,1 1 0,0 0 0,0-1-1,-1 0 1,-8-26-9442,21 63 7154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4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14256,'13'84'257,"-9"-62"1031,16 126 434,-16-108-860,3 84 3,-1 17-668,-3-87-75,8 192-182,-9-206-992,15 128-2432,-10-89-4435,-17-184 5953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289 1 14520,'-47'33'256,"30"-20"1024,-66 52 429,81-63-1601,0 0 1,0-1-1,0 1 1,0 0-1,1 0 1,-1 0-1,-2 3 1,-73 109 1008,74-110-1046,1-1-1,0 1 1,0 0 0,-2 7-1,-18 58 284,18-53-337,1 0 1,1 1 0,-1 25-1,4-18-17,1 0-1,8 37 0,11 25 11,-20-81-3,0-1 0,1 1 0,-1-1 0,1 1 0,4 6 0,39 62 38,8-7-58,-51-63 2,-1-1-1,1 0 1,0 0 0,0-1 0,0 1 0,0 0-1,0-1 1,1 1 0,3 1 0,10 6-43,32 13 0,-29-17-50,33 7 0,-51-12 49,1 1 0,0-1 0,-1 0 0,1 0 0,-1 1 0,1-1 0,0 0 1,-1-1-1,1 1 0,-1 0 0,1 0 0,0-1 0,-1 1 0,1-1 0,-1 1 0,3-2 0,15-5-411,34-18-1,22-27 156,-65 45-526,0 0 0,15-7 0,64-37-7351,-208 119 6172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1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584 1 12728,'20'137'282,"-15"-96"1133,7 90 4,0 22-933,-8-84 529,6 115 3,-2 14-730,-5-118 132,9 325-41,-9-328-1004,14 264-138,-11-240-1438,5 103-6344,-26-477 6413</inkml:trace>
  <inkml:trace contextRef="#ctx0" brushRef="#br0" timeOffset="1">1166 97 13896,'0'0'0,"-31"24"0,-22 17 1736,-52 24-1,-45 17-631,-37-5 0,-38 3-1104,-189 75-14479,828-310 14479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9.2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0 24575,'10'0'0,"-1"0"0,1 1 0,-1 0 0,0 0 0,18 6 0,-13-3 0,8 3 0,23 11 0,-38-14 0,0 0 0,0 0 0,0 1 0,0 0 0,-1 0 0,11 11 0,-9-8 0,13 16 0,-19-22 0,-1 0 0,1-1 0,-1 1 0,0 0 0,0 0 0,0 0 0,0 0 0,-1 0 0,1 1 0,0-1 0,0 2 0,-2-3 0,1 0 0,0-1 0,0 1 0,0 0 0,0 0 0,-1-1 0,1 1 0,0-1 0,-1 1 0,1 0 0,0-1 0,-1 1 0,1 0 0,-1-1 0,1 1 0,-1-1 0,1 1 0,-1-1 0,1 0 0,-1 1 0,0-1 0,1 1 0,-1-1 0,1 0 0,-1 0 0,-1 1 0,-22 6 0,13-4 0,3 0 0,0 1 0,-11 7 0,12-7 0,1-1 0,-1 1 0,-12 4 0,-13 3-455,0 1 0,-39 23 0,60-29-6371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9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780 0 12464,'-82'52'256,"58"-36"1024,-142 99 465,129-88-697,-156 118 341,187-140-1231,-1 0 1,1 0-1,-11 12 0,-129 152 704,142-164-735,0 1 0,0-1 0,-6 13 0,-30 63 385,12-1-323,28-80-189,-1 4 62,0-1 0,0 1 0,0 0 0,1-1 1,-1 1-1,1 6 0,-1 15 157,4 27 0,0-27-139,8 26 0,-11-51-80,1 5 72,1 0 0,-1-1 0,1 1 0,3 6 0,-5-11-72,37 73 360,12-1-226,-44-65-32,-1-1 0,9 8 0,117 104 305,-123-113-343,-1-1 1,10 7-1,-16-11-64,76 41 194,4-6-104,-80-35-90,7 3 87,0-1 0,13 4 1,154 22 281,-141-25-114,139 2 177,-162-5-392,7 1 8,0-2 0,19-3 0,-3-2 5,-18 2-144,1 1 1,27-2-1,-39 6-634,45 24-748,-5-1-2622,-25-14-6156,-44-24 7701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3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2117 212 12016,'-65'-5'188,"63"5"-71,0 0 1,0 0-1,0 0 1,0 0-1,-1 0 1,1 1-1,-2-1 1,-131 26 1142,98-17-599,-76 23 4,-18 6-489,74-23 39,-266 50-40,302-61-395,-24 1 0,45-5 220,-160 12-440,1-8 158,145-3-40,-1-2 1,-16-2-1,31 3 322,-140-19-961,5-9 569,135 28 392,-10-3-333,0 1 0,-18-8 0,-73-34-662,12-6 734,89 50 261,-30-19-313,21 13 143,-18-12-370,0-1-1,-44-41 1,52 40-536,-23-31 0,-12-15-2637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4.0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1346 0 14432,'0'0'0,"-66"12"0,-48 9 1432,-50 40 7,-49 24-1439,18-11-432,-4-2 600,-196 74-12455,790-292 12287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29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591 0 4848,'0'0'8856,"4"2"-8310,2 0-462,18 6 358,49 8 56,-45-11-49,43 3-1,-46-7-354,1 1 314,126-2 148,-118-1-250,150-10 157,-140 7 12,229-12 162,-217 14-324,210 3 130,-216 2-110,166 23 110,-176-18-230,145 33 62,-154-33-180,-11-2-52,98 25 48,-71-21-115,-47-10 18,0 0-1,0 0 1,0 0 0,0 0-1,0 0 1,1 0-1,-1 0 1,0 0-1,0 0 1,0 0-1,0 0 1,0 0-1,1 0 1,-1 0 0,0 0-1,0 0 1,0 0-1,0 0 1,0 0-1,1 0 1,-1 0-1,0 0 1,0 0 0,0 0-1,0 0 1,0 0-1,1 0 1,-1 0-1,0 0 1,0-1-1,0 1 1,0 0-1,0 0 1,0 0 0,0 0-1,0 0 1,0 0-1,1-1 1,-1 1-1,0 0 1,0 0-1,0 0 1,0 0 0,0 0-1,0-1 1,0 1-1,0 0 1,0 0-1,0 0 1,0 0-1,0 0 1,0-1-1,0 1 1,0 0 0,0 0-1,0 0 1,0 0-1,-1 0 1,1-1-1,0 1 1,0 0-1,-2-3-139,-1 1 0,0-1 0,0 1 0,1-1 0,-2 1-1,1 0 1,-4-2 0,1 0 153,-21-13-249,14 11-456,-59-15-258,70 20 888,0 1-1,1-1 1,-1 1 0,0 0 0,0 0 0,0 0 0,1 0 0,-3 0-1,-107 10-737,107-9 735,0-1 1,0 1 0,0 0-1,-7 3 1,-141 57-386,113-42 263,-79 43-1,84-44 174,-93 49 2,-189 56 83,306-119 17,0-1-1,0 0 1,-20 2 0,30-5-82,-151 20 326,-3-10-186,154-10-140,-62 1 375,-253-15 139,256 10-212,-201-20 115,217 19-162,0 1-90,-102-10 300,29 7 121,70 6-257,44 1-301,1 0 0,0 0 0,0 0 0,0 0 0,0-1 0,-1 1 0,1 0 0,0 0 0,0-1 0,0 1-1,0-1 1,0 1 0,0-1 0,0 1 0,0-1 0,0 1 0,0-1 0,0 0 0,0 0 0,0 0 0,1 1 0,-1-1 0,0 0 0,0-2 0,1 3-22,-1 0 1,1 0 0,0 0 0,0 0-1,0 0 1,0-1 0,0 1-1,0 0 1,0 0 0,0 0-1,0 0 1,0 0 0,0-1 0,0 1-1,0 0 1,0 0 0,0 0-1,0 0 1,0 0 0,0-1-1,0 1 1,0 0 0,0 0-1,1 0 1,-1 0 0,0 0 0,0-1-1,0 1 1,0 0 0,0 0-1,0 0 1,0 0 0,0 0-1,0 0 1,1 0 0,-1 0 0,0 0-1,0-1 1,0 1 0,8-7 83,0-1 0,1 1 1,13-8-1,-6 6 83,95-45 73,-106 51-209,0 1 0,0 0 1,1 1-1,8-3 0,103-24 150,24-1-140,-122 25-23,23-2 0,118-8 28,10 6-28,-148 7 10,26 3 0,314 30 72,-289-22-4,294 50 54,-298-46-8,248 53 53,-303-63-154,28 2 1,83 5 50,-12-7-54,-104-4-4,0 0 0,13-2 0,60-10 80,-12-7-85,-70 19-35,23-7 55,-13 4-33,1 0-9,0 0 1,-1 0-1,1-1 0,-1-1 1,12-7-1,-9 3 14,-13 8-27,1 1 1,-1-1-1,0 1 1,1-1-1,-1 1 0,0-1 1,1 1-1,-1-1 0,0 1 1,0-1-1,0 0 1,0 1-1,0-1 0,0 1 1,0-1-1,0 0 1,1-1-3,-1 1 2,0 1 1,0 0-1,0 0 0,0 0 0,0 0 1,0 0-1,0 0 0,0 0 1,0-1-1,0 1 0,0 0 1,0 0-1,0 0 0,0 0 0,0 0 1,0 0-1,0-1 0,0 1 1,0 0-1,0 0 0,-1 0 1,1 0-1,0 0 0,0 0 0,0 0 1,0 0-1,0-1 0,0 1 1,0 0-1,0 0 0,0 0 1,0 0-1,-1 0 0,1 0 1,0 0-1,0 0 0,0 0 0,0 0 1,0 0-1,-17 0-58,-123 10-5,98-5-4,-92 16 1,-24 9 46,89-16-12,-115 26 4,-15 5 5,116-27-64,-349 64-37,346-70 26,-336 25-21,348-34 94,-81-3 3,18-8 17,92 5 0,22 2 4,-19-2 6,-61-10-1,30-3 28,66 12 109,10 4-119,-3 0-12,18-1 19,1 2 33,63 6 3,23 3-40,-50-6 37,112 6 3,25 1-48,-113-8 5,328 6 24,-328-10 34,295-22 35,-308 18-20,77-12 3,-13-4-34,-82 14 158,165-14 72,-177 18-174,-20 3-70,13-1 10,-1 1 0,0 1 0,35 6 0,-23 2 65,-35-8-121,0 1 0,-1 0 1,1 0-1,-1 0 0,5 4 0,-7-5-4,-1-1 1,0 1-1,0 0 0,0 0 0,0 0 1,0 0-1,0 0 0,0 0 0,-1 0 0,1 0 1,1 2-1,-2-2-3,0 0 1,0-1-1,0 1 1,0 0-1,1-1 0,-1 1 1,0 0-1,0 0 1,0-1-1,-1 1 0,1 0 1,0-1-1,0 1 1,0 0-1,0 0 1,-1 0-1,-2 2-85,-7 1-31,-151 49-223,149-50 184,1 0 1,-16 2 0,-130 18-311,-26 1 185,100-17-664,-149 1 1,-23-5 706,105 0-2370,-142 4-7067,682-17 7271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5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 15416,'3'29'1897,"-3"-22"1890,0 23-3148,0-23-249,0 101 202,0-77-546,-3 168 41,2-148 68,-6 103 3,-3 21-98,7-106 80,-11 249 62,12-262-34,-7 205 152,3-98-48,5-134-200,1-29-92,0 0 0,0 0 0,0-1 1,0 1-1,0 0 0,0 0 0,0-1 0,0 1 1,0 0-1,0 0 0,0-1 0,0 1 1,0 0-1,0 0 0,0-1 0,0 1 1,0 0-1,0 0 0,0-1 0,0 1 1,0 0-1,1 0 0,-1 0 0,0-1 1,0 1-1,0 0 0,0 0 0,1 0 0,-1-1 1,0 1-1,0 0 0,0 0 0,0 0 1,1 0-1,-1 0 0,0 0 0,0-1 1,1 1-1,-1 0 0,0 0 0,0 0 1,1 0-1,-1 0 0,0 0 0,0 0 0,1 0 1,-1 0-1,0 0 0,0 0 0,0 0 1,1 0-1,-1 0 0,1 0 0,12 10-710,-6-4 644,12 8-686,-1-3 381,14 6-2612,-9-3-6955,-54-32 7477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7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781 11 12192,'-6'-1'2069,"9"-5"286,-3 5-2328,0 1 1,0 0 0,0 0 0,0 0-1,0 0 1,0 0 0,0 0 0,0 0-1,0-1 1,0 1 0,0 0 0,0 0-1,0 0 1,0 0 0,-1 0 0,1 0 0,0 0-1,0 0 1,0 0 0,0-1 0,0 1-1,0 0 1,0 0 0,0 0 0,0 0-1,0 0 1,0 0 0,0 0 0,0 0-1,-1 0 1,1 0 0,0 0 0,0 0 0,0 0-1,0 0 1,0-1 0,0 1 0,0 0-1,0 0 1,0 0 0,-1 0 0,1 0-1,0 0 1,0 0 0,0 0 0,0 0-1,0 0 1,0 0 0,0 0 0,-1 1 0,1-1-1,0 0 1,0 0 0,0 0 0,0 0-1,0 0 1,0 0 0,0 0 0,0 0-1,0 0 1,0 0 0,-1 0 0,1 1 8,0-1 0,-1 0 1,1 1-1,0-1 0,-1 0 1,1 1-1,0-1 0,-1 0 1,1 1-1,0-1 0,0 1 1,-1-1-1,1 1 0,0-1 1,0 1-1,-5 51 83,2-19-70,-1 0 1,-1 0-1,-10 33 0,-14 9 75,29-74-119,-1 0-1,1 0 0,0 0 1,-1 0-1,0 0 1,1 0-1,-1 0 1,0 0-1,1 0 1,-1 0-1,-1 1 0,-19 16 34,-32 21-1,51-37-29,0-1 0,-1 0 0,1 1-1,0-1 1,0 0 0,-5 1 0,-112 28 66,93-27-52,-118-6-78,114 2-376,-121 0-199,105 0-1953,-44 0-5992,210 3 6462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9.6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15064,'0'0'6871,"0"4"-6851,1 20-16,0 19-4,3 33 0,2 328-66,-11-328 30,-1 68-162,7-109 140,-1 84-592,4-70-180,-4-49 828,13-22 722,-10 15-685,10-15 26,70-106 174,-63 99-103,30-60 0,-25 44-120,-15 28 5,15-34-1,-20 42 66,38-60 40,-39 61-72,12-17 72,30-39 0,-8 14-60,77-96 188,-107 138-213,0 0 1,0 1 0,13-9 0,0 0 207,-18 14-188,-1-1 0,1 1 0,-1-1 1,1 0-1,-1 1 0,3-5 0,7-9 69,-1 2-10,-11 14-116,0-1 1,1 1 0,-1 0 0,0-1 0,0 1-1,1-1 1,-1 0 0,0 1 0,0-1-1,0 1 1,1-1 0,-1 1 0,0-1 0,0 1-1,0-1 1,0 1 0,0-1 0,0 0 0,0 1-1,0-1 1,-1 1 0,1-1 0,0 1-1,0-1 1,0 1 0,-1-1 0,1 0 0,-2 3-13,-1 4 3,1-1 1,-1-1 0,0 1 0,0 0-1,0-1 1,-4 5 0,-46 55-60,40-50-32,-64 55-21,59-56 114,-36 21 5,-1-3-1,-80 34 0,100-51 13,27-11 0,-1-1 0,0 0 0,0 0 0,0-1 0,0-1 0,-12 1 0,10-2 81,11 1 164,6 5 319,14 1-502,0 0 0,0 2 0,-1 1 0,0 0 0,0 2-1,-1 0 1,-1 1 0,0 0 0,17 17 0,15 19 1,27 23 50,-71-67-63,-1 0 0,1 0 1,-1 0-1,7 9 0,-1-1-14,0-1-21,18 23 80,-19-22-100,14 17 188,31 54 1,-52-78-271,1-1-147,0 0 0,-1 1 0,0-1 1,0 1-1,0-1 0,2 10 0,2-14-1912,9 1 1556,0 1 0,0 1 0,20 5 0,-19-4 478,9 1-2402,23 5-6632,-112-23 6867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0.7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5 289 14792,'3'16'1676,"-4"-16"-1607,1 0 0,0 0 0,0 0 0,0 0 0,0 0 0,0 0 0,0 0-1,0 0 1,0 0 0,0 0 0,-1 0 0,1 0 0,0 0 0,0 0 0,0 0 0,0 0-1,0 0 1,0 0 0,0 0 0,-1 0 0,1 0 0,0 0 0,0 0 0,0 0 0,0 0-1,0 0 1,0 0 0,0 0 0,0 0 0,0 0 0,-1-1 275,1 1-275,0 0 0,0 0 0,0 0 0,0 0 0,0 0 0,-3-2 768,3 5-787,1 0 24,0 0-1,0 0 1,0 0 0,0 7 0,4 17-243,14 70-23,-15-75 158,22 94-8,-20-94 30,7 29 4,2 4 6,-7-27 213,0-1 0,13 27-1,-20-53-74,2-4 48,11-12 36,12-20-1,-13 16 56,76-127 98,-67 108-180,118-184 107,-113 182 42,-9 12-150,14-21 148,40-47 0,18-3 308,-89 97-632,4-3 26,1-1 0,-1 1 0,12-7 0,-16 11-54,1 0-1,0 0 1,0 0 0,0 1 0,0-1 0,0 1 0,0-1 0,0 1 0,0 0 0,0 0 0,-1 0 0,1 0 0,4 1 0,-4-1-83,-1 0 72,-1 0 1,0 0 0,0 0 0,0 0 0,1 0 0,-1 0-1,0 0 1,0 0 0,0 0 0,0 0 0,0 0 0,1 0-1,-1 0 1,0 1 0,0-1 0,0 0 0,0 0 0,0 0-1,1 0 1,-1 0 0,0 0 0,0 1 0,0-1 0,0 0-1,0 0 1,0 0 0,0 0 0,0 1 0,0-1 0,0 0-1,0 0 1,0 0 0,0 0 0,0 1 0,1-1-1,-1 0 1,-1 0 0,1 0 0,0 0 0,0 1 0,0-1-1,0 0 1,2 17-401,-1 0 0,-1 22 0,0-15-2622,1 18-7256,-3-99 7757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1.9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525 1 14168,'-4'4'1059,"-4"2"1545,8-7-1148,4 4-1582,20 30-140,1-4 206,11 13 48,20 47 24,-48-77 24,3 9 206,41 89 110,-43-86-66,22 102 121,-27-100-92,-5 98 117,1-121-383,-1 1 0,1 0 1,-1-1-1,-2 7 0,-43 105 269,45-112-303,-1 0 1,1-1-1,-1 0 0,1 1 1,-1-1-1,-2 3 1,-21 21 60,-37 29 0,61-54-65,-1 1-1,0-1 1,0 0 0,0 0 0,-1 0 0,1 0 0,-4 2-1,-9 2 34,-26 7-1,21-9-34,-22 1 1,39-4-9,-1 0 0,0 0 0,0 0 0,0-1 0,-5 0 0,-73-15 6,-7-8-27,82 22-15,0-1 0,-13-5 0,-122-67-172,119 60-218,8 3 205,1-2 0,-24-27 0,37 39 142,0 1 1,0 0 0,0 0-1,1-1 1,-1 1 0,0-1-1,1 1 1,-1 0 0,1-3-1,-4-12-190,2 0-1,0 0 0,0-23 1,2 36 195,0 1-1,0 0 1,1 0 0,-1 0 0,1 0 0,-1 0-1,1 0 1,0 0 0,2-3 0,34-73-655,16-12 536,-30 55-40,37-42 4,31-29-1791,49-64-7847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3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1159 65 15064,'-16'-4'797,"-1"0"1,1 1 0,-19 0 0,0 0 316,-44-7-21,-174-14 1002,59 18-1347,-45-1-623,176 7-416,-90 10 1,145-9 98,1 1 0,0 0-1,0 0 1,-9 4 0,9-3 26,6-3 143,1 0-1,0 0 1,0 0-1,-1 0 1,1 0-1,0 1 1,0-1 0,0 0-1,-1 0 1,1 0-1,0 0 1,0 0 0,0 0-1,-1 1 1,1-1-1,0 0 1,0 0-1,0 0 1,0 1 0,-1-1-1,1 0 1,0 0-1,0 0 1,0 1-1,0-1 1,0 0 0,0 0-1,0 1 1,0-1-1,0 0 1,0 0-1,0 1 1,0-1 0,0 0-1,0 0 1,0 1-1,-1 13-338,1 0 0,2 22 0,-2-35 345,0 0 1,0 0-1,1 0 0,-1 0 1,0 0-1,0 0 1,1-1-1,-1 1 1,0 0-1,1 0 0,-1 0 1,1 0-1,1 1 1,13 17-724,31 32 0,-34-40-371,56 64-10475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8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0 15512,'5'79'257,"-5"-58"1031,-10 107 356,7-100-1178,-22 108-90,19-110-1296,-22 80-250,28-105 1142,0 0 0,-1-1 1,1 1-1,0 0 0,0 0 1,-1-1-1,1 1 0,0 0 0,0 0 1,0 0-1,0-1 0,0 1 1,0 0-1,0 0 0,0-1 0,0 1 1,0 0-1,1 0 0,-1 1 1,3-3-86,8-13-1947,2 2-7906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1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14 14432,'-4'73'246,"3"-50"988,-9 149 401,6-124-853,-11 102 3,-4 24-540,10-101 195,-50 309 94,46-304-508,-59 301 17,58-312 10,-15 77 1,2-17 0,18-83 168,-21 120 94,26-141-88,-3 51 100,8-65-80,0-6-220,0 0 0,0 0 0,1-1 0,-1 1 0,1-1 0,0 0 0,0 1 0,0-1 0,0 0 0,0 0 0,4 3 0,6-2 140,101 5 85,-82-10-20,169-32 65,-151 24-212,242-45 58,-224 43 56,115-15 0,15-2-136,-113 19 58,375-38 64,-358 39-6,173-11 0,17 0-134,-168 13 2,200-6 4,17 2-35,-204 9 16,201-1 1,69 5-26,3 3-3,-69 1-12,-205-3-33,530 18-30,-537-15-44,480 32-27,-495-28 114,148 21 1,-16 5 19,-154-18 0,119 34 1,-15 4 19,-174-50 24,25 11-1,-46-17-36,139 61 74,-25 2-21,-114-63-53,38 24 193,41 29 1,-16-2-129,-42-34 68,27 27 59,-37-33-53,0 0 0,17 24 1,-41-48 40,-7-8-147,19 20-27,0 0-1,0 0 1,0 0-1,0 0 1,1 0 0,-1-1-1,1 1 1,-1 0 0,0 0-1,1 0 1,0-1 0,-1 0-1,-43-140 89,36 106-66,-12-66 4,-2-39-26,2-165-13,19 293 5,-1-53-45,-4-301-43,4 290-84,-25-311-60,18 311 100,9 77 134,-34-184-133,-8 3 72,42 181 61,-3-10-35,1-1 0,-2 1 1,1 0-1,-6-11 0,-55-106-138,-9 20 118,70 102 41,0 1 0,-1-1 0,1 1 0,-1 0 0,0 0 0,-9-6 0,-16-12-34,-39-24 1,33 28 25,-40-16 0,68 31-3,0 1 0,0-1 0,0 1 0,-15-2 0,-117-17-97,-11 13 78,83 7-56,-121 4 0,-15 6 58,112-3-70,-163 15 4,-21 5 65,156-12-62,-200 28 3,-18 4 69,193-25-32,-234 38 3,-18 7 52,235-38 16,-664 124 36,660-123 126,-639 95 81,651-105-36,-214 17 1,-51-7-172,48-22-42,95-15-112,275 8 112,-92-5-558,-86-9 3,39-4 360,50 7-2838,-101-7-7840,443 43 8176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3.2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14168,'3'16'403,"0"0"1,8 21 0,3 18 790,-2 28-39,11 58 854,-2-51-1320,1-147 11,13-29-553,-34 84-126,0-1 0,0 1 1,0 0-1,0 0 1,0 0-1,1 0 0,-1 0 1,4-2-1,3-6 36,19-23 58,-13 15-60,1 1-1,0 0 0,1 0 0,19-13 0,-30 26-38,1 0 0,-1 1 0,0 0 0,1 0-1,-1 0 1,1 1 0,0 0 0,0 0 0,0 0 0,0 1-1,0 0 1,0 0 0,0 0 0,0 1 0,1 0 0,-1 0-1,0 1 1,0 0 0,0 0 0,7 2 0,-6-1 2,0 1 0,-1 0 0,1 0 0,-1 1 0,1 0 0,-1 0 0,0 0 0,-1 1 0,1-1 0,-1 1 0,0 1 0,0-1 1,4 8-1,4 6 59,-1 1 1,16 36 0,-13-23 8,-12-28-68,1 1 1,-2 0-1,1 0 1,-1 0-1,0 1 1,0-1-1,0 0 1,-1 1 0,0-1-1,0 9 1,3-15-102,7-9-8,63-88-12,0 0 121,-51 70 18,-22 26-17,0-1 0,0 1 1,1 0-1,-1 0 0,0 0 1,1 0-1,-1 0 0,3-1 0,99-59 247,-100 59-219,1 0 1,-1 0 0,0 1 0,0 0 0,6-2-1,98-24 300,-83 23-291,-1 1 0,1 1 0,31 1 0,-34 2-11,-1 2-1,1 0 1,-1 1 0,0 1 0,0 1 0,0 1-1,-1 0 1,0 2 0,0 0 0,-1 1-1,32 24 1,-26-15 31,-1 1 0,-2 0 0,0 2 0,27 37 0,-20-18 251,4 7-3807,-5-6-8629,-64-98 9092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4.1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56 16671,'0'0'5842,"-5"-6"-5744,-1-1-168,-2-3 6,-6-6-3512,-1-1-6711,34 40 7777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1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1 13984,'-17'35'2294,"16"-35"-2213,1 1 0,0-1-1,-1 0 1,1 1 0,0-1 0,-1 1-1,1-1 1,0 0 0,-1 1 0,1-1 0,-1 0-1,1 0 1,0 1 0,-1-1 0,1 0-1,-1 0 1,1 0 0,-1 1 0,1-1-1,-2 0 1,1 0-55,0 1 0,0-1 0,-1 1-1,1-1 1,0 1 0,0-1 0,0 1 0,0 0-1,0 0 1,0-1 0,0 1 0,0 0 0,-1 1-1,-57 57 249,45-42-346,-64 96-12,75-108 81,0 0 0,0 0 1,0 1-1,-2 7 0,-42 105-10,-3 20 13,45-122 7,-7 29-1,-23 119 8,4 13 31,27-156 62,0 30 1,-5 130 110,8 4-136,4-113 104,-3-72-186,19 172 187,8-6-90,-27-166-97,13 61 300,23 69 0,4-13-218,-21-73 26,35 67 4,18 17-90,84 97-128,-125-187-426,125 128-231,-154-164 713,0 0 1,0 0-1,1 1 1,-1-2-1,1 1 0,-1 0 1,1 0-1,-1-1 0,1 1 1,0-1-1,0 0 0,3 1 1,-6-2 49,32 12-321,42 9 0,39-5 171,-113-16 150,16 1-719,0 2 1,19 4-1,95 22-7565,-304-67 6219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7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14792,'0'0'1384,"6"10"-231,16 30-797,-9-18 272,73 117 196,-61-98-496,54 92 4,31 58-266,101 204-50,-174-320 66,128 293 74,-158-354-89,-2 0 0,0 1 0,4 16 0,33 152 205,-13-1-200,-28-174-58,0 1 1,0-1 0,0 1-1,-1 0 1,-2 13 0,-19 121 77,11-104-81,-20 50 0,30-89-11,-3 7 4,0 1 0,0-1 0,-1 0 0,-7 11 0,-64 88 16,-16-13-70,91-93 50,-43 37-274,-81 61 1,-15-3 114,139-95 159,-81 58-2758,-77 59-6717,368-272 7133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8:23.9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9056,'0'0'0,"10"15"0,7 11 0,26 29-1600,17 20 1880,44 58-5472,-208-266 5192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70 476 14168,'3'5'1312,"33"67"170,-27-52-627,45 106 255,-42-94-708,48 158 90,-47-144-466,60 231 37,-61-222 92,30 182 63,-36-199-78,-5-32-117,15 117 168,-15-90-10,-2-27-135,-3-7 0,1-2-19,0-1 0,1 0 0,-1 0 0,1 0 0,-1-1 0,1 1 1,0 0-1,-2-10 0,1 7 1,-3-12 165,-13-45 1,-73-308-16,44 137-38,41 191 60,-21-207 55,27 239-218,0-26-1,15-205 91,-14 236-88,1 0-1,0 0 1,0 0 0,4-10-1,26-80 156,8 10-141,-38 84-46,0 0 1,1 0-1,0 1 0,-1-1 1,1 0-1,0 1 0,0-1 1,0 1-1,4-3 0,-6 5-7,65-60 74,11 11-45,-73 47-20,1 0 0,-1 0 0,1 0 1,-1 0-1,1 1 0,0 0 0,4-1 0,-8 2-9,90-20 74,8 12-37,-98 8-37,5 0 19,0 0 0,0 0 0,0 0 0,1 0-1,7 3 1,81 19 95,-2 13-73,-92-35-41,4 2 13,1 0 1,-1 0 0,0 0-1,0 1 1,0-1-1,4 5 1,-8-7-14,22 16 49,25 27 0,-27-21-22,19 28 0,-36-46-3,0-1 0,-1 1 0,1 0 0,-1 0 0,0 0 0,2 7 0,30 87 148,-12 10-98,-22-108-74,2 5 29,-2 0-1,1 0 1,-1 0 0,1 0-1,-1 0 1,-2 8-1,-11 92 172,5-66-185,-2 0 0,-2-1 0,-1 0 0,-2-1 0,-1-1 1,-35 56-1,42-78-10,-1-1 1,-1 0 0,0-1-1,0 0 1,-1 0 0,0-1 0,-1-1-1,-1 0 1,1-1 0,-2 0-1,1-1 1,-1-1 0,-19 7 0,7-5 1,0-2 1,-1-1-1,0-1 1,-1-1-1,1-1 1,-1-2 0,-47-4-1,37-1-17,2-2 0,-1-1 0,1-2 0,0-2 0,-36-15 0,54 16-344,-82-63-288,98 71 459,0 0 1,1 0 0,-1-1 0,1 1 0,-2-3-1,-16-21-496,-19-35 0,23 35-2009,-19-27-7364,81 123 7551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9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15512,'10'48'257,"-5"-28"1031,31 104 437,-25-86-850,24 92 3,5 21-630,-24-87 114,62 263 27,-64-264-634,45 228-183,-49-241-266,30 141-315,-32-161 124,37 87-225,-45-116 1097,0 0-1,0 0 1,1 0-1,-1-1 0,0 1 1,1 0-1,-1 0 1,1-1-1,-1 1 0,1 0 1,-1-1-1,1 1 1,-1 0-1,1-1 0,0 1 1,-1-1-1,1 1 0,1 0 1,-2-1 13,3 1-32,-1 1 0,1-1 0,0 1 0,0-1 1,0 0-1,0 0 0,6 0 0,12-3-348,-1-1-1273,-2 2-3290,28 4-1,-46-3 4918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7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662 218 14432,'-42'-18'290,"30"15"1165,-68-7 514,77 10-1787,0 0 1,0 0-1,0 0 0,1 0 0,-5 1 0,-117 25 1228,119-24-1288,0-1 0,0 1 0,-7 3 0,-130 73 475,115-60-564,-83 71 27,93-72 42,-1 8-24,-19 32 0,36-56-70,1-1 1,-1 1 0,1 0-1,0 0 1,-1 0 0,1-1 0,0 1-1,0 0 1,-1 0 0,1 0-1,0 0 1,0-1 0,0 1 0,0 0-1,0 0 1,0 1 0,1 5 29,-1 0 0,1 0 0,4 11 0,-2-10-18,0 0 0,9 14 0,-11-21-10,-1 0-1,1 0 1,-1 0 0,1 0 0,0 0 0,0-1 0,-1 1 0,1 0-1,0 0 1,0-1 0,0 1 0,0 0 0,-1-1 0,3 1 0,25 15 87,40 14 0,-65-29-88,0 0-1,-1-1 1,1 1 0,0 0-1,0-1 1,3 1-1,114 1 100,-117-2-82,0 0 0,0 0-1,0-1 1,-1 1 0,1-1 0,3-1-1,-1 1 6,12-4 25,1-1 0,-1-1 1,-1 0-1,31-19 0,-40 21-15,8-4 27,-1-1 0,0-1 0,14-13-1,12-16 189,-40 40-247,0 0 0,1-1 1,-1 1-1,0 0 0,0 0 0,1-1 0,-1 1 0,0 0 0,0 0 0,1-1 0,-1 1 0,0 0 0,1 0 1,-1 0-1,0 0 0,1 0 0,-1-1 0,0 1 0,1 0 0,-1 0 0,1 0 0,1 0 6,0 0 0,0 0-1,0 0 1,-1 0 0,1 1-1,0-1 1,0 0 0,0 1-1,0 0 1,0-1 0,-1 1-1,1 0 1,0 0 0,0 0-1,-1 0 1,2 1 0,-2-1-12,-1-1-1,1 1 1,-1-1 0,1 1 0,-1-1 0,1 1 0,-1-1 0,0 1 0,1 0 0,-1-1 0,0 1 0,0 0-1,1-1 1,-1 1 0,0 1 0,28 106 60,-22-76-28,13 69 3,2 17-32,-11-73-18,46 148-54,-55-189 20,0 1-1,1-1 1,0 0-1,-1 0 1,6 7 0,33 50-229,-28-46 218,19 18 1,-29-31 19,-1-1 1,1 1-1,0-1 1,0 1-1,-1-1 1,1 0-1,4 2 1,-6-3 36,7 4-72,0 0 0,1-1 0,12 4 0,-13-6 42,-1 0 0,1-1 0,-1 1 0,11-2 0,-16 1-12,1 0 1,-1 0-1,1 0 0,-1 0 0,1-1 0,-1 1 1,0-1-1,1 1 0,-1-1 0,3 0 0,-4 1 42,12-7-230,23-12 0,14-21-15,-45 37 92,0-1 0,-1 0 0,1 0 0,4-7 0,-8 11 153,68-93-762,5-22 390,-41 64-728,139-233-282,-137 225 1070,120-225-59,-128 235 366,78-129 82,-88 153 316,-15 24-361,15-19 241,22-22 0,-38 42-265,0 0-1,0 0 1,0 0 0,0 0 0,0 0-1,0 0 1,0 1 0,0-1 0,0 0-1,0 0 1,0 0 0,0 0 0,0 0 0,0 0-1,1 1 1,-1-1 0,0 0 0,0 0-1,0 0 1,0 0 0,0 0 0,0 0-1,0 0 1,0 0 0,1 0 0,-1 0-1,0 1 1,0-1 0,0 0 0,0 0 0,0 0-1,0 0 1,1 0 0,-1 0 0,0 0-1,0 0 1,0 0 0,0 0 0,0 0-1,0 0 1,1 0 0,-1 0 0,0 0-1,0 0 1,0 0 0,0 0 0,0 0 0,0-1-1,1 1 1,-1 0 0,0 0 0,0 0-1,0 0 1,0 0 0,0 0 0,0 0-1,0 0 1,0 0 0,0-1 0,1 1-1,-1 0 1,0 0 0,0 0 0,0 0 0,0 0-1,0 0 1,0-1 0,2 8 53,0 0 0,0 0 0,-1 0 0,0-1 0,0 1 0,-1 1 0,1-1 0,-2 0 0,1 0 0,-2 7 0,1-1-2,-6 51 250,-3-1 0,-26 94 0,-59 120 356,18-75-159,61-161-80,-30 76 1,-167 384 304,193-463-755,15-29 21,3-5-16,-1 1 0,0-1 1,0 0-1,-5 5 0,7-8 13,1-1 0,-1 1 0,1-1 0,-1 1-1,1-1 1,-1 1 0,0-1 0,1 0 0,-1 1 0,1-1 0,-1 0 0,0 1-1,1-1 1,-1 0 0,0 0 0,1 0 0,-1 1 0,0-1 0,1 0 0,-1 0-1,0 0 1,0 0 0,1 0 0,-1 0 0,0-1 0,1 1 0,-1 0 0,0 0-1,1 0 1,-1-1 0,0 1 0,1 0 0,-1-1 0,1 1 0,-1 0 0,0-1-1,1 1 1,-1-1 0,1 1 0,-1-1 0,1 1 0,-1-1 0,-3-7-42,-1-1 0,1 1 0,1-1 0,0 1 1,-3-15-1,4 17 24,-5-24-261,-18-82 3,-4-29 170,15 79-166,-25-103 3,-13-46 218,-24-71 44,24 88 6,28 108 57,16 56 210,-36-81 116,29 80 256,13 26-377,3 7-46,23 45 141,12 31-253,-17-41 58,39 69 3,97 160-82,20-3-68,-162-246-87,12 16-189,34 35-1,-56-66-143,1-6-100,50-70-588,-37 50-1528,16-20-7223,-77 102 7399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1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14 165 15240,'1'23'305,"-1"-22"-220,0 0-1,0-1 1,0 1 0,0-1 0,0 1 0,1-1 0,-1 1-1,0 0 1,0-1 0,0 1 0,1-1 0,-1 1-1,0-1 1,1 1 0,-1-1 0,0 0 0,1 1-1,48 62 1939,-36-50-1068,60 45 297,-55-48-744,29 13 4,12 0-410,-33-16-104,-1-2 0,41 3 0,-64-8-4,1 0 1,0 0 0,-1 0-1,1 0 1,4-1 0,8-2-10,-1 0 0,1-1 0,-1 0 0,20-9 0,-27 9 2,0 1-1,-1-1 1,0 0 0,1 0 0,-1-1 0,-1 1-1,1-1 1,-1-1 0,0 1 0,0-1-1,0 0 1,4-8 0,-5 6-5,0 0 0,-1 0 0,0 0 0,0-1 0,-1 1 0,0-1-1,-1 1 1,1-16 0,-2-1-8,-5-42-1,0 27-21,5 37 47,0 1 0,0 0 0,-1-1 0,1 1 0,-1 0 0,0 0 0,1-1 1,-1 1-1,-1-2 0,-4-4 8,-1 1 0,1 0 1,-1 1-1,0 0 0,-16-11 1,21 15 6,1 2 4,0-1-1,0 0 0,0 1 1,0-1-1,0 1 0,0-1 1,0 1-1,0-1 0,0 1 1,0 0-1,0 0 0,0-1 1,0 1-1,-2 0 0,-8-2 21,-1 1-1,1 1 0,-1 0 0,1 0 1,-1 1-1,1 1 0,-1 0 0,1 0 1,0 1-1,0 1 0,0 0 0,0 0 0,1 1 1,-14 8-1,5 1 15,1 0-1,0 1 1,-18 21-1,-33 46 130,65-77-125,0 1 0,-5 11 0,-38 76 116,25-48-105,2 2 0,3 0 0,-13 51 0,22-60 28,1-1 1,-2 52-1,11-52-5,-2-36-76,0 0 1,0 0 0,0 0 0,0 0-1,1 0 1,-1 0 0,0 0 0,1 0-1,-1 0 1,1 0 0,-1 0 0,1-1-1,0 2 1,4 7 54,1-1 0,11 12 0,-7-11-55,18 14 0,-26-21-20,0-1 0,0 0 0,0 0 0,0 0 0,0 0 0,0 0-1,0 0 1,0-1 0,0 1 0,5 0 0,88 20-60,-12-10-145,-1-3 0,1-4 0,0-4 0,94-11 0,-87-1-40,-52 4-527,170-55-322,-203 61 958,-1 1 0,1-1 0,0 1 0,0 0 0,9-1 0,148-3-928,-115 5-1384,49-4-6585,-224 9 6793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7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0 307 14792,'32'67'260,"39"85"3847,-12-37-2751,-49-95-816,0 2-177,32 59 172,-40-78-277,-4-9-158,-6-15-10,-10-21-26,11 21 64,-21-108 77,27 125-158,1-1 0,-1 1 0,1 0 0,0-7 0,10-131 302,-10 139-314,0 0 0,1 0 0,0 0 0,-1 0 0,1 0 0,0 0 0,1 0 0,1-3 0,-3 6-35,40-78 318,10-3-218,-50 81-100,1-3 17,1 1-1,0-1 0,0 0 1,0 1-1,0 0 0,0-1 1,1 1-1,-1 0 1,0 0-1,5-2 0,83-54 164,17 9-129,-98 45-27,0 1 1,16-5-1,82-16 50,3 11-145,-104 12-14,0 0-1,1 1 1,-1 0 0,9 1-1,-15-1 86,91 12-426,-7 9 208,-84-21 218,15 4-1626,21 3-1,69 12-9406,-244-44 8308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3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1794 13000,'-26'-94'1286,"21"80"-1047,4 10 41,1 8 752,0-3-1001,1 3 271,0 0 0,0 0 1,0-1-1,1 1 0,-1 0 0,1 0 0,0-1 1,0 0-1,3 4 0,-5-11 313,0-309 467,0 283-942,-3-55 0,1-44-95,-5-305 56,7 321-79,1 68 40,14-206 47,-9 172-8,5-157 621,-10 235-793,2-5 198,0 6-311,-1 5-478,10 63-228,-8-46-1952,3 18-6563,-16-94 7087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9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303 820 16136,'-20'44'276,"15"-30"1105,5-11-1043,-2 11 413,1 0 0,1 24-1,7 80 226,-3-86-734,22 171 35,-20-155-364,23 226-27,-28-258 88,1 18 0,-3 66-22,1-82 45,-1 1-1,-8 36 1,9-53 3,-1 0 0,1 0 0,-1 1 0,0-1 0,0 0 0,0 0 0,0 0 0,0 0 0,0 0 0,0-1 0,-1 1 0,1 0 0,0 0 0,-1-1 0,0 1 0,1-1 0,-1 1 0,0-1 0,0 0 0,-2 1 0,2-1 1,0 0 0,-1-1 0,1 0 0,0 1 0,-1-1 0,1 0 0,-1 0 0,1-1 0,0 1 0,-1 0 1,1-1-1,-4 0 0,-1-3 27,-2-7 10,-40-62 29,-7-33-16,51 96-5,0 0 1,1 0 0,-3-11-1,-39-125 141,2-20-134,40 150-26,0 0 1,-1-23-1,5 39-27,-19-181 85,8-9-53,11 190-32,-1-13 18,1 0 1,0 0-1,4-23 0,22-144 56,14 2-61,-40 178-13,2-10-1,1 0 0,0 0 0,0 0 0,7-13 0,58-111-1,13 15 1,-78 114 0,0 1 1,0 0-1,1 0 0,-1 0 0,1 0 1,0 1-1,0 0 0,4-3 0,-8 6 1,27-20-3,46-25 0,-54 36 3,0 0 0,1 2 0,0 0 0,28-5 0,-34 9 1,0 1-1,0 1 1,0 0 0,0 1 0,26 2 0,-22 2 6,1 0-1,25 10 1,-42-14-1,0 0 0,-1 1 0,1 0 0,0-1 0,-1 1-1,1 0 1,0 0 0,-1 0 0,1 0 0,-1 0 0,1 0 0,-1 1 0,0-1 0,1 0 0,0 3 0,9 8 18,0 1 1,-1 0 0,8 16-1,-7-7 9,15 43 0,-24-60 5,-1 0 0,1-1 0,-1 1 0,0 0 0,0 8 0,-1-13-38,5 94 232,-14 7-160,9-96-51,-1 1 0,0 0 1,0-1-1,-1 1 0,-3 8 1,-41 95 110,-17 4-115,63-113-17,-4 7-9,0-1 0,-1 1 0,0 0 0,-8 7 0,-75 78-33,-14-7-114,63-55-582,-137 88-266,148-103 390,24-13 519,-6 2-20,0 1 0,0-1 1,-1-1-1,1 0 0,-14 2 0,4 1-2454,-27 9-6988,109-36 7180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0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13272,'16'6'-37,"-11"-4"288,-1 0-1,1 0 1,-1 0-1,7 4 1,46 30 1110,-43-26-633,67 62 229,-62-53-562,85 99 127,-100-113-477,0 0-1,0 0 0,-1 1 0,5 8 1,56 104 180,4 21-94,-63-130-46,-1 0 0,0 1 1,0 0-1,2 10 0,-6-20-85,38 149 427,-6 9-259,-31-150-99,1 0 0,-1 1 0,0-1 0,-1 0-1,-1 13 1,-11 130 345,-18-1-290,28-142-83,0 0 0,-1 1 1,1-1-1,-6 10 0,8-18-41,-14 31 104,-24 37-1,23-46-79,-34 38 0,45-56-17,1-1-1,-1 1 1,0 0 0,-7 4-1,-3 2 5,0 0 1,-19 8-1,28-15-11,-1-1 1,0 1 0,0-1 0,-9 1 0,-29 9 41,36-9-28,0-1-1,-1 0 0,1-1 1,0 0-1,-15 0 0,23-1-8,0 0 0,0 1 0,-1-1 0,1 0 0,0 0 0,0 0-1,0 0 1,0 0 0,-1 0 0,1 0 0,0 0 0,0 0 0,0 0 0,0 0 0,0 0-1,-1 0 1,1-1 0,0 1 0,0 0 0,0 0 0,0 0 0,-1 0 0,1 0-1,0 0 1,0 0 0,0 0 0,0 0 0,0 0 0,0-1 0,0 1 0,-1 0-1,1 0 1,0 0 0,0 0 0,0 0 0,0-1 0,0 1 0,0 0 0,0 0-1,0 0 1,0-2 9,0 0-1,0 0 0,0 0 1,0 0-1,0 1 0,1-1 1,-1 0-1,1 0 0,-1 0 1,1 1-1,0-1 0,0 0 1,0 1-1,0-1 0,0 1 1,0-1-1,0 1 0,2-2 0,0-1 26,-2 3-10,0 0 0,0-1 0,0 1 0,0 0 1,0 0-1,0 0 0,0 0 0,2-1 0,94-58 333,-95 59-345,0 0 0,0 0 0,0 0 0,0 0 0,0 0 0,0 1 0,1-1 0,-1 1 0,0-1 0,0 1-1,1 0 1,2 0 0,99-7 203,21 6-144,-120 1-53,1 0 0,0 0 0,0 1 0,-1 0 1,1 0-1,9 3 0,-15-4-23,113 34 165,0 12-125,-105-43-29,1 1 0,15 10 0,-24-14-11,89 60 34,-7 6-94,-78-63 12,-1 0 0,1 0 1,-1 0-1,0 1 1,1 0-1,2 5 0,-6-9 48,53 80-333,-11 6 130,-42-86 203,14 33-678,37 105-153,-36-98-1782,16 43-7520,-73-193 7605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1.5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1 490 16408,'19'105'1366,"4"47"624,-19-123-1873,-1 9 811,5 88 4,9 242-308,-15-289-519,-1-63-64,5 61 295,-4-71-362,-1 1 1,-4-9-84,0-1 97,1 1 9,-3-15-84,-39-130-1,42 140 81,0 0 0,1 0 1,0 0-1,-1-10 0,-9-125-26,7 5 35,28-274 0,2 266 9,1 42 19,-26 97-2,1 0 0,0 0 0,0 1 0,5-10 0,42-75 112,6 8-81,-53 78-37,1 1 0,-1 0 0,1-1 0,0 1 0,0 0 1,6-4-1,59-44 136,-45 38-126,27-12 0,-47 24-14,0-1 0,-1 1 0,1 0 0,0 0 0,0 0 0,0 1 0,-1-1 0,5 0 0,9-1 37,0 1 0,19 1 0,-18 1-34,0 2 1,17 4-1,-34-7-21,2 0 14,0 1 0,0-1 0,0 1 0,0 0 0,0-1 0,0 1 0,0 0 0,0 0 0,0 0 1,2 3-1,-4-4-14,15 10 79,23 21 0,-27-19-70,0 1 0,-1 0 0,0 0 1,-2 1-1,1 0 0,-2 1 0,1 0 0,-2 0 0,0 0 0,4 20 0,-3-7 7,-2 1-1,0 0 1,-2 0-1,-1 45 1,-2-72-15,0 1 0,0-1 0,0 1 0,-1-1 0,1 1 0,-2 2 1,0 3-14,0 0-2,0 0 0,0 0-1,-1 0 1,-1-1 0,1 1 0,-1-1 0,0 1-1,-1-1 1,0-1 0,-6 8 0,0-1-185,-1-1 1,-1 0-1,0-1 1,-21 14 0,-38 19-764,51-31-2144,-23 13-7041,102-61 7649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1 18199,'13'3'214,"-10"-3"6,0 1-1,1 0 0,-1 0 0,0 0 1,0 1-1,1-1 0,2 3 0,118 76 4161,-8 5-4248,-27-24-524,-80-55 276,-1 0 0,12 10 0,-9-7 64,17 16-24,-21-16-104,-5-6 158,-1 0 0,1 0 0,-1 1 0,0-1 0,0 0-1,0 1 1,-1-1 0,1 1 0,-1 3 0,0-7 21,0 1 0,0-1 0,0 0 0,0 1 1,0-1-1,0 0 0,0 0 0,0 1 0,0-1 0,0 0 0,-1 1 0,1-1 1,0 0-1,0 0 0,0 1 0,0-1 0,-1 0 0,1 0 0,0 0 0,0 1 1,-1-1-1,1 0 0,0 0 0,0 0 0,0 0 0,-1 1 0,1-1 1,-1 0-1,-24 16-21,12-9 20,-18 5 0,-72 18 3,100-29 0,-18 5 7,-79 25 22,98-30-16,-1 0-1,1 0 0,0 0 1,-1 0-1,-3 2 0,-67 47 103,72-49-107,0 0-1,0-1 1,0 1-1,0 0 1,0 0-1,0 0 0,0 0 1,1 0-1,-1 0 1,0 0-1,0 1 1,-4 10 17,0-1 0,1 1 1,0 0-1,-2 13 1,6-24-25,0 0 0,0 0 0,0 0 0,0 0 0,0 1 0,0-1 0,0 0 0,0 0 0,0 0 0,1 0 0,-1 0 0,1 1 0,5 17 19,2-1-1,15 27 1,-11-28 125,64 76 58,-59-73-64,63 86 59,-78-103-173,1 1-1,-1-1 1,0 1 0,0 0 0,2 5 0,62 161 176,-65-167-196,0 0 0,0 0 0,0 0 0,0 0 0,0 1 0,-1-1 0,0 0 0,1 0 0,-1 4 0,0-7-6,0 26 30,-3 26 0,-13 26-19,16-78-11,0 2-1,-1 1 1,1-1 0,-1 0-1,0 0 1,0 0-1,0 0 1,0 0-1,0 0 1,0 0-1,0 0 1,-3 2 0,-6 10-1,-1-2 1,-17 17-1,11-15-55,-31 19 0,44-30-37,0-1 0,0 0 0,-1 0 0,1 0 0,-7 2 0,11-4 93,-94 30-555,-12-7 284,64-16-527,-167 22-190,146-21-1727,-62 10-7623,292-42 7762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 17207,'-25'15'319,"24"-15"-200,0 0 0,0 1 0,1-1-1,-1 1 1,0-1 0,1 1 0,-1-1 0,0 1-1,1-1 1,-1 1 0,1 0 0,-1-1 0,1 1 0,-1 0-1,1-1 1,-1 1 0,1 0 0,0 0 0,-1-1-1,1 1 1,0 0 0,0 0 0,-1 0 0,1 0-1,0-1 1,0 1 0,0 0 0,0 0 0,0 0 0,0 0-1,1 1 1,0 0-38,0 0-1,0 0 1,0 0-1,0 0 1,1 0-1,-1 0 1,4 3-1,-5-5-47,7 11 174,0-1 1,-1 1 0,0 0-1,0 0 1,-1 1-1,6 22 1,-7-22-213,3 11 431,26 116-181,19 177 0,-46-260-296,-4-28-196,-2 163-157,-1-158-134,1-30 384,0 70-279,-2-13-3154,1 4-6614,3-149 7703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59 179 16495,'11'-20'136,"-2"4"466,21-29 0,-1 10 1006,-26 32-1472,-1 1 0,0-1-1,0 1 1,1 0-1,-1 0 1,1 0-1,0 1 1,0-1 0,0 0-1,-1 1 1,5-1-1,7-3 387,17-4-1,-17 5-271,35-8 261,-42 10-500,-1 0 0,1 1 0,0 0 1,0 0-1,0 0 0,0 1 0,12 0 0,-8 1 1,5 0 30,77 22 43,-73-16 70,-1 1-98,0 1 1,0 2 0,29 20-1,-39-25-42,-1 0-1,-1 1 0,1 0 1,-1 0-1,0 1 0,-1 0 0,0 0 1,0 1-1,-1-1 0,9 19 1,-13-23-7,0 1 0,0-1 1,0 1-1,0-1 0,-1 1 1,0-1-1,0 1 0,0-1 0,-1 1 1,1-1-1,-1 1 0,-2 7 1,-1-1 11,0 0 0,-1 0 0,-8 13 0,8-16-5,-1 1 0,0-1 0,0-1 0,0 1 0,-1-1 0,0 0 0,-1-1 0,1 1 0,-1-1 0,0-1 0,-17 9 0,0-1 5,-1-1 1,0-2 0,0-1 0,-30 7 0,-47 4 110,81-17-115,0-1 0,0-2 0,-23-1 1,-35-9-251,-13-1-212,89 11 75,4 2-130,0-1 465,0 0 1,0 0 0,1 0 0,-1 0-1,0 0 1,1 0 0,-1 0-1,0 0 1,1 0 0,0 0 0,-1-1-1,1 1 1,-1 0 0,1 0-1,0-1 1,0 1 0,-1 0 0,1-1-1,0 1 1,0-1 0,1 2-1,2 0-468,-1 0-1,0 0 1,1 1-1,-1 0 0,3 3 1,10 10-9736,-37-38 7691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3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14344,'49'10'252,"-34"-6"1008,43 22 438,-57-25-1604,0-1-1,0 1 1,0 0-1,0-1 0,0 1 1,0 0-1,0-1 1,0 1-1,1 1 1,48 56 1119,-49-56-1151,1-1 0,-1 1 0,0 0 0,0 0 1,0 0-1,1 3 0,15 45 376,0 20-348,-12-28-66,0 60 0,-5-76 182,-13 198 653,12-212-551,1 26-1,0-23-215,0-12-30,0-1 1,1 1 0,-1 0 0,1 0-1,-1 0 1,1 0 0,0-1-1,0 1 1,0 0 0,2 3 0,-1-2 0,-2-4-31,1 1-1,-1 0 1,1-1-1,-1 1 1,1-1 0,-1 1-1,1 0 1,-1-1-1,1 1 1,-1-1 0,1 1-1,0-1 1,-1 0-1,1 1 1,0-1 0,-1 0-1,1 1 1,0-1-1,1 0 1,1 1 49,3 1 13,0 0 1,1-1-1,-1 0 0,1 0 0,-1-1 0,1 0 0,0 0 0,-1 0 0,1-1 0,6-2 1,-1 2-64,8-2 142,116-27 27,-105 22-238,125-30-150,-119 29-546,188-30-276,-156 28-2210,65-11-7700,-313 52 8223</inkml:trace>
  <inkml:trace contextRef="#ctx0" brushRef="#br0" timeOffset="1">1077 1002 18911,'-9'149'1064,"-6"27"0,-1 42-1064,-16 176-15567,64-788 15567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4.2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0 12824,'30'27'352,"-24"-23"1825,-4-4-1428,-2-4-156,-1 3-443,1 0-1,-1 0 1,0 0-1,1 1 0,-1-1 1,0 0-1,0 0 1,0 0-1,1 0 0,-1 1 1,0-1-1,0 0 0,0 1 1,0-1-1,0 1 1,0-1-1,0 1 0,-1 0 1,1-1-1,0 1 1,0 0-1,0 0 0,-2 0 1,1 0 193,0 6 120,-32 88 568,32-88-927,0 0 1,-1 12-1,-14 79 210,1 17-236,14-95-37,-1 20 0,-3 142 44,3 61-160,29 325-845,-12-453 643,-14-110 145,1 1-1,-1 0 1,1 0-1,1 0 1,-1-1 0,3 7-1,33 72-793,-25-63 804,22 29 0,-28-41-715,-1 0 0,10 19 0,34 64-8325,-115-213 6886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3.7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1916 21 14616,'-61'9'1720,"-22"6"233,-80 18 737,130-27-2108,-162 15 187,146-18-436,-97-1 1,-16-2-221,96-2 122,-266-27 71,269 22-204,-76-8 3,-8-4-82,33 2-18,42 3-96,49 11-367,18 2 361,-6 0-56,0 0 0,-1 0 0,-14 2-1,23 0-194,5 3-122,7 5 227,1 1 0,0-1 0,20 14 0,-24-18 192,17 13-2569,15 15-7180,-89-77 7362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0.6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1 151 11296,'0'0'6401,"1"-5"-6096,-1 0-254,1 2 4,-1 0 1,1 0-1,-1 1 0,1-1 0,0 0 0,1-3 0,20-37 384,-16 34-124,41-31 123,-47 39-409,1 0-1,1 0 0,-1 1 0,0-1 0,0 0 0,0 1 0,0-1 0,0 1 1,2-1-1,22-5 162,39-5 0,-62 10-170,0 1 1,0 0 0,0 0 0,0 0-1,0 0 1,0 0 0,0 1 0,2 0-1,100 27 216,-102-27-229,0 0 0,0 0 0,0 0 0,0 0-1,0 0 1,0 0 0,0 0 0,3 3 0,99 90 79,-100-90-78,-1 0 0,1 0 0,-1 0 0,4 8 0,47 76 32,1 13-14,-52-95-9,0 1 1,0-1-1,0 0 1,3 13 0,25 100 74,-8 31-72,-20-114-18,-3 59 1,-12 3-8,12-92-3,-1 0 0,-1-1 0,-2 11 0,4-16 8,-7 20-14,-13 25 0,13-33 1,0 0 0,-14 16 0,21-28 13,-1 1-21,0 1 1,-1 0-1,1 0 0,-1-1 1,0 1-1,1-1 0,-3 2 1,0-1-10,0 2 13,-1-1-1,1 0 1,-1 0 0,0 0-1,-1-1 1,1 0-1,0 0 1,-1 0-1,1-1 1,-1 1 0,1-1-1,-12 0 1,6-1 13,0 0-1,-1-1 1,1 0 0,0-1 0,0 0 0,0-1 0,0 0 0,-20-9-1,30 11 40,0 1-1,0-1 0,0 1 0,0-1 0,0 0 0,0 0 1,0 1-1,0-1 0,0 0 0,0 0 0,1 0 0,-1 0 1,0 0-1,1 0 0,-2-2 0,5 2 1,44-16 35,-33 15 52,76-2 48,-69 6-70,95 24 32,-91-18-72,98 43 24,-99-38-22,89 53 15,-93-52-84,-14-9-30,11 7-59,-2 1 0,1 0-1,-2 2 1,15 17 0,17 32-600,-41-53-258,-4-8 855,-1 1 0,1-1-1,-1 1 1,0-1-1,0 1 1,0-1-1,0 0 1,-1 1-1,1-1 1,-1 1 0,-1 3-1,1-6-97,1 0 0,-1 0 0,1 0 0,0 0 0,0 0-1,0 0 1,-1 0 0,1 0 0,0 0 0,0 0 0,1 1 0,-2 26-8524,2-65 6553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7.0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923 16 14168,'-46'-14'256,"33"12"1024,-71 2 413,82 0-1562,-1 0 0,0 1 0,0-1 0,1 1 0,-6 1 0,-123 46 887,126-46-945,1 0 0,-1 0 1,1 0-1,-7 6 0,-65 45 294,42-27-330,-31 30-1,-42 63-36,-2 26 0,72-86 9,2 1-1,-40 96 1,60-119 47,-18 67 0,29-85-32,1 0 1,0 0 0,1 0-1,1 1 1,2 25 0,1-30 29,6 24 1,-8-37-17,1 0-1,-1-1 1,1 1-1,0 0 1,-1 0-1,1 0 1,0-1 0,0 1-1,0 0 1,2 1-1,-3-3-37,12 18 207,16 17 0,24 16-61,-52-51-146,2 2 30,0 0-1,1 0 0,-1-1 0,0 1 0,1-1 1,-1 1-1,1-1 0,-1 0 0,1 0 0,3 1 1,-6-2-30,101 34 325,19-6-208,-104-25 13,19 1 0,-35-4-130,126 10 260,5-10-161,-81-2 136,187-28 55,-84 1-264,-142 27-29,-5 1-11,-1 0-1,0 0 1,0-1-1,-1 1 1,1-1-1,0 0 0,0 0 1,6-5-1,-10 7-4,0-1-1,0 0 0,0 0 0,0 1 1,-1-1-1,1 0 0,0 0 0,0 0 1,-1 0-1,1 0 0,0 0 1,-1-1-1,1 1 0,-1 0 0,0 0 1,1 0-1,-1 0 0,0-1 0,1-1 1,-2 3-50,1 0 0,0-1 0,0 1 0,0 0 1,0 0-1,-1-1 0,1 1 0,0 0 0,0 0 0,0 0 1,-1 0-1,1-1 0,0 1 0,0 0 0,-1 0 1,1 0-1,0 0 0,-1 0 0,1 0 0,0 0 0,0 0 1,-1 0-1,1 0 0,0 0 0,-1 0 0,1 0 0,0 0 1,-1 0-1,-5 0 70,2-1-2566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13720,'0'0'6801,"6"-1"-6736,0-1-52,-3 1 5,0 0 0,0 0 0,0 1 0,-1-1 0,1 1 0,0-1 0,6 1 0,64-1 137,-55 2-100,82 13 37,-79-10 16,74 24 30,-78-20-116,24 17 3,-30-17-23,-1 1 0,13 12 1,-15-12-2,-1 1-1,0 0 1,0 0 0,-1 0 0,8 19 0,-13-28-1,-1 0-1,1 0 1,-1 1-1,1-1 1,-1 0-1,0 1 1,0-1-1,1 0 1,-1 1-1,0 0 1,-1 14-8,0 0 0,0 0 0,-6 22 0,0-20-144,-47 76-58,41-77 52,-5 6 30,-2-2 0,-26 23 0,-23 12-186,50-42 214,0-1 80,13-9 19,5-3 2,0 0 0,0 0 0,-1 0 0,1 0 0,0-1 0,-1 1 0,1 0 0,-3 0 0,4-1 2,0 0 1,0 1-1,0-1 0,0 0 0,0 0 0,0 1 0,0-1 0,0 0 0,0 0 0,0 0 0,1 1 1,-1-1-1,0 0 0,0 0 0,0 0 0,0 1 0,0-1 0,0 0 0,1 0 0,-1 0 0,0 0 0,0 0 1,0 1-1,0-1 0,1 0 0,-1 0 0,0 0 0,7 3 60,-1 0 1,1 0-1,8 2 1,-3-1-59,27 9 29,-20-5 28,95 47 30,-90-40-26,92 72 34,-94-66 0,68 94 50,-88-112-129,0 0 0,0 0 0,-1 1 0,1-1 0,0 0 1,1 6-1,-3-9-21,26 83 152,-7 6-71,-19-86-53,1 0 1,-1 0-1,1 0 0,-1 0 0,0 1 1,0-1-1,0 0 0,-1 5 1,1-8-29,-3 22 129,-8 28 0,4-30-78,-12 27 0,18-45-34,0 0 1,1-1 0,-1 1-1,0 0 1,0-1-1,0 1 1,0-1 0,0 1-1,-1-1 1,1 1-1,0-1 1,-1 0 0,-1 1-1,3-2-17,-14 12 83,-1-1-1,-16 10 0,10-10-41,-31 11-1,52-22-40,-4 2 27,0-1 0,-1 1 0,1-1 0,-1 0 0,-5 1 0,10-2-27,-87 10 165,-5-9-141,61-3-71,28 2 17,-16-3-143,-1 0 1,0-1-1,1-1 0,-25-10 0,-31-19-797,73 33 823,0-1-1,0 1 1,0 0-1,0 0 0,0 0 1,-1 1-1,-2-2 0,0 1-24,1 0 238,-4 0-2761,-5-2-6448,31 7 6869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0 13000,'0'0'1280,"1"7"-214,0 1-902,0-3 11,0 0 0,-1 0 0,0 0 0,0 6 0,-2 26 673,-13 72 0,-8-3-616,8-5 680,15-100-859,0 0 0,0 1 0,0-1-1,0 0 1,0 0 0,0 0 0,0 1 0,1-1 0,-1 0 0,0 0 0,1 0 0,0 2 0,0 1 63,-1-3-78,1-1 0,-1 1 1,0-1-1,1 1 1,-1-1-1,0 1 0,1-1 1,-1 1-1,1-1 0,-1 1 1,1-1-1,-1 1 0,1-1 1,-1 0-1,1 1 1,0-1-1,0 1 0,1 0 52,6 3 128,1 0 0,-1-1 0,0 0 0,1 0 0,0-1 0,0 0 0,13 1 0,-10-1-33,34 5 214,70 10 213,-68-13-544,66 7-242,-73-3-492,60 16-2486,-93-24 2918,1-4-633,0 0-1,14-10 1,14-7-10746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2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 0 14792,'-20'74'289,"-23"87"3108,33-125-2364,-50 200 325,49-184-770,-15 81 4,0 26-474,9-27-118,6-40-82,9-62-332,8 78-250,-6-107 580,0 1 1,0-1-1,1 0 0,-1 0 0,0 1 0,1-1 0,-1 0 0,1 0 1,0 2-1,-1-3 48,1 3-47,0-1 0,0 0 0,1 0 0,-1 0 0,0-1 0,1 1 0,-1 0 0,1 0 0,0-1 0,-1 1 0,1-1 0,0 1 0,0-1 0,0 0 0,0 0 0,0 0 0,0 0 0,0 0 0,1 0 0,-1-1-1,0 1 1,4 0 0,-3-1-5,-1 1 0,1-1 0,-1 0 0,0 0 0,1 0 0,2 0-1,22-2-2455,-6 2-5489,-49 0 6036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2059 9 15240,'-7'-1'1486,"-148"-6"1076,95 7-1941,-525 17 1824,438-6-1922,-87 3-386,221-14-137,-33 0 4,-89 12 0,-228 69-2081,302-65 1753,37-10-570,-96 25-231,84-21-1243,-36 8-6304,168-43 6518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1957 1 15152,'-61'9'327,"-85"10"1419,67-11-595,-177 12 603,34-21-636,12-1-763,3 15 168,9 16-757,136-16-74,-68 23 1,63-12 23,39-13-708,-125 56-246,107-46-1140,-45 20-6357,213-95 6565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5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2422 1 15688,'-69'19'2015,"-77"5"1,-55 8-856,-57-2 0,-57 5-1160,-24-11-1400,-37-6 1400,-341 25-14831,1434-86 14831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4.7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5496 7 17031,'-6'0'1848,"-72"-6"228,74 5-1933,0 1-1,1 1 1,-1-1-1,1 0 1,-1 1-1,0 0 1,-3 1-1,-115 25 998,-29 10-790,138-35-229,2 2 0,-1 0 1,0 0-1,-13 8 0,-184 87 486,-23 25-474,232-124-133,-106 63 62,106-63-62,-300 192 65,-29 29-28,192-120 85,-212 179 3,-13 24-56,362-304-69,-141 128 222,141-128-222,-334 332 225,7 14-166,204-212 9,-162 185 4,17-9-31,168-196 92,-136 139 1,17-22-109,139-151-32,80-80 7,-180 169-6,17-27-168,163-142 174,-6 6-123,0-1 0,-1 1 1,0-1-1,0-1 0,0 1 0,-12 4 0,19-9 123,-38 18-430,-60 20 0,72-31 325,0-1 0,-47 3 1,73-9 104,-28 4-632,-21 9-2080,-107 34-8524,364-109 8463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5.2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18375,'140'79'332,"-129"-72"222,0 0-1,11 9 0,126 94 1107,27 25-1114,-90-66 522,169 137 4,33 30-743,-158-131 246,225 181 3,110 90-462,21 13-116,8 4 2,-41-36 3,-101-81-82,-220-173-317,166 135 1,-23-15 117,-173-140-709,133 112 3,-19-11 661,-83-73-2803,137 116-7492,-628-529 7994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8.7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990 1 14072,'-67'18'269,"-43"23"2662,93-35-2704,-8 6 715,-100 66 304,97-58-686,-132 116 119,129-107-646,-116 113 43,121-115 104,-81 101 39,88-103-206,-56 108 11,65-109 18,5-11-22,0 0-8,0 0 0,1 0 0,1 0 0,-4 22 0,4 29 25,5-52-2,26 54 21,-20-54-36,0 1 0,1-1 0,0 0 0,13 13 0,-13-16-14,6 5 14,72 50 7,-67-51-14,82 59 5,-82-56-10,74 82 10,-75-75 4,75 119 16,-79-116 2,0 8-1,12 35 0,-23-51 109,-4 0-84,0 0 0,-4 27 0,4-44-59,-1 0 0,1 1 0,0-1 0,-1 1 1,1-1-1,-1 0 0,0 1 0,0 1 0,-12 16 34,-21 26 0,22-34 69,-65 40 70,58-42 44,-88 21 94,85-26-88,-199 6 642,202-10-732,4-1-24,0 0 1,-23 4 0,37-3-109,0 0 0,1 0 1,-1 0-1,0 0 0,1 0 1,-1 0-1,0 0 0,0 1 1,1-1-1,-1 0 0,1 1 1,-1-1-1,0 0 0,1 1 1,-1-1-1,1 1 0,-1-1 1,1 1-1,-1-1 1,1 1-1,-1-1 0,1 1 1,-1-1-1,1 1 0,0 0 1,-1-1-1,1 1 0,0 0 1,0-1-1,0 1 0,-1 0 1,1-1-1,0 1 0,0 0 1,0 0-1,0-1 0,0 1 1,0 0-1,0-1 0,0 1 1,0 0-1,1-1 1,-1 1-1,0 0 0,1 1 1,0 0 6,-1 0 1,1 1-1,0-1 1,0 0-1,0 1 1,0-1-1,0 0 1,0 0-1,1 0 1,-1 0-1,1 0 1,0 0-1,-1 0 1,1-1-1,0 1 1,0-1-1,0 1 1,0-1 0,0 0-1,0 0 1,1 1-1,-1-2 1,0 1-1,1 0 1,-1 0-1,0-1 1,3 1-1,149 6 171,-80-5-172,94-2 31,-105 1-51,-15 1-21,-14-2-35,1 1 1,-1 2 0,0 1 0,48 14 0,-52-10 50,53 17-89,-71-21 79,-1 1-1,0 0 1,0 1-1,19 14 1,-4 1-3,-17-12-32,30 49-13,-38-57 68,0 0 0,-1 1 0,1-1 1,-1 0-1,1 0 0,-1 1 0,1-1 0,-1 3 1,6 32-20,-5-29 21,-1 0 1,0 0-1,0 0 0,-2 12 0,0-11 1,-1 0 0,1 0 0,-1-1 0,-6 12 0,0-3 0,-18 23 0,-1-5 5,-47 42 0,53-56 43,-96 87 48,43-43-48,64-52 0,0 3-2,-16 27 1,27-41-39,-1-1-1,1 1 1,0 0 0,0-1 0,-1 1-1,1-1 1,0 1 0,0 0-1,0-1 1,0 1 0,0 0 0,0-1-1,0 1 1,0 0 0,0-1 0,0 1-1,0 0 1,0-1 0,1 2 0,4 18 60,0 0 1,11 21 0,-16-39-62,1-1 0,0 1-1,0-1 1,0 1 0,0-1-1,0 0 1,0 1 0,0-1-1,0 0 1,0 0 0,2 2-1,-3-3-6,51 44 80,14 3-57,-34-28 10,53 29 1,27 6-28,136 42-108,-240-93 48,-3-2-81,-1 0 1,1 0-1,-1 1 0,7 2 1,-10-3 45,0-1 0,-1 0 0,1 0 0,0 1-88,-1-1 88,1 0 0,0 0 0,0 0 0,0 1 0,-1-1 0,1 0 0,0 0 0,0 0 1,-1 0-1,1 0 0,0 0 0,-1 0 0,1 0 0,0 0 0,0 0 0,-1 0 0,1 0 0,0 0 1,-1 0-1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0.1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767 3 13176,'86'-3'1822,"-92"6"-1281,-14 4-111,-186 45 964,92-24-60,102-25-1237,1 0 1,-1 2-1,1-1 0,-18 12 1,-28 22 178,45-29-287,-10 7 179,-84 66 49,87-67-162,-55 57 30,62-59-12,-27 43 91,32-44-79,0 0 0,1 0-1,-8 19 1,14-28-77,-1 1 0,0-1 0,0 0 0,1 0-1,0 0 1,0 0 0,0 1 0,0-1 0,0 0 0,1 5 0,0-6-2,2 5 56,2-1-53,0 0 0,1 0 1,-1-1-1,2 0 0,-1 0 1,0 0-1,1-1 0,0 0 1,13 6-1,24 7-6,-11-4 1,42 17 22,-32-11-6,8 6-16,-35-13-3,-1-1-1,0 2 0,21 22 1,-24-20 7,15 26 4,2 8-10,-23-34-1,0 0-1,-1 1 0,6 30 1,-9-29 5,-4 4 4,-6 37-1,7-57-2,1 1-1,0-1 1,-1 1 0,0-1-1,1 1 1,-1-1 0,-1 3-1,-47 63 89,36-55 60,-75 42 78,68-45-20,-93 26 82,92-29-102,-173 42 811,158-36-824,28-7 81,8-5-257,0 1 1,0-1-1,0 0 0,0 0 0,0 0 1,0 1-1,0-1 0,0 0 0,0 0 0,0 0 1,0 1-1,0-1 0,0 0 0,0 0 1,0 0-1,0 1 0,0-1 0,0 0 1,0 0-1,0 0 0,0 0 0,1 1 1,-1-1-1,0 0 0,0 0 0,0 0 0,0 0 1,0 1-1,15 6 55,3-1-54,55 9-9,43 13-57,-95-22-26,83 38-29,-84-34 56,67 48-24,-71-45 24,49 57-17,-56-55 52,10 23 3,-15-26 21,-1 0 0,4 13-1,-6-15 2,1 0 0,0 18 0,-3-17 1,0 0-1,-4 17 1,-1-6 2,-1-1 1,-15 32-1,12-34 19,-56 85 26,51-83 40,-61 83 53,61-82 14,-47 84 78,61-104-209,-1 0-1,1 0 1,0 0 0,0 0-1,1 0 1,-1 0 0,0 1 0,0 2-1,-5 34 118,0 40 0,6-75-123,0-1 0,0 1 0,0-1 1,1 1-1,0-1 0,1 4 1,21 78 113,10 10-67,-31-89-17,1 1 1,0 0-1,5 7 0,36 61 146,14 3-156,-36-55-78,0-1-1,48 37 1,-67-57-61,0 1 0,1-1 0,-1 0 0,1-1 0,5 3 1,-9-4 99,80 30-600,11-7 372,-55-14-316,125 36-134,-113-32-2098,50 15-7892,-228-65 8009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1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15152,'1'15'98,"-1"-2"741,6 25 1,13 67 1145,-14-78-972,25 127 315,-22-112-768,17 91 0,6 21-434,-18-94-60,17 83 1,5 26-54,-4-17-13,-9-34-41,-14-80-166,-5-23 17,26 137-1554,-28-154 563,2-10 783,4-26 93,3-42 98,-4 36-2125,4-35-6256,-24 185 6454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1.3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1346 0 14616,'-50'10'1992,"34"-8"-1323,7 0-259,1-1 0,-1-1 0,1 0 0,-15-1 0,5 0-81,-22 1 0,-17 2 83,-20 2-330,-89 22-78,135-18 18,-117 50 18,141-55-24,0 0 0,-10 7 0,-140 99 77,130-88 62,-61 59 63,75-65-78,-29 55 80,41-69-194,0 0 1,1 0-1,-1 1 0,1-1 0,0 0 0,-1 0 0,1 0 0,0 1 1,0 1-1,-1 12 86,1 0 0,3 22 0,2-23-26,5 3-45,1-1-1,14 16 1,-12-19 47,65 48 36,-60-48-58,82 61 25,-80-57-38,75 85 22,-93-99-67,0-1-1,0 1 1,0 0-1,0 0 1,0 0 0,2 5-1,60 150 77,-63-155-71,0 1-1,0-1 1,0 0-1,0 1 1,-1-1-1,1 0 1,-1 6-1,0-9-12,-1 75 100,-12-2-69,13-70-25,-1-1 0,1 0 0,-1 1 0,0-1 0,0 0 0,0 1-1,0-1 1,-2 3 0,-5 9 21,-15 18 0,14-22-12,-20 17 0,27-25 2,-1 0 0,0 0 0,0 0 0,1 0 0,-5 2 0,7-4-17,-69 33 105,-12-2-40,47-22 157,-128 15 83,133-23-132,-85-11 57,55 1-10,14-2 34,29 7-130,-49-11 443,65 15-566,0 0-1,0 0 1,0 0 0,0 0-1,0 0 1,0 0 0,0 0-1,0 0 1,0 0 0,0 0-1,0 0 1,0 0 0,0 0-1,0 0 1,0 0 0,0 1-1,0-1 1,0 0 0,0 0-1,0 0 1,0 0 0,0 0 0,0 0-1,0 0 1,0 0 0,0 0-1,0 0 1,0 0 0,0 0-1,0 0 1,0 0 0,0 0-1,0 0 1,0 0 0,0 0-1,0 0 1,0 0 0,0 0-1,0 0 1,9 5-187,16 8-199,-19-10 458,3 1-111,0 0-1,19 5 1,-16-5-21,-1 0 0,15 6 0,-20-7 30,128 63-227,-120-58 246,27 17-69,-3 2-27,37 34 0,-70-54 52,1 11 1,-6-16 52,0 0 0,0 0 0,0 0 0,0-1 0,0 1 1,0 0-1,0 0 0,-1 0 0,1 0 0,-1-1 0,0 3 0,-3 2 2,0 1-1,0-1 1,-1 0-1,0-1 1,0 1-1,-8 6 1,9-8 2,-10 7 30,-82 50 41,74-47 94,-87 60 65,107-73-218,0 1 0,0-1-1,0 1 1,0 0 0,0-1 0,0 1 0,0 0-1,-2 3 1,-76 113 192,79-116-184,0 1 1,-1-1-1,1 1 0,0 0 1,0-1-1,0 1 0,1 0 1,-1 0-1,0 4 0,-12 89 211,8 11-162,5-102-58,0 0 0,0-1 0,1 1 0,-1 0 1,1-1-1,0 1 0,0 0 0,2 4 1,39 115 117,20 7-91,-55-116-4,16 22-1,61 83 38,12-2-53,-87-108-10,0 1 1,14 10 0,85 73 26,4-10-84,-112-84 46,5 4-39,0 0 0,1 0 0,-1-1 0,1 0 0,0 0 0,8 2 1,105 37-230,3-19 81,-105-20-975,1 1 0,19 6 1,107 30-10780,-336-93 8989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6 257 14168,'0'0'6145,"-1"5"-6133,-3 14-3,3-7 26,15 125 45,-4-41-47,9 55 140,-2-24-34,-15-103-44,18 160 703,-20-181-737,1 0 0,-1 1 0,0-1-1,0 1 1,0-1 0,-1 1 0,1-1-1,-2 4 1,2-5-41,-1-1 45,0-5 25,-10-48 64,-36-205 44,39 187-168,6 36 50,0-65 0,2 10-35,4-1-1,20-119 1,-23 201-20,1-1 1,1 1 0,-1 1 0,2-1 0,-1 0-1,1 1 1,0-1 0,0 1 0,1 0 0,0 1-1,0-1 1,1 1 0,-1 0 0,13-10 0,-13 13-2,-1 0 0,1 0 1,0 0-1,0 1 0,0-1 0,0 1 1,1 1-1,-1-1 0,0 1 1,1-1-1,-1 2 0,1-1 0,0 1 1,-1-1-1,1 2 0,-1-1 1,1 0-1,-1 1 0,1 0 0,-1 1 1,11 3-1,18 11 75,-18-5 147,93 68 94,-103-74-266,0-1 0,8 10 0,140 148 240,-145-153-203,12 19 0,108 171 177,-108-161-200,59 125-15,-68-137-260,2 5 192,4 10-541,3 3-3049,5 9-8208,-60-124 8895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448 125 14880,'-33'10'306,"33"-10"-244,-1 1-1,1-1 0,-1 0 1,1 0-1,-1 0 0,1 0 1,-1 0-1,0 0 0,1 0 1,-1 1-1,1-2 0,-1 1 1,1 0-1,-1 0 0,1 0 1,-1 0-1,1 0 0,-1 0 0,1 0 1,-1-1-1,1 1 0,-1 0 1,1 0-1,-1-1 0,-77-43 1990,61 35-998,-76-22 333,91 30-1310,1 0-1,-1 1 1,0 0 0,0-1 0,0 1 0,0 0 0,-3 0-1,-83 9 663,87-9-734,0 0 0,-1 0 0,1 1 1,0-1-1,0 0 0,-1 1 0,1-1 1,0 1-1,0 0 0,-2 1 0,-10 7 16,1 1 0,1 1 0,-15 15 0,25-24-6,0-1-1,0 0 1,0 0-1,1 1 1,-1-1-1,0 1 1,0-1-1,0 3 1,-7 23 63,-5 38 0,12-63-74,1 0 0,0 1-1,0-1 1,0 0 0,0 1-1,0-1 1,2 4 0,34 130 43,-34-130-25,1 0-1,-1 1 0,5 6 1,43 75 64,12 5-57,-57-85-10,0 0 0,11 10 1,52 53 39,5-9-15,-69-59-12,0 0 0,0 0 0,0 0 0,9 4 0,-13-7-31,66 30 158,-1-12-84,-64-17-58,1-1-1,0 1 1,-1-1 0,1 1 0,-1-1 0,1 0 0,0 0 0,-1 0 0,1 0 0,-1 0-1,1-1 1,1 1 0,7-2 53,-1 0 0,19-7 0,-21 6-57,0-1 1,0 0-1,10-9 0,-15 13-9,-1-1 0,0 0 0,0 0 1,0-1-1,0 1 0,0 0 0,0 0 0,0 0 0,0-1 0,0 1 0,-1 0 0,2-3 0,28-59 37,-3-18-8,-27 81-32,2-5 25,0 0-1,-1 0 0,0-1 0,0-6 1,-1 12-25,6-78 125,-12-3-69,6 81-56,-3-26 155,2 16-105,0 1-28,0 0 0,-1-1 0,0 1 0,-1 0 0,0 1 0,0-1 0,-1 0 0,-7-12 0,-3 0-13,0 0 0,-1 1 1,-1 0-1,-1 2 0,-19-18 1,-24-7-1374,59 42 1256,0 0 0,0 0 0,0 0 0,0 0 0,1 0 0,-1 0 0,0 0 0,1 0 0,-1 0 0,0 0 0,1 0 0,0-1 0,-1 1 0,1 0 0,0 0 0,-1-2 0,1 1 21,0-4-140,17-48-2618,-1 2-10021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14968,'-3'27'1583,"3"24"180,1-36-868,17 84 278,-13-73-698,7 50 3,5 35-382,12 42-96,9 31 2,2 0 3,2-1-4,-4-23-1,-8-42-8,-19-75-32,-3-13-14,41 141-436,-23-90-202,-23-75-520,-1-6 795,0-4 86,-1-15 95,1 9 36,20-73-2139,-2 4-8161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984 59 14792,'-46'11'334,"33"-10"1339,-73-9 551,-100-16 856,106 13-2493,-21-2-470,-76-1-199,147 13-330,-92 5-268,101-1-274,11-1 515,-4 1 68,1 0 0,-1 0 0,1 2 0,-18 7 0,28-10 249,1-1 1,-1 1-1,1-1 1,-1 1-1,1 0 1,-1 0 0,1 0-1,0 0 1,-2 3-1,4-5 117,0 0-1,0 0 1,0 0-1,0 0 1,0 0-1,-1 0 1,1 0-1,0 0 1,0 0-1,0 0 1,0 0-1,0 0 1,0 0-1,0 0 1,0 1-1,0-1 1,0 0-1,0 0 1,0 0-1,0 0 1,0 0 0,0 0-1,0 0 1,0 0-1,0 0 1,0 0-1,0 0 1,0 1-1,0-1 1,0 0-1,0 0 1,0 0-1,0 0 1,0 0-1,0 0 1,0 0-1,0 0 1,1 0-1,-1 0 1,0 0-1,0 0 1,0 0-1,0 1 1,0-1-1,0 0 1,0 0-1,0 0 1,0 0 0,0 0-1,0 0 1,0 0-1,0 0 1,1 0-1,-1 0 1,0 0-1,0 0 1,0 0-1,0 0 1,0 0-1,0 0 1,0 0-1,0 0 1,6 2-182,1 0-1,-1 0 1,0-1 0,7 1 0,2 1-1242,36 8-8351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562 239 13536,'-9'-14'272,"8"10"-24,-1 1 0,0-1 1,0 1-1,-5-6 0,-29-35 1444,25 34-826,-65-49 257,59 48-708,-28-15 3,-10-1-334,38 21-84,-25-6 0,33 10 0,-1 0 0,0 1 0,-19-1 0,22 3 0,1 0 0,-1 0 0,0 0 0,1 1 0,0 0 0,-11 5 0,-23 15 3,38-21-2,1 0 0,0 0 1,-1-1-1,1 1 0,0 0 0,0 1 1,0-1-1,-1 0 0,1 0 0,-1 2 0,-14 22 27,-22 42-1,37-65 1,0 0-1,0 1 1,0-1 0,1 1-1,-1 0 1,0 4-1,-9 114 252,11-96-44,26 98 101,-27-120-295,1 0 0,0 0 1,1 0-1,-1 0 0,3 5 1,66 96 294,-68-101-312,0-1 0,0 0 0,0 0 0,0 0 0,0 0 0,3 2 0,22 14 86,42 22 0,-67-39-102,0 0 0,0 0 1,1-1-1,-1 1 0,0 0 1,0-1-1,3 1 0,16 1 22,1-2-1,34-2 0,-54 2-25,-1 0 0,1-1-1,0 1 1,-1 0 0,1-1-1,-1 1 1,1-1-1,-1 0 1,1 1 0,1-2-1,20-13 26,34-28 0,-56 42-23,1-1 0,0 1 0,-1-1 0,1 0 0,-1 1 0,0-1 0,2-2 0,47-90 74,-45 83-29,0 0 0,4-16 1,-6 16-33,9-43 264,-2 2 33,-10 52-303,0 0 0,0 0 0,0-1 0,0 1 0,0 0 0,0 0 0,0-1 0,0 1 0,0 0 0,0 0 0,0 0 0,0-1 1,0 1-1,0 0 0,1 0 0,-1-1 0,0 1 0,0 0 0,0 0 0,0 0 0,0 0 0,1-1 0,-1 1 0,0 0 0,0 0 0,0 0 1,1 0-1,-1-1 0,2 3 58,-2-2-61,3 8 124,-1 0 1,0 1-1,1 8 1,-2-14-151,0 12 49,0-8-2,-1 0 0,2 0 0,2 10 1,21 67 72,-18-64-168,1-1 1,13 24 0,-13-29-45,-8-12 23,1-1 1,0 1-1,0-1 0,0 1 0,0-1 0,0 0 0,3 3 1,14 13-419,26 18 0,-43-34 442,0 0 0,-1-1 0,1 1 0,0-1 0,0 1-1,0-1 1,0 0 0,0 1 0,-1-1 0,1 0 0,0 0-1,0 1 1,0-1 0,0 0 0,2 0 0,18 0-348,0-1 1,30-5-1,-48 6 370,-1 0-1,0-1 0,0 0 0,1 1 0,-1-1 1,4-2-1,98-62-2292,-100 63 2010,94-60-11297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12824,'5'8'883,"0"1"0,5 13 0,-5-12-211,-1 3 214,24 89 306,-21-76-550,29 132 186,-27-115-562,18 90 1,3 18-160,-18-89 159,51 252 77,-51-252-230,47 235 41,-48-244-68,44 164 8,-44-183-146,-10-30 22,58 139-590,-52-129 223,17 26 0,-24-39 346,1-1 0,-1 0 1,0 1-1,1-1 0,-1 0 1,0 1-1,1-1 0,-1 0 0,0 1 1,1-1-1,-1 0 0,1 0 1,-1 1-1,1-1 0,-1 0 1,1 0-1,-1 0 0,1 0 0,-1 1 1,0-1-1,1 0 0,-1 0 1,1 0-1,-1 0 0,1 0 1,-1 0-1,1-1 0,-1 1 0,1 0 1,-1 0-1,1 0 0,-1 0 1,1 0-1,-1-1 0,1 1 1,-1 0-1,1-1 0,-1 1-42,1 0 79,-1-1 3,1 1-1,-1 0 0,1-1 1,-1 1-1,1 0 0,-1-1 1,1 1-1,-1-1 0,1 1 1,-1-1-1,0 1 1,1-1-1,-1 1 0,1-2 1,7-11-321,40-64-2019,-3 6-7835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14344,'7'68'1825,"9"56"219,-10-86-978,14 86 1,4 24-742,-12-86 237,64 269 146,-59-261-562,76 295 36,-74-294-154,26 94 4,8 20-26,-2-22-6,-11-41-14,-24-79-58,-6-17 0,65 151-496,-69-167 365,9 20-436,32 46-1,-43-70 322,2 3 19,0-1 0,0 0 0,1-1 0,0 1 0,11 9 0,-15-15-6,-2-1 244,1 0-1,-1 1 0,1-1 1,-1 0-1,1 0 1,-1 0-1,1 0 1,0 0-1,-1 0 1,1-1-1,0 1 1,0-1-1,0 1 1,0-1-1,-1 1 1,1-1-1,0 0 1,0 0-1,4 0 1,66-17-2213,-5 1-7332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483 130 13808,'-30'28'280,"30"-28"-249,-1 0 0,1 1 0,0-1 0,0 0 0,0 0 0,-1 0 0,1 0 0,0 1 1,0-1-1,0 0 0,-1 0 0,1 0 0,0 0 0,0 0 0,-1 0 0,1 0 0,0 0 1,0 0-1,-1 0 0,1 0 0,0 0 0,0 0 0,-1 0 0,1 0 0,0 0 0,-1 0 1,1 0-1,0 0 0,0 0 0,0 0 0,-1 0 0,1 0 0,0 0 0,0-1 0,-1 1 1,1 0-1,0 0 0,0 0 0,0 0 0,-1-1 0,1 1 0,0 0 0,0 0 0,0-1 1,-25-17 887,-25-25 0,47 41-760,1-1-1,-1 1 1,1 0 0,-6-3-1,-18-11 220,0 1 0,-41-16 0,57 27-328,0 0 0,1 1 1,-1 1-1,-1-1 1,1 2-1,0-1 0,0 2 1,-1-1-1,1 1 0,0 1 1,0 0-1,-13 2 0,-8 9 14,30-12-67,0 1-1,1-1 1,-1 0 0,0 1-1,1-1 1,-1 1-1,1-1 1,-1 1-1,0-1 1,1 1-1,-1-1 1,1 1 0,-1-1-1,1 1 1,-1 0-1,1 0 1,-9 13-24,2 1 0,-12 30 1,15-26-46,-1 33 4,4-36 63,1 1 1,3 21-1,2-6 30,2 0-1,2 0 0,0 0 0,19 37 0,63 113 165,0-32 63,-75-129-124,62 63 86,-62-71 68,62 31 80,-76-44-352,-1 1 0,0-1 0,0 1 0,1-1 0,-1 1 0,0-1 0,0 0 0,1 0 0,1 0 0,10 0 16,-1-1 0,0 0 0,1-1 0,14-4 0,-26 6-23,0 0 0,0-1 1,0 1-1,0 0 0,0-1 1,0 1-1,0-1 0,0 1 1,0-1-1,-1 0 0,1 1 1,0-1-1,1-1 0,13-16 16,-1 1 1,19-32-1,-31 46-18,0-1 0,0 1 1,-1 0-1,2-7 0,16-54 6,-6-23-6,-8-88-3,-6 147-12,-5-6-51,-1 0 1,-14-40-1,21 74 47,0-1 0,0 1 1,0 0-1,0-1 0,0 1 0,-1 0 1,1 0-1,0-1 0,0 1 1,0 0-1,-1 0 0,1-1 0,0 1 1,0 0-1,0 0 0,-1 0 1,1-1-1,0 1 0,-1 0 0,1 0 1,-4-2-118,0 0 1,-1 1 0,1-1-1,0 1 1,0 0 0,-1 0-1,1 1 1,-1-1-1,1 1 1,-1 0 0,1 0-1,-9 2 1,3 0 138,-15 4-2499,0-2-6562,58-10 6799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20 13360,'-6'-19'1449,"22"85"160,9 28 59,-15-57-1557,-3-11 277,14 47 4,10 26-314,49 130-76,-65-190 6,-13-36-5,79 162 80,-74-153-60,0-1 0,0 0 0,13 15 0,-13-21 79,-5-5-95,-1 1 1,1-1-1,0 1 1,-1-1-1,1 0 1,-1 0-1,1 0 1,0 0 0,-1 0-1,1 0 1,-1 0-1,1 0 1,0-1-1,-1 1 1,1-1-1,2 0 1,-3 0-8,-1 1 0,0 0 1,1 0-1,-1-1 0,0 1 0,0 0 1,1 0-1,-1-1 0,0 1 0,0 0 1,1-1-1,-1 1 0,0 0 0,0-1 1,0 1-1,0-1 0,1 1 0,-1 0 1,0-1-1,0 1 0,0-1 0,0 1 1,0 0-1,0-1 0,0 0 0,12-99 7,-10 76-14,2-109-7,-4 106-18,5-35 4,2-6 22,-5 58 10,0 0 0,1 1 0,0-1 0,0 0-1,9-16 1,-12 25-1,0 1-1,0 0 1,0 0 0,0 0-1,0-1 1,1 1 0,-1 0-1,0 0 1,0 0-1,0-1 1,0 1 0,0 0-1,0 0 1,0 0 0,0 0-1,1 0 1,-1-1 0,0 1-1,0 0 1,0 0-1,0 0 1,1 0 0,-1 0-1,0 0 1,0 0 0,0-1-1,0 1 1,1 0-1,-1 0 1,0 0 0,0 0-1,0 0 1,1 0 0,-1 0-1,0 0 1,0 0 0,0 0-1,1 0 1,-1 0-1,0 0 1,0 0 0,1 1-1,3 0 14,-1 0-1,1 1 0,-1 0 0,1 0 1,-1 0-1,1 1 0,-1-1 0,0 1 0,0-1 1,0 1-1,2 4 0,6 7 218,51 105 74,-46-89-174,81 140 67,-77-141 0,58 63 56,-77-91-247,0 0 0,1 0 0,-1 0 0,0 0 0,0 0 0,1 0 0,-1 0-1,3 1 1,3 1 5,0-1 0,-1 0 0,1 0 0,0 0 0,0-1-1,0 0 1,12 0 0,-19-1-12,0 0 1,1 0-1,-1 0 1,1 0-1,-1 0 1,1-1-1,-1 1 1,1 0-1,-1 0 0,1 0 1,-1 0-1,0 0 1,1-1-1,-1 1 1,1 0-1,-1 0 1,0-1-1,1 1 0,-1 0 1,0-1-1,1 1 1,-1 0-1,0-1 1,1 1-1,-1 0 1,0-1-1,0 1 0,0-1 1,1 0-1,8-15 26,-1-1 0,0-1-1,8-30 1,-9 18 85,8-63 1,-4-13-88,-8 62-4,6-169 11,-8 173-18,-1-152-249,-3 124-212,1 61-1135,1 10 1262,0-2 213,1 1 86,-1-1 1,1 0-1,0 0 1,0 0 0,-1 0-1,1 0 1,0 0-1,0 1 1,0-1 0,0 0-1,1 0 1,-1 0-1,0 0 1,1 2-1,13 48-2419,0-5-8721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14344,'4'82'1601,"-2"19"203,-1-77-816,10 119 338,-7-105-646,9 79 0,0 16-498,-7-81 44,28 195 57,-27-200-228,32 173 9,-32-182-98,2 12 14,14 82-542,-10-49-1765,-13-83 2256,0 1-1,0-1 1,0 1-1,1-1 1,-1 0-1,0 1 1,0-1 0,0 1-1,0-1 1,0 1-1,0-1 1,0 0-1,0 1 1,-1-1 0,1 1-1,0-1 1,0 0-1,0 1 1,0-1-1,-1 1 1,1-1 0,0 1-1,-8-1-1080,8 0 1227,-2-3-380,-15-28-1950,2 3-7211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13720,'13'18'1508,"-10"-14"-913,-1 0 0,2 0 0,5 8-1,-4-7-210,-2-2-278,0 0 0,1 1 0,0-1-1,-1 0 1,1-1 0,0 1 0,0-1 0,6 3-1,22 9 249,13 4-284,4-4-70,5-4 0,2-5 0,2-6 0,-43 0 0,23-5 0,-26 3 0,-1 0 0,13-6 0,-17 6 1,-1 0-1,0-1 0,0 0 1,0 0-1,0-1 0,0 0 0,-1 0 1,5-6-1,-9 11 1,-1-1 0,1 1 0,-1-1-1,0 1 1,1-1 0,-1 0 0,1 1 0,-1-1 0,0 0-1,0 1 1,1-1 0,-1 0 0,0 1 0,0-1 0,0-1-1,1-10 12,0-1-1,-1 1 0,-1 0 0,-2-17 0,3 27 12,-1 0-1,1 1 0,-1-1 0,1 0 1,-1 1-1,0-1 0,1 0 0,-3-1 0,-58-86 281,60 87-264,-1 0 0,0 0 1,1 0-1,-1 0 0,0 1 0,0-1 0,-3-1 0,-105-60 372,106 61-376,1 1-1,-1-1 1,0 1 0,-5-2-1,-107-17 222,114 20-234,0 0 0,1 0 0,-1 0 0,1 0-1,-1 0 1,0 0 0,1 0 0,-1 0 0,0 1 0,-2 0-1,-6 2 59,0 0 0,-15 9 0,16-7-54,-1 2 0,-11 9 0,21-16-26,-2 1 14,1 0 1,0 1 0,0-1 0,0 0 0,-1 0-1,1 0 1,0 1 0,0-1 0,-1 3 0,-4 6 61,-9 22 0,11-19-38,-4 21 1,7-32-13,1 0 0,-1 0 0,1 0 0,0 0 0,0 0 0,0 0-1,0 0 1,1 3 0,25 115 270,-24-115-279,-1 0-1,1-1 0,0 1 0,4 5 1,42 74 68,11 8-52,-33-57 49,109 124 22,-108-132-98,90 70-19,-114-94-8,0-1 0,0 0 0,0 0 0,5 2 0,4 2-42,0-1 0,0-1 0,27 6 0,-27-10-589,-4-2 513,-1 0 0,1 0 0,-1-1 0,0 0 0,0-1 1,7-4-1,-13 8 64,0-1 0,0 0 0,-1 1 1,1-1-1,0 0 0,0 0 0,-1 0 1,1 1-1,0-1 0,-1 0 0,1 0 0,0-2 1,45-98-1142,-45 97 1170,0 1 1,1 0 0,-1 0-1,1 0 1,3-4 0,89-132-2455,-8 12-8393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8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10312,'17'58'232,"27"81"2303,-37-120-2330,6 19 695,31 80 0,7 18-606,-28-76 280,39 104-1,3 15-372,-38-101 234,45 130 3,2 14-252,-42-129 302,57 155 4,5 11-328,-58-159 162,120 364 120,-130-384-180,30 84 1,-12-24-178,-28-94 91,-7-20-88,9 23 106,27 55 0,-22-60 29,-20-40-219,0 1-1,0-1 1,0 1-1,1-1 1,4 5-1,-7-8-7,0-1 1,-1 1-1,1-1 0,-1 1 0,1-1 0,0 1 0,0-1 0,-1 0 0,1 1 0,0-1 1,-1 0-1,1 0 0,0 1 0,0-1 0,0 0 0,-1 0 0,1 0 0,0 0 0,0 0 1,0 0-1,-1 0 0,1 0 0,0-1 0,0 1 0,-1 0 0,2-1 0,0 0-1,-1 0 0,0 0 0,1 0-1,-1 0 1,0 0 0,0 0 0,0 0-1,2-2 1,-3 2-3,1 0 1,-1 1-1,1-1 0,-1 0 0,0 1 1,1-1-1,-1 1 0,0-1 0,0 1 1,1-1-1,-1 0 0,0 1 0,0-1 1,0 0-1,0 1 0,0-2 0,3-92-81,-6 68 20,-30-132-15,24 126 46,-51-109-10,48 119 24,-16-16 0,25 35 20,0 0 0,1 0 0,-2 0-1,1 0 1,0 1 0,0-1 0,-1 1-1,0 0 1,1 0 0,-8-2 0,-3 0 1,0 0 0,-1 1 0,1 1 0,-16 0 0,-50 0 4,74 2-3,3-1 0,0 1 1,0 0 0,0 0 0,0 1 0,0-1-1,0 1 1,0-1 0,0 1 0,-5 2 0,8-3-3,-80 33 32,1 11-22,79-44-10,-4 2 4,-1 1 0,1 0 0,0 0 0,-7 6 0,11-9-4,-57 58 20,8 7-8,49-65-12,-3 4 9,0 1-1,0-1 0,1 1 0,-2 4 1,4-9-9,-28 67 45,9 3 7,15-45 161,4-15-125,-1 0-35,0 1 0,1-1 1,0 1-1,1-1 1,0 0-1,1 1 1,0-1-1,6 18 0,41 79 311,-46-103-299,-1 0 0,1 0 0,5 6 0,43 49 195,11 0-173,-59-57-62,-1 1-1,1-1 1,0 0 0,0 0 0,0 0 0,4 2-1,6 2 6,0 0 0,0-1 0,0 0 0,1-1-1,0-1 1,-1 0 0,1-1 0,0 0 0,0-1-1,24-2 1,-28 0-14,0-1-1,-1-1 0,1 0 0,-1 0 0,0-1 1,0 0-1,0 0 0,0-1 0,-1 0 1,0-1-1,11-8 0,-9 2 18,-6 7-28,5-5-5,-1 0-1,-1-1 0,0 0 1,-1 0-1,6-15 1,-6 15-47,-2 3-34,-1 0 1,1-1 0,-1 1-1,0-1 1,1-9-1,-5 1-582,-2-6-12929,5 40 11032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6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13896,'0'0'1553,"1"5"-255,9 32-550,18 84 795,-18-55-1234,-4-22 313,20 117 3,6 37-442,-17-112 103,30 141 1,5 16-168,-26-141 187,46 164 1,8 11-206,-46-171 99,133 391 74,-135-407-106,34 113 4,-5-16-158,-39-123-114,26 67 0,-4-23-76,-16-40-3056,27 76-7355,-124-336 7979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7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238 1 11832,'-21'46'245,"17"-38"276,-1-6 185,-2-3-500,1 0 1,0-1-1,-1 1 1,1-1-1,0 0 1,0-1-1,-9-4 1,14 6-147,1 1 0,-1-1 0,0 1 0,0 0 0,1-1 0,-1 1 0,0 0 0,0-1 0,0 1 0,1 0 0,-1 0 0,0 0 0,0 0 0,-1 0 0,-64 2 1138,65-2-1155,0 0-1,0 0 0,0 0 1,1 1-1,-1-1 0,0 0 1,0 0-1,0 1 1,1-1-1,-1 0 0,0 1 1,0-1-1,0 1 0,-8 6 142,0 0 0,1 0-1,-14 16 1,21-22-176,1 0 0,-1-1 0,1 1 0,-1 0 1,1 0-1,-1 0 0,1 0 0,-1 0 0,1 0 0,0 0 0,0 0 0,-1-1 0,1 3 0,-2 15 47,0 1 0,2 38-1,4-36 86,34 85 48,-37-103-168,0 1 0,1-1 0,-1 0 0,4 4 0,64 76 122,-67-81-127,-1-1 1,1 1-1,0-1 0,0 1 1,0-1-1,3 2 1,12 6 29,0-1 0,30 9 1,-46-17-46,-1 1 0,1-1 1,-1 0-1,1 0 0,-1 0 0,1 0 1,0 1-1,-1-1 0,1 0 1,-1 0-1,1 0 0,0 0 0,-1 0 1,1-1-1,-1 1 0,1 0 0,-1 0 1,1 0-1,-1 0 0,1-1 1,0 1-1,-1 0 0,1-1 0,6-4 2,-1 1 0,0-1-1,0-1 1,0 1 0,-1-1-1,0 0 1,7-10 0,-11 15 0,-1 0 0,1 0 1,0 0-1,-1 0 0,1-1 1,-1 1-1,1 0 0,-1 0 1,0-1-1,1 1 0,-1-3 1,2-25 17,-2-51 1,-2 59-8,1 19-11,-3-20 12,-1 1-1,0 0 1,-11-23-1,-12-18 19,28 62-33,0-1 0,0 1-1,0 0 1,0-1-1,-1 1 1,1 0 0,0-1-1,0 1 1,0 0 0,0 0-1,-1-1 1,1 1-1,0 0 1,0 0 0,-1-1-1,1 1 1,0 0 0,-1 0-1,1-1 1,0 1-1,-1 0 1,1 0 0,0 0-1,-1 0 1,1 0-1,0 0 1,-1-1 0,-3 1-11,1-1 0,-1 1 0,0 0 0,1 0 0,-1 0 0,1 1 0,-1-1 1,0 1-1,1 0 0,-1 0 0,1 0 0,-4 2 0,6-3-289,-1 1 1,1-1-1,-1 1 0,1-1 0,0 1 1,-1-1-1,1 0 0,-4 0 0,-25 3-8825,70-7 6873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7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297 1259 12464,'1'168'300,"-1"-125"1201,-5 77 4,0 17-991,2-88 545,1-14-505,-13 152 868,-1-96-692,14-86-676,-2-8 20,-2-4-55,-1-1 1,1 0-1,0 0 1,1 0-1,0-1 1,1 0-1,-4-9 1,3 8-11,2 4-2,1 0-1,0 1 1,0-1 0,-2-9-1,-29-115 28,-4-32-26,23 92-2,-15-115 1,-3-55-4,10 3 2,10 42 22,10 124 101,7-86 4,5 11-48,-9 139-36,-1 0 0,1 0 0,1-1 0,-1 1 0,4-7 0,-5 14-48,37-106 292,-23 78-238,21-34 1,-35 62-55,1-2 23,1-1 0,0 0 0,-1 1 1,1-1-1,0 1 0,0 0 0,1 0 0,-1 0 0,0 0 1,5-3-1,12-10 106,42-22 0,-36 25-80,43-13 0,-68 25-49,5-2 38,0 1 0,0-1 0,1 1 0,-1 0 0,8 0 0,-13 1-38,30-3 116,34 2 0,34 14-24,-98-13-92,6 1 45,-1 0 0,1 0 1,-1 0-1,10 5 0,66 30 182,-5 12-139,-72-46-45,1 1-1,-2 0 1,1 1 0,5 5-1,7 7 65,15 21 0,-20-21-77,13 26 0,-23-40-22,0 0 0,0 0 0,-1 0 0,1 0 0,0 0 0,-1 0 0,1 0 0,-1 0 0,1 0 0,-1 3 0,2 12 38,-1 34 0,-3-31-36,-8 30 1,10-50-11,0 3 2,-1 0 0,0 0-1,0 1 1,0-1 0,0 0 0,-1-1 0,-1 4 0,3-6-2,-11 21 9,-15 21 0,-24 17-7,45-55-7,1 1 1,-10 7-1,-115 75-121,103-71-426,-90 49-295,81-44-852,31-19 1563,0 0 0,0 0 0,0 0 0,-7 3 0,44-20-703,-18 7-996,31-15-10018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3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14072,'43'75'1625,"-42"-74"-1461,0 0 1,0 0 0,0 0-1,0 0 1,0 0-1,0 0 1,1 0-1,-1-1 1,0 1 0,0 0-1,1-1 1,-1 1-1,0-1 1,1 1 0,-1-1-1,1 1 1,2-1-1,1 1-134,20 5 216,-12 0 156,100 56 116,-85-44-526,0 1 1,27 26 0,-22-13 11,39 53 0,-68-81-3,-1 1 1,1 0 0,-1 0-1,4 9 1,49 104 10,4 20 10,-55-126 4,0 0-1,-1 0 0,3 17 1,34 154 79,-7 20-40,-34-203-65,9 81 222,-9-81-222,8 198 225,-10-1-166,2-184-42,-1 1 0,0-1 0,-4 15 0,-25 109 55,-11-21-40,40-113-24,0 1-1,0-1 1,-1 0 0,1 0 0,-1 0 0,0 0 0,0-1 0,0 1 0,0 0-1,-3 2 1,5-5-8,-10 11 22,-1 0 0,-1 0-1,-16 12 1,17-17-9,0 0-1,-1-1 1,1 0-1,-15 5 1,24-10 0,1 1 0,0-1 1,-1 1-1,1-1 0,-1 1 1,0-1-1,1 0 0,-1 0 1,1 0-1,-1 0 0,1 0 1,-1 0-1,0 0 0,1 0 1,-1-1-1,-1 1 0,-8-3 44,0 0 0,0 0-1,-21-10 1,21 7-48,0-1 0,1 0-1,0 0 1,0-1 0,0-1 0,1 0-1,1 0 1,-1-1 0,1 0 0,1 0 0,-11-19-1,7 3 20,0-1 0,2 0 0,1-1 0,-8-43 0,16 70-14,0 0-1,0 0 1,0 0-1,0 0 0,0 0 1,0 0-1,0 0 1,0 0-1,0 0 0,0 0 1,1 0-1,-1 0 1,0 0-1,1 0 0,-1 1 1,0-1-1,2-1 1,5-15 108,13-19 1,20-20-19,-40 56-104,2-3 31,-1 1-1,1 0 1,0 0-1,0 0 1,0 0-1,0 0 1,0 1-1,5-3 1,59-38 247,13 6-176,-79 36-102,3-2 28,1 1 0,0-1 1,-1 1-1,1 0 0,0 0 1,0 0-1,5 0 0,-9 1-28,97-8 227,8 10-138,-105-2-89,6 0 32,-1 0 0,1 1-1,-1 0 1,0 0-1,0 0 1,7 3 0,100 35 193,4 14-176,-110-50-45,1 0-1,-1 0 1,0 1-1,0 0 1,7 7 0,92 78 21,-5 15-40,-63-63-85,119 150-216,-152-186 176,-1-1 0,0 0 0,0 1 0,0 0 0,-1 0 0,3 8 0,-5-13 140,39 107-980,-14 5 751,-21-93-1101,9 29 0,25 83-8810,-89-306 7614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0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12 824 15064,'29'64'226,"-22"-43"909,33 128 389,-32-107-736,12 88 4,0 20-562,-13-91 132,23 214 83,-25-225-412,10 162 193,-13-196-147,3 65 288,-5-70-213,0-9-152,0 0-1,0 0 1,0 0-1,0 0 1,0 0 0,0-1-1,0 1 1,-1 0-1,1 0 1,0 0-1,0 0 1,0 0-1,0 0 1,0 0-1,0 0 1,0 0-1,0 0 1,0 0-1,0 0 1,0 0-1,0 0 1,0 0 0,0 0-1,0 0 1,0 0-1,0 0 1,0 0-1,0 0 1,0 0-1,0 0 1,-1 0-1,1 0 1,0 0-1,0 0 1,0 0-1,0 0 1,0 0-1,0 0 1,0 0-1,0 0 1,0 0 0,0 0-1,0 0 1,0 0-1,0 0 1,0 0-1,0 1 1,0-1-1,0 0 1,0 0-1,0 0 1,0 0-1,0 0 1,0 0-1,0 0 1,0 0-1,0 0 1,0 0-1,0 0 1,0 0 0,0 0-1,0 0 1,0 0-1,0 0 1,0 0-1,0 0 1,-5-12 285,-32-104 52,27 75-84,-18-99 3,-5-27-154,21 95 158,-39-313 91,44 307-180,-7-305 59,14 366-192,0 0 0,3-18 0,16-116 80,8 13-89,-26 131-26,0 1-1,1 1 1,0-1 0,0 0 0,0 0 0,4-6-1,10-20 13,22-32 0,-20 40-15,30-32 0,-48 56-2,2-3-1,0 1 0,0 0 0,1-1 0,-1 1 0,0 0 0,1 1 0,0-1 0,-1 0 0,1 1 0,0-1 0,5-1 0,24-11-3,48-14 0,51 2-12,-131 26 16,6-1-11,1 0 1,0 1-1,-1-1 1,1 1-1,0 0 1,6 2-1,118 15-62,4 21 52,-128-36 16,-1 0 0,1 0 0,-1 1 1,0 0-1,0 0 0,7 5 0,-13-8 5,112 76-33,-9 17 32,-99-89 5,1 1 0,0 0 0,-1 0 0,0 0 0,0 0 0,3 7 0,-7-12-4,61 109 32,-16 10-6,-45-119-26,2 4 12,-1 0-1,0 0 0,1 0 0,-2 1 1,1-1-1,0 0 0,-1 1 0,0 7 1,0 17 40,-7 51 1,0-49-39,-15 46 0,21-72-10,-1-1 0,0 0 0,1 1 1,-2-1-1,1 0 0,0 0 0,-6 7 0,8-11-4,-22 31 17,-29 31 0,-42 26-23,93-88 6,-4 4-8,-1 0-1,1 0 1,-1-1-1,0 1 0,0-1 1,-11 4-1,16-7 9,-123 54-60,-12-13-66,82-28-448,-70 8 1,2-8 334,121-13 239,-39 3-618,13-1 361,0-1 0,-32-3 0,29 2-2390,-38 1-7439,156-3 7573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21 18287,'0'0'5008,"9"-1"-4061,2-2-811,-1 1 10,-1 0 0,15-1-1,53-4 154,-55 5-611,-1 2-1,36 3 1,-40-1 205,5 0-420,104 25-173,-100-19 360,94 51-82,-117-58 409,0 1 1,0 0 0,0 0 0,0 0 0,3 4-1,84 88-80,-87-91 88,-1 0 0,1 1 0,-1-1 0,3 5 0,11 26-4,15 46 0,-30-77 16,0 0 0,0 0 0,-1 1 0,1-1 0,-1 5 0,1 52 38,-9 3 19,7-60-25,1 0 0,-1 0 1,0 1-1,0-1 0,0 0 0,-3 5 1,-34 66 238,-13 3-192,51-77-86,-3 5 36,-1 0 1,0 0 0,-7 7-1,-109 93 166,98-89-74,13-9-73,-7 5 25,-1-1-1,-31 15 1,38-21 8,0-1 0,-1 0 0,1-1 0,-1 0 0,0 0 0,0-1 0,-15 0 0,30 0-8,52 22 18,-39-16-90,97 60 13,-89-50 12,101 94 34,-122-109-45,0 1 0,-1-1 1,1 1-1,-1 1 0,4 6 0,-7-11-22,57 94 134,-3 15-78,-52-105-40,0 0 0,0 0 0,0 0 1,-1 0-1,0 0 0,0 1 1,0-1-1,0 7 0,8 95 131,-16 3-98,7-106-42,0-1 1,-1 1-1,1-1 0,0 1 0,-1-1 0,0 1 0,1-1 0,-1 1 1,0-1-1,0 0 0,0 1 0,-1-1 0,-2 4 0,-7 11 27,0-1-1,-23 24 0,16-23-26,0-2 0,-22 15 1,37-28-8,0 0 1,0 0 0,0 0 0,0 0 0,-1 0 0,1-1 0,0 0 0,-7 2 0,-16 5 5,-41 6 0,35-11-78,-37 0 0,69-3 72,-4 0-105,-1 0 0,0 0 0,1-1 1,-1 1-1,1-1 0,-8-2 0,12 3 105,-93-29-733,1-16 478,78 38-1323,-27-11-1,-69-26-9430,257 103 8284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4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0 505 11120,'8'5'323,"-4"-3"179,1 1 0,-1 0 0,0 1 1,0-1-1,6 6 0,-10-8-366,1 0-1,0 0 1,-1 0 0,1 0 0,-1 0 0,1 0 0,-1 1 0,1-1 0,-1 0 0,0 0 0,1 0 0,-1 1 0,0-1 0,0 2 0,0 0-9,0 0 0,1 1 0,-1-1 0,1 0 0,1 4 0,61 217 1006,-42-148-968,8 52 140,-22-95-54,11 84 383,-8-55-301,-10-61-141,-1-4-125,-4-8-13,-61-255 389,51 196-362,10 36 59,-5-67 0,2-11-52,10-208-1,-1 305-78,7-57 44,-6 60-27,1 1 0,0-1 0,6-17 1,-8 28-20,-1 0 1,1 0-1,-1 0 1,1 0-1,-1 0 1,1 0-1,-1 1 1,1-1 0,0 0-1,0 0 1,-1 0-1,1 1 1,0-1-1,0 0 1,0 1-1,0-1 1,0 1-1,0-1 1,0 1-1,0-1 1,0 1-1,0 0 1,0-1 0,0 1-1,0 0 1,0 0-1,1 0 1,-1 0-1,0 0 1,0 0-1,0 0 1,0 0-1,0 0 1,0 1-1,0-1 1,2 1 0,2 1 15,-1 0 1,1 0 0,-1 1 0,1 0-1,-1-1 1,6 6 0,-3-1 21,1 0 0,-1 0 0,-1 1 0,1 0 0,9 16 0,23 55 172,-32-65-175,39 94 102,-36-85 56,60 145 70,-54-130-266,-15-37-4,-1 0 0,1 0 1,-1 0-1,1 0 0,0 0 1,-1 0-1,1 0 0,0 0 1,0 0-1,0 0 0,0-1 1,0 1-1,-1 0 0,3 0 1,-2 0-1,0-1 0,-1 0-1,1 0 1,0 0 0,-1 0 0,1 0 0,0 0 0,0 0 0,-1 0 0,1 0 0,0 0 0,-1 0 0,1-1 0,0 1 0,-1 0 0,1-1 0,0 1 0,0 0-1,-1-1 1,0 1-1,0 0 1,1 0-1,-1 0 1,0-1-1,0 1 1,1 0-1,-1 0 1,0 0-1,0-1 1,0 1-1,0 0 1,1 0-1,-1-1 1,0 1 0,0 0-1,0-1 1,0 1-1,0 0 1,0 0-1,0-1 1,0 1-1,0 0 1,0-1-1,0 1 1,0-1-1,5-33-27,1-59-1,-4 50-16,11-177-79,-9 196 112,31-92 13,-34 113 8,0 1 0,0-1 0,1 0 0,-1 1-1,3-5 1,15-20 47,23-25-1,-41 51-38,0 0-1,-1 1 1,1-1 0,0 0 0,0 0 0,0 0-1,0 1 1,0-1 0,0 1 0,0-1-1,0 1 1,0-1 0,2 0 0,5-2 62,1 0 1,15-2-1,-14 4-47,-1 0 0,16 2 0,-24-1-19,0 0 0,0 0-1,0 0 1,-1 0 0,1 0-1,0 0 1,0 0 0,0 1 0,0-1-1,0 0 1,0 1 0,-1-1-1,1 1 1,0-1 0,0 0-1,0 1 1,-1 0 0,2 0 0,-2-1-13,10 8 81,0 1 1,10 9 0,20 32 11,-40-50-93,3 5 55,0 0 0,0-1 0,4 9 0,73 169 220,-67-145-222,45 150-411,-52-161 327,10 35-3830,-5-19-7302,-26-98 8409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9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267 1 15152,'-15'3'193,"8"-2"180,0 1 1,0 0 0,-8 4-1,-43 15 1522,57-21-1809,0 1 1,0-1-1,0 0 0,0 1 0,0-1 0,0 1 1,0 0-1,1-1 0,-1 1 0,0 0 1,-1 1-1,-58 65 1264,49-49-830,-38 94 115,47-108-621,1 0-1,0 0 1,-2 8 0,-14 114 80,15-103 26,9 68 35,-7-90-152,0 0 1,0-1-1,0 1 0,0 0 1,0 0-1,0-1 0,0 1 1,1 0-1,-1-1 0,0 1 1,1 0-1,-1-1 0,0 1 1,1 0-1,0 0 0,0 1 0,1-1 0,-1 1 0,1-1 0,-1 0 0,1 0 0,0 0 0,-1 1 0,1-1 0,0-1 0,0 1 0,0 0 0,0 0 0,0-1 0,-1 1 0,1-1 0,0 0 0,0 1 0,1-1 0,-1 0 0,3-1 0,-4 1-3,0 0-1,-1 0 1,1 0-1,0 0 1,-1 0-1,1 0 1,0-1 0,-1 1-1,1 0 1,0 0-1,-1-1 1,1 1 0,-1-1-1,1 1 1,0-1-1,15-13-9,-1 0 0,19-22 0,-19 18-102,62-88-31,-61 84 78,56-87-11,-59 90 64,13-22 4,2 4 8,-27 35 0,1 1 1,0-1 0,-1 0 0,1 0-1,0 1 1,0-1 0,0 1 0,0 0-1,0 0 1,0-1 0,0 1 0,1 0-1,-1 1 1,0-1 0,0 0-1,1 1 1,4-1 0,-7 1 0,0 0 0,1 0 0,-1 0 0,0 0 0,0 0 0,1 0 1,-1 0-1,0 0 0,0 0 0,1 0 0,-1 0 0,0 0 0,0 1 0,1-1 0,-1 0 0,0 0 0,0 0 0,0 0 0,1 0 1,-1 1-1,0-1 0,0 0 0,0 0 0,0 0 0,1 1 0,-1-1 0,0 0 0,0 0 0,0 1 0,0-1 0,6 10 8,-2-1 0,1 1 0,-1 0 0,5 18-1,12 66 42,-11-47-198,8 45-98,-14-77-252,28 48-314,-32-63 768,1 1 0,-1-1 1,0 1-1,0-1 0,0 0 1,0 1-1,1-1 0,-1 0 1,0 0-1,0 1 0,1-1 1,-1 0-1,0 1 0,0-1 1,1 0-1,-1 0 0,0 0 0,1 1 1,-1-1-1,1 0 0,-1 0 1,0 0-1,1 0 0,0 1 1,1-1-42,0 0-1,0 0 1,1 0 0,-1 0 0,0-1 0,1 1 0,-1-1-1,0 1 1,0-1 0,0 0 0,0 1 0,1-1 0,-1 0-1,0-1 1,2 0 0,4-6-200,4-12-796,16-38 1,-26 54 782,35-72-10308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9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864 10 12376,'-28'-3'771,"8"1"74,-51-3 952,52 5-889,-104 5 286,95-3-694,-45 4 0,-18 4-400,-92 17-828,163-24 339,-71 13-1229,80-13 1104,0 0 1,1 1 0,-1 0 0,1 0 0,0 1 0,-17 13 0,0 0-8007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3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31 558 13360,'10'20'158,"15"33"1540,15 38 371,-31-71-1001,28 84 360,-18-46-15,-9-25-1220,-9-28 129,-3-4-211,-2-6-24,1 0-46,-11-26 178,-35-86 1,46 110-199,0-1-1,-2-11 1,-55-206 104,56 211-8,-2-19 1,-21-186 204,26 210-262,0 1 0,1-14 0,18-123 187,-12 125-92,-4 14-133,0 1-1,1 0 1,0 0 0,0 0 0,1 0 0,-1 1 0,1-1 0,8-7 0,-11 12-20,-1-1 1,1 1-1,-1 0 0,1-1 1,-1 1-1,1 0 1,-1 0-1,1-1 0,-1 1 1,1 0-1,0 0 1,-1 0-1,2 0 0,3 0-48,1 0 0,-1 0 0,1 1-1,0-1 1,-1 1 0,0 1 0,1-1 0,-1 1-1,0 0 1,0 0 0,0 1 0,0-1-1,0 1 1,5 4 0,15 12-149,-16-14-445,14 0 234,20 5-2673,-13-3-7207,-70-17 7722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12728,'-4'28'151,"2"-12"445,0 23 1,2-38-445,0 4 714,1-7-351,0 1-113,0 3 144,15 36 686,-11-24-784,18 102 129,-17-78-404,11 86 1,1 26-73,-12-87 232,21 268 129,-25-270-156,-4 180 110,1-204-174,1 84 88,0-104-131,0-15-180,0 1 0,0-1 0,0 1 0,0-1 1,0 1-1,1-1 0,0 3 0,1 3 31,1-9-24,3-8-19,0 0 0,-1 0 0,0-1 0,4-10 0,16-47-12,-16 41 7,28-70-24,-28 78-90,46-74-66,-43 73-60,53-72-53,-52 76 246,17-15 3,6 0 34,-32 27 9,0 0-1,1 1 0,-1-1 0,1 1 1,0 0-1,0 1 0,-1-1 0,1 1 1,8-2-1,-13 3 1,0 0-1,1 0 1,-1 0 0,1 0 0,-1 0-1,1 0 1,-1 0 0,1 0-1,-1 0 1,0 0 0,1 0-1,-1 1 1,1-1 0,-1 0 0,1 0-1,-1 0 1,0 0 0,1 1-1,5 3 17,-1 0-1,0 0 1,0 0-1,0 1 0,0-1 1,-1 1-1,0 1 1,0-1-1,0 0 0,-1 1 1,0 0-1,4 8 1,12 37 323,21 46 49,-32-76-74,19 78 130,-21-80-132,6 12 50,1 0-1,27 46 0,-37-73-332,24 29 156,-22-26-89,1 0-30,2 2-56,-1-1 0,1 0 0,0 0 0,17 11 0,48 29-279,-51-34-3126,22 15-7979,-102-67 8567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1 413 16136,'0'0'1703,"6"7"-283,20 27-652,25 45-1,-13-4 195,-35-68-947,4 12 407,10 35 3,4 17-340,18 72-69,-13-41 88,-33-140 248,-2-21-310,6 31 4,-7-140 32,9 157-24,2-18 0,9-79 58,0 27-63,39-152 0,-36 187-1,-13 43-38,1 1-1,-1-1 0,1 1 1,0-1-1,0 1 0,0-1 1,0 1-1,1 0 0,-1 0 1,1-1-1,2-2 0,-3 5-7,-1-1 1,0 1-1,1 0 0,-1 0 0,0-1 0,1 1 1,-1 0-1,1 0 0,-1-1 0,1 1 0,-1 0 0,1 0 1,-1 0-1,1 0 0,-1 0 0,0 0 0,1 0 0,0 0 1,4 0 20,-1 0 1,1 1-1,-1-1 0,9 3 1,-6 3 31,42 58 35,-39-46 12,92 223 54,-100-237-154,4 15 6,2-1 0,9 19 0,-10-19-12,-7-18 4,0 0 0,0 0-1,0 0 1,0 0-1,0 0 1,0 0 0,0 0-1,0 0 1,0 0 0,0 0-1,0 0 1,0 0-1,0 0 1,0-1 0,1 1-1,-1 0 1,0 0 0,0 0-1,0 0 1,0 0-1,0 0 1,0 0 0,0 0-1,0 0 1,0 0 0,0 0-1,0 0 1,0 0-1,0 0 1,0 0 0,0 0-1,0 0 1,0 0 0,0 0-1,0 0 1,0 0-1,1 1 1,-1-1 0,0 0-1,0 0 1,0 0 0,0 0-1,0 0 1,0 0-1,0 0 1,0 0 0,0 0-1,0 0 1,0 0 0,2-3-15,1-1-9,0-1-1,0 0 1,0 0-1,0 0 1,-1 0 0,2-7-1,108-250-171,-88 210 185,33-52 0,-44 83 26,1 1-1,1 0 1,1 0-1,32-29 1,-48 49-3,0 0 1,1-1-1,-1 1 0,0 0 1,1-1-1,-1 1 0,1 0 1,-1 0-1,1-1 0,-1 1 1,1 0-1,-1 0 0,1 0 1,-1-1-1,1 1 1,-1 0-1,1 0 0,0 0 1,7 0 39,0 0 0,0 0 0,0 1 0,0 0 1,12 3-1,-19-3-45,0-1 1,-1 0-1,1 0 1,0 1-1,0-1 0,-1 0 1,1 1-1,0-1 1,-1 1-1,1-1 0,0 1 1,-1-1-1,1 1 1,-1 0-1,1-1 0,-1 1 1,2 0-1,17 26 81,23 39 0,-31-40-8,32 101-384,40 205 0,-76-285 91,-7-45 138,1-1 1,-1 1-1,0-1 0,0 0 1,1 1-1,-1-1 0,1 1 1,-1-1-1,3 3 0,5 10-236,2 1 0,18 20 0,-14-17-2500,14 20-7871,-65-89 8021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443 251 15240,'-5'0'384,"0"-1"0,0 0 0,0 0 0,0 0 0,0-1 0,-8-3 0,7 3-125,-23-11 185,28 13-381,0-1 0,0 1 0,0 0 0,0-1 0,1 1 0,-1 0-1,0 0 1,0-1 0,0 1 0,0 0 0,0 0 0,0 0 0,-1 1-1,-88 9 1089,87-10-1092,1 0 1,0 1-1,0-1 0,0 1 1,0 0-1,0 0 0,-3 1 1,-13 8 12,0 0-1,1 1 1,0 0 0,1 2 0,0 0 0,1 1 0,-21 25-1,24-24-71,1 1 0,1 1 0,0-1 0,1 2 0,-8 23 0,1 12 3,15-50-1,1-1-1,-1 0 1,1 0 0,-1 1-1,1-1 1,0 0 0,0 4-1,3 25 26,11 48 0,-14-77-9,0 0 1,1-1 0,-1 1-1,1 0 1,-1-1 0,1 1-1,0-1 1,0 1 0,2 2-1,8 10 44,1-1 0,0 0 0,17 12 0,-29-24-57,0-1 0,1 1 0,-1-1 1,1 1-1,0-1 0,-1 0 0,1 1 0,-1-1 0,1 0 0,0 0 0,-1 1 0,1-1 0,-1 0 0,1 0 0,0 0 0,-1 0 0,1 0 0,0 1 0,-1-1 0,1-1 0,0 1 1,-1 0-1,2 0 0,4-1 20,0 1 0,0-2 0,1 1 0,9-4 0,-7 0-1,1 0 0,14-10 0,-22 14 2,-1 0 0,1-1 0,0 1 0,-1 0 0,1-1 0,0 0 0,-1 1 1,2-4-1,11-13 93,10-19 0,11-32-44,-33 64-42,1-1 1,-1 1-1,2-12 0,39-186 151,-38 163-62,-1-143 27,-4 164-151,-2 0 1,0 1-1,-6-20 0,3 9-100,4 28-117,-1 3-76,-6 6 50,0 0 0,-11 18-1,8-12-2812,-9 11-7377,47-59 7857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0 636 16408,'14'7'203,"-7"-4"321,0 0 0,13 4 0,37 5 1451,-56-11-1932,-1-1 0,1 0 1,-1 0-1,1 0 0,-1 0 0,1 0 0,-1 0 1,1 0-1,-1 0 0,1 0 0,-1 0 0,1-1 0,-1 1 1,1 0-1,-1 0 0,1 0 0,-1-1 0,1 1 1,-1 0-1,1 0 0,-1-1 0,1 0 0,11-8 274,0-2 0,-1 1-1,13-18 1,-23 27-286,0 0 0,0 0 1,-1 0-1,1 0 0,0-1 0,0 1 1,-1 0-1,1-1 0,-1 1 0,1-1 0,-1-1 1,8-35 160,2-45 0,-11 56-544,-22-120-218,15 118-188,-38-111-308,31 99-1871,-12-44-6412,64 198 7052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100 598 15240,'3'13'177,"-1"-7"109,-1-1 0,0 0 0,0 1 0,0 8 0,7 83 1536,-6 1 431,-3-38-1584,0-17-189,-1-4-384,-1-31-96,3-8 0,0 0 0,0 0 0,0 0 0,0 0 0,-1 0 0,1 0 0,0 0 0,0 0 0,0 0 0,0 0 0,0 0 0,0 0 0,-1 0 0,1 0 0,0 0 0,0 0 0,0 0 0,0 0 0,0 0 0,-1 0 0,1 0 0,0 0 0,0 0 0,0 0 0,0 0 0,0 0 0,0-1 0,0 1 0,-1 0 0,1 0 0,0 0 0,0 0 0,0 0 0,0 0 0,-9-16-1,5 3-6,-19-110-25,18 86-88,-10-82 0,-1-22 64,10 86-102,-17-194-117,20 206-170,0-113-278,2 154 585,1-1 0,0 1 0,0 0 0,1 0 1,-1 0-1,1-4 0,0 2-106,-1 3 197,0 0 1,1 0-1,-1 0 1,0 0-1,0 0 0,1 0 1,-1 0-1,1 0 0,-1 0 1,1 0-1,-1 1 1,1-1-1,1-1 0,-2 1 34,1 1 0,-1 0 0,0 0 0,1 0 0,-1 0 0,0 0 0,1-1 0,-1 1 0,1 0 0,-1 0 0,1 0 0,-1 0 0,0 0 0,1 0 0,-1 0 0,1 0 0,-1 1 0,0-1 0,1 0 0,13 9-278,4 7-290,17 23 1,-23-25-648,48 51-9272</inkml:trace>
  <inkml:trace contextRef="#ctx0" brushRef="#br0" timeOffset="1">395 511 15152,'14'-2'326,"-11"2"-87,-1-1 1,1 1-1,0 0 0,0 0 0,0 0 1,4 1-1,43 6 1970,-38-3-1194,58 35 299,-54-28-852,26 22 3,10 9-372,33 23-118,-84-64 12,0 0 1,0 0-1,0-1 1,0 1-1,0 0 1,1-1-1,-1 1 1,0-1-1,1 1 1,1 0-1,0 0 0,-1 0 0,1-1 0,0 1 1,-1-1-1,1 0 0,0 0 0,-1 0 0,1 0 1,0 0-1,-1-1 0,1 1 0,0-1 0,3-1 1,-3 0-87,-2-6-34,-1-30-12,-7-46 0,1 53 65,-40-140-14,32 135 102,-78-150 53,90 183-32,0-1 1,0 1-1,0 0 0,0 0 1,0 0-1,-1 0 0,-4-4 1,-9-8 89,-24-19 0,25 24-75,-31-15 0,45 24-37,0 1 1,1-1-1,-1 1 0,0-1 0,1 1 0,-1 0 0,0-1 0,0 1 1,1 0-1,-1 0 0,0-1 0,0 1 0,0 0 0,1 0 0,-1 0 1,0 0-1,0 0 0,0 0 0,1 0 0,-1 0 0,0 1 0,0-1 1,0 0-1,1 0 0,-1 1 0,0-1 0,-1 1 0,-4 1 22,0 1-1,0 0 1,0 1 0,0-1-1,0 1 1,-5 5-1,3 0-3,-1 0 0,1 1 0,-8 14 0,14-22 0,1 0 0,0 0 0,-1 0 0,1 0 0,0 0 0,1 1 0,-1-1 0,0 0 0,0 1 0,1-1 0,-1 4 0,-13 93 275,11 19-178,2-112-84,1-1 0,1 0 1,-1 1-1,1-1 0,0 0 1,0 1-1,2 5 0,35 110 269,14 5-207,-52-126-100,4 9 48,0 0 1,1 0-1,7 11 0,-12-20-48,72 103 194,9-7-160,-81-96-34,3 3-2,-1 1 0,1-1 0,1 0-1,-1 0 1,0 0 0,1-1 0,-1 1-1,7 3 1,22 12-8,33 14 0,39 2-138,-99-33 45,0 1 1,0-1-1,0 0 0,0-1 0,1 1 0,8-1 0,111-4-617,7-15 455,-107 15-1290,28-1 1,100-8-9063,-358 30 7993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2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1 166 15328,'8'15'27,"-3"-7"444,-1 0 0,6 14-1,26 72 1125,-27-70-820,37 123 233,-36-115-640,36 137 77,-37-134-450,36 137 5,-38-145 6,-6-26-5,18 73 29,-23-116 225,1 17-227,-11-74 4,-2-28-22,9 75 12,-19-209 11,23 214-20,7-136 15,-4 179-15,1-1-1,-1 1 0,1-1 0,1-4 1,2-5 19,7-19 1,-10 32-32,-1-1-1,1 0 1,0 1 0,0-1 0,-1 0-1,1 1 1,0-1 0,1 1-1,-1 0 1,0-1 0,0 1-1,1 0 1,-1 0 0,0-1 0,1 1-1,-1 0 1,1 1 0,3-3-1,-4 3 0,1 0 0,0 0 0,0 0 0,-1 1 0,1-1 0,0 0 0,0 1 0,-1-1 0,1 1 0,0 0 0,-1-1 0,1 1 0,-1 0 0,1 0 0,-1 0 0,1 0 0,-1 0 0,0 0 0,3 3 0,6 6-1,13 18 0,-19-23-2,-1 0 0,1 0 0,2 6 0,42 78-5,14 41 6,-7-7 2,-6-10 0,-12-30 0,-31-70 0,13 24 0,-18-36 0,-1 0 0,1 0 0,0-1 0,-1 1 0,1 0 0,0 0 0,0-1 0,0 1 0,-1 0 0,1-1 0,0 1 0,2 0 0,-3-1 0,0 0 0,1 0 0,-1 0 0,0 0 0,1 0 0,-1 0 0,0 0 0,1 0 0,-1 0 0,0 0 0,1 0 0,-1 0 0,0 0 0,1 0 1,-1 0-1,0 0 0,1-1 0,-1 1 0,0 0 0,0 0 0,1 0 0,-1-1 0,0 1 0,1 0 0,0-2-3,0 1 0,0-1 0,0 1 0,-1-1 0,1 0 0,0 1 0,-1-1-1,2-2 1,-2 3-6,3-19-171,2-65 0,0-25 118,-2 66-72,27-171-22,-29 209 160,0 0 0,0 0 0,1 0 0,3-9 0,-5 15-4,33-84 20,5 8 46,-38 76-66,0-2 18,1 1 0,-1 0 0,1 0 0,0-1 0,-1 1 0,1 0 0,0 0 0,0 0 0,0 0 0,0-1 0,0 1 0,0 1 0,0-1 0,0 0 0,0 0 0,3-1 0,-4 2-18,5-3 51,1 0 1,0 0-1,0 0 0,1 1 0,7-3 0,-8 5-30,0-1 0,0 1 0,0 0 0,0 0 1,11 2-1,-16-1-5,0-1 0,0 0 1,0 0-1,0 0 1,1 1-1,-1-1 0,0 1 1,0-1-1,0 1 1,0-1-1,0 1 0,0 0 1,-1-1-1,1 1 1,0 0-1,0 0 0,0-1 1,-1 1-1,2 1 1,-2-2-17,15 16 166,23 27 0,15 40-34,-53-83-132,5 8 109,-1 0-1,7 15 1,31 85 218,-2 13-252,-26-75-27,36 160-107,-44-173-546,8 73-241,-14-105 829,0-1-1,0 0 0,0 1 0,0-1 1,0 0-1,0 1 0,0-1 1,0 0-1,0 1 0,0-1 0,0 0 1,0 1-1,0-1 0,0 0 1,0 1-1,0-1 0,0 0 0,0 1 1,0-1-1,0 0 0,1 0 1,-1 1-1,0-1 0,0 0 0,0 1 1,1-1-1,-1 0 0,0 0 1,0 0-1,1 1 0,-1-1 0,0 0 1,1 0-1,-1 1 0,3-1-19,-1 1 0,0 0-1,0-1 1,0 0 0,1 1-1,-1-1 1,0 0 0,0 0-1,1 0 1,-1-1 0,0 1-1,0-1 1,0 1 0,1-1-1,-1 1 1,0-1 0,0 0-1,0 0 1,0 0 0,3-3-1,-4 3-174,0 1 0,0-1-1,0 1 1,1-1-1,-1 1 1,0-1-1,0 1 1,0 0-1,0 0 1,1-1 0,0 1-1,27-4-9384,-67 10 7208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3.8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 1150 14256,'6'0'324,"-7"-2"457,-10-2 984,7 2-1468,-20-5 199,23 7-421,1 0-1,-1-1 1,0 1-1,0 0 0,0 0 1,1 0-1,-1 0 0,0 0 1,0 0-1,0 0 1,0 0-1,1 0 0,-2 1 1,-82 20 1297,83-21-1338,0 1 1,0-1-1,-1 0 1,1 1 0,0-1-1,0 1 1,0 0-1,0-1 1,0 1 0,0 0-1,1-1 1,-1 1-1,0 0 1,0 0 0,0 0-1,0 1 1,1-2-35,-13 14 296,-12 19 0,-10 26-148,35-59-148,-2 5 37,0-1 0,-1 1 0,-1 8 0,-16 57 115,6 6-75,14-76-77,-2 30 233,12 108 95,-7-115-88,15 65 79,-18-88-315,0 1 1,0-1-1,0 0 0,0 1 0,0-1 1,0 0-1,0 1 0,0-1 1,0 0-1,0 0 0,0 1 1,0-1-1,0 0 0,0 1 0,1-1 1,-1 0-1,0 0 0,0 1 1,0-1-1,0 0 0,1 0 0,-1 1 1,0-1-1,0 0 0,0 0 1,1 0-1,-1 0 0,0 1 1,1-1-1,-1 0 0,0 0 0,0 0 1,1 0-1,-1 0 0,1 0 1,1 1 5,0-1 0,1-1 1,-1 1-1,0 0 1,1-1-1,-1 1 0,0-1 1,0 1-1,1-1 0,-1 0 1,0 0-1,0 0 1,0-1-1,0 1 0,0 0 1,0-1-1,-1 1 1,3-3-1,-3 3-8,0 1 0,-1-1 0,1 0 0,0 1 0,-1-1 0,1 0 1,-1 0-1,1 1 0,-1-1 0,1 0 0,-1 0 0,0 0 0,1 0 0,-1 0 0,0-1 0,30-115 45,-25 85-14,4-59 1,-1-24-26,-5 49-3,3-34-48,-3 80-11,-3 21 49,0-1-1,0 0 1,0 0 0,0 0 0,0 0 0,0 0 0,0 0 0,0 0 0,1 0 0,-1 0 0,0 0 0,0 0 0,0 0 0,0 0 0,0 0 0,0 0-1,0 0 1,0 0 0,0 0 0,0 0 0,0 0 0,0 0 0,0 0 0,1 0 0,-1 0 0,0 0 0,0 0 0,0 0 0,0 0 0,0 0 0,0 0-1,0 0 1,0 0 0,0 0 0,0 0 0,0 0 0,0 0 0,0-1 0,0 1 0,0 0 0,0 0 0,1 0 0,-1 0 0,0 0 0,0 0 0,0 0 0,0 0-1,0 0 1,0 0 0,4 5-49,0 1 0,0 0 0,-1 0 0,1 0 0,2 8 0,-4-8 18,55 123-640,-47-105 336,45 81-156,-43-87 56,43 50-210,-55-67 599,1 0 0,0-1 0,-1 1 0,1 0 0,0-1 0,0 1 0,-1 0 0,1-1 0,0 1 0,0-1 0,2 1 0,2 1-65,1 0 0,0 0 0,0-1 0,0 1 0,1-2 0,-1 1 0,8-1 0,-2-2-876,7-9 464,-1 1 1,1-2 0,26-23 0,-24 19 511,1 0 0,26-14 1,-46 29 28,1-1-1,-1 1 1,1 0 0,0 0 0,0 1 0,0-1-1,-1 1 1,1-1 0,5 1 0,-2 3 495,-5-3-458,3 3 65,0 1 0,0-1-1,0 1 1,0 0-1,0 0 1,-1 0-1,0 0 1,1 1-1,-2-1 1,4 7-1,32 63 693,-29-55-390,-1 0-1,7 24 1,-5-13 128,8 23 104,-18-52-637,1-1-1,-1 0 0,0 0 1,0 0-1,0 1 1,0-1-1,0 0 1,0 0-1,0 0 1,0 1-1,0-1 1,0 0-1,0 0 1,0 0-1,0 1 1,0-1-1,0 0 1,0 0-1,0 1 1,0-1-1,0 0 1,0 0-1,0 0 1,0 1-1,-1-1 1,1 0-1,0 0 0,0 0 1,0 0-1,0 1 1,0-1-1,-1 0 1,1 0-1,0 0 1,0 0-1,0 0 1,0 0-1,-1 1 1,1-1-1,0 0 1,0 0-1,0 0 1,-1 0-1,1 0 1,0 0-1,0 0 1,0 0-1,-1 0 1,1 0-1,0 0 1,0 0-1,-1 0 0,1 0 1,0 0-1,0 0 1,0 0-1,-1 0 1,1 0-1,0 0 1,0 0-1,0-1 1,0 1-1,-1 0 1,1 0 0,-12-7 116,5-2 138,-15-28-56,-23-55-1,-12-49-88,30 74-26,19 46 38,-39-97 47,39 96-80,1 3-100,-41-124 552,48 142-547,-1 1-1,1-1 0,0 1 0,0-1 1,0 1-1,0-1 0,0 1 1,0-1-1,0 1 0,0-1 0,0 1 1,0-1-1,0 1 0,0-1 0,0 1 1,1-1-1,-1 1 0,0-1 1,4-7 21,-1 1 0,1-1 0,9-11 0,-13 19-26,1-1 1,0 1-1,-1-1 1,1 0 0,-1 1-1,1 0 1,-1-1 0,1 1-1,0-1 1,-1 1-1,1 0 1,1-1 0,17-6 1,31-9 1,-14 8-68,46-18 0,-76 24 52,11-3-46,0-2 0,0 0 0,-1-2 0,0 1-1,0-2 1,-1 0 0,22-19 0,-3-4-14,-33 32 58,1-1 0,-1 0 1,0 1-1,0-1 0,1 0 1,-1 0-1,0 0 0,1-1 1,18-42-95,-1 0 0,-3-1-1,-1 0 1,12-75 0,-4-69-201,-21 155 158,1-48 4,-2-9 118,-1 0 44,1 84 101,1 10-90,1 26 359,16 117 42,-14-99-164,13 106 3,52 451 107,-51-434-185,-4-40-109,-8-83 84,16 52 3,7-1-132,3 3-59,-30-95-31,-1-5-18,0-1 63,0 0 1,-1 0 0,1 0-1,-1 0 1,0 0-1,1 0 1,-1-1 0,0 1-1,1 0 1,-1-1 0,0 1-1,1-3 1,9-22-26,-7 16-8,20-76-308,-18 61 220,0 1-1,17-37 1,-3 19-6,-6 22-181,96-109-94,-85 104 262,100-83-24,-104 93 184,-3 3 30,27-13 0,-36 23 268,-8 2-285,1 0 0,0 0-1,-1 1 1,1-1-1,-1 0 1,1 1 0,-1-1-1,1 1 1,-1-1-1,0 1 1,1 0 0,-1 0-1,0-1 1,1 1-1,-1 0 1,0 0 0,0 0-1,0 0 1,2 2-1,-3-3-13,0 0-1,0 0 1,0 1-1,0-1 1,0 0-1,1 0 1,-1 0-1,0 0 1,0 1-1,0-1 0,0 0 1,0 0-1,0 0 1,0 0-1,0 1 1,0-1-1,0 0 1,0 0-1,0 0 1,0 1-1,0-1 1,0 0-1,0 0 1,0 0-1,0 0 1,0 1-1,0-1 0,0 0 1,0 0-1,0 0 1,0 1-1,0-1 1,-1 0-1,-2 6 47,0-1 0,0 1 0,-1-1 0,0 0 0,-7 8 0,0-4 213,-67 32 89,-19 6 72,96-46-408,0-1 0,0 1 0,0-1 0,0 1 0,0-1 0,0 1 0,0-1 0,1 1 0,-1 0 0,0 0 0,-1 1 0,-1 1 10,1 0 1,-1 0 0,1 1 0,0-1-1,0 1 1,0 0 0,0-1 0,-2 8-1,4-8-24,-1-1 0,1 0-1,0 1 1,-1-1 0,1 1-1,0-1 1,1 0-1,-1 1 1,0-1 0,1 0-1,-1 1 1,1-1 0,0 0-1,0 1 1,0-1 0,0 0-1,0 0 1,0 0 0,1 0-1,1 2 1,9 10 21,1-1 1,23 17-1,-20-17-1,26 20 19,-20-18 89,127 62 15,-113-59-208,179 81-200,-208-96 73,0 0-1,-1 0 0,0 0 0,7 6 1,123 95-1073,-97-73-1902,42 31-7403,-189-145 7959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750 0 15776,'-8'4'72,"0"0"0,-11 3 0,18-7-3,-10 2 1357,-65 1 454,74-3-1786,0 0-1,0 0 1,0 0-1,0 1 1,0-1-1,0 0 1,0 1-1,-2 0 1,-119 45 1002,96-34-688,-41 26 4,-18 13-330,66-38-82,-126 87 10,57-30 28,77-57 84,4-1-65,0-1-1,-10 25 1,18-35-52,-1-1 0,1 0 0,0 1 0,0-1-1,0 1 1,0-1 0,-1 1 0,1 0 0,0-1 0,0 1-1,0-1 1,0 1 0,0-1 0,0 1 0,1-1 0,-1 1-1,0-1 1,0 1 0,0-1 0,1 1 0,1 6 13,1-1 1,0 0 0,0 0 0,1-1 0,0 1 0,0-1-1,6 7 1,4-2 101,93 44 28,-78-40-126,160 88 18,-178-96-16,16 11 0,136 106 56,-158-120-63,-1 1 1,1 0-1,-1 0 1,5 7 0,-9-11-18,52 69 92,-11 1-43,-41-70-49,1 3 19,1 0 1,-1-1-1,0 1 0,0 0 1,0 0-1,0 0 0,0 4 1,3 10 59,0 30 0,-4-33-62,-1 1-1,-3 16 1,4-31-17,0 2 6,0 0 0,-1-1 0,1 1 1,0-1-1,-1 1 0,1-1 1,-1 1-1,0-1 0,1 1 0,-1-1 1,0 0-1,0 1 0,-1 1 1,2-3-7,-9 12 30,0 0 1,-15 14 0,8-12-3,-25 17 0,41-31-28,-2 1 17,0 1 0,1-1 0,-1 0-1,0 0 1,0 0 0,0 0 0,0 0 0,-1 0 0,1 0 0,-4 0 0,6-1-17,-18 4 94,-35 4-1,28-8-94,-29-2-1,49 2-38,1-1 0,-1 1 0,0-1 0,-4-1 0,-10-3-60,-18-8 0,21 6-2,-18-12-1,31 18-35,1-1 1,-1 1-1,1-1 1,0 0-1,-4-3 1,-4-5-274,-15-17 0,16 14 253,-10-18 0,1 5-2932,-21-23-6993,90 114 7601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61 16759,'20'77'266,"5"24"2604,-17-65-2642,-2-11 632,20 94 255,-15-68-391,-8-37-621,1 0-50,6 21-48,3 3-33,-9-58-12,-3-31 20,-1-58 3,0 83 10,7-112 1,-5 111 12,9-33 1,-8 46-7,1 0 1,7-20-1,-10 31 0,1-1 1,0 1-1,0 0 0,0 0 0,0 0 0,0 0 0,1 0 0,0 0 1,-1 0-1,1 1 0,0 0 0,0-1 0,0 1 0,1 0 0,-1 0 1,0 1-1,1-1 0,4-1 0,-8 3 1,1 0-1,-1 0 1,1-1-1,-1 1 1,1 0-1,-1 0 1,1 0-1,-1 0 1,1 0-1,-1 0 1,0 0-1,1 0 1,-1 0-1,1 0 1,-1 0-1,1 0 1,-1 0 0,1 0-1,-1 1 1,1-1-1,-1 0 1,1 0-1,-1 0 1,1 1-1,8 4 3,-1 1 0,0 0 0,0 0 0,0 1 0,11 12 0,-9-8 2,-1 0 0,-1 1 0,1 0 0,-2 1 0,8 16 0,-2-4 19,46 103 136,-54-120-140,-5-8-20,0 0 0,0 0 1,0 0-1,0 0 0,0 1 0,1-1 0,-1 0 0,0 0 0,0 0 0,0 0 0,0 0 0,0 0 1,0 0-1,0 0 0,1 0 0,-1 0 0,0 0 0,0 0 0,0 1 0,0-1 0,0 0 0,1 0 0,-1 0 1,0 0-1,0 0 0,0 0 0,0 0 0,0 0 0,0 0 0,1-1 0,-1 1 0,0 0 0,0 0 0,0 0 1,0 0-1,0 0 0,0 0 0,1 0 0,-1 0 0,0 0 0,0 0 0,0 0 0,0 0 0,0-1 1,0 1-1,0 0 0,0 0 0,1 0 0,-1 0 0,0 0 0,0 0 0,0 0 0,0-1 0,0 1 0,0 0 1,0 0-1,1-3 0,0 1 1,0-1-1,0 0 1,0 0 0,0 1-1,-1-1 1,1 0-1,-1-5 1,1 1 1,0 0 0,0 0 0,0 1 0,4-12 1,28-69 23,-25 69 34,46-66 32,-53 82-79,0 0-1,1 1 1,-1-1-1,0 1 1,1-1-1,-1 1 1,2-2-1,17-11 65,29-16 0,-48 30-66,0-1 0,-1 1 0,1 0 0,0-1 1,0 1-1,0 0 0,-1-1 0,1 1 0,0 0 1,0 0-1,0 0 0,-1 0 0,1 0 0,2 0 1,6 1 22,0 1 1,0 0 0,0 0 0,-1 1 0,12 5 0,-9 0-20,5 9-59,-1 2 0,25 38 0,-36-49-15,-1-4-168,-1 0 0,1 1 1,2 9-1,6 22-887,-11-35 1068,0-1 0,1 1 0,-1-1 0,0 0 0,0 1 0,0-1 0,0 0 0,1 0 0,-1 1 0,0-1 0,0 0 0,0 1 0,1-1 0,-1 0 0,0 0 0,1 1 0,-1-1 0,0 0 0,0 0 0,1 0 0,-1 1 0,0-1 0,1 0 0,-1 0 0,0 0 0,1 0 0,-1 0 0,1 0 0,-1 0 0,0 0 0,1 0 0,-1 0 0,0 0 0,1 0 0,0 0 0,7-3-138,9-6-84,-1-1 0,21-15 0,-3 0-1810,56-36-9581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0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 0 11656,'-42'37'264,"40"-36"-57,0 1 0,1-1 0,-1 1 0,1 0 0,-1-1 0,1 1 0,-1 0 1,1 0-1,0 0 0,0 0 0,0 0 0,0 1 0,-1 3 0,1-3 10,-3 3 844,-34 31 344,26-29-770,-72 24 163,65-27-636,-78 9-13,87-13-291,0 0-1,-12 4 1,7-2 76,-21 3-158,35-5 157,0-1 0,0 0 0,0 0-1,0 0 1,0 1 0,0-1 0,0 0 0,1 1 0,-1-1 0,0 0 0,0 1 0,-1 0 0,2-1 50,-5 4-126,-1 0 0,1 0 0,0 0 0,0 0 0,1 1 0,-1 0 0,1 0 0,-6 10 0,-14 33-2036,2-3-7427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299 976 16312,'0'80'294,"3"82"2949,-3-49-3337,-1-112 66,1 0-1,0 0 0,0 0 1,0 0-1,0 0 0,0 0 1,0 0-1,1 0 0,-1 0 1,0 0-1,0 0 0,1-1 1,-1 1-1,0 0 0,2 1 1,-1 0-5,0 1 0,1-1-1,-1 0 1,1 0 0,0 0 0,-1 0 0,1-1 0,0 1 0,0 0 0,0-1 0,1 1-1,-1-1 1,0 0 0,0 0 0,1 0 0,-1 0 0,6 1 0,-8-2-127,1 1 1,0-1-1,0 0 1,0 0-1,0 1 0,0-1 1,0 0-1,-1 1 1,1-1-1,0 1 1,0-1-1,-1 1 1,1 0-1,1 0 1,22 17-8655,-56-42 6624</inkml:trace>
  <inkml:trace contextRef="#ctx0" brushRef="#br0" timeOffset="1">0 0 15776,'0'0'0,"12"20"0,8 8 1527,-16-3 9,-5-1-1480,25 4 8,13 1 328,26 28-14543,-126-114 14151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747 1 18647,'-4'98'284,"2"-54"1136,-3 85 0,1 20-1020,4-87 182,6 255 31,-3-261-1058,5 56 3,1-17 18,-9-92 144,1 1 0,-1 0 0,1-1 0,0 1 0,1 4 0,0-3-88,-1-1 103,0 1-1,1-1 1,3 7 0,-4-10 232,-1 0 1,1 0 0,0 0 0,-1 0-1,1 0 1,0 0 0,0 0-1,0-1 1,0 1 0,0 0-1,0 0 1,0-1 0,0 1 0,0-1-1,0 1 1,0-1 0,0 1-1,0-1 1,0 0 0,3 1-1,-1-2-162,2-7-70,11-27-239,15-45 0,-13 30-1094,43-105-8675</inkml:trace>
  <inkml:trace contextRef="#ctx0" brushRef="#br0" timeOffset="1">1051 180 17031,'-98'33'360,"66"-21"1440,-81 27 0,-23 8-1260,81-29 360,-203 64-4,213-67-1814,-121 54-233,118-48-1548,-52 21-7295,233-98 7509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6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16408,'20'165'273,"-14"-117"1095,17 107 4,4 27-919,-16-110 440,41 271 255,-43-283-768,13 61 0,-1-19-361,-20-97-90,0 1-1,0-1 1,4 9 0,-2-7-2,0 4-16,10 17 0,-11-25 73,-1 0-1,1 0 0,0 0 1,0 0-1,0-1 1,1 1-1,-1-1 1,1 1-1,-1-1 0,1 0 1,5 3-1,-7-4-2,1 0 0,-1-1 0,0 0 0,0 1 0,1-1 0,-1 0 0,0 1 0,0-1 0,1 0 0,-1 0-1,0 0 1,1 0 0,-1 0 0,0-1 0,1 1 0,-1 0 0,0 0 0,0-1 0,1 1 0,-1-1 0,0 1 0,0-1-1,0 0 1,2-1 0,0 0-8,0-2-1,1 1 0,-2 0 1,1 0-1,0-1 0,4-7 1,7-19-175,0-1 1,14-51 0,-25 72 185,-1 5-51,0-1 0,0 1 1,0 0-1,5-9 0,97-160-325,-100 168 403,0 0-1,0 0 0,10-10 1,61-63 34,9 2 47,-81 75-46,0-1 0,0 0 0,0 1 0,0 0 0,1-1 0,-1 1 0,1 0-1,3-1 1,-7 3-46,22-10 207,39-11 0,-39 17-115,41-5 0,-61 9-61,0 0 1,0-1 0,0 1 0,0 0-1,0 0 1,0 0 0,0 1 0,0-1-1,0 0 1,0 1 0,0 0 0,0-1-1,0 1 1,0 0 0,2 1 0,-4-2-32,21 10 170,-1 0 1,24 16 0,-17-6-89,30 29 0,-57-49-82,5 5 43,-1-1 1,0 0 0,0 1 0,0 0 0,0 0-1,3 7 1,70 113 263,-1 23-342,-31-63-3062,46 78-7852,-212-380 8236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5 173 14072,'-3'47'292,"2"-46"-119,1 0 0,0 0 1,0 0-1,0 0 0,0-1 0,0 1 1,0 0-1,0 0 0,0 0 1,0 0-1,1 0 0,-1-1 1,0 1-1,0 0 0,1 1 1,0-2-159,-1 0 0,0 0 0,1 1 0,-1-1 1,0 0-1,0 0 0,1 0 0,-1 0 0,0 0 1,1 0-1,-1 0 0,0 0 0,1 0 0,-1-1 0,0 1 1,0 0-1,1 0 0,-1 0 0,0 0 0,1 0 1,-1 0-1,0-1 0,1 1 64,-1 0 0,1-1 1,-1 1-1,0 0 0,1 0 0,-1 0 0,1 0 1,-1 0-1,1-1 0,-1 1 0,1 0 1,-1 0-1,0 0 0,1 0 0,-1 0 1,2 1-1,29 15 1278,-31-16-1325,1 1 0,0-1 0,-1 0 0,1 1 0,-1-1 1,1 1-1,-1-1 0,0 1 0,1-1 0,-1 1 0,1-1 0,-1 1 0,0-1 0,0 1 0,1 0 0,18 35 482,-11-20-463,7 22 0,17 90-53,-29-113-2,2 13-30,12 98-28,-12-60-158,-5-32 186,-1-32-40,-1-5 49,-4-11 4,-6-26 7,8 19 2,-6-117 14,10 131 18,0 0 0,1-13 0,23-182 99,-23 195-60,0 1-1,0-1 1,4-11 0,54-128 253,-59 144-302,1 0 1,0 1 0,-1-1-1,1 1 1,0-1 0,0 1-1,0-1 1,0 1 0,0 0-1,1-1 1,1-1 0,-3 3-11,4-3 26,1-1 0,-1 1 1,1 0-1,10-5 1,-12 7-21,0 0 1,1 0-1,-1 0 1,1 1-1,-1-1 1,1 1-1,5 0 1,-8 0-1,-1 0 0,1 0 0,0 0 0,0 0 0,-1 0 0,1 0 0,0 1 0,-1-1 1,1 0-1,-1 0 0,1 1 0,0-1 0,-1 0 0,1 1 0,-1-1 0,1 0 0,0 1 0,-1-1 0,1 1 1,0 0-1,11 12 26,1 0 1,-2 1 0,0 0 0,9 16 0,-6-4-5,56 147 21,-58-138 4,30 109 9,-36-123-74,11 35-6,-17-56 18,0 0-1,0 0 0,-1 0 1,1 0-1,0 0 1,0 0-1,0 0 0,0 0 1,0 0-1,0 0 0,0 1 1,0-1-1,0 0 1,0 0-1,0 0 0,0 0 1,0 0-1,0 0 0,0 0 1,0 0-1,1 0 1,-1 0-1,0 1 0,0-1 1,0 0-1,0 0 0,0 0 1,0 0-1,0 0 1,0 0-1,0 0 0,0 0 1,0 0-1,0 0 1,0 0-1,0 0 0,0 0 1,0 0-1,1 0 0,-1 0 1,0 0-1,0 0 1,0 0-1,0 0 0,0 0 1,0 0-1,0 1 0,0-1 1,0 0-1,0-1 1,1 1-1,-1 0 0,0 0 1,0 0-1,0 0 0,0 0 1,0 0-1,0 0 1,0 0-1,0 0 0,0 0 1,2-1-3,-1 0 0,1 0 0,-1 0 0,0 0 0,0 0 0,1 0 0,-1 0 0,0-1 0,0 1 0,0 0 0,0-1 0,-1 1 0,1-1 0,0 1 0,-1-1 0,1 1 0,-1-1 0,1-1 0,0-1-15,38-116-345,-39 118 358,10-24-42,53-123-5,-59 141 59,-1 0 1,7-8-1,92-143 74,-99 155-30,-1 0-1,1 0 1,0 1 0,7-7-1,6-5 65,2 1 0,34-21-1,-51 34-105,-1 1 0,1 0-1,-1-1 1,1 1 0,0 0-1,-1-1 1,1 1 0,0 0 0,-1 0-1,1 0 1,0 0 0,-1-1-1,1 1 1,0 0 0,0 0-1,-1 0 1,1 1 0,0-1 0,-1 0-1,1 0 1,0 0 0,0 1-1,6 0 32,-1 1 0,1 0 0,-1 0 0,10 6 0,-7-2-11,-1 0-1,16 14 1,-24-20-29,2 2 32,0 1 0,0-1 1,0 0-1,0 0 1,0 1-1,2 4 0,38 65 195,6 33-180,25 86-697,-53-127-135,-20-64 775,0 1 0,0-1 0,0 0 0,-1 0-1,1 0 1,0 0 0,0 0 0,0 0 0,0 0 0,0 0 0,0 1 0,0-1 0,0 0 0,0 0-1,0 0 1,0 0 0,0 0 0,0 0 0,1 0 0,-1 0 0,0 1 0,0-1 0,0 0 0,0 0-1,0 0 1,0 0 0,0 0 0,0 0 0,0 0 0,0 0 0,0 0 0,0 0 0,0 1-1,0-1 1,1 0 0,-1 0 0,0 0 0,0 0 0,0 0 0,0 0 0,0 0 0,0 0 0,0 0-1,0 0 1,1 0 0,-1 0 0,0 0 0,0 0 0,0 0 0,0 0 0,0 0 0,0 0 0,0 0-1,0 0 1,1 0 0,-1 0 0,0 0 0,0 0 0,0 0 0,0 0 0,0 0 0,0 0-1,0-1 1,2 0-35,0 0 0,0-1 0,0 0 0,-1 1 0,1-1 0,-1 0 0,1 0 0,-1 0 0,0 0 0,0 0 0,0 0 0,0 0 0,0 0 0,0 0 0,0-1 0,0-2 0,0 0-3,6-9-2523,8-10-7151,-35 55 7301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320 47 16312,'-43'-15'599,"21"7"311,-1 0 0,-37-6 0,54 13-755,1 1 1,-1-1-1,0 1 1,0 0-1,0 1 1,0-1-1,0 1 1,1 0-1,-1 1 1,0 0-1,1-1 1,-1 2-1,1-1 1,-1 1-1,-5 3 1,-11 10 125,21-16-249,1 1 0,-1-1 0,0 1 0,1-1-1,-1 1 1,0 0 0,1-1 0,-1 1 0,1 0 0,-1-1 0,1 1 0,-1 1 0,-6 12-27,0 1-1,1 0 1,0 0 0,2 0 0,0 0 0,0 1 0,1 0 0,1 0 0,1 0 0,0 0 0,1 0 0,1 0 0,1 0-1,0 0 1,7 27 0,-2-22-47,0-1-1,1 0 1,1 0-1,1 0 1,0-1-1,2-1 1,18 24-1,-22-32 22,1 0 1,1-1-1,-1 1 0,1-2 0,1 0 0,0 0 0,0 0 0,0-2 1,1 1-1,0-1 0,0-1 0,1 0 0,16 3 0,-23-7 22,0 1-1,0-2 0,0 1 0,0-1 1,0 0-1,0 0 0,1-1 1,-1 0-1,0 0 0,0 0 0,0-1 1,0 0-1,7-3 0,-7 2 1,0-1-1,0 0 0,0 0 1,-1 0-1,1-1 0,-1 1 1,0-1-1,0-1 0,-1 1 1,1-1-1,4-8 0,4-9 3,-2-1 1,15-42-1,-23 50 3,8-84 8,-5 38 39,-5 9 48,-1 25-21,0 3-64,-4 16 34,2 9-139,1 7-462,4 65-176,-1-49-2266,0 20-6860,-5-100 7425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8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0 224 17567,'0'-18'231,"0"11"131,0 0 0,1 1 0,0-1 0,1-8-1,12-52 1911,-14 66-2166,0-1-1,1 1 1,-1 0-1,0 0 1,1 0-1,-1 0 0,1 0 1,-1 0-1,1 0 1,0-1-1,11-14 628,20-21 0,-31 37-697,0-1 1,0 0 0,-1 0-1,1 1 1,0-1 0,0 0-1,0 1 1,0-1 0,2 0-1,5-3 49,-1 1-120,1 0-1,-1 0 0,0 0 1,1 1-1,0 0 1,0 1-1,10-1 0,54 3-801,-50 1-222,41-3 0,-42 1 952,7 0-2636,26 0-7407,-126 0 7626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15512,'-1'4'339,"0"0"1,0 0 0,0 0 0,1 1 0,-1-1 0,1 0 0,0 0 0,0 0-1,1 6 1,0 5-329,2 39 501,-1-29 496,18 122 297,-14-106-852,16 89 1,4 19-365,-16-90-94,36 218 2,-38-228-2,30 178-59,-21-136-46,-17-91 102,0 1 0,0-1-1,0 0 1,0 1 0,0-1 0,0 0-1,0 1 1,0-1 0,0 0 0,0 1-1,1-1 1,-1 0 0,0 1-1,0-1 1,0 0 0,0 1 0,1-1-1,-1 0 1,0 0 0,0 1-1,0-1 1,1 0 0,-1 0 0,0 0-1,0 1 1,1-1 0,-1 0-1,0 0 1,1 0 0,-1 0 0,0 0-1,1 1 1,-1-1 0,0 0-1,0 0 1,1 0 0,-1 0 0,0 0-1,1 0 1,-1 0 0,0 0 0,1 0-1,-1 0 1,0 0 0,1 0-1,-1-1 1,0 1 0,1 0 0,-1 0-1,0 0 1,1 0 0,-1 0-1,0-1 1,0 1 0,1 0 0,-1 0-1,0 0 1,0-1 0,1 1-1,-1 0 1,0-1 0,0 1 1,7-9-24,5-13-276,35-59-64,-34 61-74,62-86-146,-57 81 284,100-116-62,-97 116 362,57-65 9,-71 82 19,-1 0 0,9-16 1,-15 24-17,0-1 1,0 1-1,0 0 1,0 0-1,0 0 1,0 0-1,0 0 1,0 0-1,1 0 1,-1-1-1,0 1 1,0 0-1,0 0 0,0 0 1,0 0-1,0 0 1,0 0-1,0-1 1,0 1-1,0 0 1,0 0-1,0 0 1,0 0-1,0 0 1,0-1-1,0 1 1,0 0-1,0 0 1,0 0-1,-1 0 1,1 0-1,0 0 1,0-1-1,0 1 1,0 0-1,0 0 1,0 0-1,0 0 1,0 0-1,0 0 1,-1 0-1,1 0 0,0 0 1,0-1-1,-3 0 21,0-1 0,1 0 0,-1 1-1,0 0 1,0-1 0,-1 1 0,1 0-1,0 1 1,0-1 0,0 1 0,-5-1 0,5 1-12,2-1 0,0 1 0,0 0 0,0 0 0,-1 0 0,1 0 0,0 0 0,0 0 0,0 1 0,-2-1 0,-21 8 98,-30 12-1,39-11 164,-52 43 133,67-51-378,-1 0 1,0 0 0,0-1-1,0 1 1,0 0 0,1 0-1,-1 0 1,0 0 0,1 0-1,-1 0 1,0 1 0,-2 8 77,-1 0 0,2 0 0,-1 0 0,-1 19 0,4-28-79,0 0 0,0 0 0,0 0 1,0 0-1,0 0 0,0 0 0,0 0 1,1 0-1,-1 0 0,0 0 0,1 0 1,-1 0-1,0 0 0,1 0 0,0 0 1,5 10 127,0 0 0,7 10 1,26 23 8,-36-41-76,0 0 0,0 0 0,7 5 0,117 73 389,-98-64-244,138 64 50,-162-79-286,0 1-1,0 0 1,8 4 0,76 61-102,-88-67 69,0 0 1,-1-1-1,1 1 0,0 0 0,0 0 1,0 0-1,-1 0 0,1 0 1,-1 0-1,1 0 0,0 0 1,-1 0-1,0 0 0,1 2 1,-1-3 33,4 9-168,-1 1 1,4 18 0,-6-17 86,0 0 1,-2 17-1,-1-7-631,-5 15 267,-13 37 0,10-39-2277,-6 32-7569,38-154 7729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1 224 16312,'22'83'1591,"5"19"125,-21-79-1096,61 313 410,-64-314-1024,-1 1 0,-1 26 0,1-36-13,-2-13 7,0 1-1,0-1 1,0 1-1,0-1 1,0 0-1,0 1 0,0-1 1,0 1-1,0-1 1,1 0-1,-1 1 1,0-1-1,0 1 0,0-1 1,1 0-1,-1 1 1,0-1-1,1 0 1,-1 0-1,0 1 1,1-1-1,-1 1 0,0-7-7,-8-54 15,4 35 93,2 0 0,1-33 0,1 39-45,0-6 253,2-41-8,14-84 1,-14 136-292,19-87 200,-17 86-166,1 1 0,0-1-1,1 1 1,13-23 0,-11 24-9,1 0 0,1 0 1,13-13-1,-19 22-23,0 0 0,0 0 0,1 1-1,-1 0 1,1-1 0,0 2 0,0-1 0,0 0 0,0 1 0,0 0 0,1 0 0,8-1 0,-11 3-6,0-1 0,-1 1-1,1 0 1,0 1 0,0-1 0,0 0 0,0 1 0,0 0 0,0-1 0,0 1 0,-1 0 0,1 1 0,0-1 0,-1 0 0,1 1 0,-1 0 0,1-1 0,-1 1-1,0 0 1,4 4 0,0 1-1,-1 0-1,0 0 0,0 1 1,0 0-1,4 11 1,8 20 17,-4 5-14,9 51-2,-20-90-6,-1 1-1,0 0 1,0 0 0,0 11-1,-1-4 2,1 27 0,-6 10 10,9-103 38,17-94 1,-18 128-30,3-3 129,41-96 92,-46 115-199,0 0 0,0 0-1,1 0 1,-1 1 0,1-1 0,2-3 0,76-89 333,-78 93-360,-1 1 1,1-1 0,-1 1-1,1-1 1,0 1 0,-1 0-1,1 0 1,0-1 0,2 0-1,24-10 98,50-17 0,-76 29-93,-1-1-1,1 1 1,-1-1-1,1 1 1,-1 0 0,1 0-1,-1 0 1,1 0-1,-1 0 1,1 0-1,-1 0 1,3 1 0,10 2 62,-1 0 1,15 6 0,-13-3-43,24 15 1,-39-21-40,2 1 13,0 0 0,1 0 1,-1 1-1,-1-1 0,1 1 1,0 0-1,0 0 0,-1-1 1,1 1-1,1 3 0,-3-5-13,58 79 147,1 21-116,-38-58-23,68 174-20,-25-24-255,-64-191 180,0 1 0,1-1 0,-1 0 1,1 0-1,-1 0 0,1 1 0,-1-1 1,1 0-1,0 0 0,0 0 0,-1 0 0,1 0 1,0 0-1,0 0 0,1 1 0,-1-2 57,0 0-1,0 0 1,0 0 0,-1 0-1,1 0 1,0 0-1,0 0 1,0 0 0,0 0-1,0 0 1,-1 0-1,1 0 1,0-1-1,1 0 1,17-2-3502,-2 3-7351,-40 0 8197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 1 16408,'-7'3'1687,"-86"47"181,90-48-1718,0 0 0,0-1 0,0 1 0,1 0 0,-5 4 0,-83 81 1000,88-84-1101,0-1 1,0 0 0,0 1 0,0-1-1,1 1 1,-2 2 0,-24 48 302,23-42-335,-1 1 1,2-1 0,-4 21-1,6-20-11,0 0-1,1 0 1,1 0-1,0 0 1,0 0-1,1-1 1,7 22-1,-8-31 15,-1 0 1,1-1-1,-1 1 0,1 0 0,0-1 0,0 1 0,-1-1 0,1 0 0,0 1 1,2 1-1,6 9 92,20 17 1,-14-16-73,19 11 0,-34-24-40,21 12 173,15 1-45,42 10-1,-56-20 108,78-3 81,-83-2-168,-3-3-83,0-1 0,20-10 1,-31 14-55,0 0 0,0 0-1,0 0 1,-1-1 0,1 1 0,-1-1 0,1 0 0,-1 1 0,0-1 0,0 0 0,-1 0 0,1-1 0,2-5 0,-2 5-3,-2 4-6,0-1 0,0 1 0,0 0 0,1-1 0,-1 1-1,0-1 1,0 1 0,0-1 0,0 1 0,0-1 0,0 1 0,0-1 0,0 1 0,0-1 0,0 1 0,0-1 0,0 0 0,-3-11-2,0 1 0,-9-20 0,6 21-234,-9-4-16,-19-13-1,33 26 150,0 0 1,0 1-1,0-1 1,1 1-1,-1-1 0,0 1 1,0-1-1,0 1 1,0 0-1,-2-1 0,-67-9-1400,60 8 636,9 2 819,0-1 1,1 0-1,-1 1 0,0-1 1,1 1-1,-1-1 1,0 0-1,1 0 1,-1 1-1,1-1 1,-1 0-1,1 0 1,-1 0-1,1 1 0,0-1 1,0 0-1,-1 0 1,1 0-1,0 0 1,0 0-1,0 0 1,0 0-1,0-1 0,-2-5-2466,-4-5-6635,14 28 6875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6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74 16943,'-50'-3'291,"49"3"-187,-1 0 0,1 0 0,0 0 0,0 0 0,0 0 0,0 0-1,0 0 1,0 0 0,0 1 0,0-1 0,0 0 0,0 1 0,-1 0 0,-61 31 1810,62-31-1855,0-1 0,0 1-1,1-1 1,-1 1-1,0 0 1,0-1-1,0 1 1,1 0 0,-1 0-1,0-1 1,1 1-1,-1 0 1,0 2-1,-45 84 961,45-85-1000,0 0 1,0 0-1,0 0 0,1 0 0,-1 0 1,1 0-1,-1 0 0,1 3 0,-2 33 77,4 43-1,-2-78-107,0 0 0,1 0-1,-1-1 1,1 1 0,-1 0 0,3 4 0,20 46-70,-16-40 77,1-1 0,17 23-1,-13-23 8,0-1-1,0 0 1,1-1 0,0 0-1,24 13 1,-35-22 4,-1 0 0,1 0 0,0 0 0,1 0 0,-1 0 0,0-1 0,4 2 0,9 1 20,20 2 0,-19-5 3,20-1 0,-34 1-7,-1 0 0,1 0 0,0 0 0,-1-1-1,1 1 1,-1 0 0,1-1 0,-1 1 0,1-1-1,1-1 1,-3 2-22,12-5 120,19-13 0,-18 8-92,15-14 0,-26 23-24,-1-1 0,0 1-1,0 0 1,0-1-1,1 1 1,-1 0 0,0-1-1,-1 1 1,1-1 0,1-2-1,5-11 17,8-25 0,-1-24-5,-14 64-15,1-4 7,0 0 0,-1 0 0,1-1 0,-2-4 0,1-12 12,-4-21 0,-12-23-33,16 65 14,-7-23-112,-33-71-215,39 92 217,1 0 1,-1 1-1,0-1 0,0 1 1,0 0-1,0-1 1,0 1-1,-2-2 0,-7-5-132,1 0-1,-1 0 1,0 1 0,-1 0-1,-19-8 1,-16-5-2476,5 4-9541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3.3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1 510 15152,'56'-2'266,"-55"1"-231,-1 1 0,0 0 0,0 0 1,0 0-1,1 0 0,-1 0 0,0 0 0,0 0 0,0 0 0,1 0 0,-1 0 0,0 0 0,0 0 0,1 0 1,-1 0-1,0 0 0,0 0 0,0 0 0,1 0 0,-1 0 0,0 0 0,0 0 0,1 0 0,-1 0 0,0 0 0,0 0 1,0 1-1,1-1 0,-1 0 0,0 0 0,0 0 0,0 0 0,0 1 0,1-1 0,-1 0 0,0 0 0,0 1 0,1 0 69,-1 1 0,0 0 0,1 0 0,-1-1 0,0 1 0,0 0 0,0 0 0,0-1 0,0 1 0,0 0 0,0 0 0,-1-1-1,1 1 1,-1 0 0,1-1 0,-2 4 0,1-4-52,1 0 0,0-1 0,0 1 0,-1 0 1,1 0-1,0-1 0,0 1 0,0 0 0,0 0 0,0 0 0,0-1 0,0 1 0,0 0 0,0 0 0,1 0 0,9 108 1034,-6-79-658,31 158 92,-26-136-514,17 111 1,5 26-4,-19-112 3,10 111 1,1 38-6,-4-29-1,-4-32 2,-1-30 3,-3-44 6,-8-62 35,-1-9-22,0 4-4,7 32 0,-8-52-17,-1-2-3,0-1 1,0 0 0,0 1-1,1-1 1,-1 1 0,0-1-1,1 1 1,-1-1 0,1 0-1,0 1 1,-1-1-1,1 0 1,0 1 0,1 0-1,2 0 22,-1-2-16,0 1-2,1 0-1,0-1 0,-1 1 1,1-1-1,-1 0 0,1 0 1,0 0-1,-1-1 0,1 0 1,0 1-1,3-2 0,83-23 15,-64 17-10,163-35 8,-143 34-10,219-29 4,-206 32-4,98-8 1,43-1-4,193-10 6,-319 21 6,304-20 14,-298 19 4,351-24 17,-340 25-2,384-1 18,-378 8-44,385 36 16,-388-28 2,-94-11-40,222 38 40,32 17-30,-25 9-5,-23 8-4,-13 1-1,-40-12-1,-98-40-4,173 54 5,-188-64 8,131 22 41,-141-31 124,95-12 53,-124 10-220,1-1 1,-1 1 0,1 0 0,-1 0-1,0-1 1,1 1 0,-1-1 0,1 0 0,-1 1-1,0-1 1,0 0 0,2-1 0,-3 2-7,9-6 30,0 0 1,12-13 0,-12 9-20,0-1 1,7-11-1,-15 20-2,0 0 0,1 0 0,-1 0 0,0 0 0,0 0 0,0 0 0,-1-1-1,2-3 1,16-68 71,-6-14-52,-9 50 34,-3-171 20,-2 161-60,-8-222 7,8 210-34,0-257-7,3 251-40,11-274-28,-9 271-32,4-281-30,-7 285 82,-10-219-17,6 235 50,-11-55 1,-4 13 11,19 87 9,-1 1 0,0 0 0,0 0 1,0 0-1,0 0 0,0 0 0,-4-6 0,-4-7-17,-21-27 0,20 32 16,0 0 1,-17-13 0,27 24 6,-2-2-5,0 1 0,0-1-1,0 1 1,0-1 0,-1 1 0,1 0 0,0 0-1,-4-1 1,-14-6-18,-27-7 0,-31 1-7,69 13-3,0 0 1,-10 1-1,-92 3-62,-12 8 66,66-5-25,-275 26-11,254-23 58,-141 18 1,-20 1 16,133-15 52,-191 22 3,-25 4-5,192-23 175,-508 65 67,513-64-222,-466 60 44,481-63 16,-144 12 0,13-6-110,155-15-24,-99 4 1,24-7-88,103-4-333,-69-6 1,16-6 177,106 13 83,0 1-1,0-1 1,0-1 0,-7-1-1,9 2 71,-4-2-108,0 0-1,-10-6 0,14 8 171,1 0-1,0-1 0,0 1 0,0-1 1,1 1-1,-1-1 0,0 0 0,1 0 1,-1 0-1,1 0 0,-1 0 0,1 0 0,-2-4 1,3 5-130,-1 0 1,1 0-1,-1 0 1,1 0-1,-1 0 1,0 0-1,1 1 1,-1-1-1,0 0 1,0 0-1,1 1 1,-1-1-1,0 0 1,0 1-1,0-1 1,-2 0-1,-33-25-9443,84 61 7206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0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97 447 15064,'10'84'286,"-1"19"2815,-8-79-2849,0 21 1421,-2-30-1419,0 23 33,0-28 179,1-8-416,-1-1-23,1 0 0,0 0 0,-1 0 0,1 0 0,-1 0 0,1 0 0,-1 0 0,0 0 0,1 0 0,-1 0 0,0 0 0,1 0 0,-1 0 0,0 0 0,0-1 0,0 1 0,0 0 0,-2 0 0,1-1-21,-1-5 3,-12-32 10,2-1 0,-15-67 0,-2-78 85,22 44 386,8 127-451,0-13 223,12-88 108,-12 111-337,0-1-1,1 1 1,-1 0-1,1 0 1,-1 0-1,1 0 1,1-3-1,11-21 136,16-26-1,-28 51-158,0 0 1,-1 0-1,1 1 1,0-1-1,-1 0 1,1 0-1,0 0 1,0 1-1,0-1 0,0 0 1,1 0-1,3-2 14,0 0 0,0 0-1,0 1 1,7-3 0,-6 4-27,0 0 1,1 0 0,10 0-1,-2 2-176,70 24-241,-68-17-606,67 42-351,-67-41 646,-6-4 390,-1 0 200,1-1 1,-1 0-1,1-1 0,0 0 0,14 2 1,-7-4-1148,29-2 0,13 0-10030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0 123 14072,'67'45'938,"11"6"1307,-66-44-2007,-1-1 0,1-1 0,1 0 0,-1-1-1,14 3 1,-2-2-76,38 3 1,-53-7-155,-1-1 0,0-1 0,1 1 0,-1-1 0,0-1 0,1 1 0,-1-1 0,9-4 0,-14 5-11,-1 0-1,0 0 0,0-1 0,0 1 0,0 0 1,0-1-1,0 1 0,-1-1 0,1 0 0,0 0 1,-1 1-1,1-1 0,-1 0 0,0 0 0,1-1 1,-1 1-1,0 0 0,0 0 0,1-4 0,-2-2-96,-14-57-9,14 63 114,-1 1 1,1 0-1,-1-1 0,1 1 1,-1 0-1,1-1 0,-1 1 1,0 0-1,-1-2 0,-54-64 127,55 65-89,-1 1 0,1-1-1,-1 1 1,0 0 0,1-1-1,-1 1 1,-2-1 0,-88-42 454,90 44-456,0-1 1,0 0-1,1 1 0,-1-1 1,0 1-1,0-1 0,0 1 1,1 0-1,-3 0 0,-9-1 36,1 2 0,-1-1 0,1 2 0,0-1 0,-1 2 0,1-1 0,0 2 0,-12 4 0,18-5-41,-1 0 0,1 0 1,0 1-1,0-1 0,0 1 1,0 1-1,1-1 1,-1 1-1,1 0 0,1 0 1,-1 1-1,1-1 0,-1 1 1,2 0-1,-1 0 0,1 1 1,-4 7-1,-5 30 148,12-43-146,0 1 0,-1-1 0,1 1 0,0-1 0,0 1 1,0-1-1,0 0 0,0 1 0,0-1 0,0 1 0,1-1 0,-1 1 0,1 0 0,16 61 496,12 6-376,-27-66-132,-1 0 0,0 0 0,1 0 0,0-1 0,0 1 0,0 0 0,0-1 0,0 0 0,4 4 0,-6-6-26,80 79 260,20 3-232,-100-82-28,5 5-24,1 0 0,0-1 0,1 0 0,12 6 0,-19-10 24,111 52-120,9-9-41,-50-15-3075,68 29-7648,-322-134 8198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1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 7896,'0'0'7208,"2"-5"-6442,28-44 1155,-30 49-1908,0 0-1,0 0 0,0 0 0,1 0 0,-1 0 0,0 0 0,0-1 0,0 1 1,0 0-1,0 0 0,0 0 0,0 0 0,0 0 0,0 0 0,0 0 0,0 0 1,0 0-1,1 0 0,-1 0 0,0 0 0,0-1 0,0 1 0,0 0 0,0 0 1,0 0-1,0 0 0,1 0 0,-1 0 0,0 0 0,0 0 0,0 0 0,0 0 1,0 0-1,0 0 0,0 0 0,1 0 0,-1 0 0,0 0 0,0 1 0,0-1 0,0 0 1,0 0-1,4 1 78,-1 1 1,0 0-1,0 0 1,0 0-1,0 0 1,0 1-1,3 3 1,1 3 375,39 69 160,-35-58-300,41 102 96,-41-97-276,42 90-18,-41-95-368,44 56-237,-55-75 372,0 0 0,0 0 0,0 0 0,0 0 0,0-1 0,0 1 0,0 0 0,2 1 0,1 0-2,0 0 0,-1-1 0,2 1 0,-1-1 0,0 0 0,0 0 0,0 0 0,0 0-1,1-1 1,4 0 0,-8 0 93,-1 0 0,1 0 0,-1 0 0,1 0 0,0 0 0,-1-1 0,1 1 0,0 0 0,-1 0 0,1-1 0,-1 1 0,1 0 0,-1-1 0,1 1 0,0-1 0,0 0 0,16-14-564,1-2-1,15-20 1,-27 30-102,62-66-9986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99 13984,'55'68'3403,"-44"-52"-2755,0 1-1,11 23 1,-15-24-509,3 2 369,32 81 117,-35-79-570,20 93 159,-14-54-38,-13-59-172,0 0 1,0 0-1,0 0 0,0 0 0,0 1 0,0-1 0,0 0 0,0 0 0,0 0 0,0 0 0,0 0 0,0 0 1,0 1-1,0-1 0,0 0 0,0 0 0,0 0 0,0 0 0,0 0 0,0 0 0,0 1 0,0-1 1,0 0-1,0 0 0,0 0 0,0 0 0,0 0 0,0 0 0,0 0 0,0 0 0,-1 1 0,1-1 0,0 0 1,0 0-1,0 0 0,0 0 0,0 0 0,0 0 0,0 0 0,0 0 0,-1 0 0,1 0 0,0 0 0,0 0 1,0 0-1,0 0 0,0 0 0,0 0 0,-1 0 0,1 0 0,0 0 0,0 0 0,0 0 0,0 0 1,0 0-1,0 0 0,-1 0 0,1 0 0,0 0 0,0 0 0,0 0 0,0 0 0,0 0 0,0 0 0,-1 0 0,-6-5 53,2 1-29,3 2-11,-1 0 1,1 0-1,0 0 0,0 0 1,0-1-1,1 1 0,-1-1 1,0 1-1,-1-5 0,-41-74 185,36 62-34,-22-75 68,27 74-88,0-80 80,3 98-196,0 0 1,0-1-1,1 1 1,-1 0-1,0 0 1,2-4 0,7-20 119,15-29 0,-15 41-24,47-45 37,-44 50-130,48-25-47,-59 33-4,-1 1 1,0 0-1,1 0 1,-1-1-1,1 1 1,-1 0 0,1 0-1,0 0 1,-1 0-1,1-1 1,-1 1-1,1 0 1,-1 0-1,1 0 1,-1 0 0,1 0-1,-1 0 1,2 1-1,1-1-19,0 1-1,0 0 0,0 0 1,-1 1-1,1-1 0,0 0 0,0 1 1,-1 0-1,1 0 0,-1 0 1,1 0-1,1 2 0,-3-3-272,0 0-1,-1-1 0,1 1 1,0 0-1,0 0 0,0-1 1,0 1-1,0-1 0,2 2 1,20 11-10359,-54-31 8029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8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1081 0 11928,'-2'2'212,"0"-1"0,0 1 1,1-1-1,-1 0 1,-1 1-1,1-1 1,0 0-1,0 0 0,0 0 1,-1-1-1,1 1 1,0-1-1,0 1 0,-1-1 1,1 0-1,-1 0 1,1 0-1,-5 0 1,1-2-97,-13-1 613,-63-3 23,62 5-466,-95 3 113,91 0-126,-93 16 93,94-13-180,-89 22 92,62-13 184,30-10-391,-26 8 13,28-8 71,-139 13 549,97-20-640,28 1-430,0-2 0,-59-15 0,91 19 325,-1-1 0,1 1 0,0 0 0,-1 0 1,1 0-1,-1-1 0,1 1 0,0 0 0,-1 0 0,1 0 0,-1 0 0,1 0 0,-1 0 0,1 0 0,0 0 0,-1 0 0,1 0 0,-1 0 0,1 0 0,-1 0 0,1 0 0,-1 0 0,0 1 0,11 11-882,-10-11 929,19 20-214,-8-12-12,78 46-2103,-7-5-7977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9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0 12376,'-5'10'83,"3"-6"91,0-1-1,0 1 0,0-1 1,0 1-1,-1-1 1,-3 3-1,-33 20 3251,-7 13-2992,-15 12-418,12-13-6,-45 44 6,75-66 12,-139 110 314,141-112-320,-21 16 236,-32 21 328,34-27-188,35-24-369,1 0-1,-1 1 0,0-1 0,1 0 0,-1 1 0,0-1 1,1 1-1,-1-1 0,1 1 0,-1 0 0,1-1 0,-1 1 1,1-1-1,0 1 0,-1 0 0,1-1 0,0 1 0,-1 0 1,1 0-1,0-1 0,0 1 0,0 0 0,-1 0 0,1-1 1,0 3-1,0-3-21,4 3 123,39 21 72,-37-21-140,-1-1 0,0 1 0,1-1 0,0 0 0,6 1 0,5 1-7,35 10-4,-30-7-9,94 43 22,-93-39 4,89 46 18,-92-46-62,-6-3-13,2 1-8,-1 1 1,1 0-1,24 23 0,15 24-141,-48-46-480,0 4 190,6 26-1,-13-40 353,1 1-1,-1 0 1,0-1-1,1 1 1,-1-1 0,1 1-1,0 0 1,-1-1-1,1 1 1,0-1 0,0 0-1,1 2 1,2 2-70,5 10-973,5 6-8647,-28-43 7654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0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1141 14168,'-5'7'1465,"3"-6"-327,3-6-347,0 4-616,0-1 0,0 1 1,0-1-1,0 1 0,0 0 0,1-1 0,-1 1 0,1 0 1,-1 0-1,1 0 0,-1 0 0,1 0 0,0 0 0,-1 1 1,3-2-1,-2 2 74,1 6 88,35 88 377,-31-67-668,26 143 17,-27-122-30,10 107 1,0 64-26,5 192 1,-19-344 4,-1 74 1,-2-16-10,0-85 4,-4 87 26,4-120 9,-2-10 16,3 3-59,-4-7 26,1 0 0,-1 0 1,-2-10-1,-16-58 15,12 28 61,-19-115 3,-6-40-82,22 111-17,-17-157 1,-3-78-6,7-281 1,25 574 1,4-37 0,-3 70-3,20-227 7,10 18-12,-30 209 5,2-11-7,0 0 0,0 0 1,1 0-1,6-17 0,-9 28 7,62-144-33,-41 107 20,33-45-1,-53 80 8,1-1-1,-1 1 1,1-1-1,0 1 0,0-1 1,0 1-1,0 0 1,1 0-1,-1 0 1,0 1-1,1-1 0,0 0 1,-1 1-1,6-3 1,12-6-18,0 1 0,1 1 1,31-8-1,-26 11 16,1 2 0,47-1 0,-74 4 8,5 0-3,0 0 1,0 0-1,0 0 0,0 1 1,0 0-1,0 0 0,-1 0 1,1 0-1,5 3 0,35 11-10,51 25 0,50 44 9,-146-84 4,10 7 2,1 0 0,-1 0 0,13 13 0,96 92 10,-7 15 37,-106-120-2,0 0 0,0 1 0,-1 0 0,8 14 0,51 108 191,-18 5-150,-46-135-88,2 5 29,-1 1-1,1-1 1,-1 1 0,0 0-1,0 0 1,-1 10-1,1 20 72,-4 41 0,-2-46-54,-11 44 0,16-75-46,-1 4 29,0 0 0,-1 0 0,1 0 0,0 0 0,-1 0 0,0-1 0,0 1-1,-4 5 1,-14 21 101,-30 36 0,-42 24-58,87-85-51,-1 0-1,0 0 0,0-1 0,-12 7 1,18-11-21,-115 60 105,-13-11-86,128-49-19,-15 6-6,-22 3 0,37-9 6,-129 27-8,-3-10-152,132-17 160,-48 6-794,-144 17-268,135-16-1912,-58 7-7259,269-33 7703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1.8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1 943 14344,'15'-39'266,"-15"38"-213,0 1 0,0 0 0,0-1 0,0 1 0,0 0 0,0 0 0,0-1 0,1 1 0,-1 0 0,0 0-1,0-1 1,0 1 0,1 0 0,-1 0 0,0 0 0,0-1 0,0 1 0,1 0 0,-1 0 0,0 0 0,1 0 0,-1-1 0,0 1 0,0 0-1,1 0 1,-1 0 0,0 0 0,1 0 0,-1 0 0,0 0 0,0 0 0,1 0 0,-1 0 0,0 0 0,1 0 0,-1 0 0,0 0 0,1 0 0,-1 0-1,0 0 1,0 1 0,1-1 0,-1 0 0,0 0 0,0 0 0,1 0 0,-1 1 0,0-1 79,8 8 311,-8-8-427,0 0-1,0 0 1,0 0 0,0 0-1,0 0 1,0 0-1,0 0 1,1 0 0,-1 0-1,0 1 1,0-1 0,0 0-1,0 0 1,0 0-1,0 0 1,0 0 0,0 0-1,0 0 1,0 0 0,0 0-1,0 0 1,1 0-1,-1 0 1,0 0 0,0 0-1,0 0 1,0 0-1,0 0 1,0 0 0,0 0-1,0 0 1,0 0 0,1 0-1,-1 0 1,0 0-1,0 0 1,0 0 0,0 0-1,0 0 1,0 0-1,0 0 1,0 0 0,0 0-1,0 0 1,1 0 0,-1 0-1,0 0 1,0 0-1,0-1 1,0 1 0,0 0-1,0 0 1,0 0 0,0 0-1,0 0 1,29-24 1140,-22 13-650,37-81 89,-34 67-662,44-124-33,-42 112 0,60-194-21,-58 187 114,12-52 1,2-4 6,-1 7 52,-27 93-46,0 0 1,0-1-1,0 1 1,0 0-1,0 0 1,0 0-1,0-1 1,0 1-1,0 0 0,0 0 1,0 0-1,1-1 1,-1 1-1,0 0 1,0 0-1,0 0 1,0 0-1,0-1 1,0 1-1,0 0 1,1 0-1,-1 0 1,0 0-1,0 0 1,0-1-1,0 1 1,1 0-1,-1 0 1,0 0-1,0 0 0,0 0 1,1 0-1,-1 0 1,0 0-1,1 0 4,-1 0 0,1 0 0,0-1 0,-1 1 0,1 1 0,0-1 1,-1 0-1,1 0 0,-1 0 0,1 0 0,0 0 0,-1 0 0,1 1 0,-1-1 0,1 0 0,-1 1 0,1-1 0,-1 0 0,1 1 0,-1-1 0,1 0 0,-1 1 0,1-1 0,0 2 0,6 11 43,-6-11-37,3 20 224,7 73 0,-1 30-148,-7-65 128,-3 111 0,-4 19-132,3-109 134,5 354 99,0-345-68,42 352 95,-34-360-128,18 100 0,8 12-176,-4-36-44,-6-52-49,-17-67-198,44 170-1015,-20-59 262,-35-146 961,1 0 0,0 0 1,0 0-1,3 6 0,54 104-2703,-5-11-9811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2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1307 1 16583,'-101'6'359,"70"-3"1436,-70 8 3,-20 4-1210,67-7 554,-238 43 262,235-37-1258,-196 67-158,247-79-176,0 1 0,0-1 0,0 1 0,-10 6 0,16-9 188,-77 52-940,59-37 822,-24 26-1,35-34-794,0 0 0,-17 12 0,-57 46-9301,190-152 7673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7.8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12640,'-2'1'969,"1"7"1183,3 10 1169,7 24-2772,15 79-82,-17-88-214,40 180 106,-34-157-86,28 113 1,5 23-174,-29-117 128,59 276 61,-63-290-236,11 60 1,-4-17-46,-14-71-22,14 74-147,-15-82-1113,-4-20 1095,0-4 53,-1 1 157,4-13-952,29-131 10,-23 96-1419,9-39-6313,-44 198 6494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20 14072,'-1'-2'354,"0"1"1,0 0-1,0 0 1,0-1 0,0 1-1,1-1 1,-1 1-1,0 0 1,1-1-1,-1-2 1,0 2 498,7 84-407,-4-57-406,4 146 51,-5-121 124,3 110 3,-1 28-138,-3-112 100,-2 289 58,1-297-130,-3 226 42,3-245-70,-4 48 0,-3-19-116,8-74-7,0-1 0,-1 0 0,1 0 0,-1 0 0,-2 5 0,1-3 3,0 1 0,0-1 0,-1 1 1,0-1-1,0 0 0,0 0 0,0 0 1,-1-1-1,0 1 0,-7 5 0,11-10 29,0 0 0,0 1-1,0-1 1,0 0-1,0 0 1,0 0 0,-1 0-1,1 0 1,0 1 0,0-1-1,0 0 1,0 0-1,0 0 1,-1 0 0,1 0-1,0 0 1,0 0 0,0 0-1,0 0 1,-1 0-1,1 0 1,0 0 0,0 0-1,0 0 1,-1 0 0,1 0-1,0 0 1,0 0-1,0 0 1,0 0 0,-1 0-1,1 0 1,0 0 0,0 0-1,0 0 1,-1 0-1,1 0 1,0 0 0,0 0-1,0-1 1,0 1-1,0 0 1,-1 0 0,1 0-1,0 0 1,0 0 0,0 0-1,0-1 1,0 1-1,0 0 1,0 0 0,0 0-1,0 0 1,-1-1 0,1 1-1,0 0 1,0 0-1,-5-10-101,1 1-1,0 0 1,0-1-1,0 0 1,1 0-1,-1-12 1,2 16 87,-6-23-2265,-10-23-6457,42 121 6568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14256,'30'76'280,"24"69"3022,-42-109-2229,28 81 1,4 18-726,-25-75 318,32 101 1,3 14-479,-33-108 85,76 243 78,-80-256-238,58 173 26,-62-186-124,-3-8-22,43 147-188,-25-70-170,-26-93-340,-3-4 350,0 0 0,-5 23 1,6-35 288,0-1 1,0 1-1,0-1 1,0 1 0,0-1-1,-1 0 1,1 1-1,0-1 1,0 1 0,0-1-1,-1 1 1,1-1-1,0 0 1,-1 1 0,1-1-1,-1 1 1,0 0-8,-1 0 0,1 0 0,-1 0 0,0 0 1,1 0-1,-1-1 0,0 1 0,1 0 0,-1-1 0,0 0 1,0 1-1,0-1 0,1 0 0,-1 0 0,0 0 0,0 0 0,0 0 1,-2 0-1,4 0 58,-1-1 1,1 1 0,-1 0-1,1 0 1,-1 0-1,1 0 1,-1 0 0,1-1-1,-1 1 1,1 0 0,-1 0-1,1-1 1,0 1-1,-1 0 1,1-1 0,0 1-1,-1 0 1,1-1-1,-12-12-467,-18-26-1,17 22-950,-38-49-8920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569 1 12912,'11'58'322,"-11"-58"-222,0 0-1,0 1 1,0-1-1,0 0 1,0 1-1,0-1 1,0 0-1,0 1 1,0-1-1,0 0 1,0 1-1,0-1 1,0 0-1,0 0 1,1 1-1,-1-1 1,0 0-1,0 1 1,0-1-1,0 0 1,1 0-1,-1 1 1,0-1-1,0 0 1,0 0-1,1 1 1,0-4 446,0 1-279,-1-1 0,0 1-1,0 0 1,0-1-1,0 1 1,0-1-1,-1 1 1,1-1-1,-1 1 1,1 0 0,-2-4-1,2 5-247,-1 1-1,1 0 1,0 0 0,0 0-1,0 0 1,0 0 0,0 0-1,0-1 1,0 1 0,0 0-1,0 0 1,0 0 0,0 0-1,0 0 1,0 0 0,-1 0-1,1 0 1,0 0 0,0-1-1,0 1 1,0 0 0,0 0-1,0 0 1,0 0 0,-1 0-1,1 0 1,0 0 0,0 0-1,0 0 1,0 0 0,0 0-1,0 0 1,-1 0 0,1 0-1,-3 0 68,0-1 0,1 1 1,-1 0-1,0 0 0,0 0 0,0 0 0,0 1 0,-3 0 0,-16 3 189,-59 11 13,-24 3-94,78-14-182,3-1 28,-92 8 3,66-7-89,34-4 39,-2 0 5,12-1-179,0 1 0,-1 0 0,-11 2 0,-28 9-700,46-11 857,0 0-1,-1 0 1,1 0-1,0 0 1,0 0 0,0 0-1,-1 0 1,1 0-1,0 0 1,0 0 0,0 0-1,0 0 1,-1 0-1,1 0 1,0 0 0,0 1-1,0-1 1,0 0-1,0 0 1,-1 0 0,1 0-1,0 0 1,0 1-1,0-1 1,0 0 0,0 0-1,0 0 1,0 0-1,0 1 1,0-1 0,0 0-1,-1 1 1,1 0-21,0 0 1,0 0-1,-1 0 1,1 0 0,0 0-1,0 0 1,0 0-1,0 0 1,0 0 0,0 1-1,1-1 1,-1 0-1,0 0 1,1 2-1,5 20-2632,-3-4-5967,-7-45 6495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1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38 14256,'-57'-21'272,"42"17"1089,-67-7 468,80 10-1742,1 1 0,0 0-1,-1 0 1,1 0 0,-1 0 0,1 0 0,-1 0-1,1 1 1,0-1 0,-3 1 0,-20 7 540,-43 22 0,65-29-552,-1 0-1,1 0 1,0 1-1,0-1 1,0 1-1,-3 3 1,-80 86 569,83-89-636,0 1 0,0-1 1,1 0-1,-1 1 0,1-1 1,-1 1-1,0 2 0,-13 36 51,-11 42 0,22-57 127,5 99 45,3-101-196,-1-12-19,2 12 7,1-1 1,17 41-1,7 1 21,-30-65-43,0 1 0,0-1-1,0 0 1,0 1 0,0-1-1,0 0 1,1 0-1,-1 1 1,0-1 0,0 0-1,0 1 1,1-1 0,-1 0-1,0 0 1,0 1 0,1-1-1,-1 0 1,0 0 0,0 0-1,1 1 1,-1-1 0,0 0-1,1 0 1,-1 0-1,0 0 1,1 0 0,-1 0-1,0 0 1,1 0 0,-1 0-1,4 1 2,-1-1 0,0 0 0,1 0 1,-1-1-1,0 1 0,0-1 0,1 1 0,-1-1 0,0 0 0,0 0 0,0-1 0,0 1 0,0 0 0,5-4 0,2-5 31,2-6-17,-1-1 0,10-19 0,-14 20 24,3-13 113,10-46 0,-6 1 381,-6 42-232,-8 32-300,0 0 0,0 0 1,0 0-1,0 0 0,0 0 1,0 0-1,0 0 0,0 0 1,0 0-1,0 0 0,0 0 1,0 0-1,0 1 0,0-1 1,0 0-1,0 0 0,0 0 1,0 0-1,0 0 0,1 0 1,-1 0-1,0 0 0,0 0 1,0 0-1,0 0 0,0 0 0,0 0 1,0 0-1,0 0 0,0 0 1,0 0-1,0 0 0,0 0 1,1 0-1,-1 0 0,0 0 1,0 0-1,0 0 0,0 0 1,0 0-1,0 0 0,0 0 1,0 0-1,0 0 0,0 0 1,0 0-1,0 0 0,1 0 1,-1 0-1,0 0 0,0-1 1,0 1-1,0 0 0,0 0 1,0 0-1,0 0 0,0 0 1,0 0-1,0 0 0,0 0 1,0 0-1,0 0 0,8 8 65,0 2 1,9 12-1,-9-11 45,11 23 0,-8-13-76,32 55-10,43 54-47,-76-116-8,10 13-225,98 99-204,-117-124 393,1 0 1,-1-1 0,1 1-1,-1-1 1,1 1 0,0-1-1,0 0 1,0 0 0,0 1-1,0-1 1,2 0 0,7 4-192,0-1 0,21 5 0,-23-8 209,0 0 0,1-1 0,14-1 0,-23 1 39,0 0 1,0 0 0,0 0 0,0 0 0,0 0-1,0-1 1,0 1 0,0 0 0,0-1-1,0 1 1,0 0 0,0-1 0,0 1 0,0-1-1,-1 0 1,1 1 0,0-1 0,0 1-1,-1-1 1,1 0 0,0 0 0,-1 0 0,1 0-1,13-14-49,-1 0-1,13-18 0,46-86-2506,43-53-10082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 13896,'-1'2'189,"0"0"0,-1 0 0,1 0 0,0-1 0,-1 1 0,0 0 0,1-1 0,-1 1 0,0-1 0,0 0 0,1 1 0,-1-1 0,0 0 0,-4 1 0,1 1-253,-5 2 253,7-4-29,-1 1 0,1-1 0,0 1 0,0 0 0,0 0 0,-5 5-1,-73 59 981,62-49-720,-69 85 87,71-81-494,15-19-12,-133 167 60,131-162-36,-1 0 1,1 0-1,0 0 1,1 1 0,-3 9-1,3-11-1,3-5-13,0 0 0,-1-1 0,1 1 0,0-1 0,0 1 0,0 0 0,0-1 0,0 1 0,0-1 1,0 1-1,0 0 0,0-1 0,0 2 0,2 7 37,0 0 1,0 0 0,6 12-1,-8-20-46,1 0 0,-1-1 0,1 1 0,-1 0-1,1 0 1,0 0 0,-1 0 0,1-1 0,0 1 0,1 1-1,32 27 19,18 5-14,77 31 3,-103-53 6,108 47 30,-109-46 68,17 11 5,47 37 1,-72-47-29,29 30 0,-38-35-36,-1 0 1,0 0-1,0 1 0,9 20 0,-15-29-47,-1-1-1,0 1 1,1-1-1,-1 1 0,0-1 1,0 1-1,0 0 0,0-1 1,1 1-1,-1-1 1,0 1-1,0 0 0,0-1 1,0 1-1,0 0 1,-1-1-1,1 1 0,0 0 1,-3 13 59,-1 0 0,-12 26 0,16-39-35,-1 1-1,0 0 0,0-1 0,0 1 0,0-1 0,0 0 0,-3 3 1,-33 33 214,20-24-220,-26 17 1,5-9-53,-55 22 0,70-34-271,17-7 174,-26 8-547,-54 10 0,48-17-151,-1 0-1965,3-1-6315,84-5 6838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11384,'4'54'1512,"7"54"193,-7-78-738,22 178 320,-18-148-647,17 129 0,3 29-453,-16-129 106,48 356 107,-49-365-160,10 85 0,-2-19-186,-13-99-28,25 177-712,-27-203-201,-6-29-734,-1-4 1767,3 10-187,-1 0-1,1 0 1,-1 0-1,1 0 0,0 0 1,0 0-1,0 0 1,0 0-1,0-2 0,1-5-21,-1-25-1893,0-16-7584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0.5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0 333 11832,'8'-22'5106,"-7"14"-4984,-1 6-34,1-1-1,-1 0 1,1 1-1,0-1 1,-1 0-1,3-2 1,24-63 501,-18 49-506,22-37 1,-24 45-52,3-2 154,59-51 41,-54 53-214,10-2-1,28-10 0,-52 22-8,0 1-1,1-1 0,-1 1 0,0 0 0,0-1 0,1 1 1,-1 0-1,0 0 0,0 0 0,1 0 0,-1 0 1,2 1-1,21 2 19,-1 2-1,32 10 1,-53-14-17,0 0 1,0-1-1,0 1 0,0 0 1,-1 0-1,1 0 0,0 0 1,-1 1-1,4 1 0,87 93 69,-75-74-26,50 100 18,-56-98-44,35 100-286,-33-79-1008,9 48 1,-13-52-1134,-2-11-7128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612 1 13088,'-61'15'260,"61"-15"-174,-1 0 1,0 0 0,1 0-1,-1 0 1,0 0 0,1 1-1,-1-1 1,0 0 0,1 0-1,-1 1 1,1-1 0,-1 1-1,1-1 1,-2 1 0,-9 12 1045,-4 16 455,-29 72-317,32-76-722,-71 112 132,62-106-592,-119 145 38,112-143-46,-87 113 28,98-123-46,-31 55 47,48-77-93,-1 0-1,1 0 0,-1 0 1,1 0-1,-1 0 1,1 0-1,0 0 1,-1 1-1,1 1 1,-2 13 56,1 0 1,1 22-1,0-37-59,1 1 1,-1-1-1,0 1 0,0-1 1,1 0-1,-1 1 0,1-1 1,-1 0-1,2 2 0,47 81 181,-35-66-26,82 76 97,-70-73 28,51 38 1,38 26-155,161 126 328,-238-179-459,18 15-267,53 57 1,-90-82 5,-18-21 169,0 0 0,0 0 1,0 0-1,0 0 0,-1 1 0,1-1 1,0 0-1,0 1 0,-1-1 1,1 0-1,-1 1 0,1-1 0,-1 1 1,0-1-1,1 1 0,-1-1 1,0 1-1,0-1 0,0 3 0,-1 0-486,1 0 0,0 0 0,1 0 0,0 5-1,3 13-8815,-9-51 7049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265 456 12552,'12'65'212,"-9"-46"849,9 127 374,-9-106-654,3 81 4,0 18-546,-4-81 169,3 227 112,-4-234-392,-6 174 160,1-139-100,4-85-166,0-1 0,0 1 1,0-1-1,0 1 0,0-1 0,0 1 1,0 0-1,0-1 0,0 1 1,-1-1-1,1 1 0,0-1 0,0 1 1,-1-1-1,1 1 0,0-1 1,-1 1-1,1-1 0,-1 1 0,-4-1 64,5 0-77,-1-1 3,0 0 0,0-1 0,0 1 0,0 0 1,0-1-1,0 1 0,-1-2 0,-5-16 201,-18-64 1,-7-28-154,17 59 26,-24-95 1,-2-17-40,26 98 99,-55-262 73,59 264-4,-20-225 71,30 280-256,0 0 0,1 1 0,2-15 0,-2 23-30,13-101 120,10 15-57,-23 84-47,1-1 0,0 1 0,0 0 0,0 0 1,0-1-1,0 1 0,0 0 0,0 0 0,0 0 0,1 0 0,2-2 0,-4 4-16,10-12 65,1 0-1,20-16 1,-19 19-52,1 1 1,25-12 0,-36 19-13,1 0 1,0-1-1,-1 1 1,1 1-1,0-1 1,-1 0-1,1 1 1,0-1-1,3 1 1,82-6 16,11 13-10,-92-6-3,0-1 0,0 2 0,12 3 0,-19-5-5,95 31 20,-1 12 0,-94-43-20,5 2 16,0 1 0,0-1 0,0 1 0,8 7 0,-13-10-16,66 56 80,-9 6-54,-54-60-19,-1 1-1,0-1 1,0 1 0,0 0 0,0 0 0,2 6 0,3 5 10,-1 1 0,5 18 1,-8-19-11,-1 1 0,1 20 0,-2-33-3,-1 0 0,0-1 0,0 1 0,0 0 0,0 0-1,0-1 1,-1 1 0,1 0 0,0-1 0,-1 1 0,0 0 0,1-1 0,-2 3 0,-5 13 25,-18 30 0,10-25-17,-18 20-1,31-39-4,-1 0-1,0 0 1,0 0 0,1-1-1,-1 1 1,-1-1 0,-3 3-1,7-5-6,-88 55 54,-14-6-57,102-49 3,-42 19-65,-154 68-145,192-85 125,1-1 0,-1 1 0,1 0 0,-1 0 0,1 0 0,0 0 0,-6 5 0,9-7 85,-65 60-680,14 3 424,43-53-1143,-17 18 0,-45 46-7996,163-173 7077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 15864,'-8'86'257,"5"-74"1882,2-15-1705,-1-31 1539,3 26-1782,-1 8-187,0 0 1,0 0 0,0 0 0,0 0 0,0 0 0,0 0-1,0 0 1,0 0 0,0 0 0,0 0 0,0 0 0,0 0-1,0 0 1,0 0 0,0 0 0,0 0 0,0 0 0,0 0 0,0 0-1,0 0 1,0 0 0,0 0 0,0 0 0,0 0 0,0 0-1,0 0 1,0 0 0,0 0 0,0 0 0,0 0 0,0 0-1,0 0 1,0 0 0,0 0 0,0 0 0,0 0 0,0 0-1,0 0 1,0 0 0,0 0 0,1 0 0,2 21 187,14 77 112,-11-70-316,37 156 1,-30-135 6,27 104 3,14 48 2,-5-31 0,-7-31 0,4 14 0,-38-127-3,-4-16-4,-1 1 0,0 0 0,-1 0-1,0 0 1,1 18 0,-2-23-177,1 8 167,-2-13-18,0-1 1,0 0 0,0 1-1,0-1 1,-1 0 0,1 1 0,0-1-1,0 0 1,0 1 0,0-1-1,0 0 1,0 0 0,-1 1-1,1-1 1,0 0 0,0 1-1,0-1 1,-1 0 0,1 0-1,0 0 1,0 1 0,-1-1-1,1 0 1,0 0 0,0 0-1,-1 1 1,1-1 0,0 0-1,-1 0 1,1 0 0,0 0-1,-1 0 1,1 0 0,0 0-1,-1 0 1,1 0 0,-1 0-1,-12-2-613,-5-1-2594,3 1-5281,35 5 6433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386 131 13360,'0'0'2838,"-4"-3"-1709,-59-35 55,47 31-584,-77-25 123,91 31-721,0 1 0,0-1 0,0 1 0,0-1 1,0 1-1,-4-1 0,-17 2 15,-42 5 0,64-6-10,-1 0-1,1 0 0,-1 1 0,1-1 0,0 1 0,-1-1 0,1 1 0,0-1 1,-2 2-1,-12 9 27,1 0-1,-20 19 1,33-29-25,0-1-1,1 1 0,-1 0 0,0 0 0,1 0 0,-1 0 0,0 0 1,1 0-1,-1 0 0,1 0 0,0 0 0,-1 0 0,1 3 0,-7 25 79,-3 53-1,10-78-34,0-1 0,0 1 0,0 0 0,2 6 0,28 118 298,-21-104-156,47 78 91,-43-86-24,5 1-98,29 21-1,-47-37-158,1-1-1,-1 0 1,1 1 0,-1-1 0,1 1-1,0-1 1,-1 0 0,1 0 0,0 1-1,-1-1 1,1 0 0,0 0 0,-1 0-1,1 0 1,0 0 0,-1 0-1,1 0 1,0 0 0,0 0 0,4 0 8,1 0 1,-1-1 0,0 0 0,10-3-1,-8 1-7,0 0 0,0-1 0,8-5 0,-15 9-3,1-1 1,0 0-1,0 1 0,0-1 0,0 1 0,-1-1 0,1 0 0,0 0 0,-1 1 0,1-1 1,0 0-1,-1 0 0,1 0 0,-1 0 0,0 0 0,1 0 0,0-1 0,21-56 19,-2-16-17,-18 68-4,-1-1-1,0 1 1,0-9 0,5-78-1,-4-24 2,-1 89 1,-2-65 2,1 89 4,-1-1 0,1 0 0,0 0 0,1 0 0,-1 0 0,3-8 0,-1 2 0,-1 10 2,2 5 2,36 78 20,-38-80-30,11 27 39,23 64 0,15 36-30,50 104-290,-67-156-156,-33-76 404,1-1-1,-1 1 1,0-1 0,0 0 0,0 1 0,0-1 0,1 0-1,-1 1 1,0-1 0,0 0 0,1 1 0,-1-1 0,0 0-1,1 1 1,-1-1 0,0 0 0,1 0 0,-1 1 0,0-1-1,1 0 1,-1 0 0,1 0 0,0 1 0,1-1-34,1 1 1,0 0-1,0-1 0,0 1 1,0-1-1,0 0 1,0 0-1,0 0 0,0 0 1,0 0-1,0-1 1,0 1-1,0-1 1,-1 0-1,6-2 0,-7 2-184,0 1-1,0 0 0,1-1 0,-1 1 1,0 0-1,0-1 0,1 1 0,-1 0 0,0 0 1,3 0-1,27-1-8864,-73 3 6869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11.8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49 24575,'0'-3'0,"0"1"0,0-1 0,0 1 0,0-1 0,1 1 0,-1-1 0,1 1 0,-1 0 0,1-1 0,2-3 0,-2 5 0,0-1 0,0 1 0,0 0 0,0 0 0,1 0 0,-1 0 0,0 0 0,1 0 0,-1 0 0,1 0 0,-1 1 0,1-1 0,-1 0 0,1 1 0,-1-1 0,1 1 0,2-1 0,0 0 0,0 1 0,-1 0 0,1-1 0,0 1 0,0 0 0,0 1 0,0-1 0,0 1 0,0-1 0,-1 1 0,1 1 0,7 2 0,-2 1 0,1 0 0,-1 1 0,10 9 0,-4-4 0,6 3 0,-13-9 0,-1 1 0,1-1 0,7 9 0,-8-7 0,0 1 0,0 0 0,-1 0 0,0 1 0,-1-1 0,0 1 0,0 0 0,5 17 0,-8-21 0,-1 0 0,0 1 0,0-1 0,0 1 0,-1-1 0,0 0 0,0 1 0,0-1 0,0 1 0,-1-1 0,0 1 0,0-1 0,-1 0 0,0 0 0,1 1 0,-2-1 0,-4 9 0,-2-1 0,-1 1 0,-1-1 0,0-1 0,-1 0 0,0 0 0,-17 11 0,14-9 0,1 1 0,0 0 0,1 1 0,1 0 0,-14 25 0,6-10 0,-16 12 0,33-37 0,0-3 0,1 0 0,0 1 0,-1-1 0,2 1 0,-1 0 0,-2 6 0,4-9 0,0 0 0,0 1 0,0-1 0,0 0 0,0 1 0,0-1 0,0 1 0,0-1 0,0 0 0,1 0 0,-1 1 0,1-1 0,-1 0 0,1 1 0,-1-1 0,1 0 0,0 0 0,0 0 0,-1 0 0,1 0 0,0 0 0,0 0 0,0 0 0,2 1 0,2 2 0,1 1 0,0-2 0,0 1 0,0-1 0,0 0 0,7 3 0,41 11 0,70 10 0,-120-26 13,6 1 95,0 0 1,13 1-1,-22-3-189,1 0 0,0 1 0,0-1 0,-1 0 0,1-1-1,0 1 1,0 0 0,-1 0 0,1-1 0,0 1 0,0-1 0,-1 0 0,1 1 0,-1-1 0,1 0-1,-1 0 1,1 0 0,-1 0 0,1 0 0,0-1 0,5-9-6745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1525 57 12640,'-50'-6'214,"23"3"860,-63-5-1,-24-5-730,72 8 297,-124-15 195,158 19-721,0 0-1,-10 1 0,-78 2 227,60-1-306,-48 10 0,51-5-32,1 2-1,0 1 0,0 2 1,1 1-1,0 2 0,1 0 1,1 3-1,1 0 0,-43 34 1,34-18 18,2 1 1,2 2 0,-48 67-1,64-78 262,-77 130 131,76-120-58,-62 148 155,78-176-410,-1 0 0,1 0 0,-2 9 0,-25 170 456,28-182-501,1 1-1,0-1 1,0 0-1,0 1 1,1-1-1,0 6 1,17 75 330,-12-64-344,2 1-1,0-1 1,1-1-1,1 0 1,15 23-1,-14-29 4,-1 1-1,2-1 1,0-1-1,0 0 0,1-1 1,1 0-1,15 10 1,-8-9 18,1 0 0,-1-2 0,2 0 0,-1-2 0,2 0 0,-1-2 0,1 0 1,0-2-1,0 0 0,1-2 0,42 1 0,139-12 246,-144 4-244,37-7 131,-39 3-6,-28 7-43,-15 1-236,-20 9-811,2-4 875,0 0-255,-2 3-2664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711 1 14344,'-28'71'274,"-27"71"2954,42-106-2195,-27 83 1,-6 18-704,27-80 290,-80 240 143,80-235-668,-69 249 26,73-255-106,-52 208-281,39-152-192,28-112 426,0 0 1,0 1-1,0-1 0,0 1 1,0-1-1,0 0 1,0 1-1,0-1 1,0 1-1,0-1 1,0 0-1,0 1 0,0-1 1,0 0-1,-1 1 1,1-1-1,0 0 1,0 1-1,-1-1 1,1 0-1,0 1 1,0-1-1,-1 0 0,1 0 1,0 1-1,-1-1 1,0 0 0,1 1 1,-1-1-1,1 0 1,-1 0-1,1 0 0,-1 0 1,1 0-1,-1 0 1,1 0-1,-1 0 1,1 0-1,-1 0 1,1 0-1,-1 0 0,1 0 1,-1 0-1,1-1 1,-1 1-1,1 0 1,-1 0-1,1-1 1,-1 1-1,1 0 1,-1-1-1,1 1 0,0 0 1,-1-1-1,1 1 1,0 0-1,-1-1 1,-7-15-126,7 14 72,0-1-37,0 0 0,1 1 0,-1-1 0,1 0 0,-1 0 0,1-3 0,-10-89-725,1-29 622,5 69-48,-6-88 4,-6-75-1765,-8-115-7867</inkml:trace>
  <inkml:trace contextRef="#ctx0" brushRef="#br0" timeOffset="1">0 141 13088,'5'8'129,"25"50"1479,19 54 356,-38-84-856,57 148 337,-51-136-890,93 177 57,-88-178-904,81 104-190,-102-142 421,0 1-1,1 0 0,-1 0 0,1-1 0,-1 1 0,1-1 1,0 1-1,0-1 0,-1 0 0,4 2 0,5 2-108,-1 0 0,1 0 0,14 4 0,-16-7 137,1-1-1,-1 1 0,1-1 0,11-1 0,-17 0-290,1 0 1,0 1-1,-1-1 0,1 1 0,-1 0 0,8 2 1,52 15-8244,-148-42 6434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8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8 355 15152,'-1'-2'28,"-1"-8"1095,0 0-1,-1-13 0,12 23 845,-7 1-1837,1-1 0,-1 1-1,1 0 1,-1 0 0,1 0-1,-1 0 1,1 0 0,-1 0 0,4 4-1,20 12-27,67 29-94,-93-46-8,21 9 6,89 25 4,-107-34-9,-1 1 0,1 0 0,0-1-1,-1 1 1,1-1 0,4 0 0,19 0 2,33-4 0,-45 2-2,0 0-1,0-1 0,-1-1 1,0 0-1,14-6 0,32-22 0,-40 21 0,-16 10 0,-1 0-1,0-1 1,1 1-1,-1-1 0,0 1 1,0-1-1,0 0 1,-1 0-1,1 0 0,0 0 1,-1 0-1,1 0 0,-1-1 1,0 1-1,0 0 1,0-1-1,0 1 0,0-1 1,0 1-1,0-6 1,0 0-3,-1-1 0,-1 0 0,0 1 1,0-1-1,-3-9 0,-7-34-17,10 50 6,1-1 0,-1 0-1,0 0 1,0 0 0,-2-3 0,-50-92-82,52 96 97,0 0 0,0 0 0,-1 0-1,1 0 1,-1 0 0,-2-2 0,-68-57 29,72 61-25,-1-1 0,1 1 1,-1-1-1,1 1 1,-1 0-1,0-1 0,1 1 1,-1 0-1,0-1 1,0 1-1,1 0 0,-1 0 1,0-1-1,1 1 1,-1 0-1,0 0 0,0 0 1,1 0-1,-2 0 1,-3 0 6,0 0 1,1 1-1,-1-1 1,0 1-1,1 0 1,-1 1-1,1-1 1,-1 1-1,1-1 1,0 1 0,0 1-1,-1-1 1,2 1-1,-6 3 1,3 0 19,1-1 1,-1 1-1,1 1 1,1-1-1,-1 1 0,1 0 1,-3 7-1,-2 7 105,-8 26 0,10-21-66,5-11 15,6 91 61,-4-102-104,1-1-1,-1 1 1,1 0 0,1 5-1,34 107 213,-27-94-260,2 3-76,2-1 1,0 0 0,29 37-1,-37-55 37,0-1-1,0 0 0,0 0 1,0 0-1,1 0 1,0-1-1,0 0 0,0 0 1,1-1-1,-1 0 1,1 0-1,9 3 0,-15-6 2,0 0-1,-1 0 0,1 0 0,-1 1 1,1-1-1,0 0 0,-1 0 0,1 0 1,-1-1-1,1 1 0,0 0 0,-1 0 1,1 0-1,-1 0 0,2-1 0,7-3-130,0 0 0,0-1-1,0 0 1,12-11-1,-9 5 17,8-17-1175,18-31 0,14-24-11066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2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0 465 13360,'22'81'1449,"6"8"204,18 53 1286,-38-118-2488,15 42 50,-7-22-240,-15-43 77,0-4-222,0-6-23,-3-31 75,0-57-8,2 74 46,9-109 80,-6 103-100,21-135 81,-18 129-52,37-144 89,-35 149-98,-3 12-115,14-51 99,-14 54-159,0 0 1,11-20-1,-11 29-36,-2 4-5,1 0 1,-1 1-1,1-1 1,-1 1-1,1-1 0,6 0 1,-2 3-316,5 3 146,0 1 1,14 8 0,16 8-1404,-25-13 1497,-18-7 77,1-1 0,-1 0 0,1 1 0,-1-1 0,1 0 0,0 0 0,-1 1 0,1-1 0,-1 0 0,1 0 0,0 0 0,-1 0 0,1 0 0,1 0 0,9-1-652,-1-1-1,1 0 0,17-5 1,26-5-11833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7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13088,'8'9'-448,"-1"-2"2571,9 16 0,-15-21-1874,0-1 0,0 1 1,0-1-1,0 0 0,1 1 0,-1-1 0,2 2 0,4 3 71,10 13 42,-6-10 284,74 40 149,-65-39-700,98 43 65,-91-43 46,123 37 56,-112-38-196,210 35 38,-198-37 18,181 15 32,-189-20-132,140-2 18,-153-1 8,71 0 32,-87 2 8,-9-1-74,0 1 0,0 0 1,0 1-1,0-1 0,0 1 1,0-1-1,5 4 0,-8-4-13,-1-1 0,0 0 0,0 1 0,1-1 0,-1 0-1,0 1 1,0-1 0,1 0 0,-1 1 0,0-1 0,0 0 0,0 1-1,0-1 1,0 1 0,0-1 0,0 0 0,0 1 0,0-1 0,0 1-1,0-1 1,0 0 0,0 1 0,0-1 0,0 1 0,0 22 12,-2 0 0,-6 33 1,0-24 32,-26 72 1,-10 18-20,39-106 17,-11 19 0,-113 214 86,102-203-30,-42 53 0,-13 3-80,82-101-20,-66 78 0,21-31-164,17-17-3146,-29 35-7473,134-154 8129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6.9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0 14432,'-47'46'328,"35"-31"1313,-63 102 552,59-89-1098,-166 377 1139,175-384-2091,-35 103 356,37-103-475,1-1 0,0 1 0,2 0 1,-1 21-1,3-35-5,0-1 0,0 0-1,0 0 1,1 1 0,0-1 0,0 0-1,0 0 1,1 0 0,0 0 0,3 6 0,1-2 4,1-1 1,0-1 0,0 1 0,1-1 0,0-1 0,0 1-1,19 11 1,-25-17-21,0-1 0,1 0 0,-1 1 0,0-1 1,1 0-1,2 1 0,134 45 30,-130-44-28,0-1 0,11 2 0,100 16 13,20-1-7,-83-14 22,224 9 63,-229-13 186,204-1 348,-233 0-501,98 2 296,-60 3-33,-6 5-357,-31-4-1012,1-2 0,36 2 0,-35-6-410,-25 0 1331,-1 0 0,0 0 0,0 0-1,0 0 1,0 0 0,1 0 0,-1 0 0,0 0-1,0 0 1,0 0 0,1 0 0,-1 0 0,0 0 0,0 0-1,0 0 1,1 0 0,-1 0 0,0 0 0,0 1 0,0-1-1,0 0 1,0 0 0,1 0 0,-1 0 0,0 0 0,0 0-1,0 1 1,0-1 0,0 0 0,0 0 0,1 0 0,-1 0-1,0 0 1,0 1 0,0-1 0,0 0 0,0 0-1,0 0 1,0 1 0,0-1 0,0 1 25,0-1-1,0 0 1,-1 1-1,1-1 1,0 1-1,0-1 1,-1 1 0,1-1-1,0 1 1,-1-1-1,1 0 1,-1 1-1,1-1 1,0 0 0,-1 1-1,0-1 1,-47 24-2440,3-2-8115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78 13984,'0'-17'134,"3"-20"0,-3 36-64,0 0-1,0-1 1,0 1 0,0 0 0,1 0 0,-1 0 0,0-1 0,1 1 0,-1 0 0,0 0 0,1 0 0,-1 0 0,1 0 0,0 0 0,-1 0 0,1 0 0,0 0 0,0 0 0,0 0 0,1-1 0,-1 2-10,0 0 1,0 0 0,0 0 0,0 1 0,1-1 0,-1 0 0,0 0 0,0 1-1,0-1 1,0 0 0,0 1 0,0-1 0,0 1 0,0 0 0,0-1 0,0 1 0,0 0-1,0-1 1,1 3 0,30 22 445,48 36 791,-64-50-1065,1-1-1,0 0 0,24 9 0,94 34 314,-117-43-565,75 55-8,-90-63 24,0 0 0,0 0 0,-1 1 0,5 4 0,61 80-24,-66-85 26,-1-1 0,0 1 0,0 0 0,0-1 0,-1 1 0,1 0 0,0 0 0,0 3 0,3 10-1,0 1 0,-2-1 1,1 1-1,-1 30 0,-4-33 6,1 1 0,-2 0-1,0-1 1,-1 0 0,0 0-1,-1 0 1,0 0 0,-1-1 0,-10 17-1,6-15 19,0 0-1,-1 0 1,0-1-1,-1-1 1,0 0-1,-1 0 1,-16 10-1,-9 2 49,0-2 0,-56 24 0,72-37-101,-100 34-163,118-42 34,0 1 0,1-1 0,-1 1 0,-5 3 0,-100 63-829,77-48-1285,-33 21-6409,151-95 6520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0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3954 74 13360,'-90'21'293,"89"-20"-180,0-1 0,0 0 0,1 0 0,-1 1 0,0-1-1,0 0 1,0 0 0,0 0 0,0 0 0,0 0 0,0 0 0,-1 0 0,2 0-67,-1 0 0,1 0 1,0 0-1,-1-1 0,1 1 0,0 0 0,-1 0 1,1 0-1,0 0 0,0-1 0,-1 1 1,1 0-1,0 0 0,0-1 0,-1 1 1,1 0-1,0 0 0,0-1 0,-1 1 0,1 0 1,0-1-1,0 1 0,0 0 0,0-1 1,0 1-1,0 0 0,0-1 0,0 1 0,-1-1 1,2 0 83,-1 0 0,0-1 1,0 1-1,0 0 1,1 0-1,-1 0 1,1 0-1,-1 0 0,1-2 1,4-4 403,-1 1 0,7-8 0,-7 9-498,15-25 1356,-19 30-1389,0 0 1,0 0-1,1 0 0,-1 0 1,0 0-1,0 0 0,0 0 1,0 0-1,0 0 0,0 0 1,0-1-1,0 1 0,0 0 1,0 0-1,0 0 0,0 0 1,0 0-1,0 0 0,0 0 1,0 0-1,0 0 0,0 0 1,0 0-1,0-1 0,0 1 1,0 0-1,0 0 0,0 0 1,0 0-1,0 0 0,0 0 1,0 0-1,0 0 0,0 0 1,0 0-1,0-1 0,0 1 1,0 0-1,0 0 0,0 0 1,0 0-1,0 0 0,-1 0 1,1 0-1,0 0 0,0 0 1,0 0-1,0 0 0,0 0 1,0 0-1,0 0 0,-4-2 40,1 0-1,-1 0 0,1 1 0,-1 0 0,-3-1 1,6 2-26,0-1 1,0 1-1,1 0 1,-1 0-1,0 0 1,0 0-1,0 0 1,1 1 0,-1-1-1,0 0 1,0 0-1,-1 1 1,-28 6 77,0 2 1,1 0 0,0 2 0,-34 19-1,-162 89 261,-10-14 44,142-71-305,81-30 32,-19 4-1,-223 46 229,198-43-100,-249 50 107,240-46-100,-278 79 102,328-89-288,-1 0 0,-22 10 0,38-15-76,-167 76 232,2 11-134,99-51 162,-265 150 72,269-151-230,-223 118 74,231-126 70,-210 87 66,215-96-230,-166 56 46,178-63 0,-140 33 56,159-40-186,1 0-48,0 0 1,0-2-1,-26 2 1,80-9-651,10-1 397,-18 2-862,70-11 3,18-5 776,-71 10-386,164-47-206,-147 39-1768,64-18-7401,-296 84 7625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0 10224,'0'0'1296,"0"4"-216,0 0-909,-1-2-66,1 0 1,0 0-1,0 0 1,0 0-1,0 0 0,0 0 1,1-1-1,-1 1 1,1 2-1,13 73 1027,10 76 223,-20-123-1036,25 132 107,-23-130-220,25 123 62,-25-128-166,20 96 184,-19-86-152,-2-6-108,7 29-842,-12-60 749,0 1-1,1-1 0,-1 0 1,0 0-1,1 0 0,-1 0 1,0 0-1,1 0 0,-1 1 1,0-1-1,1 0 0,-1 0 1,0 0-1,1 0 0,-1 0 0,0 0 1,1-1-1,-1 1 0,0 0 1,1 0-1,-1 0 0,0 0 1,0 0-1,1 0 0,-1-1 1,43-20-2397,-16 7-6336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11928,'6'33'261,"-6"-32"-168,0-1 0,0 0 0,0 1 1,0-1-1,0 0 0,0 1 0,0-1 0,1 0 0,-1 1 0,0-1 0,0 0 1,0 1-1,0-1 0,0 0 0,1 0 0,-1 1 0,0-1 0,0 0 1,1 0-1,-1 1 0,0-1 0,0 0 0,1 0 0,-1 1 0,6-5 1209,-6 3-1249,0 1 0,1 0 1,-1-1-1,1 1 0,-1-1 1,0 1-1,1 0 0,-1-1 0,1 1 1,-1 0-1,1-1 0,-1 1 0,1 0 1,-1 0-1,1 0 0,-1-1 1,1 1-1,-1 0 0,1 0 0,-1 0 1,1 0-1,-1 0 0,1 0 0,-1 0 1,1 0-1,-1 0 0,1 0 0,-1 0 1,1 1-1,-1-1 0,1 0 1,0 0-1,49 33 453,-26-17-368,69 51 154,20 17-44,-89-66-42,101 76 58,-98-73-182,123 107 60,-120-103 58,110 93 39,-116-98-244,76 60-419,23 21-3225,-115-95 2812,0-1 0,0 0 0,10 6 0,-5-6-7543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6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363 0 12280,'-11'6'1750,"-23"9"1,26-9-763,-45 41 321,11-11-128,-8 9-833,20-15-161,-5 2-150,-64 62-2210,100-95 1999,0 0 0,0 0 0,-1 0-1,1-1 1,0 1 0,0 0 0,-1 0 0,1 0 0,0-2-1,0 0 132,0 0-1,1 0 1,-1 1-1,1-1 1,2-2 0,37-48-2061,-3 5-7056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13448,'0'0'2742,"2"9"-1773,31 113 2,-25-91-516,42 148 119,-36-131-454,27 101 0,6 19-28,-27-97 250,84 290 140,-83-292-140,77 236 123,-80-251-212,67 194 197,-62-183-325,-3-12-100,-15-40-16,9 26-104,-22-56-1028,6 7 238,-1-62-219,3 54 870,7-113-2237,0 9-8489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97 473 11296,'-7'22'220,"7"-17"881,2 5-604,0-1-1,1 0 1,0 1 0,1-2 0,-1 1-1,2 0 1,-1-1 0,12 16-1,-11-15 18,-3-6-246,-2-10-30,-2-5-203,-1-1-1,0 1 0,0-1 0,-10-19 0,7 18-17,-27-73 161,15 40-106,6 19-87,-30-86 680,41 111-585,0-1 0,0 0-1,1 0 1,0 0 0,-1 0 0,2-7-1,-1 3-5,0 7-50,0 0-1,0 0 0,0 0 1,1 1-1,-1-1 0,0 0 1,0 0-1,1 0 0,-1 0 1,0 1-1,1-1 0,-1 0 1,1 0-1,-1 1 0,1-1 1,0 0-1,-1 1 0,1-1 1,1-1-1,0 0 30,12-7 219,0 1 0,29-12 0,-34 16-366,10-6-468,-1-1 0,24-16 0,9-23-2126,-23 22-8751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107 426 12104,'-46'-52'226,"47"53"111,21 25 1948,20 33 0,-32-45-1747,-9-13-458,-2-2-7,-6-9 86,-5-8 31,0 0 0,1-1 0,-14-34 0,23 48-167,-36-92 641,34 85-631,2 7 20,0 0 0,0-1 0,1 1 0,-1-6-1,-13-89 734,15 97-765,0 1 0,0-1 1,0 1-1,0-1 0,0 1 1,0-1-1,1 1 0,1-4 1,-1-2 2,0 7-18,-1-1 1,0 0-1,1 1 1,-1-1-1,1 1 1,0-1-1,0 1 1,-1-1-1,1 1 1,0-1-1,0 1 1,0 0-1,0-1 1,0 1-1,1 0 1,-1 0-1,0 0 1,1 0-1,-1 0 1,2-1-1,3 0-139,0 0-1,0 0 1,-1 0 0,12-1-1,-5 1-471,90-12-917,-53 6-695,29-3-8669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314 74 10672,'-56'-14'230,"46"12"1807,10 2-2019,0 0 1,0 0 0,0 0 0,0 0-1,0 0 1,0 0 0,0 0-1,-1 0 1,1 0 0,0 0-1,0 0 1,0 0 0,0 0-1,0 1 1,0-1 0,0 0 0,0 0-1,0 0 1,0 0 0,0 0-1,0 0 1,0 0 0,0 0-1,0 0 1,0 0 0,0 0 0,0 0-1,0 0 1,0 0 0,0 0-1,0 0 1,0 1 0,0-1-1,0 0 1,0 0 0,0 0-1,0 0 1,1 0 0,-1 0 0,0 0-1,0 0 1,0 0 0,0 0-1,0 0 1,0 0 0,0 0-1,0 0 1,0 0 0,0 0 0,0 0-1,0 0 1,0 0 0,0 0-1,0 0 1,0 0 0,0 0-1,0 0 1,1 0 0,-1 0-1,0 0 1,14 9 1251,-12-8-489,-2-1-742,-4 4 224,-20 6 157,-41 24 1,5 0-95,50-28-194,1 0-1,-1 1 0,-12 12 0,10-9-69,4-2 193,2 2-157,-1 0 1,1 1-1,1 0 1,-4 11-1,7-17-65,1-1 0,-1 1 0,2 0 0,-1 0 0,0-1 0,1 1 0,0 0 0,0 0 0,0 0 0,1-1 1,-1 1-1,1 0 0,0 0 0,3 6 0,0-1 82,1-1 0,0 1 0,12 17 0,-15-25-72,0 0 1,0 0-1,0-1 0,0 1 1,0 0-1,0-1 1,1 1-1,-1-1 0,1 0 1,-1 1-1,1-1 1,2 0-1,3 1 66,-1 0 0,15 2-1,-18-4-89,-1 0 0,1 0 0,-1 0 0,1 0-1,-1 0 1,1-1 0,-1 0 0,1 0 0,-1 0 0,1 0-1,-1 0 1,0-1 0,0 1 0,1-1 0,-1 0 0,3-2-1,0-4 4,4-12-6,10-30 0,-15 32-8,5-81 8,-10 68-5,-1 0 1,-2 0 0,0 1 0,-13-50-1,11 62 347,15 64-132,-5-33-86,33 61 62,-28-59-34,50 53 36,-58-67-206,-1 1 1,0-1-1,1 0 1,0 1-1,-1-1 1,1 0-1,2 1 1,80 39-67,-66-35-226,78 2-146,-77-9 2,71-23-258,-75 17-178,-4-1 510,0 0-1,16-16 0,-14 12-1984,15-12-6349,-66 56 6536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8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12552,'0'0'4927,"4"8"-4873,1 1-39,-1-3 62,0 1 0,-1 0 1,4 9-1,29 72 289,-27-67-124,41 106 119,-39-99-26,54 128 150,-50-121-92,62 164 147,-61-160-200,64 161 374,-73-182-551,28 65 504,-33-76-599,-2-7-56,1 1 0,-1 0 0,0-1 1,0 1-1,1 0 0,-1-1 0,0 1 0,1-1 0,-1 1 1,0 0-1,1-1 0,-1 1 0,1-1 0,-1 1 0,2 0 1,-2-1-8,1 0 1,0 0-1,0 0 1,0 0-1,0 0 1,0 0 0,0 0-1,0 0 1,0 0-1,0 0 1,0-1-1,-1 1 1,1 0-1,0-1 1,0 1 0,0 0-1,0-1 1,0 0-1,5-1-183,-1 0 0,1 0-1,0 0 1,0 1 0,0 0 0,7 0-1,-13 1 102,1-1 0,0 1-1,0 0 1,-1 0 0,1-1-1,0 1 1,0 0 0,-1-1 0,1 1-1,0 0 1,-1-1 0,1 1-1,-1-1 1,1 1 0,0-1-1,-1 0 1,1 1 0,-1-1-1,0 1 1,1-1 0,-1 0 0,1 0-1,-1 1 1,0-1 0,1-1-1,0 0-202,0-1-1,-1 0 0,1 0 0,0 1 1,0-7-1,-1-17-2188,2 7-5730,-4 44 6162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9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0 12640,'-17'27'252,"14"-19"1008,3 48 409,12 51 43,-8-75-1592,0-2 346,25 149 138,-22-129-382,15 107 3,4 24-156,-18-110 53,18 250 70,-24-264 14,-6 68 1,-6-11-167,5-77-45,-1-10-29,-1-1 1,-15 39 0,22-64 9,0-1 1,0 1-1,-1-1 1,1 1-1,0 0 1,0-1-1,-1 1 1,1-1-1,0 1 1,-1-1-1,1 1 1,-1-1-1,1 1 1,-1-1-1,1 1 1,-1-1-1,1 0 1,-1 1-1,1-1 1,-2 1-1,0 0-7,0-1-1,-1 1 0,1-1 1,-1 1-1,1-1 1,0 0-1,-1 0 0,1 0 1,-1 0-1,1 0 0,0 0 1,-1-1-1,1 1 1,0-1-1,-1 0 0,1 0 1,0 0-1,0 0 0,0 0 1,0 0-1,-4-3 0,5 3-150,0 1-1,0-1 0,0 1 0,0-1 0,0 1 0,0-1 0,0 1 1,0 0-1,0-1 0,0 1 0,-1 0 0,1 0 0,-1 0 1,-31-5-8498,76 11 6536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49.8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1821 0 14704,'-93'174'310,"62"-121"1243,-80 124 1,-25 32-1049,74-114 470,-108 169 3,-15 23-679,115-175 214,-240 418 115,256-431-566,-64 127 3,15-12-46,67-137 9,-42 95 4,12-17-74,43-103-196,-24 53 3,7-23-33,39-80 157,0 0 1,0 0-1,0 0 1,0 0-1,0 0 1,0 0-1,-1 0 1,1-1-1,-4 4 1,2-1-74,-1-1 1,-1 1-1,1-1 1,0 0-1,-9 4 0,11-6 166,0-1 0,1 1 0,-1-1 0,0 0-1,0 0 1,0 0 0,0 0 0,1 0-1,-1 0 1,0 0 0,0 0 0,0-1 0,0 1-1,-1-1 1,-2-3-95,3-8-41,2 12 154,-3-78-266,9-71-1991,-3-64-8763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0.2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17119,'105'167'339,"-96"-153"508,10 23 1,66 136 850,13 33-1115,-54-112 632,78 167 3,9 26-907,-80-175 24,196 416-206,-200-430-1514,68 129 3,-4-15 1042,-43-83-2404,67 134-7271,-316-614 7527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12728,'32'33'216,"-25"-25"864,24 48 368,17 39 195,-33-66-1512,-1-2 384,69 132 174,-61-116-354,45 90 3,10 18-208,-44-89 178,51 91 4,-73-133-301,166 313 287,-4 37 93,-158-336-205,58 132 49,-61-139-180,46 90-7,-56-112-148,4 7-273,0-1-1,12 17 1,-31-53-1901,-15-21-183,10 17-5575,42 68 6038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9.6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1746 14968,'3'12'173,"-2"-7"168,1 0-1,0 0 1,4 9-1,15 23 1415,35 47 0,-50-75-1782,6 5 400,24 22 1,13 8-300,65 49-67,-87-71 26,156 120 38,-171-132 6,18 11 1,200 116 142,-217-129-147,24 9 0,-37-17-73,127 51 147,6-7-112,-133-44-35,17 6 14,20 2 0,105 20 18,5-9-22,-85-14 12,263 5 11,-258-10-18,281-5 9,-275 4-16,120 0 4,48 2-10,14 5-2,9 3 2,-4 0 3,-8 0-2,-16-8 2,-50-5-1,-116-1 11,94-16 3,-9-7 25,-145 26-4,0 0-1,0-1 1,-1 0 0,11-4-1,122-54 156,-5-10-142,-137 71-52,11-6 16,-1 0 1,-1 0 0,13-10-1,100-85 51,-4-11-14,-118 112-53,44-49 200,-44 49-200,105-128 200,-5-7-145,-59 80 18,171-225 30,-171 222-30,161-246 21,-164 241-66,146-251 14,-151 250-22,102-253 6,-129 302-22,7-27 0,16-78 8,-13 14-11,-13 71-8,-2 15-20,-1-1 0,-1 1 0,-4-30 0,5 49 16,0 1 0,0 0 0,0-1 0,0 1 0,0 0 0,0-1 0,0 1 0,0 0 0,-1-1-1,1 1 1,0-1 0,0 1 0,0 0 0,0 0 0,0-1 0,-1 1 0,1 0 0,0-1 0,0 1 0,-1 0 0,1 0-1,0-1 1,0 1 0,-1 0 0,1 0 0,0 0 0,-1-1 0,1 1 0,0 0 0,-1 0 0,1 0 0,0 0 0,-1 0 0,1 0-1,0 0 1,-1 0 0,1-1 0,-1 1 0,1 0 0,0 1 0,-1-1 0,1 0 0,0 0 0,-1 0 0,1 0 11,-7 0-83,0 0 1,0 0-1,0 0 1,0 1-1,-9 2 1,-4 4-19,-28 12-1,48-19 102,-7 3-747,1 0 0,-1-1-1,-11 3 1,-54 13-9650,167-42 7824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0.4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619 1 13720,'-21'50'270,"14"-37"1084,-51 76 440,42-67-939,-86 106 259,79-102-692,-96 100 96,95-102-478,-104 94 28,106-100 32,10-8-21,-3 4 98,-1-1 1,-32 19-1,48-32-172,-5 2 22,5-1-24,0-1-1,0 0 1,-1 0 0,1 0-1,0 0 1,0 0-1,0 0 1,0 0-1,0 0 1,0 0 0,0 0-1,0 0 1,0 0-1,0 0 1,-1 0-1,1-1 1,0 1 0,0 0-1,0 0 1,0 0-1,0 0 1,0 0 0,0 0-1,0 0 1,0 0-1,0 0 1,0 0-1,0 0 1,0 0 0,0 0-1,-1 0 1,1 0-1,0 0 1,0-1-1,0 1 1,0 0 0,0 0-1,0 0 1,0 0-1,0 0 1,0 0-1,0 0 1,0 0 0,0 0-1,0 0 1,0-1-1,0 1 1,0 0-1,0 0 1,0 0 0,0 0-1,0 0 1,0 0-1,0 0 1,0 0-1,0 0 1,1 0 0,-1 0-1,0-1 1,0 1-1,1-4 19,1 0-1,-1 0 0,1 0 1,0 0-1,3-4 0,14-26 234,32-68-6,-38 79-166,66-96 35,-62 96-44,70-79 38,-85 100-95,0 0 0,0 0 1,1 0-1,-1 0 0,0 0 0,4-1 0,24-14 67,35-15 0,-64 31-75,0 1 0,0 0 0,0-1 1,0 1-1,0 0 0,0-1 0,0 1 0,0 0 1,0 0-1,0 0 0,0 0 0,0 0 1,0 0-1,1 0 0,-1 0 0,0 1 0,1-1 1,14 3 67,23 8 0,20 15-3,-59-26-73,3 2 24,0-1 0,0 1 0,-1 0-1,1 0 1,0 0 0,-1 0 0,1 1 0,3 3 0,-6-6-24,81 85 218,8 22-148,-89-107-70,36 44 128,142 183 26,-145-182-172,107 168-129,-117-173-498,22 54 3,-10-6 404,-13-34-2722,26 54-7220,-112-253 7663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6.66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1484 485 8072,'0'0'0,"2"1"0,2 1 0,2 1 1240,-1-1-1240,1 1 1248,-1 0-1248,-1-1 984,-1 0-984,0-1 992,0 2-992,0 0 808,-1 0-808,1 1 808,1 2-808,1 1 528,-2-1-528,4 3 528,5 7-528,1 1 384,-2-3-384,3 6 384,7 11-384,0 1 352,-4-5-352,3 6 351,6 12-351,-1-1 464,-5-9-464,3 12 464,8 25-464,-2-1 568,-5-11-568,1 10 576,3 23-576,-2-4 472,-6-17-472,-2 10 480,-2 25-480,-3-6 384,-4-20-384,-4 12 384,-4 25-384,-3-7 344,0-22-344,-4 9 352,-3 25-352,0-8 80,0-25-80,-2 14 88,-6 32-88,0-7 296,3-25-296,-4 11 304,-7 28-304,1-11 280,4-27-280,-3 6 288,-10 23-288,0-11 176,7-28-176,-5 6 176,-10 15-176,2-11 232,8-24-232,-5 6 232,-10 17-232,2-9 104,9-21-104,-5 6 104,-14 19-104,3-8 152,9-20-152,-6 11 160,-14 24-160,3-5 64,11-20-64,-3 10 64,-10 21-64,6-7 128,13-22-128,-5 7 136,-10 17-136,5-9 64,10-22-64,-4 2 64,-10 11-64,3-10 72,12-19-72,-2 2 72,-5 9-72,5-8 64,11-15-64,0 0 64,-3 3-64,6-7 64,6-11-64,2-4 64,0-2-64,4-5 24,5-7-24,0-3 32,1-2-32,2-3 0,3-3 0,0-1 8,1-3-8,1-1-8,2 0 8,1-5 0,3-7 0,0-2-128,1 2 128,3-5-120,6-11 120,2 1-80,-3 4 80,6-3-72,9-10 72,0 2-80,-5 7 80,10-8-72,17-17 72,0 0-72,-7 10 72,5-12-64,10-20 64,-4 1-32,-11 14 32,2-9-24,4-19 24,-5 6-16,-10 16 16,1-9-16,9-21 16,-4 6-16,-9 18 16,5-9-8,8-22 8,-2 7-8,-9 19 8,4-7-8,6-21 8,-3 8-8,-8 20 8,2-8 0,4-22 0,-3 7-8,-8 20 8,1-6 0,4-19 0,-2 8-8,-7 21 8,2-11 0,7-29 0,-2 5 0,-5 22 0,2-12 0,9-29 0,-3 8 0,-6 25 0,3-9 0,6-21 0,-2 11 16,-8 25-16,2-8 16,3-25-16,-4 10 16,-5 23-16,-2-10 24,0-29-24,-4 8 40,-3 25-40,-4-11 48,-2-27-48,-3 9 56,-2 27-56,-3-7 64,-5-18-64,-3 12 56,2 25-56,-4-6 64,-9-19-64,1 10 24,2 21-24,-3-1 32,-7-11-32,0 11 48,6 19-48,-1-2 48,-5-8-48,4 8 24,5 15-24,0 0 24,-2-5-24,2 7 8,6 12-8,0 3 16,1 2-16,2 6 0,4 8 0,1 5 0,2 6 0,1 4-32,2 2 32,3 10-32,5 18 32,2 4-120,-1-3 120,5 8-120,7 15 120,0-1-72,-2-10 72,3 9-72,7 18 72,-2-3-32,-4-12 32,3 9-32,7 21 32,-3-5-24,-5-14 24,1 10-24,2 26 24,-2-5 0,-6-18 0,-3 13 8,-1 28-8,-3-5 72,-4-22-72,-5 16 80,-7 38-80,-2-7 72,-1-26-72,-8 19 80,-15 43-80,-2-9 128,4-32-128,-6 19 136,-15 43-136,1-12 176,10-36-176,-5 11 184,-10 33-184,5-17 64,10-38-64,-3 7 64,-8 23-64,4-17 136,9-34-136,-3 5 136,-11 19-136,5-13 120,8-28-120,-2 3 120,-10 16-120,4-11 72,10-25-72,-4 3 72,-9 12-72,3-10 128,10-19-128,-6 1 136,-12 11-136,2-8 112,10-17-112,-3 4 120,-5 12-120,4-7 32,10-13-32,1 1 32,-2 7-32,4-6 0,8-13 0,2-1 8,1 0-8,5-6 0,4-8 0,2-3 0,4-3 0,1-3-24,3-6 24,4-2-24,5-4 24,1-3-104,1-1 104,4-5-104,11-7 104,1-2-8,-4 1 8,8-9-8,17-20 8,1-1-8,-8 6 8,5-10-8,13-18 8,-5 2 0,-10 11 0,3-8 0,11-22 0,-4 3 0,-12 16 0,4-8 8,8-22-8,-4 5 0,-12 19 0,3-11 8,7-24-8,-5 6 16,-8 19-16,0-13 24,4-31-24,-4 6 8,-8 23-8,0-13 16,5-32-16,-4 9 8,-6 27-8,2-17 16,6-37-16,-1 9 72,-5 29-72,3-17 72,9-40-72,-3 9 24,-5 35-24,2-14 32,7-33-32,-3 15 0,-6 34 0,-1-9 8,4-28-8,-4 15 8,-6 33-8,-3-8 16,-2-23-16,-5 13 0,-3 30 0,-4-5 0,-7-19 0,-3 14-32,0 26 32,-2 0-24,-7-11 24,1 13-264,2 22 264,-1 2-264,-3-1 264,1 10-320,4 15 320,1 4-320,0 3 320,2 8-808,3 8 808,-2 10-808,-3 18 808,1 7-744,1 1 744,-5 12-16231,8-14 16231,5-9-6560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9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1801 0 13272,'-63'52'232,"-49"31"2329,101-76-2388,-17 13 700,-155 102 315,141-97-486,-190 99 191,184-100-660,-186 95 123,188-95 24,-183 96 135,187-98-222,-142 85 85,151-88-250,2-1-45,-104 61 168,28-10-281,103-66-25,-28 20-253,31-22 246,1 0 0,-1 0-1,1-1 1,-1 1 0,1 0 0,0 0 0,-1 0-1,1-1 1,0 1 0,0 0 0,0 0 0,0 0-1,0 0 1,0 0 0,0-1 0,0 1 0,0 0-1,0 0 1,0 0 0,0 0 0,1-1 0,-1 1-1,0 0 1,1 0 0,-1 0 0,0-1 0,1 1-1,-1 0 1,2 0 0,-2 0 3,6 3-695,8-1 440,0 1-1,22 1 0,-15-2-2004,18 4-6361,-91-16 6520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6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2326 1 11928,'-46'10'178,"32"-5"1437,14-5-1607,0 0-1,0 0 1,0 0 0,0 0-1,0 0 1,0 0 0,0 1-1,0-1 1,0 0 0,0 0-1,0 0 1,0 0 0,0 0-1,1 0 1,-1 0 0,0 1-1,0-1 1,0 0 0,0 0-1,0 0 1,0 0 0,0 0-1,0 0 1,0 0 0,0 0-1,0 0 1,0 0 0,1 1-1,-1-1 1,0 0-1,0 0 1,0 0 0,0 0-1,0 0 1,0 0 0,1 0-1,0 2 702,-9 5-535,0-1 0,0-1 0,0 1 0,-1-1 0,0-1 0,-11 5 0,7-3-116,-5 4-30,-98 58 83,83-50 248,-75 40 1,-21 9-221,75-39 196,-232 111 159,226-112-52,-233 95 148,237-99-310,-195 84 114,205-87-108,-160 72 105,169-76-158,-131 55 66,139-58-204,14-6-64,-113 49 42,45-28-228,81-27 29,0-1-1,-1 1 0,1 0 1,0-1-1,-1 1 1,1 0-1,0 0 1,0 1-1,-4 1 1,1 2-56,-16 9-2303,2-2-6601,44-27 6818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0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1040 12464,'56'-3'1624,"-22"-1"394,61-14-1,-45 5-930,38-13-570,-7-2-220,202-75 298,99-79 60,-346 165-360,174-73 98,-163 71-220,213-77 73,-203 77-60,94-27 1,33-8-106,-71 21 43,478-134 572,-334 96-240,-233 63-214,0-1 0,30-16 0,-52 24-246,1 0 1,-1-1 0,1 1-1,0 1 1,-1-1 0,1 0 0,6 0-1,-2 0-88,-7 1 63,1 0 0,-1 0 0,0 0 0,1 0 0,-1 0 1,1 0-1,-1 1 0,0-1 0,1 0 0,-1 0 0,0 0 0,1 0 0,-1 1 0,0-1 1,0 0-1,1 0 0,-1 1 0,0-1 0,0 0 0,1 0 0,-1 1 0,0-1 0,0 0 0,0 1 1,1-1-1,-1 0 0,0 1 0,0-1 0,0 0 0,0 1 0,0 0 0,0-1-13,0 4 119,0 0-661,1 2-2626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2335 435 12376,'-52'-72'298,"49"68"-84,0 0-1,0 1 0,0-1 1,0 1-1,-1-1 0,-4-2 1,8 6-214,-90-71 1493,-17-4-990,99 70-249,0-1 1,-1 1 0,-15-6 0,24 11-255,-142-60 1020,-16 5-694,146 51-174,0 0 0,1 1 0,-21-2 0,32 5-152,-171-22 612,-9 14-474,180 8-138,-13-1 21,0 1-1,-1 1 0,-17 3 1,-141 25 64,1 16-60,162-43-18,0 1 0,0 0 0,0 1 0,0 0 0,-10 6 0,-132 79 38,7 19-17,91-62 67,53-46-95,-121 118 98,9 7-27,112-125-71,-7 7 51,1 1-1,0 0 1,0 0 0,-7 16-1,-64 124 204,13 8-166,60-146-51,0 0 0,1 0 1,0 1-1,-1 14 0,-21 149 150,15 7-130,10-181-57,-1 14 26,1 1-1,1-1 0,2 16 1,25 154 79,17 1-66,-39-163 4,12 30 0,-18-52-43,75 184 87,15-1-58,-90-183-29,9 19 31,24 32 0,-33-51-31,118 167 65,14-7-48,-121-145-10,2-2 1,19 17-1,-32-30-7,146 124 25,8-14-12,-154-110-13,13 9 14,0 0-1,24 10 0,-37-19-13,164 75 40,5-18-14,-169-57-26,12 4 21,1-1 1,0 0 0,17 2-1,144 13 66,1-16-39,-160-2 4,0-1-1,24-4 1,129-26 106,-5-13-108,-152 41-33,0-1 1,-1 1-1,0-2 1,12-6 0,-22 11-18,155-86 92,-6-17-50,-149 103-42,16-12 61,24-22 0,89-91 64,-9-10-89,-120 135-36,13-15 27,18-28 1,70-114 30,-8-7-34,-87 152-8,1-1-1,-1 0 0,5-17 1,45-145 49,-17-7-21,-36 167 8,-1 0-1,1-27 1,0-135 106,-16 1-110,13 176-48,-1-10 17,0-1-1,-1 0 0,0 1 0,-5-16 1,7 26-17,-57-166 85,-19 5-61,42 99 9,34 62-33,-92-144 34,-9 5-126,101 139 92,-5-7-82,0 0 0,-1 0 0,1 1 0,-2 0 0,-6-6 0,13 12 82,-104-82-488,-2 19 248,100 59 97,1 1 0,-1 1 1,0-1-1,-11-2 0,-10-3-213,-39-5-1,43 10 266,-44 3-1,67 0 92,-10 0-669,1 0 0,-1 0-1,-15-4 1,-85-10-9440,256 33 7592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0 15240,'-21'23'238,"20"-22"-118,0 0-1,0 0 0,1 0 1,-1 0-1,0 0 0,0 0 1,1 0-1,-1 0 0,0 3 0,-41 104 1475,40-103-1393,0 0 1,0 0 0,0 9-1,-28 169 849,28-171-846,0 27 0,1 122 208,4 25-378,-1-111-272,25 293-166,-21-302-208,20 195-320,-18-185-1940,7 80-5576,-36-364 6387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142 102 15776,'53'-23'1665,"-3"-3"164,-47 24-1632,0 0 0,1 0 0,-1 0 0,1 1-1,0-1 1,6-1 0,4 0 18,0-3-98,-8 3-49,0 1 0,0 0 0,0 0-1,9-1 1,77-14 180,-71 16-488,92 7-81,-109-5 293,-1-1 1,0 0-1,0 1 1,0 0-1,6 2 1,22 8-18,-1 1 1,-1 2-1,0 1 1,0 1-1,31 24 1,-26-10 10,-1 1 0,54 67-1,-85-96 30,0 1 0,0 0 0,0-1 0,-1 1 0,0 0 0,1 0 0,0 4 0,30 80-35,-18-37 50,-2 2-1,-2-1 0,-2 1 1,-3 1-1,-2-1 0,-7 103 1,-5-74 79,8-76-20,1-1 0,-1 1 0,0 0 0,-1-1 1,-1 6-1,3-10-69,-33 86 418,15-49-316,-1-1 0,-2-1 0,-43 58 1,44-68-26,-2-2 1,0 0-1,-1-1 1,-1-1-1,-37 24 1,48-37-38,-1 0 1,0-1 0,-1 0-1,1-1 1,-1-1 0,-1 0-1,-27 4 1,19-6 25,0-2-1,0 0 1,0-1-1,-35-6 1,-129-16-37,183 21-37,1 1-3,0 0-1,0-1 1,0 1-1,0-1 0,0 0 1,1 0-1,-1-1 1,-7-2-1,11 3-16,0 1 0,-1 0 0,1 0 0,-1 0 0,1 0 0,0 0 0,-1 0 0,1-1 0,-1 1 0,1 0 0,-1 0 0,1 0 0,0 0 0,-1 1 0,1-1 0,-1 0 0,1 0 0,0 0 0,-1 0 0,-77 15-781,77-15 771,0 1 0,1-1 0,-1 0-1,0 0 1,0 0 0,0 1 0,1-1 0,-1 0 0,0 1 0,0-1-1,1 0 1,-1 1 0,0-1 0,1 1 0,-1-1 0,1 1 0,-2 0-1,-4 7-104,0 0-1,0 0 0,1 1 0,0-1 1,-5 14-1,-1-2-2351,-11 19-6903,52-90 7058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7.8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326 877 12192,'-1'4'1145,"-9"60"163,6-45-521,-24 111 250,20-98-571,-38 160 126,35-141-430,-20 107 3,-4 23-110,21-108 53,-46 277 73,50-286 54,-30 204 99,34-225-94,2-12-108,-11 122 328,14-141-352,0 2-30,1 1 0,0-1 0,1 0 0,0 1 0,4 14 0,0-11 68,7 20 0,-11-37-138,-1-1 0,0 1-1,1 0 1,-1-1 0,0 1 0,1 0-1,-1-1 1,1 1 0,-1-1-1,1 1 1,-1-1 0,2 1-1,1 3 26,1-1-18,0 1 0,0-1-1,0 0 1,0-1 0,0 1-1,1-1 1,-1 1 0,1-1 0,0-1-1,0 1 1,-1-1 0,8 2-1,88 9 112,-71-10-18,168 2 37,-150-4-92,214 0 23,-203 0-16,259 0 23,-249-1-30,297-9 15,-288 7-46,332-21 16,-322 19 2,137-5 0,57 0-30,14-1-5,8 0-2,-8 3 2,-55 4-8,-146 3-15,363 7-28,-368-3-94,346 16-58,-351-13 46,326 34-38,-333-32 130,264 26-14,-279-29 62,81 8 4,14-2 8,-22-11 5,-35-8 43,-63 3 185,128-26 62,-160 30-277,0 0 1,0-1-1,8-3 0,104-55 100,-114 59-94,0-1 1,-1 0-1,1 0 0,-1 0 1,5-4-1,19-24 70,26-39-1,-49 65-82,-1 0-1,0 0 1,0 0 0,2-5-1,46-140 56,-42 114-60,26-163 6,-29 155 10,4-68 3,-1-33-18,-1-147-2,-6 235-10,-4-239-9,2 235-44,-2-237-20,1 240 18,-21-203-33,22 244 40,-5-16 1,-48-177-82,52 203 123,1 0-1,-2 1 0,1-1 0,-5-7 1,-39-65-44,-8 7 32,54 71 23,-3-4-12,-1 0 0,1 0 0,-1 0 0,-8-5 0,12 9 12,-78-59-60,-9 7 38,87 52 22,-7-4-14,0 1 1,0-1 0,-12-3-1,-92-30-39,-11 3 22,107 30-19,-24-3 0,-104-12-50,-10 4 75,87 12 0,-292-1-5,279 6 12,-130 7 3,-60 6 14,-283 10 9,445-21-2,-456 7 8,448-10 14,-468-6 20,466 3-2,-468-7-3,472 7-110,-417-5-194,432 9-646,98-2 907,-230 16-906,11 9 687,219-25 219,-133 14-2326,-135 12-6421,626-60 6570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7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13448,'4'14'185,"-3"-8"106,0 0 0,0 0 0,0 0 0,-1 7 0,6 279 3487,-5-272-3283,8 86 135,-7-85-468,11 80 87,-9-82 4,23 65 102,-21-69-102,31 45 103,-28-51-94,7 0-80,21 10 0,-24-15 46,-8-3-165,6 1 4,1-1 0,-1 1-1,1-2 1,-1 0 0,20-2 0,62-11 170,-56 8 41,58-17 0,-76 16-215,33-7 22,9-4-68,51-14-535,-93 26-36,-1-2-1,1 0 1,-1-1 0,17-11 0,-23 12-2050,12-6-7072,-56 30 7270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8.7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 0 14968,'6'10'302,"2"1"1079,7 17 1,-13-25-1162,-2-2-150,1-1 1,-1 1 0,0 0 0,0 0-1,0-1 1,0 1 0,0 0 0,0 0-1,0-1 1,0 1 0,0 0 0,0 0-1,0-1 1,0 1 0,0 0 0,-1 1-1,-15 78 1173,15-76-1144,0 0-1,0 0 1,1 0 0,-1 6-1,-4 76 396,0 45-386,32 384-8,-14-388-78,-7-75 40,30 220-29,-29-220-258,13 185-134,-18-198-106,1 98-323,-3-136 729,0 0 0,0 0 1,0 0-1,0 0 0,0 0 1,0 0-1,0-1 0,-1 1 1,1 0-1,0 0 0,-1 0 1,1 0-1,0 0 0,-1 0 1,1 0-1,-1-1 0,1 1 1,-1 0-1,-1 1 0,-3 5-234,0-1 0,0 0-1,-14 11 1,15-13 251,0-1 0,-1 0 0,0 0 0,0 0 0,-7 3 0,-14 6-307,13-7-443,1-1 1,-19 5-1,-19 8-9274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9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2996 3377 13624,'0'0'1440,"0"-8"-240,-1-21-761,1 28-355,0 0-1,0 0 1,0 0-1,-1 0 1,1 0-1,0 0 1,0 0-1,-1 0 0,1 0 1,0 0-1,-1-1 1,-96-186 1897,29 84-1388,53 82-393,-179-245 294,2 8-184,107 157-199,46 54 182,-76-91 1,-9-12-152,65 81 280,-111-131 3,-19-22-265,110 132 215,-129-139 3,-10-3-255,135 147 110,-107-105 1,8 14-152,119 118 98,-66-54 0,20 27-142,75 59-32,23 19-7,-27-23-16,-55-33-1,83 60 20,7 3-57,1 0-1,0 0 0,0 0 1,0-1-1,0 1 1,0-1-1,-3-1 1,-115-92-2076,100 80-1030,-18-15-7184,89 70 7797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5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955 65 7448,'-18'24'84,"18"-24"-72,0 0-1,0 0 1,0 0 0,1 0 0,-1 0 0,0 0 0,0 0-1,0 0 1,0 0 0,0 0 0,0 0 0,0 0 0,0 0-1,0 0 1,0 0 0,1 0 0,-1 0 0,0 0 0,0 0-1,0 0 1,0 0 0,0 0 0,0 0 0,0 1 0,0-1-1,0 0 1,0 0 0,0 0 0,0 0 0,1 0 0,-1 0-1,0 0 1,0 0 0,0 0 0,0 0 0,0 0 0,0 0 0,0 0-1,0 1 1,0-1 0,0 0 0,0 0 0,0 0 0,0 0-1,0 0 1,0 0 0,0 0 0,0 0 0,0 0 0,0 0-1,0 1 1,0-1 0,0 0 0,0 0 0,0 0 0,0 0-1,0 0 1,0 0 0,8-3 130,5-4 235,1 0 0,-1-1 1,12-11-1,-20 15-217,12-10 924,-16 13-1020,0 0 0,0 0 1,0 1-1,-1-1 1,1 0-1,0-1 1,-1 1-1,1 0 1,-1 0-1,1 0 0,-1 0 1,1 0-1,-1 0 1,0-1-1,1 0 1,-1 1-3,0 1 1,-1-1 0,1 1 0,0-1-1,0 1 1,0-1 0,0 1 0,0-1-1,-1 1 1,1-1 0,0 1-1,0-1 1,-1 1 0,1 0 0,0-1-1,-1 1 1,1-1 0,-1 1 0,1 0-1,0-1 1,-1 1 0,1 0 0,-1 0-1,1-1 1,-1 1 0,1 0 0,-1 0-1,1 0 1,-1 0 0,1 0-1,-1-1 1,1 1 0,-1 0 0,1 0-1,-2 0 1,1 0 3,0 1 0,-1-1-1,1 0 1,0 0 0,0 0-1,-1 1 1,1-1 0,0 0-1,0 1 1,-1-1 0,1 1-1,0 0 1,0-1 0,0 1-1,-2 2 1,-32 37 591,28-28-282,-24 73 133,24-62-242,-23 117 109,24-111-102,-33 114 67,38-139-328,0 0 0,0 0 0,-1-1 0,-2 7 0,-56 88 88,59-97-91,1 0-1,-1 0 0,0 0 0,1-1 1,-1 1-1,0 0 0,1 0 0,-1-1 1,0 1-1,0 0 0,1-1 0,-1 1 0,0-1 1,0 1-1,0-1 0,-2 1 0,-3 2 20,-1-1 0,0 0 0,1 0 0,-9 1 0,7-3-13,0 1-1,-1-2 0,-11-1 1,20 2-15,-2 0 16,0 0 1,0-1-1,0 1 1,0-1-1,0 1 0,0-1 1,1 0-1,-5-2 1,6 3-17,-19-9 76,-19-14 0,-25-25-3,63 48-73,-28-22 215,-145-111 73,140 107-160,3 2-52,-94-73 22,57 51-175,65 44-4,0 1 0,0-1 0,0 1 0,0 0 0,0 0 0,0 0 0,0 0 0,-1 0 0,-2-1-1,-3 1-34,-1-2 143,-14-3-2787,-1-2-5956,57 19 6562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3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 13720,'11'0'465,"-1"-1"1,18-4 0,-17 3-127,-6 2-98,0-1 1,1 1 0,-1 1 0,0-1 0,0 0-1,8 3 1,-8-2-111,-1 0 1,1 0-1,0-1 0,0 0 0,0 0 1,-1 0-1,8-1 0,6-3 57,-9 1-118,0 1 0,1 0 1,-1 1-1,0 0 1,1 0-1,-1 1 0,14 1 1,-17 0-75,0-1 0,0 1 0,-1-1 1,1-1-1,0 1 0,7-2 0,-5 0-1,1 1-1,11 1 1,-6-1 1,1 0 0,20-3 1,-19 1-2,28-1 1,-18 5 1,40 8 1,-21-3 0,-37-5 7,0 1 0,0-1-1,0 1 1,-1 1 0,1-1-1,0 1 1,-1 1 0,0-1-1,0 1 1,0 1 0,-1-1-1,1 1 1,9 9 0,-14-11-1,0-1 0,0 1-1,-1-1 1,1 1 0,-1 0 0,1-1 0,-1 1 0,0 0 0,0 0 0,0 0 0,-1 0 0,1 0 0,-1 0-1,1 3 1,-3 4 18,-28 63 16,20-55 2,-67 92-46,59-85-268,-75 113-171,64-96-2125,-27 40-5953,131-191 6422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4.5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23 850 10848,'7'5'-84,"-7"-5"236,1 1 0,0-1 0,0 1 0,-1-1 0,1 0 0,-1 1 0,1 0 0,0-1 0,-1 1 0,1-1 0,-1 1 0,1 0 0,-1-1 0,0 1 0,1 0 0,0 1 0,-11-6 1750,7 3-1552,-2-1-339,3 1 73,1 1-1,-1-1 0,0 0 1,1 1-1,-1-1 1,1 0-1,-1 0 0,-2-2 1,4 2-67,-1 0 1,1 0-1,-1 0 1,1 1 0,-1-1-1,1 0 1,0 0-1,-1 0 1,1 0-1,0 0 1,0 0-1,0 0 1,0-1 0,0 1-1,0 0 1,0 0-1,0 0 1,0 0-1,1-2 1,7-32 264,13-35-1,-8 27-178,22-76 485,-11 38-314,44-161 239,-19 62 178,-49 179-691,2-5 46,1-1-1,0 1 0,5-10 1,-7 14-32,0 0 0,1 1-1,-1-1 1,0 1 0,1-1 0,-1 1 0,1 0 0,0 0 0,-1-1 0,1 1 0,0 0-1,-1 0 1,1 0 0,0 1 0,0-1 0,0 0 0,3 0 0,0 1 17,-1 0 0,1 1 0,0-1 1,0 1-1,-1 0 0,1 0 0,-1 1 0,1-1 1,7 5-1,47 23 370,-36-17-342,76 47-13,147 123-94,-222-164-42,32 27-602,220 185-231,-193-159-1635,83 68-6217,-387-325 6606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13448,'-1'-1'82,"1"1"1,0-1 0,0 1 0,0-1-1,0 1 1,0-1 0,0 1 0,0-1 0,1 0-1,-1 1 1,0-1 0,0 1 0,0-1-1,0 1 1,1-1 0,-1 1 0,0-1-1,1 1 1,-1-1 0,0 1 0,1 0 0,-1-1-1,0 1 1,1-1 0,-1 1 0,1 0-1,-1-1 1,1 1 0,-1 0 0,1 0 0,-1-1-1,1 1 1,0 0 0,0 0 50,0 0 1,0 0-1,0 0 1,-1 0-1,1 0 1,0 1-1,0-1 1,0 0-1,-1 0 0,1 1 1,0-1-1,0 1 1,-1-1-1,1 1 1,0-1-1,-1 1 1,1-1-1,-1 1 1,1-1-1,0 1 1,0 1-1,4 5-113,-1 1 0,1 0 1,-2 1-1,1-1 0,-1 1 0,3 12 0,8 47 14,-14-65-28,12 101 221,-10-76-182,0-2 177,12 293 300,5-64 96,-17-244-419,-2-11-195,0 0 0,0 1 0,0-1 0,0 0 0,0 0 1,0 0-1,0 0 0,0 0 0,0 0 0,0 0 0,0 0 0,0 0 0,0 0 1,0 0-1,1 0 0,-1 1 0,0-1 0,0 0 0,0 0 0,0 0 1,0 0-1,0 0 0,0 0 0,0 0 0,0 0 0,0 0 0,0 0 1,0 0-1,0 0 0,0 0 0,0 0 0,1 0 0,-1 0 0,0 0 0,0 0 1,0 0-1,0 0 0,0 0 0,0 0 0,0 0 0,0 0 0,0 0 1,0 0-1,0 0 0,1 0 0,-1 0 0,0 0 0,0 0 0,0 0 1,0 0-1,0 0 0,0 0 0,0 0 0,0 0 0,9-19 276,-8 16-280,42-118 428,-31 82-364,25-67 33,37-117 157,-40 125-199,6-22 257,-38 113-298,3-14 12,-4 21-23,-1-1 0,0 0 0,1 0 0,-1 0 0,0 1 0,1-1 0,-1 0 0,1 0 0,0 1 0,-1-1 0,1 0 0,-1 1 0,1-1 0,0 1 0,0-1 0,-1 1 0,1-1 0,1 0 0,-2 1-2,1 0 0,-1 0-1,0 0 1,1 0 0,-1 0 0,0 0 0,1 0-1,-1 0 1,0 0 0,1 0 0,-1 1 0,0-1-1,0 0 1,1 0 0,-1 0 0,0 0 0,1 0-1,-1 1 1,0-1 0,0 0 0,1 0 0,-1 0-1,0 1 1,0-1 0,1 0 0,-1 0 0,0 1-1,0-1 1,0 0 0,1 1 0,-1-1 0,0 0-1,0 1 1,0-1 0,0 0 0,0 1 0,0 0-1,3 16 22,-3-13-21,3 26-139,-2 40 1,-3-49-1738,-6 33 0,4-36-8477,9-42 7802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0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202 196 7712,'0'-1'89,"1"-1"0,0 1 1,-1-1-1,1 0 0,-1 1 1,0-1-1,1 0 0,-1 1 1,0-1-1,0 0 0,0 1 1,0-1-1,0 0 0,-1 1 1,1-1-1,0 0 0,-1 1 1,1-1-1,-1 1 0,0-1 1,0-1-1,-3-4 48,2 5 7,1 0 0,0 0 1,0 0-1,0 0 0,1 0 0,-1-1 0,0-2 1,-13-32 1109,12 33-1063,1 1-1,0-1 1,0 0-1,0 1 1,0-1-1,1 0 1,-1-4-1,0 0-22,0-14 1047,2 16-1059,-1 6-137,0 0 0,0 0-1,0 0 1,0 0 0,0 0 0,0 0 0,0 0 0,0 0 0,0 0-1,1 0 1,-1 0 0,0 0 0,0 0 0,0 0 0,0 0-1,0 0 1,0 0 0,0 0 0,0 0 0,0 0 0,1 0 0,-1 0-1,0 0 1,0 0 0,0 0 0,0 0 0,0 0 0,0 0 0,0 0-1,0 1 1,0-1 0,0 0 0,0 0 0,0 0 0,1 0-1,-1 0 1,0 0 0,0 0 0,0 0 0,0 0 0,0 0 0,0 0-1,0 1 1,0-1 0,0 0 0,0 0 0,0 0 0,0 0 0,0 0-1,0 0 1,0 0 0,0 0 0,0 1 0,0-1 0,0 0-1,0 0 1,0 0 0,1 2 76,-1-1-56,1 0 0,-1 0 0,0 0 0,1 0 0,-1 0 0,0 0 0,0 0 0,0-1 0,0 1 0,0 0 0,0 0 0,0 0 0,0 0 0,0 0 0,0 0 0,-1 1-1,-8 88 694,7-63-310,-16 148 167,14-128-194,-4 94 3,3 20-264,3-100 134,-3 212 113,6-227-108,9 113 101,-8-140-146,-1-15-170,0 0 0,0 0 0,3 7 0,-4-11-57,0 0 0,0 0 0,0 0 0,0 0 1,0 1-1,0-1 0,0 0 0,0 0 0,0 0 0,1 0 1,-1 0-1,0 0 0,0 1 0,0-1 0,0 0 1,0 0-1,1 0 0,-1 0 0,0 0 0,0 0 0,0 0 1,0 0-1,0 0 0,1 0 0,-1 0 0,0 0 1,0 0-1,0 0 0,0 0 0,1 0 0,-1 0 0,0 0 1,0 0-1,0 0 0,5-5 8,-3-1-6,1-1 0,-1 1-1,-1 0 1,1-1 0,-1 1 0,-1-1-1,1-7 1,1-3 1,5-103 24,-7 116-28,1-28 8,-1-74 4,0-18-8,0 108-1,-3-20 0,-27-243 15,22 227 28,-48-171 40,45 187 60,5 18-52,-5-18 182,-27-61 0,33 86-2,15 16-192,0 0 0,15 11 0,-21-14-65,13 6 138,109 35 89,-119-41-155,1 0 0,14 2 1,96 13 182,21-3-188,-81-10 64,84-2 4,31-7-122,123-6-99,-284 11-47,-1 0 1,16 1-1,185 27-429,-208-27 453,1-1 0,-1 1-1,0 0 1,0 1 0,0-1 0,7 4 0,-11-5 92,74 38-642,-54-24 569,22 18 0,-34-26-832,0 0 1,15 8-1,58 36-9668,-190-117 7935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7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1121 34 12192,'-31'15'221,"31"-15"-174,0 0 1,0 1-1,0-1 1,-1 0-1,1 0 1,0 0-1,0 0 1,0 0-1,0 1 0,0-1 1,-1 0-1,1 0 1,0 0-1,0 0 1,0 0-1,-1 0 1,1 0-1,0 0 1,0 0-1,0 0 0,-1 0 1,1 0-1,0 0 1,0 0-1,0 0 1,0 0-1,-1 0 1,1 0-1,0 0 1,0 0-1,0 0 0,-1 0 1,1 0-1,0 0 1,0 0-1,0-1 1,-1 1-1,3-3 227,-2 2-138,3-4 637,1 0-1,7-9 0,6-8 407,-17 22-1175,0 0-1,0 0 0,0 0 1,0 0-1,0 0 1,0 0-1,0 1 0,0-1 1,0 0-1,0 0 1,0 0-1,0 0 1,0 0-1,0 0 0,0 0 1,0 0-1,0 0 1,0 0-1,0 0 1,0 0-1,0 0 0,0 0 1,0 0-1,0 0 1,0 0-1,0 0 1,0 0-1,0 0 0,0 0 1,0 0-1,0 0 1,0 0-1,0 0 0,0 0 1,0 0-1,0 0 1,0 0-1,1 0 1,-1 0-1,0 0 0,0 0 1,0 0-1,0 0 1,0 0-1,0 0 1,0 0-1,0 0 0,0 0 1,0 0-1,0 0 1,0 0-1,0 0 0,0 0 1,-4 13 144,-28 73 19,23-63-12,-38 110 45,36-105-152,-56 111 37,52-113 28,-65 86 43,79-110-144,0 0-1,-1 0 0,0-1 0,1 1 0,-1 0 0,0-1 0,0 1 0,-3 1 0,-10 7 39,-22 11 0,20-14-17,-23 7 0,38-13-13,0 0 1,0-1 0,0 1-1,0-1 1,-1 1-1,1-1 1,0 0 0,0 0-1,-1 0 1,-3-1-1,-80-8 207,-12-11-146,89 18-21,0 0 0,-10-5 0,-152-65 188,142 58-86,-4-5-40,-45-23-12,17 12-92,50 26-118,-33-2-243,5 4-3328,26 2-5472,31 0 6861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9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1227 54 12280,'16'11'9,"-10"-6"524,1-1 0,12 7 0,-14-8 1257,-12-7-251,-4-1-1181,3 5 44,-1 2-182,-6 1-152,1 1 0,1 0 1,-25 10-1,15-2-60,0 1-1,1 1 1,1 0-1,0 2 1,1 0-1,0 2 1,-23 27-1,33-31-3,-17 19 39,-48 51 33,57-66 72,-92 69 52,106-83-179,-1-1 1,0 0 0,-5 3-1,-118 48 97,126-53-112,0-1 1,0 1 0,-1 0-1,1-1 1,0 0 0,0 1-1,-1-1 1,1 0 0,-4 0-1,-9-1 2,1 0 0,0-1 0,-1 0-1,1-1 1,0 0 0,0-2-1,0 1 1,-23-13 0,21 7-17,1 0 0,0-1 1,0-1-1,-16-18 0,-46-59-10,-53-110-232,96 143-2683,-36-53-5745,163 255 6561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20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1405 0 11928,'6'14'835,"6"14"3565,-12-28-4346,0 1-1,0-1 0,0 0 0,0 1 0,0-1 0,0 0 0,0 0 0,0 1 0,0-1 0,0 0 1,0 0-1,0 1 0,-1-1 0,1 0 0,0 0 0,0 1 0,0-1 0,0 0 0,-1 0 1,1 0-1,0 1 0,0-1 0,-8 9 185,-20 49-39,-32 68 55,51-109-224,-6 12 143,-76 120 53,88-145-212,0 0 1,0 1-1,0-2 1,0 1-1,-7 6 0,10-10-14,-81 74 87,-13-2-23,90-70-40,1 1-1,0-1 0,-1 0 1,1 0-1,-1 0 1,0 0-1,0 0 1,0-1-1,-4 1 1,-25 9 95,-40 5 0,-39-6-69,112-10-50,-4 0 1,-1 0 0,1 0 0,-1 0 0,0 0 0,1-1 0,-1 0 0,-6-2 0,11 3-1,-104-32 12,73 19-11,1-1-1,-29-20 1,5-3-73,-96-86 0,118 93-648,-100-102-169,95 93-1391,-41-40-6460,182 184 6562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1585 783 13808,'28'175'4799,"-26"-158"-4755,1 33-32,0 82-9,-4-103 52,-5 128 50,3-121 68,-15 165 65,14-161-90,-16 141 80,17-151 0,-11 97 98,8-4 178,8-116-464,1-3-24,0 0-1,1 0 1,0 0 0,0 0-1,0 0 1,0-1-1,1 1 1,0-1-1,-1-1 1,1 1-1,6 2 1,-1 0-7,-6-3-4,1 0 0,-1 0 0,1-1 0,0 1 0,6 0 0,72 11 28,-62-11-18,101-2 14,-93-1 4,131-3 23,-122 4 24,196-2 20,-184 3-78,196 10 18,-198-6 6,174 29 28,-179-26 14,162 40 42,-167-37-30,53 17 0,11 6-80,237 60-56,-78-38-36,-134-27 54,110 20-16,-179-42 37,220 20 40,-241-25-33,304 4 124,-49-7-49,-226-3-29,126-25-1,-37 3 5,35 0-2,125-12 42,-207 30-87,165-18 90,217-20 60,-433 44-142,-25 0 59,81-7 0,21 0-53,-79 5 28,230-11 35,-224 11 10,264-16 31,-258 16-76,269-26 17,-267 23-66,105-11 1,39-5-6,10 1-1,7-1 0,201-11-1,-352 29-4,306-9 2,-310 13-2,294 6-5,-294-2-30,311 12-28,-308-12-30,317 5-28,-316-6 68,301-2-9,-305-2 60,304-13-2,-302 11 2,314-15 6,-314 16 34,293-4 19,-297 8 8,284 15 18,-287-12-50,272 24 20,-274-22-2,260 27 14,-265-27-40,229 26 11,-238-26 2,188 21 37,-198-22 76,157 11 46,-165-14-110,-8 0-40,25 1 8,54-5 0,-46-3-16,4-6-28,44-19-8,-108 30 0,1-1 0,0 0 1,0 1-1,0-1 0,0 0 1,-1 0-1,3-2 0,66-55-31,-58 44-52,1-10 36,0 0 0,-1-1 0,14-46 0,-17 39-2,0 0-1,6-59 0,6-83-17,13-158-31,-26 242 80,-5 51-32,1-32 18,28-351-18,-30 399 42,6-149-96,-10 61 21,-19-116 0,16 193 30,5 33 53,0 1-1,0-1 1,-1 1-1,1-1 1,0 1-1,0 0 1,0-1 0,0 1-1,0-1 1,0 1-1,-1-1 1,1 1-1,0-1 1,0 1 0,0 0-1,-1-1 1,1 1-1,0 0 1,-1-1-1,1 1 1,0 0 0,-1-1-1,1 1 1,-1 0-1,0-1 1,-7-5-16,-7-9-13,-14-22 1,22 28 17,5 7-1,1 1 0,-1-1-1,1 0 1,-1 1 0,0-1 0,-2-1-1,-17-12-6,0 1-1,-1 1 1,-1 1-1,1 1 0,-2 1 1,0 1-1,0 2 1,0 0-1,-1 1 1,-34-3-1,-97 7-169,90 2 139,-221 16-154,39 4 156,-10-8 36,213-7 13,-174 14-6,-58 4 12,260-21-5,-263 29 8,77-19 35,-542 26 126,-1-26 47,-152-54-27,211 4-125,294 21-16,-5-1-30,1 13-13,-51 21-4,103-2 6,-46 7-12,309-13 4,-236 19 0,-275 17-5,402-29 4,-22 1 2,-310 24 2,412-31 6,-184 16 4,-18 2 16,185-17 100,-516 43 41,514-44-116,-519 22 23,522-26-14,-492 15 36,498-16 4,-470 16 43,475-16-50,-489 18 35,346-10-82,-283 8 48,118-7 31,312-10-119,63-2-35,-223 6-154,216-4-566,-222 17-279,194-14-2017,-83 6-7167,390-28 7690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39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2582 9688,'84'5'928,"-67"-6"-509,0 0 0,26-6 0,-31 5 647,-11 2-1023,0-1 0,1 1 1,-1 0-1,0 0 0,0-1 0,0 1 1,1-1-1,-1 1 0,1-2 1,-1 2 101,0-1 0,-1 1 0,1 0 0,0-1 0,0 1 0,0 0 0,0 0 0,-1-1 0,1 1 0,0 0 0,0 0 0,0 0 0,1 0 0,-1 1-71,0-1-1,-1 0 1,1 0-1,-1 0 0,1 0 1,-1 0-1,1 0 1,-1 0-1,1-1 1,-1 1-1,1 0 1,-1 0-1,1 0 1,-1 0-1,1-1 1,-1 1-1,1 0 1,0-1-1,11 1 5012,-12 0-5058,0 0 0,0 0-1,0 0 1,0 1-1,0-1 1,0 0 0,0 0-1,0 0 1,1 0-1,-1 0 1,0 0 0,0 0-1,0 0 1,0 0 0,0 0-1,0 0 1,1 0-1,-1 0 1,0 0 0,0 0-1,0 0 1,0 0 0,0 0-1,0 0 1,1 0-1,-1 0 1,0 0 0,0 0-1,0 0 1,0 0-1,0 0 1,1 0 0,4-5 181,7-6 231,48-30 1,-43 32-152,85-43 86,-78 41-252,113-51 68,-107 49 10,133-61 66,-122 56-138,79-39 4,12-8-83,-77 37 64,217-119 37,-216 117-84,225-106 28,-225 109-28,216-108 25,-218 109-38,214-110 22,-215 107-22,209-137 22,-214 132-22,159-139 22,-195 162-48,12-14-1,139-167 42,-155 181-57,12-18 0,98-178 27,-98 167 2,58-148 12,-66 154-32,-10 30-18,17-49 14,13-60 0,-5-5 8,-26 112-22,0 1 0,1-1-1,-1 0 0,0-11 1,1 1-650,-15 49-92,13-30 595,-1 0-1,0 0 1,1 0 0,0-1 0,0 1 0,0 0 0,0 0 0,0 0 0,0 0 0,1 0 0,0 3 0,0-1 52,0 6-2887,0 11-8279,-2-51 8455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0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191 446 13360,'-3'18'139,"1"-9"132,1 0 1,0 0-1,1 9 1,-2 71 1120,3-65-586,6 135 253,-5-114-606,-1 96 1,-2 24-337,0-96 16,-12 289 103,10-288 146,-8 246 143,9-265-212,-8 127 113,10-176-406,0 0 1,0-1 0,0 1-1,0-1 1,-1 1 0,1-1-1,0 1 1,-1-1 0,1 1-1,-1-1 1,0 2 0,0-1-2,1-1 0,-1 1 1,0-1-1,0 1 1,0-1-1,0 0 0,0 1 1,-1-1-1,1 0 0,0 0 1,-2 2-1,2-3-14,0 0 1,0 1-1,0-1 0,0 0 1,0 1-1,0-1 0,0 0 1,0 0-1,0 0 0,0 0 1,0 0-1,0 0 0,1 0 0,-1 0 1,0-1-1,0 1 0,0 0 1,0 0-1,0-1 0,0 1 1,-1-2-1,-3-1 94,1-10 37,4 13-136,-20-81 238,0-32-171,13 60 28,-11-94 3,2-21-62,11 99 46,-10-294 32,14 291-52,3-277 20,-2 330-71,4-27 0,-4 46-11,20-153 25,15-14-18,-25 136-6,0 0 1,23-44 0,24-19-5,-55 90 1,0 0-1,1 1 1,0-1-1,0 1 1,0 0-1,0 0 1,6-5-1,-9 8 3,22-18-10,38-25 0,-34 29 6,41-17 0,-62 29 1,0 0 0,0 0-1,0 0 1,1 1 0,6-2-1,82-9-16,4 13 15,-92-1 4,0 1 0,0 0 0,0-1 0,7 4 0,71 21-1,-2 11 10,-82-36-8,3 1 5,0 1-1,0-1 1,0 1 0,0 0-1,0 0 1,-1 0-1,1 0 1,2 3 0,-5-5-5,16 16 22,22 25 1,-24-21-1,15 27 0,-27-45-9,-1-1 1,0 1-1,0 0 0,-1 0 1,1-1-1,0 1 0,0 0 1,-1 0-1,1 0 0,-1 0 1,0 0-1,1 4 0,-1-6-13,1 13 58,-1 1 0,-1 27 0,-2-24-37,-1-1-1,-7 22 1,10-35-1,0 1 0,-1-1 0,1 1 0,-1-1 0,0 0 0,-2 4 0,4-7-20,-47 68 140,-12 0-105,53-62-24,0 0 0,-9 7 0,-130 92-16,116-85-220,-102 80-179,130-99 363,0-1 0,-1 1 0,1 0 1,0 0-1,0 0 0,0 0 0,0 0 0,0 0 1,0 0-1,0 0 0,0 0 0,1 1 0,-1-1 1,0 0-1,1 0 0,-1 3 0,1-4 41,-3 7-115,1-1-1,0 1 1,0 0-1,1 0 1,-1 9-1,2-10 88,1 0 0,-1 0 0,1 0 0,1 0 0,3 12 0,-5-18 28,1 2-263,0 1-1,-1-1 1,1 1 0,-1-1-1,0 1 1,0-1 0,1 1-1,-2-1 1,1 5 0,-2 52-9830,4-138 7577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5.0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433 137 11480,'1'-5'280,"-1"5"-193,0-1 0,0 1 0,0-1 1,0 1-1,0-1 0,0 1 0,0 0 1,0-1-1,0 1 0,0-1 0,0 1 1,0-1-1,0 1 0,0-1 0,-1 1 1,1-1-1,-1 0 23,0 0-1,0 0 1,1 0 0,-1 0 0,0 1 0,0-1 0,0 0 0,-1 1-1,1-1 1,0 1 0,-2-2 0,-81-29 803,55 21-580,-90-25 20,-30 2-73,111 28 137,49 15 156,-5-6-520,20 9 345,48 17 27,-68-28-378,0 0-1,0 1 1,-1-1-1,8 5 1,-3 0-13,18 10-98,-24-13-129,-6-1-68,-4 2 176,-1 0 0,1 0 0,-1 0 0,0-1 0,0 0 0,-13 5 0,17-8 58,-19 10-2296,-15 12-5787,87-53 6102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5730 14168,'0'0'3435,"5"1"-2304,13 6-325,32 7-1,-42-12-629,0-1 0,1 0 0,-1-1 1,0 1-1,0-2 0,1 1 0,10-3 0,-8 0-112,-1 0 0,0-1 0,0 0 0,0-1 0,-1 0 0,16-11 0,45-39 221,-59 45-247,5-5 188,34-39-2,58-80 0,36-84 76,-85 113-213,-32 56 126,48-98 1,6-15-154,-47 91 28,55-126 4,5-12-32,-55 117 146,62-160 1,5-17-130,-61 154 103,72-194 0,22-70-124,-30 50 24,-30 47-40,-21 54 40,-28 71 3,-26 133 74,1-24 1,-5 48-158,15-212 318,-9-15-211,-5 198 0,-4-34 1,3 63-108,-22-227 218,-10-1-123,32 228-95,-3-22 127,-11-37 1,-37-110 130,-10 21-194,38 99-4,-23-47 0,2 23-72,44 73 12,-14-23-120,14 22 111,-44-67-276,44 68 247,0-1 0,0 1 1,-1 0-1,1 0 1,0-1-1,0 1 0,-1 0 1,1-1-1,0 1 1,0 0-1,0-1 0,0 1 1,-1 0-1,1-1 1,0 1-1,0 0 0,0-1 1,0 1-1,0-1 1,0-2-249,0 3 273,0 0 1,0-1 0,0 1 0,0 0-1,0-1 1,0 1 0,0 0 0,0 0-1,0-1 1,0 1 0,0 0 0,0-1-1,0 1 1,0 0 0,0 0-1,0-1 1,0 1 0,0 0 0,1 0-1,-1-1 1,0 1 0,0 0 0,0 0-1,0 0 1,1-1 0,-1 1 0,0 0-1,0 0 1,1-1 0,21 0-1614,78 3 79,-99-2 1470,1 1 0,0-1 0,0 0 1,-1-1-1,1 1 0,0 0 0,0 0 0,-1-1 0,1 1 1,2-2-1,19-7-280,-1-1 1,26-17-1,-21 12-2277,29-12-7005,-130 63 7245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7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1367 1 14704,'10'66'228,"18"131"2442,-21-147-1895,16 112 3,3 28-528,-18-106 218,3 141 4,-5 14-332,-5-205-27,-5 40 0,4-74-113,-26 304 227,-14 24-104,14-185 265,26-143-388,-91 389 392,-19 25-247,58-245 188,-94 251 1,-13 8-216,159-428-118,-62 167 262,-224 622 94,236-649-170,-54 159 1,15-34-130,59-174 43,-31 101 0,5-10-80,14-48-20,15-56-70,20-55-284,-12 35-1204,39-130 290,-13 48-1638,5-19-6635,-28 100 7191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8.1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1158 143 13720,'-26'44'308,"24"-41"1430,2-6-1011,4-9-387,-2 8-66,17-50 1242,3-8-168,-22 61-1333,0 1-1,1 0 0,-1 0 1,0 0-1,0 0 0,0-1 0,0 1 1,0 0-1,0 0 0,0 0 1,1-1-1,-1 1 0,0 0 0,0 0 1,0 0-1,0-1 0,0 1 1,0 0-1,0 0 0,0-1 0,0 1 1,0 0-1,0 0 0,0 0 1,0-1-1,-1 1 0,1 0 0,0 0 1,0-1-1,0 1 0,0 0 1,0 0-1,0 0 0,0 0 0,-1-1 1,1 1-1,0 0 0,0 0 0,0 0 1,0 0-1,-1 0 0,1-1 1,0 1-1,0 0 0,0 0 0,-1 0 1,1 0-1,0 0 0,-4-2 54,1 0-1,-1 1 0,0-1 0,0 1 0,0 0 0,1 0 1,-1 0-1,0 1 0,0 0 0,0-1 0,-8 2 0,5 0-15,1 0-1,-1 0 1,1 1-1,-1 0 1,1 0-1,-10 6 0,-2 2 20,1 1-1,0 1 0,-29 27 0,2 4 132,1 3 0,-44 59 0,-62 107 28,138-194-213,-280 445 497,132-160-252,107-182-198,34-74 38,-56 198 50,73-241-147,-26 111 97,22-90-51,2 0 0,-1 36 0,6-26-6,-2-33-34,0 0 0,0 0 0,1 0 1,-1 1-1,1-1 0,0 0 0,0 0 1,0 0-1,0 0 0,0 0 0,2 3 1,-3-5-8,1 1 1,0-1-1,-1 0 1,1 1-1,0-1 1,-1 1-1,1-1 1,0 0 0,-1 0-1,1 1 1,0-1-1,0 0 1,-1 0-1,1 0 1,0 0-1,0 0 1,-1 0 0,1 0-1,0 0 1,0 0-1,-1 0 1,1-1-1,0 1 1,0 0-1,-1 0 1,1-1 0,0 1-1,-1 0 1,1-1-1,0 1 1,-1-1-1,2 0 1,15-15 85,-16 15-98,9-11 56,71-110 16,-55 78-56,59-116 4,35-78-10,3-33-2,2-24 0,-6 21 0,-24 56 3,-87 200 2,0 0 0,12-18 0,-20 36-5,83-135 18,-6 29 25,-77 106-43,1-2 14,0 0 0,1 0-1,0 0 1,-1 0 0,1 0 0,0 0 0,0 0-1,0 0 1,0 1 0,1-1 0,-1 1 0,0 0-1,5-2 1,-7 3-14,11-6 32,0 1 1,0 1-1,1 0 0,-1 1 0,14-3 1,-14 6-23,-1-1 1,0 2 0,1-1-1,-1 2 1,19 4 0,-12-1 43,3 10 20,86 82 58,9 37-68,-66-70 122,76 117 1,6 25-164,-79-128-95,202 260-136,-178-237-3335,77 102-8727,-357-474 9234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858 0 14968,'-20'25'248,"13"-12"993,-38 80 429,34-69-788,-49 120 274,45-104-690,-31 88 1,-6 18-350,31-82 3,-89 287 70,86-277 38,-102 297 49,101-301-282,-90 246-18,96-264-82,-19 52 3,8-22-15,30-81 80,0 1-1,-1 0 1,1-1-1,-1 1 1,1-1-1,-1 0 1,0 1 0,0-1-1,0 1 1,0-1-1,0 0 1,-2 2-1,1 0-21,-1-1-1,1 0 0,-1 0 0,1 0 1,-1 0-1,-4 1 0,6-2 46,-1-1-1,1 1 1,0-1 0,0 0-1,0 0 1,0 1-1,-1-1 1,1 0 0,0 0-1,0 0 1,0-1-1,-1 1 1,1 0 0,0 0-1,0 0 1,0-1-1,0 1 1,0-1 0,-1 1-1,1-1 1,0 1-1,-1-2 1,-2-2-337,1-8-125,3 12 476,-10-71-826,7-27 616,3 98 210,-4-55-2338,-5-47-6357,21 238 6533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15152,'21'45'229,"-10"-25"917,61 102 396,-53-91-714,104 171 253,-98-162-668,87 137 81,-93-148-506,69 104-672,-83-125 407,-5-7-120,0-2-67,-9-11-484,-7-14 599,15 25 246,0 0 0,0-1 0,1 0-1,-1 1 1,0-1 0,1 1 0,-1-3 0,-25-103-929,18 73-980,-8-30-5336,37 150 5523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0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307 1 15600,'0'0'1423,"2"8"-236,1 1-1003,6 31 853,8 65 30,-13-79-652,16 126 79,-15-110-532,10 92 3,0 20-24,-8-87-201,32 294-129,-30-292 2,45 238-254,-51-291 198,5 19-1,22 64-442,0-16 662,-29-81 198,0 1 0,0-1 0,0 0 1,0 1-1,0-1 0,1 0 0,-1 0 1,2 2-1,1 2-20,1-2 1,-1 1-1,1 0 0,7 6 1,-8-10-32,-1 1-1,0 0 1,0-1 0,5 2 0,13 4-1629,1 5-3411,22 17 1</inkml:trace>
  <inkml:trace contextRef="#ctx0" brushRef="#br0" timeOffset="1">896 703 13808,'16'42'286,"-16"-42"-258,0 0-1,0 1 1,0-1 0,0 0-1,0 0 1,1 0-1,-1 0 1,0 1 0,0-1-1,0 0 1,0 0-1,0 0 1,0 1-1,0-1 1,0 0 0,0 0-1,0 0 1,0 1-1,0-1 1,0 0 0,0 0-1,0 0 1,0 0-1,0 1 1,0-1 0,-1 0-1,1 0 1,0 0-1,0 1 1,0-1-1,0 0 1,0 0 0,0 0-1,0 0 1,-1 0-1,1 1 1,0-1 0,0 0-1,0 0 1,0 0-1,-1 0 1,1 0 0,0 0-1,0 0 1,0 0-1,-1 0 1,1 0 0,0 1-1,0-1 1,0 0-1,-1 0 1,-15 6 611,0 0 0,-28 7 0,22-9 314,-113 9 297,104-11-724,-146 5 57,138-7-830,-168 4-185,171-4-248,-82-12-290,102 9 198,9 1 612,1 0 0,0-1 0,0 0 0,1 0 0,-12-8 0,17 11 150,0 0 0,0-1 1,-1 1-1,1 0 0,0 0 1,0-1-1,-1 1 1,1 0-1,0 0 0,0-1 1,0 1-1,-1 0 0,1-1 1,0 1-1,0 0 0,0-1 1,0 1-1,0 0 0,0-1 0,-1-3-110,1-1 0,0 1 0,0 0 0,1 0 0,-1 0 0,1 0 0,0 0-1,2-5 1,-1 0-976,6-37-8630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3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15152,'21'58'258,"-16"-42"1037,17 89 421,-17-77-930,15 145 234,-16-128-640,7 91 0,2 17-301,-9-89-66,23 267 39,-22-269 128,19 195 63,-19-216-110,18 107 82,-18-128 58,7 12 1,-12-31-272,0 0 1,1 0-1,-1 0 1,0 0-1,1 0 1,-1-1-1,1 1 1,-1 0 0,0 0-1,1-1 1,0 1-1,-1 0 1,1-1-1,-1 1 1,1 0-1,0-1 1,0 1-1,-1-1 1,1 1 0,0-1-1,1 1 1,-1-1-3,0-1 0,0 1 0,0 0 1,0-1-1,0 0 0,0 1 0,0-1 1,0 1-1,-1-1 0,1 0 0,0 0 1,-1 1-1,1-1 0,0 0 0,-1 0 1,1 0-1,-1 0 0,1 0 0,-1 0 1,1-2-1,19-46 1,14-30-1,11-22 0,1 5 0,2 10 0,-41 73 1,1 1-1,1 1 0,0 0 0,0 0 0,14-12 1,-23 23-1,0 0 0,0-1 1,1 1-1,-1 0 0,0-1 0,0 1 1,1 0-1,-1 0 0,0-1 1,1 1-1,-1 0 0,0 0 1,1 0-1,-1 0 0,1-1 0,-1 1 1,0 0-1,1 0 0,-1 0 1,0 0-1,1 0 0,-1 0 0,1 0 1,-1 0-1,0 0 0,1 0 1,3 1 0,-1 0 1,1 0-1,-1 1 0,1-1 1,-1 1-1,0-1 1,0 1-1,0 0 0,0 0 1,0 1-1,0-1 1,-1 0-1,4 4 1,-5-5 1,0 0 0,0 1 1,0-1-1,0 0 0,-1 1 1,1-1-1,1 3 0,18 42 24,0 23-22,4 78-83,-21-116-314,15 144-219,-14-145-114,0-12 424,2 1 1,12 28-1,-17-47 289,-1 1-1,0 0 0,1 0 0,-1-1 0,1 1 0,-1 0 0,1-1 1,0 1-1,-1 0 0,1-1 0,0 1 0,-1-1 0,2 2 0,8 3-414,1 1 0,-1-1-1,1-1 1,0 0 0,13 3-1,47 19-11311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465 140 13272,'-35'-57'232,"26"46"929,-49-36 412,58 46-1500,-1 0 0,0 0 0,0 1-1,-1-1 1,1 0 0,0 1 0,0-1-1,0 1 1,0-1 0,0 1 0,-2 0-1,-88-17 1064,90 17-1110,-1 0 0,1 0 0,0 0 0,0 0 0,0 0 0,0 0 0,0 0 0,-1 0 0,1 0 0,0 0 0,0 1 0,0-1 0,0 1 0,0-1 0,0 1 0,-1 0 0,-31 16 243,-38 28 0,68-43-265,0 0-1,1 1 0,-1-1 1,1 1-1,-5 4 0,-35 47 17,2 11 27,40-65-47,-2 2 24,1 1-1,-1 0 1,1-1 0,0 1 0,0 0-1,0 0 1,0 0 0,0 5-1,-14 79 191,10 9-120,5-96-94,-1 4 33,1 0 0,0 0-1,1 1 1,-1-1 0,1 0-1,-1 0 1,3 6 0,26 86 232,12 0-130,-39-92-90,-1-1 0,1 1 1,0-1-1,0 0 0,0 1 1,1-1-1,-1 0 0,4 3 1,62 62 366,10-10-263,-75-56-116,-1-1 1,1 1-1,0 0 1,0-1-1,-1 0 1,1 1-1,0-1 1,0 0-1,4 0 1,11 4 135,38 5 0,-38-9-126,0-1 0,20-3-1,-38 3-42,2 0 19,0 0 0,-1 0 0,1 0-1,-1-1 1,1 1 0,-1 0 0,1-1-1,-1 1 1,1-1 0,-1 1 0,1-1-1,-1 0 1,0 0 0,1 1 0,1-3-1,6-4 57,1 0 0,-1 0 0,12-14 0,-11 8-41,0 0-1,11-20 0,-21 33-33,1-3 23,1 1-1,-1-1 0,0 1 0,0-1 0,0 0 1,0 1-1,0-1 0,0-4 0,-1 7-22,6-24 100,1-28 0,-6-32-49,-1 84-51,0-6 11,0 1 0,-1-1 0,1 1 0,-3-7 0,3 12-11,-21-82 58,-9-3-48,30 85-10,-3-7-5,0 0 1,-6-10-1,-18-30-378,-42-55 0,56 85-67,-18-18 0,28 33-467,3 3 569,2 5 148,-2-5 118,4 6 85,6 16-2743,-3-6-6729,-17-40 7113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3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1 145 14072,'2'14'51,"1"2"620,1 29 0,0 53 893,-4-75-736,-6 288 889,6-153-1098,0-139-558,-1 6 80,5 42-1,4-14 100,-7-50-222,1-3 6,0-2-20,1 0 0,-1-1 1,0 1-1,-1 0 0,1-1 1,0 1-1,-1-1 0,1 1 1,-1-1-1,0 0 0,2-3 0,-1 0-2,5-12-7,14-46 3,58-195-93,-49 162 50,6-26-35,-1 11 60,41-63 84,-75 171 0,1 1 0,0-1 0,0 0 0,4-4 0,4-4 51,1 0 0,0 1-1,20-17 1,-31 28-97,1 0 0,-1-1-1,1 1 1,-1 0 0,1-1 0,-1 1-1,1 0 1,0-1 0,-1 1 0,1 0 0,-1 0-1,1 0 1,0 0 0,-1 0 0,1 0-1,0 0 1,-1 0 0,1 0 0,-1 0 0,2 0-1,4 1 19,0-1 0,0 2 0,0-1 0,0 1-1,0 0 1,0 0 0,-1 0 0,1 1 0,-1 0-1,0 0 1,1 0 0,-1 1 0,8 7 0,-1 1 19,-1 1 0,0 0 0,14 22 0,21 45 45,-21-25 58,21 64 0,-36-81 88,30 185 29,-34-178-380,13 159-141,-19-199 122,1 0 0,-1 1 0,1-1 0,2 7 0,8 26-258,18 38 0,-17-44-2290,12 37-7715,-56-160 7795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4.1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782 2398 16312,'-34'88'287,"21"-46"1153,-36 131 0,-172 602 267,156-534-896,14-49-481,28-106 310,-43 159 0,-15 59-498,17-45-89,14-44-26,16-58 26,18-62 0,11-60 147,-5 132 88,12-138-48,3 7-82,15 45 0,-20-79-146,0 0 0,1-1-1,0 1 1,-1-1 0,1 0-1,0 1 1,0-1 0,-1 0-1,1 1 1,0-1 0,2 2-1,5 6 22,1 0-1,0-1 0,0 0 1,18 11-1,-20-15-30,0 0 0,0-1 0,0 1-1,0-2 1,0 1 0,1-1 0,-1 0-1,1 0 1,-1-1 0,10 1 0,2-3 0,1 0 1,-1-2 0,28-6-1,40-15 24,-53 13 60,74-28 1,342-144-42,-179 62-35,195-81 0,-337 152-20,-113 43-16,29-6 0,137-34-22,19 0 32,-109 29-16,169-25 4,81-5 22,325-23 5,-543 61-4,183-8 3,61 0 4,-6 5 3,-64 5 0,-182 7 15,436 14 44,-447-8 136,392 30 76,-407-27-96,118 10 0,-13 0-124,-124-12 44,90 3 0,-14-2-40,-97-6 140,146-11 55,-162 5-182,119-38 30,-150 42-95,0 0 0,0 0 0,-1 0 0,1 0 1,0-1-1,-1 1 0,1-1 0,3-3 0,-6 5-8,62-53 74,-4-13-55,-52 59-5,10-17 0,-16 24-14,54-92 32,7-38-24,46-179-2,-87 242-12,30-119 5,0-17 0,-29 114-5,37-159 5,13-67-4,-58 260 0,143-657-37,-121 537 29,-22 98-32,19-146 3,-4-11 24,-20 142-34,-8 92 51,5-223-46,-8 3 27,3 220 20,0-16-14,-1 0 1,0 0 0,-5-17-1,6 33 14,-39-185-53,-14 13 37,53 172 16,-3-9-4,0 1-1,0 0 1,-1 0 0,0 0 0,-9-13 0,13 21 4,-93-134-22,-16 15 2,105 114 11,-1 1 0,0-1 1,0 1-1,0 0 0,0 1 0,-1-1 0,1 1 0,-10-4 0,-150-68-71,-26 17 34,175 54 8,-1 0 0,1 1 0,-21-1 0,-203-14-110,-23 16 108,263 2 40,-119 5-52,-215 18 4,-29 11 36,363-34 12,-154 14-12,-249 18 4,-19 1 8,245-23 6,-287 4 1,-16-7 30,292-6 143,-707-1 39,733 5-204,-195 26 3,33 9-36,307-38-5,0 0 1,0 2-1,0 0 1,-26 10 0,43-14 22,-225 88-108,165-58 7,-62 43 0,122-73 101,-7 4-112,0 0-1,0 1 1,1 0-1,0 0 1,0 0-1,1 1 1,-9 9-1,-16 20-337,-46 69 0,56-69 354,2 2-1,-15 43 1,18-46-475,-18 21-2110,-74 120-8687,250-408 8554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1:08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0 16136,'-3'5'851,"0"-1"543,6-3-348,20-7 1718,-23 6-2755,0 0-1,0 0 0,0 0 0,0 0 1,0 0-1,1 0 0,-1 0 1,0 0-1,0 0 0,0 0 0,0 0 1,0 0-1,0 0 0,0 0 0,0 0 1,0 0-1,0 0 0,0 0 1,0 0-1,0 0 0,0 0 0,0 0 1,0 0-1,0 0 0,0 0 0,1 0 1,-1 0-1,0 0 0,0 0 1,0 1-1,0-1 0,0 0 0,0 0 1,0 0-1,0 0 0,0 0 1,0 0-1,0 0 0,0 0 0,0 0 1,0 0-1,0 0 0,0 0 0,0 0 1,0 0-1,0 0 0,0 0 1,0 0-1,0 0 0,0 1 0,0-1 1,0 0-1,0 0 0,0 0 0,0 0 1,0 0-1,0 0 0,0 0 1,0 0-1,0 0 0,0 0 0,0 0 1,0 5 240,0-2-213,-1 0 0,1 0 0,0 0 0,-1 0 0,1 0 1,-1 0-1,0 0 0,0 0 0,0 0 0,-3 3 0,-37 80-2,29-64 52,-61 110 38,55-99-24,-93 178 32,89-168-72,-75 140 34,81-154 14,-37 76 56,52-103-148,0-1 0,0 1 1,1-1-1,-1 1 1,1 0-1,-1-1 1,1 1-1,-1 1 1,0 9 39,0 0 0,1 0 1,2 20-1,-2-31-43,0 0 1,1-1-1,-1 1 1,0 0-1,0-1 0,0 1 1,1 0-1,-1-1 1,0 1-1,1-1 0,-1 1 1,0 0-1,1-1 1,-1 1-1,2 0 1,4 5 32,0 0 0,1 0 1,0-1-1,1 0 1,7 4-1,5-2 34,136 41 43,-117-35 10,185 69 86,-176-63 76,193 85 93,-195-84-242,153 75 28,-165-77-188,95 69-152,-92-61-3538,41 27-8852,-181-123 9455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15064,'0'0'1455,"1"4"-241,3 23-52,5 53-168,5 104-194,-4-19-803,-9-132-4,3 122-43,-4-127-164,0 202-1826,0-229 1968,0 0-1,0 0 1,0 0-1,0-1 0,0 1 1,1 0-1,-1 0 1,0 0-1,0 0 0,1 2 1,1 0-18,-1 1-1,1-1 1,0 0 0,-1 0 0,1 0 0,1-1 0,-1 1-1,0 0 1,1-1 0,4 4 0,-7-6 82,0 1 1,0-1 0,1 0-1,-1 0 1,0 0-1,1 0 1,-1 0-1,0 1 1,1-1-1,-1 0 1,0 0 0,1 0-1,-1 0 1,0 0-1,1 0 1,-1 0-1,0 0 1,0 0 0,1 0-1,-1 0 1,0 0-1,1-1 1,-1 1-1,0 0 1,1 0 0,9-3-165,-1-1 0,1 0 1,-1-1-1,10-6 1,-2 2-1134,52-26-8348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08.7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150 738 13624,'0'0'3591,"1"5"-2997,4 28-244,9 62-140,-11-71-324,13 120-26,-12-105 120,6 80 0,0 19 15,-7-80 0,7 253 6,-9-244 12,-2 111 1,-32 588 311,-1-176-178,27-467-130,4-66 16,-3 109 1,0 15-18,4-106 30,-6 326 28,7-319 12,-6 321 49,6-323 20,-6 360 78,3-248-62,-5 206 175,8-353-106,-8 213 92,7-203-112,-13 253 63,-5 10-161,1-26 277,14-187-360,3-66 14,-10 132 17,1-54-38,10-111-16,1 1-1,0 0 1,0 0 0,1-1 0,0 1 0,0 0 0,0-1-1,5 13 1,6-11 182,-7-9-129,-4 1-66,-1 0 0,1 0 0,-1 0 0,1-1 0,-1 1 0,0 0 0,1 0 0,-1 0 0,1 0 0,-1 0 0,1 0 0,-1 0 0,1 0 0,-1 0 0,1 0 0,-1 0 0,0 0 0,1 0 0,-1 0 0,1 0 0,-1 0 0,1 1 0,5 2-3,-1 0 0,1-1-1,-1 1 1,1-1-1,0 0 1,0-1 0,0 1-1,9 0 1,-7-2-33,1 0 0,-1 0 0,1-1 0,0 0 0,14-3 0,52-13-208,27-4 99,-78 15 82,109-30-25,-104 28 20,137-38-14,-125 35 54,208-60-3,-195 56 14,226-58-4,-223 61 6,83-10 4,31 5 6,150 11 4,-263 8 6,231 21 21,-234-16 44,203 31 47,-210-30 42,170 32 86,-181-33 0,117 30 82,-129-31-190,-3-1-51,62 13 222,-69-16-192,-3 1-59,0-1 0,1 0-1,-1-1 1,25-1 0,-36 0-48,0 0-1,0 0 1,0-1 0,0 1 0,-1 0 0,1-1 0,0 1 0,0 0 0,0-1 0,-1 1 0,1-1-1,0 1 1,-1-1 0,1 0 0,0 1 0,-1-1 0,1 1 0,-1-1 0,1 0 0,-1 0 0,1 0 0,0-2 0,0 0 0,0 0 0,0 0 0,-1 1 1,1-5-1,0 0-7,12-109 73,-11-19 16,-2 4-61,0 102-20,12-394 14,-11 374-22,8-76 11,3 12-9,7-49-4,45-385 3,-60 505-6,25-227 0,-19 137 0,3-27 0,3-25 2,1-8 3,-2-14-2,43-452 3,-39 468-4,53-581 3,-68 725-10,9-89 3,-2-16-2,-5 87-16,10-103 0,22-261 3,-6 52-4,-28 332 7,9-76 1,3-27 10,11-101 2,-23 207-6,30-307-9,-32 322 19,14-88-34,-4 37 3,-10 66 7,-2-1-1,1 0 0,-3-19 1,1 17 9,1 2-20,-1 0 1,-1 0-1,-4-19 1,2 10-73,-2 2-46,1 0 0,-14-28 0,16 39 127,1 6 9,1-1 0,0 1 0,0 0 0,-1-1 0,0 1 0,1 0 0,-1 0 1,-2-2-1,-6-5-55,-21-16 0,19 20-51,-58-11-57,53 15 12,-96 7-57,86-3 82,-133 14-50,118-13 78,-86 9 4,-16 2 73,83-9-32,-261 22-35,255-23-12,-288 24-23,281-23 130,-298 19 1,299-21 14,-277 19 30,283-19 82,-250 12 36,261-14-94,-186-2 23,201-2-52,-135-14-85,148 12-408,-62-23-210,84 24 418,6 0-90,1 2 303,-1-1-1,1 1 0,-1 0 1,1 0-1,0-1 1,-1 1-1,1 0 0,0 0 1,0 0-1,0 0 0,0 0 1,0 0-1,0 0 0,0 0 1,0 0-1,2-1 1,19-7 9,-17 7-9,-3 1-257,-1 0 0,1 1 0,0-1 0,0 0 1,-1 0-1,1 0 0,2-3 0,22-15-8710,-60 45 6762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3.3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1620 11656,'0'-2'200,"0"-1"0,0 1 0,0-1 0,-1 1 0,1-1 0,-1 1 0,1-1 0,-1 1 0,0 0 0,0-1 0,0 1 0,-2-3 0,2 3 1605,-1-3-809,3-4-717,-1 0-1,2 1 1,3-14 0,2-14 316,-6 32-482,0 0 0,0 1 0,0-1 0,0 0 0,1 1 0,-1-1 0,1 1 0,0 0 0,4-6 0,2-2 246,15-13 0,-4 4 29,0-2-120,61-82 363,-65 86-378,21-21-1,-23 26-204,25-25 345,2-3-168,27-36-19,-54 58-86,52-86 38,-52 82-92,45-95 37,-47 94 10,111-271 235,-74 190 46,-42 94-268,13-15 0,0-2 96,-14 19-148,1 0 0,12-13 0,-12 15-60,-4 4 18,0 0 0,0 0-1,-1 0 1,1 0-1,1-6 1,6-9 72,25-34-108,-32 49-64,-1 0 0,1 0 0,-1 0 1,1 0-1,-1 0 0,0-1 0,0 1 0,1-6 1,-1 1-359,10-67-2093,-11 75 2478,0 0 0,0-1 0,0 1 0,0 0 0,0 0 0,0 0 0,0-1 0,0 1 0,0 0 0,1 0 0,-1-1 0,0 1 0,0 0 0,0 0 0,0 0 0,0-1 0,0 1 0,1 0 1,-1 0-1,0 0 0,0 0 0,0-1 0,1 1 0,-1 0 0,0 0 0,3-2-159,0 0 0,0 0 0,0 1 0,7-3 0,13-6-2642,-3 1-6289,-47 21 6863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4.2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383 114 4400,'0'0'1729,"0"-4"-490,-4-50 1795,4 50-2711,-1 1 0,1-1 0,0 1-1,0-1 1,1 1 0,-1-1 0,2-3-1,0-10 611,-1 13-170,0 1-356,-3 6-29,0 1-249,-1 0 0,0 0 1,-1 0-1,1-1 0,0 1 1,-7 4-1,4-3-61,-7 7 192,-1-1 1,-26 16-1,26-19-174,-1 2 260,-12 8 112,-43 37 0,-50 55 522,117-107-957,0 0-1,0 0 0,0 1 0,0-1 0,-2 6 0,-1 0 1,5-7-7,0-1 1,0 0-1,0 1 0,0-1 0,0 1 0,1 0 0,-1-1 0,0 1 0,1-1 0,-1 1 1,1 0-1,0 2 0,0-4-14,0 0 1,-1 0-1,1 0 0,0 0 1,0 0-1,0 1 1,0-1-1,1 0 0,-1 0 1,0 0-1,0 0 1,0 0-1,0 0 0,0 0 1,0 1-1,0-1 1,0 0-1,0 0 1,0 0-1,0 0 0,0 0 1,0 0-1,0 0 1,0 0-1,0 0 0,1 0 1,-1 0-1,0 1 1,0-1-1,0 0 0,0 0 1,0 0-1,0 0 1,0 0-1,0 0 0,1 0 1,-1 0-1,0 0 1,0 0-1,0 0 1,0 0-1,0 0 0,7-3 70,9-8-10,-13 8-62,6-3 7,14-13 19,5-6-6,9-12-14,46-48 10,-54 56-4,4-3-10,-12 17-2,25-16-1,-45 31 1,0-1-1,1 0 1,-1 0-1,0 1 0,1-1 0,-1 0 1,1 1-1,-1-1 0,2 1 0,75-14-13,-77 14 11,0 0 0,1 0 0,-1 0 0,0 0 0,1 0 0,-1 0 0,1 0 0,-1 0 1,0 1-1,2-1 0,19 8-12,-1 0 0,20 12 1,-39-19 7,0 0 1,0 0-1,0 0 1,-1 1-1,1-1 1,0 1-1,1 1 1,69 85-57,-59-68 38,16 36 3,2 16 20,4 36 14,-25-75 6,2 10 2,0 1-14,-8-28 66,2 5-444,5 33 1,-11-54 362,0 0-1,0 0 1,0 0-1,0 0 1,0 0-1,0 0 1,0 0 0,0 0-1,0 0 1,0 0-1,0 0 1,0 0-1,1 0 1,-1 0-1,0 0 1,0 0 0,0 0-1,0-1 1,0 1-1,0 0 1,0 0-1,0 0 1,0 0-1,0 0 1,0 0 0,0 0-1,0 0 1,1 0-1,-1 0 1,0 0-1,0 0 1,0 0 0,0 1-1,0-1 1,0 0-1,0 0 1,0 0-1,0 0 1,0 0-1,0 0 1,0 0 0,0 0-1,0 0 1,0 0-1,1 0 1,-1 0-1,0 0 1,0 0-1,0 0 1,0 0 0,0 0-1,0 0 1,0 0-1,0 1 1,0-1-1,0 0 1,0 0-1,0 0 1,0 0 0,0 0-1,0 0 1,4-3-111,0 0 0,0 0 1,7-6-1,12-13-2336,-3 4-6088,-47 42 6414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5.5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1628 12016,'41'-45'1264,"-42"45"-707,-3 6 437,0 0 1,0 0 0,-5 11-1,9-10-51,5-7-594,0-2-306,129-42 1267,-122 39-1307,36-15 313,6-2 8,41-10-26,-40 15-137,23-6 28,28-5-25,-35 9-117,-52 14-42,30-10 53,3-3-6,12-6-40,5-3-7,5-2-2,63-29 2,-109 46-10,53-20 3,22-10 2,-9 3 0,-5 1 0,81-26-1,-140 53-4,114-39 2,-119 41-2,156-61-41,-129 49 4,-26 11-152,140-48-40,-132 47 222,126-38-7,-128 41-26,118-27-17,-121 28 4,120-29-18,-120 29 24,115-31-11,-118 30 38,154-67-30,-121 41 54,53-33 19,-88 54 44,120-58 28,-114 58-28,114-48 38,-118 50 8,145-56 144,-160 64-239,43-14 106,105-28 58,-95 25-116,81-29 39,-105 35-96,-26 9 29,-4 2-140,-1-1 0,1 2 1,-1-1-1,19-1 0,-27 4 53,-1 0-1,1 0 1,-1 0-1,0 1 1,1-1-1,-1 0 1,1 0-1,-1 1 1,0-1-1,1 0 1,-1 1-1,1-1 1,-1 0-1,0 1 1,1-1-1,-1 1 1,0-1-1,0 0 1,1 1-1,-1-1 1,0 1-1,0-1 1,0 1-1,1 0 1,-1 0-77,1 1-88,0 0 1,-1 1-1,1-1 1,-1 1 0,1-1-1,-1 1 1,0-1-1,0 1 1,0 3-1,0 4-1651,0 1-6858,0-25 6554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6.2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89 9864,'26'-7'180,"-26"7"-137,0 0 1,0 0-1,1 0 1,-1 0-1,0 0 0,0 0 1,1 0-1,-1-1 1,0 1-1,0 0 1,0 0-1,1 0 1,-1 0-1,0 0 1,0 0-1,0 0 1,0-1-1,1 1 0,-1 0 1,0 0-1,0 0 1,0 0-1,0-1 1,0 1-1,1 0 1,-1 0-1,0 0 1,0-1-1,0 1 1,0 0-1,0 0 0,0-1 1,0 1-1,0 0 1,0 0-1,0 0 1,0-1-1,0 1 1,0 0-1,0 0 1,0-1-1,0 1 1,0 0-1,0 0 0,0 0 1,0-1-1,-1 1 1,1 0-1,0 0 1,0 0-1,0 0 1,0-1-1,0 1 1,0 0-1,-1 0 1,1 0-1,0 0 0,0-1 1,0 1-1,-1 0 1,1 0-1,0 0 1,0 0-1,0 0 1,-1 0-1,-10-7 661,11 6-694,-1 1 22,1-1-1,-1 1 0,1-1 0,-1 1 1,1-1-1,0 0 0,-1 1 1,1-1-1,0 0 0,-1 1 1,1-1-1,0 0 0,0 0 1,0 1-1,0-1 0,-1 0 0,1 0 1,0 1-1,0-1 0,1 0 1,-1 0-1,0 1 0,0-1 1,0 0-1,0 0 0,1 0 1,5-5 25,-1 0 1,14-9 0,-9 11 289,58-8 127,-52 11-179,72 6 104,22 8 59,-72-7-269,69 9 51,-84-12-78,174 31 256,-175-30-401,35 4 132,-22-4 95,-1 1 1,41 12-1,-75-17-238,0 0-1,0 0 0,0 0 1,0 0-1,1 0 1,-1 0-1,0 0 1,0 0-1,0 1 0,0-1 1,1 0-1,-1 0 1,0 0-1,0 0 0,0 0 1,0 0-1,0 0 1,1 0-1,-1 1 1,0-1-1,0 0 0,0 0 1,0 0-1,0 0 1,0 1-1,0-1 1,0 0-1,0 0 0,0 0 1,0 0-1,0 1 1,0-1-1,0 0 1,0 0-1,0 0 0,0 0 1,0 1-1,0-1 1,0 0-1,0 0 1,0 0-1,0 1 0,-1 5 53,0 1 0,0 0-1,-1 0 1,0-1-1,-5 12 1,7-16-17,-1-1 0,0 1 0,0-1 0,0 1 0,0-1 0,0 0 0,-2 3 0,-79 81 396,62-64-244,-84 110 46,80-100-206,-111 145-65,111-143-328,15-20 178,-81 117-980,85-124 936,1 0 81,0 0-1,1 0 1,-1 0 0,-4 13-1,8-14-193,3-5 282,-3 0 40,13-7-2083,3 1-8193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1.1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458 5 13176,'-5'-1'6,"-12"-1"707,-28 0 1,-1 4 885,36 1-800,-54 34 232,55-31-826,0 1 0,-13 12 0,8-5-113,-37 34-22,-38 55-71,75-84-6,-38 72 1,51-89 7,0 0-1,0-1 1,0 1 0,0 0 0,1 0 0,-1 0 0,1 3-1,-3 14 18,2 1-1,1 22 0,3-27 205,5 1-114,0 0 1,16 23-1,-12-27 165,62 43 123,2-13 313,-20-13-414,-4-1-81,13 9-172,43 37-90,-105-72 34,15 13-300,-9-6 132,3 3-7,-1 0-1,0 0 1,0 1 0,-2 1-1,10 16 1,-6-4-300,13 37 0,-16-36-1850,13 27-6421,-53-126 6580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948 1 11480,'-59'14'1113,"-17"10"95,41-12-701,-43 20 1,53-21-379,-27 13 3,-9 6-105,1 2-27,2 2 0,8 8 0,4 3 0,30-25-3,1 1 1,-19 34 0,25-36-30,-26 68-3,31-70 30,-1 57 0,7-59-14,23 62-46,-25-75 38,1-1 0,0 1 1,-1-1-1,1 1 0,0-1 1,0 1-1,0-1 0,1 2 1,14 15-142,29 25 1,-28-32-65,95 36-72,-86-39 152,116 33-28,-110-32 167,151 48 3,-175-55 21,0 1 0,12 6 1,146 80 81,-136-69 174,96 81 82,-123-98-325,0-1 1,0 1-1,0 0 1,-1 0-1,4 4 1,17 28 75,20 42 1,-41-74-76,-1-1 1,0 1 0,0 0-1,2 6 1,-1 7 27,0 0 0,-1 1 0,0 17 0,-1-33-23,0 1-1,-1 0 1,1-1-1,0 1 1,-1-1 0,1 1-1,-1-1 1,0 2 0,-10 19 158,-25 35 0,35-55-153,0 0 0,0 0 0,-1-1 0,1 1 0,-1-1 1,0 1-1,-3 1 0,-26 18 166,-43 20 1,70-39-142,0-1 0,0 1 0,0-1 1,-8 2-1,-77 15 245,-14-6-165,60-10 253,-179-9 138,179 2-236,-152-31 91,159 28-246,-44-9 0,-6-3-112,-107-20-1549,193 40 1493,-1 0-1,1 0 1,0 0 0,0 0-1,-1 0 1,1 0-1,0 0 1,0 0 0,0 0-1,-1 0 1,1 0 0,0 0-1,0 0 1,0-1-1,-1 1 1,1 0 0,0 0-1,0 0 1,0 0-1,-1 0 1,1-1 0,0 1-1,0 0 1,0 0 0,0 0-1,0-1 1,-1 1-1,1 0 1,0 0 0,0 0-1,0-1 1,0 1-1,0 0 1,0 0 0,0 0-1,0-1 1,0 1 0,0 0-1,0 0 1,0-1-1,0 1 1,0 0 0,0 0-1,0-1 1,0 1-1,0 0 1,0 0 0,0 0-1,0-1 1,0 1 0,1 0-1,-1 0 1,0 0-1,0-1 1,0 1 0,1 0-1,5-6 5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2.5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3624 32 10040,'-35'-4'160,"35"4"-110,0 0 0,-1 0 1,1 0-1,0 0 1,-1 0-1,1 0 0,0 0 1,0 0-1,-1 0 0,1 0 1,0 0-1,-1 0 1,1 0-1,0 0 0,0 0 1,-1-1-1,1 1 0,0 0 1,0 0-1,-1 0 1,1 0-1,0-1 0,0 1 1,0 0-1,-1 0 1,1 0-1,0-1 0,0 1 1,0 0-1,0 0 0,0-1 1,-1 1-1,1 0 1,0 0-1,0-1 0,0 1 1,0 0-1,0-1 0,0 1 1,0 0-1,0 0 1,0-1-1,0 1 0,0 0 1,0-1-1,0 1 0,0 0 1,0 0-1,0-1 1,0 1-1,1 0 0,-1-1 1,0 1-1,0-1-23,0 1 0,1 0 0,-1 0 0,0-1 0,0 1 0,0 0 0,0 0 0,0-1 0,0 1-1,0 0 1,0 0 0,0-1 0,0 1 0,0 0 0,0-1 0,0 1 0,0 0 0,0 0 0,0-1 0,0 1 0,0 0 0,0 0 0,0-1 0,-1 1-1,1 0 1,0 0 0,0-1 0,0 1 0,0 0 0,-1 0 0,1-1 0,0 1 0,-5-2 74,1 1-1,-1 0 1,0-1 0,1 2-1,-1-1 1,-7 0 0,-28 1 161,30 0-248,-1 0 140,-1 0 0,0 1 0,0 0 0,-17 5 0,-11 3 382,-339 84 981,251-55-644,-246 41 0,-10-5 125,362-69-772,-110 19 76,105-19-156,-120 18 54,113-18-80,-172 19 60,164-20 0,-159 16 63,164-16-110,-129 16 62,134-16-22,-128 14 54,128-15-132,-123 9 47,126-9-20,13-2-76,-132 14 124,-1 5 39,91-11-76,-73 13 38,93-17-164,-64 5-775,56-9-4671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3.1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878 0 12016,'-64'3'1217,"17"5"620,-70 20 0,68-14-1762,26-8-80,-38 11 3,-20 6 2,1 6 0,1 1 0,-67 31 146,64-24 276,42-19-112,39-18-299,1 0 1,-1 0-1,1 0 0,-1 0 1,1 1-1,0-1 0,-1 0 1,1 0-1,0 1 1,-1-1-1,1 0 0,0 0 1,-1 1-1,1-1 0,0 0 1,-1 1-1,1-1 1,0 0-1,0 1 0,-1-1 1,1 1-1,0-1 0,0 0 1,0 1-1,0-1 1,0 1-1,-1-1 0,1 1 1,0-1-1,0 0 0,0 1 1,0-1-1,0 1 1,0-1-1,1 1 0,-1-1 1,0 1-1,0-1 0,0 0 1,0 1-1,0-1 1,1 1-1,-1-1 0,0 0 1,0 1-1,1-1 0,-1 0 1,0 1-1,0-1 1,1 0-1,-1 1 0,0-1 1,1 0-1,-1 0 1,1 1-1,-1-1 0,0 0 1,1 0-1,0 1 0,11 3 97,0 1 0,18 2 0,-19-4-54,74 19 64,-66-16-76,85 45 11,-100-50-54,-1 1-1,0 0 1,1 0 0,3 4-1,86 78-98,-76-64-358,58 95-213,-62-92 44,37 82-155,-36-73-1263,16 32-5677,-70-149 5800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1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2686 95 7800,'0'0'8529,"-4"0"-8224,-46 9 35,-36 3 469,11-9-361,-195-7 804,258 3-1115,0 1-1,1 1 0,-16 2 1,-17 2 83,-51 5 1,-76 5 87,144-13-247,-229-7 474,166-9-316,80 12-209,-8 0 93,-1 1-1,-18 0 0,0 0 50,24 1-24,-20 2 1,3 0-26,0 0 38,-48 10 0,-3 1 65,67-11-178,0-2 0,1 0 0,-1 0 0,-13-3 0,-12-3 25,-162-29 145,1-12-30,161 35-98,-1 2 0,0 2 0,-42-3 0,73 11-65,1-1 1,0 0 0,-1-1 0,1 0 0,0 0 0,0-1-1,-9-4 1,15 6-2,0 0 0,1 0 0,-1 1 0,0-1 0,0 0 0,0 1 0,0 0 0,0-1 0,0 1 0,0 0 0,0 0 0,0 0 0,0 0 0,0 0 0,1 0 0,-1 1 0,0-1 0,0 1 0,0-1 0,0 1 0,0 0 0,0 0 0,1-1 0,-3 3 0,2-3-24,0 1-1,0-1 1,1 0-1,-1 1 0,0-1 1,0 0-1,0 0 1,0 0-1,0 0 0,-3-1 1,3 0-14,-6 1-24,0 0-1,0 0 0,0 1 1,-13 2-1,-15 2-278,23-4 89,-26 5 0,37-5 128,-1 0 0,0 0 0,1 1 1,-1-1-1,1 1 0,-1 0 1,1-1-1,0 1 0,0 0 0,0 0 1,-3 4-1,2-2-18,-19 14-8771,41-34 2828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9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683 1 13536,'-12'1'980,"0"1"1,0 0-1,-1 1 1,-21 7-1,5 1-915,-60 15 265,-55 3 627,84-18-618,-24 5-17,77-15-243,-1 1-1,1-1 0,-9 4 0,3 0-31,1-2-21,8-2-14,0 0 0,0 0 0,1 0-1,-1 1 1,1-1 0,-5 3-1,-4 3 40,0 1-1,0-1 1,1 2-1,-19 17 0,28-23-45,0 0 1,0 0-1,0-1 0,1 1 0,-1 1 0,1-1 0,0 0 0,0 0 0,-1 4 1,0 1-3,0-1 12,1 1-1,0-1 1,0 1-1,1 0 1,-1-1-1,2 1 1,-1 0-1,4 13 1,-3-16 32,-1-4-39,-1-1 0,1 1 1,1-1-1,-1 0 0,0 1 0,0-1 0,0 1 1,0-1-1,0 1 0,0-1 0,0 0 0,1 1 0,-1-1 1,0 0-1,0 1 0,0-1 0,1 0 0,-1 1 1,0-1-1,1 0 0,-1 1 0,0-1 0,1 0 0,-1 0 1,0 1-1,1-1 0,-1 0 0,0 0 0,1 0 1,-1 1-1,1-1 0,21 16 123,-1-8-122,1 0 1,35 6-1,1 1-52,3 4-18,-35-10-211,110 57-248,-131-64 271,0 1 1,0 0 0,6 5-1,108 94-991,-84-71-1117,35 30-6352,-164-142 6544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17.6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17 11656,'12'-13'-94,"-9"10"355,-6 6 1082,-8 9-1187,-29 32-3749,39-43 3428,-6 4-1121,0-1-4080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4.1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6094 10936,'0'0'7143,"4"1"-6869,11 1-114,0-1-1,-1 0 1,1-1 0,0-1 0,0 0 0,-1-1 0,17-5-1,79-25 621,-98 28-742,-5 1 40,0 1 0,0-1 0,7-5 0,60-32 276,-54 28-192,-1 0-1,27-24 0,-33 25-123,4-4 110,274-308 344,-276 304-426,65-85 49,-62 79 58,7-10-64,126-192 70,-49 25-31,-91 181 32,69-113 52,-62 104-150,67-125 44,-69 120-4,66-159 48,-67 154-70,58-162 32,-60 160-70,47-173 38,-49 172 8,39-156 45,-41 160-58,44-284 190,-22 76-17,-28 220-135,12-131 50,-12 122-70,9-175 47,-10 167-40,5-185 28,-7 181-126,-4-219 26,3 212 40,-12-208 26,10 210-92,-14-214 24,12 217 36,-28-173 22,25 182-98,-41-159 6,38 160 10,-22-61 3,-12-21-20,-39-88-6,71 175-4,0 3-6,-38-108-170,21 38-93,27 87-166,3 5 210,-1-1 0,3-18 0,-1 27 142,0 0 1,-1 0 0,1 0 0,0 1-1,0-1 1,0 0 0,0 0 0,0 1-1,1-1 1,-1 1 0,0-1 0,1 1-1,-1 0 1,1 0 0,-1-1 0,1 1-1,0 0 1,-1 0 0,1 0 0,3 0-1,-3 0-9,1 0 3,-1 0-1,1 0 1,0 1-1,0-1 1,-1 1 0,1-1-1,0 1 1,0 0-1,0 0 1,-1 1-1,1-1 1,0 1-1,0-1 1,0 1 0,3 1-1,-3-1 20,11 1-2659,12 0-7499,-61-5 7687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5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311 130 12552,'1'3'216,"1"0"1,-1 0-1,0 1 1,-1-1 0,1 1-1,0-1 1,-1 1 0,0-1-1,0 0 1,0 1-1,0-1 1,-1 1 0,1-1-1,-2 4 1,-8 50 716,-15 78-321,19-106-597,-36 130 31,31-120 76,-62 200 71,59-191 22,-50 157 73,53-172-160,4-8-32,-2 7 66,-1-1 1,-15 30 0,20-54-89,3-10 43,2-15 34,1 15-161,5-52 118,12-72-20,-13 91-80,12-76 4,2-19-8,-12 78 4,6-77 4,2-27-8,-2 18 1,-3 34 6,-6 70 35,17-91 40,-21 125-73,0 0 1,1-1-1,-1 1 1,0-1-1,1 1 0,-1 0 1,1 0-1,-1-1 1,1 1-1,1-2 1,0 0 2,1 0 0,-1 0 0,0 0 0,1 0 0,0 0 0,0 1 0,0-1 0,0 1 1,0 0-1,0 0 0,1 0 0,-1 0 0,5-1 0,-7 2-1,0 1 1,0 0-1,-1 0 0,1 0 0,0 0 0,0 0 1,0 0-1,0 0 0,-1 0 0,1 0 1,0 0-1,0 0 0,1 1 0,14 4 61,0 0 0,0 2 0,19 10 0,-12-3 164,130 94 92,-144-102-222,18 12 0,179 101 184,-162-95-146,174 91 82,-206-109-110,21 8 0,193 59 195,-184-60-182,138 52 42,-150-53-102,74 46-26,-104-58-58,1 0 0,0 1 0,-1-1 0,1 1 1,0-1-1,-1 1 0,1-1 0,0 1 0,-1-1 0,1 1 0,-1 0 0,1-1 1,-1 1-1,1 0 0,-1-1 0,0 1 0,1 0 0,0 1 0,0 2-23,1 1-1,-1-1 1,1 1 0,-1 0-1,1 7 1,-2-10 34,0 1 0,0-1 0,0 1 0,-1-1 0,1 1 0,-1-1 0,0 3 0,-4 21-866,4-22 758,0 0 0,0 0-1,-1 0 1,1 0 0,-1 0-1,1-1 1,-4 6 0,0 0-2519,-3 11-7239,19-47 7410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7.4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36 10136,'-1'-30'198,"1"25"225,1 5 149,1 1-452,0-1 0,-1 1 0,1 0 0,-1 0 1,1 0-1,-1 0 0,1 0 0,1 2 0,13 10 894,27 20-44,-33-27-596,57 22 79,-44-20-422,36 8 0,-40-12-2,-13-2 19,134 33 496,-22-6-263,-92-23-34,116 27 92,-108-26-119,166 35 88,-159-34-88,146 32 62,-150-33-194,140 23 40,-142-25-42,132 13 40,-134-16-18,125 8 45,-126-8-58,126 0 43,-126-2-36,134-2 30,-133 1-104,125 0 20,-127 0 0,113-4 18,-115 4-46,123 0 7,-124 1-14,195-4 25,-144 4-34,-47 0 2,48 0 1,16 1-4,0 2 2,1-1-2,70 9 6,-140-9 4,182 38 77,-129-21-80,-48-11 10,43 11 0,13 1-14,-16-6-1,-13-3-4,-47-10-1,20 4 5,54 1 0,87-4 60,-152-3-61,31 2 21,51 5 6,-84-3 4,25 5 3,7 7-28,-25-5-26,33 19 0,-46-20-178,-5-2 27,0 0-7,-1-1 1,0 1-1,-1 0 0,0 1 1,0 0-1,9 14 1,-7-6-278,-1 1 0,10 29 1,-5 5-1726,-2-6-7697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8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 0 9504,'2'5'59,"0"-1"166,0-1 1,-1 1 0,1 0 0,-1-1 0,0 1 0,0 0 0,0 0 0,0 0 0,-1-1-1,0 1 1,1 0 0,-1 0 0,-1 5 0,2-4 41,12 29 47,-7-26-340,22 22 6,61 50 1,-27-36 28,-4-4 150,47 36-3,-84-59-128,80 72 41,-83-72 86,55 65 76,-72-81-203,1 1 1,-1 0-1,0-1 1,0 1-1,1 0 1,0 3 0,24 61 288,-26-65-305,1-1 1,-1 0-1,0 1 1,0-1-1,0 1 1,0-1-1,0 0 1,0 1 0,0-1-1,0 1 1,0-1-1,0 0 1,0 1-1,0-1 1,0 1-1,0-1 1,0 0-1,0 1 1,0-1-1,-1 1 1,1-1-1,0 0 1,0 1-1,0-1 1,-1 0-1,1 1 1,0-1-1,0 0 1,-1 1-1,0-1 1,-8 11 97,-1-1 0,-1-1 0,1 1 0,-16 8 1,7-8 289,-101 30 134,94-33-261,-104 20 105,106-22-132,-8 1-53,-99 19-75,74-8-677,2 0-148,55-17 665,0 1 1,-1-1 0,1 0 0,-1 0 0,1 0 0,0 0 0,-1 0 0,1 1 0,0-1-1,-1 0 1,1 0 0,0 0 0,-1 1 0,1-1 0,0 0 0,-1 1 0,1-1 0,-1 2-13,0-1 0,0 0 0,0 0 0,1 1 0,-1-1 0,0 1 0,1-1 0,0 0 0,-1 1 0,1-1 0,-1 1 0,1-1 0,0 1 0,0-1 0,0 1 0,0 2 0,-1 4-1762,-3 8-5008,10-38 5126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0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1047 0 10312,'0'0'5264,"6"1"-5198,20 0-32,-25-1-30,-1-1 0,1 1 1,-1 0-1,1 0 1,-1 1-1,1-1 0,-1 0 1,1 0-1,-1 0 1,1 0-1,-1 0 0,1 0 1,-1 1-1,1-1 1,-1 0-1,0 0 0,1 1 1,-1-1-1,1 0 1,-1 1-1,0-1 0,1 1 1,49 51 152,-39-37-2,46 78 86,-46-71 12,42 106 107,-43-98-78,37 141 122,-38-128-98,41 215 118,-41-201-144,23 246 103,-27-242-148,6 232 97,-10-233-106,-5 248 97,1-245-70,-27 250 71,21-248-224,-49 269 62,44-264 44,-79 298 57,73-296-190,-89 249 30,87-260-30,-90 240 61,90-245 94,-93 204 62,90-210-228,-113 200 64,131-237-5,-16 21 0,-143 175 180,133-170-266,-116 134 26,122-142 12,3-2-32,-88 101 14,80-96-341,-35 28 0,54-51 124,13-11 112,-1 0 0,1 1 1,-1-1-1,1 0 0,-1 0 1,1 0-1,-1 0 0,1 0 1,-1 1-1,1-1 0,-1 0 1,1-1-1,-1 1 0,1 0 1,-1 0-1,0 0 0,1 0 1,-1 0-1,1 0 0,-1-1 1,1 1-1,-1 0 0,1 0 1,-1-1-1,1 1 0,0 0 1,-1-1-1,1 1 0,-1 0 1,1-1-1,0 1 0,-1-1 1,1 1-1,0-1 0,-1 1 1,1-1-1,0 1 0,0-1 1,0 1-1,-1-1 0,1 1 1,0-1-1,0 1 0,0-1 1,0 1-1,0-1 0,0 0 1,3-33-1103,-1 10-1358,1-2-6324,-7 61 6641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4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13984,'0'0'1249,"2"9"-204,1 3-886,6 33 627,40 380 681,-46-395-1494,40 407-14,-23-220 28,-2-43-45,-17-162-2,7 83-464,-8-59 125,2 48-3721,0-61-2980,-4-54 5336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312 0 11744,'-9'9'1675,"6"-6"531,7 5-994,-3-3-746,3 51 109,-5-38-502,-19 116 53,13-101 60,-14 60 1,-93 327 234,35-152 211,34-119-210,39-125-74,-9 71 146,15-81-132,0-9-299,1 0 0,0-1 0,0 1 0,1-1 1,-1 1-1,1-1 0,3 7 0,-4-11-50,-1 1 1,0-1-1,0 0 0,1 0 1,-1 1-1,0-1 0,0 0 1,1 0-1,-1 1 0,0-1 1,1 0-1,-1 0 0,0 0 1,1 0-1,-1 0 0,0 1 1,1-1-1,-1 0 0,0 0 1,1 0-1,-1 0 0,0 0 1,1 0-1,0 0 0,19 1 202,41-1 0,-33-4-67,70-11 4,19-7-106,-69 14 36,180-20 34,-217 27-82,20 0 0,143 13 7,-171-12-69,0 0-1,0 0 1,0 1 0,0 0-1,-1-1 1,1 1 0,5 3-1,9 3-84,23 15 0,-28-13 32,23 19 0,-31-24-534,1 0 0,0 0 0,0-1 0,6 3-1,52 33-9947,-147-91 7951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4.7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 88 1976,'-53'-57'3519,"50"53"-2972,0 1 1,0 0 0,-1 0 0,-4-3 0,-6-6 2315,22 20-2092,-6-6-700,0-1 1,0 1-1,0 1 1,-1-1 0,1 0-1,-1 0 1,1 1-1,0 2 1,45 86 516,-36-68-208,53 115 141,-48-103-194,84 188 150,-80-176-49,73 173 175,-78-181-183,54 130 501,-39-86 80,-28-76-862,-4-7 92,-7-20 20,-23-74-116,23 69-62,-47-122 29,41 112-36,-78-174 34,74 167 0,-77-142 64,81 155 56,5 10-105,-32-57 170,40 72-242,1 2-32,0 0 0,0 1 0,0-1 0,0 1 0,0-1 0,0 1-1,0-1 1,-1 1 0,1 0 0,0 0 0,-1-1 0,-1 0-1,2 2 93,3 4 36,26 61 182,-17-44-188,25 41 1,141 253 62,-80-133-16,-82-154 88,69 112 354,-54-92-306,-28-46-216,-5-4 0,-31-41-20,-50-80 0,70 103 22,-84-99 28,78 95-108,-93-102 104,95 108-72,-37-44 174,26 26 4,42 44 181,4 9-392,0 0 0,-2 0 0,0 2 0,17 26 0,38 74 26,-58-96-12,41 109-87,-46-106-440,13 92-192,-14-83-2443,6 36-7899,-28-166 8294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5.6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682 2 11744,'-8'-1'591,"5"1"-170,1 0 0,-1-1 0,0 1 0,0 0 0,0 1 0,1-1 0,-5 1 1,7 0-325,-1 0 0,1-1 0,0 1 0,-1 0 0,1-1 1,0 1-1,0 0 0,0 0 0,0 0 0,0-1 1,0 1-1,0 0 0,0 0 0,0-1 0,0 1 0,0 0 1,0 0-1,0-1 0,1 1 0,-1 1 0,2 4-12,4 60 139,-3 86 0,-3-102-94,-2 69 44,2-95 12,-7 83 64,5-88-122,-5 3-32,-13 30 1,20-51-81,-1 0 0,1 0-1,-1 0 1,1 0 0,-1 0 0,0 0-1,1 0 1,-1 0 0,0-1 0,0 2-1,-8 5 45,1-1-1,-1 0 0,-18 9 1,26-15-47,0 1 1,0-1-1,0 0 1,0 1-1,0-1 0,0 0 1,0 0-1,-1 0 1,1 1-1,-1-2 1,-85-5 190,67 2-96,-94-26 50,91 24-38,-91-18 19,93 22-166,-24 1 305,-25 2-3788,18-1-5920,122 0 7117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6.3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266 240 12016,'0'0'1352,"-4"6"-226,-20 32 165,-21 31-127,-4 13-164,34-55-959,4-7 32,-45 86 31,46-85-24,-9 27 0,0 7-64,16-44-18,0 1 0,0 0-1,1 1 1,1-1-1,-1 18 1,3-10-6,-1-20 8,0 1 0,0-1 0,0 1 0,0 0 0,1-1 0,-1 1 0,0-1 0,0 1 0,0-1 0,0 1 0,1-1 0,-1 1 0,0-1 0,0 1 0,1-1 0,-1 1 0,0-1 0,1 1 0,-1-1 0,1 1 0,-1-1 0,0 0 0,1 1 0,-1-1 0,1 1 0,1-2 0,-1 1 0,0-1 1,0 1-1,1-1 0,-1 1 1,0-1-1,0 0 0,0 1 1,0-1-1,0 0 0,0 0 1,0 0-1,0 0 0,0 0 1,1-1-1,22-26 11,-23 26-6,0 1-1,0 0 1,0-1 0,0 1 0,-1-1 0,1 1-1,0-1 1,-1 1 0,2-4 0,34-123 91,-29 98 72,21-139 94,-21 131 20,41-166 140,-47 197-321,1 1-1,0 0 0,5-12 1,-7 18-101,35-73 405,3 12-249,-37 60-139,0 0 0,-1 0 0,1 0 0,0 0 0,0 0 0,0 0 0,0 0 0,0 0 0,-1 0 0,2 0 0,-1 1 0,0-1 0,0 0 0,0 1 0,0-1 0,0 1 0,0-1-1,1 1 1,-1-1 0,0 1 0,2 0 0,15-6 108,0 2-1,30-4 1,-19 7-57,41 2 0,-63 0-7,0-1 0,0 1 1,0 0-1,11 4 0,116 34 246,15 15-236,-88-30-23,245 113-71,-247-111-402,214 86-175,-192-79-2239,82 34-7095,-381-156 7474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6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18992 0 17031,'-10'3'1488,"-126"34"140,127-35-1394,0 1 0,-15 6 0,-106 45 471,-22 11-512,85-32 67,-109 63 0,-13 13-221,110-64-104,-346 189-26,336-185 4,-371 214-15,364-209 108,-404 211 38,394-208 136,-458 255 86,445-244-20,-505 293 70,495-286-216,-546 313 48,534-307-8,-593 335 39,584-328-124,-609 382 27,609-375-20,-574 374 27,583-378-36,-541 349 42,548-352 60,-531 358 83,531-354 4,-541 378 80,538-376-182,-571 377 67,565-375-14,-568 396 49,571-396-196,-535 356 17,543-363-30,-523 357 17,528-357-2,-180 132 4,-52 39-40,11-5-7,62-47 4,171-124 33,-455 338 30,454-332 16,-488 396 42,491-395-30,-139 110 0,18-14-74,142-115 2,-359 287 20,364-290 0,-340 270 18,348-277-46,-102 78 0,11-13-13,109-81 6,-77 59 1,13-11-6,81-60 20,30-23-18,-176 132 66,84-69-9,89-64 28,-19 9 38,-46 16 0,65-29 45,13-5-136,1 0-1,-1 1 1,1-1 0,-1-1-1,0 1 1,-6 0-1,8 0-46,0-1 0,0 1 0,-1 0 0,1 0 0,0 0 0,0 1 0,0-1 0,0 0 0,0 1 0,0 0 0,-3 3 0,5-5 4,-17 21-374,16-21 374,1 0 0,0 0 0,0 0 0,-1 0 0,1 0 0,0 0 0,-1 0-1,1 0 1,0-1 0,-1 1 0,1 0 0,0 0 0,0 0 0,-1 0 0,1 0-1,0 0 1,0 0 0,-1-1 0,1 1 0,0 0 0,0 0 0,0 0-1,-1-1 1,1 1 0,0 0 0,0 0 0,0-1 0,-1 1 0,1 0 0,0 0-1,0-1 1,0 1 0,0 0 0,0 0 0,0-1 0,0 1 0,0 0-1,0-1 1,0 1 0,0-1-236,2 2 141,7-6-705,86-62 7,-64 46-2611,25-18-8656,-131 91 9072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7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15691 12041 17567,'-118'-109'310,"60"57"1238,-128-108 4,-30-25-1031,120 102 532,-165-148 1,-23-20-741,168 150 202,-483-409 106,475 407-626,-515-415-1,508 414-14,-529-414-13,527 416-12,-532-409-15,534 409 6,-512-410-11,516 410 58,-501-410 1,500 408 14,-529-433 14,522 426 18,-552-470 20,549 465 0,-548-438 32,551 446 8,-537-422 24,539 425-102,-536-407 16,535 412 4,-540-385 22,541 390-16,-194-140 4,-56-39-40,25 20-7,78 55 6,168 120 37,-457-310 24,456 311-24,-450-309 18,456 315-46,-147-90 0,9 10-13,153 95 8,-123-76 3,11 6-7,130 82 22,-89-53 1,15 9-20,96 59 26,-59-33 0,15 11-28,62 34 8,-120-65 52,-29-12 38,179 93-95,-1 0 1,1-1-1,-1 1 1,1-1 0,0 0-1,0 0 1,0-1-1,0 1 1,-3-5 0,-1 2-5,5 4-9,2-1 1,1 3-1,1 0-48,-1-1 11,1 1 0,0-1-1,0 1 1,-1-1 0,1 1 0,0-1-1,-1 1 1,1-1 0,0 0 0,-1 1-1,1-1 1,-1 0 0,1 1 0,-1-1-1,1 0 1,-1-1 0,1 1-42,-1 0 0,0 0 1,0 0-1,1 0 0,-1 0 1,0 0-1,0 0 0,0-1 0,-1 1 1,1 0-1,0-1 0,-1 1-115,1 0-1,0-1 1,0 1-1,0 0 1,0-1-1,0 1 1,0 0-1,0 0 1,0-1-1,0 1 1,1-2-1,26-56-4828,-17 39-4429,-23 47 7098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0 15240,'0'6'1561,"-7"65"172,5-51-900,-21 105 253,17-97-660,-30 116 88,29-116-508,-31 101 45,31-106 164,-19 63 94,24-82-251,1 1 1,0-1-1,-1 0 0,1 1 0,1-1 1,-1 6-1,0 1 1,0-1-16,0-8-11,1 1 1,0-1-1,-1 1 0,1-1 0,0 1 1,1-1-1,-1 1 0,0-1 1,1 1-1,0 2 0,2 6 104,1-1 1,0 0-1,1 0 0,0 0 0,0 0 0,8 9 1,-9-13-95,-2-3-13,-1-1-1,1 0 1,0 0-1,0 0 1,0 0-1,0-1 1,4 4-1,11 7 93,1-1 0,39 17 0,-13-11 46,-8-6-66,64 11 0,-54-18-105,-27-3-34,81-10-72,-79 5-230,91-25-158,-89 22 46,91-33-276,-91 31-224,89-40-236,-78 34-1404,34-15-7016,-158 70 7219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0 17567,'-15'93'295,"10"-60"1180,-17 88 3,-6 29-975,16-83 532,-14 115 3,-3 17-728,20-119 196,-29 316 50,32-321-816,-14 247-182,17-267-210,-13 169-331,14-188-42,2 103-258,0-99-1281,0 43-6832,0-194 7062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1 15960,'0'0'5838,"1"6"-5301,9 86-121,-10-65-496,-11 155-25,6-136 60,-13 87 3,-4 14 22,13-95-40,0 0 23,-22 138-6,25-151 40,-11 96 20,17-133 8,0 0 0,0 0 0,0 0 0,0 0 1,0 0-1,0-1 0,1 1 0,-1 0 0,1 0 1,0 2-1,0-3-6,-1 0 1,1 0-1,-1 0 1,1 0-1,0-1 1,-1 1-1,1 0 1,0 0-1,0-1 1,-1 1-1,1-1 1,0 1-1,0 0 1,2 0-1,1 0 40,0 0-1,0 0 0,1-1 0,-1 1 0,0-1 0,1 0 0,6-1 0,-1 1 0,40-3 48,-26 1 156,136-16 124,-119 14-44,202-19 122,-193 21-218,185 7 49,-191-1-300,155 31-141,-166-26-572,94 43-276,-91-35-2274,40 13-7763,-177-71 8307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346 0 20887,'1'59'2080,"-8"104"0,-7 77-880,-8 60 0,-7 60-1200,-28 69-1360,-22 66 1360,-59 427-18919,276-1844 18919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4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777 190 11208,'-10'-10'73,"-20"-17"1030,-26-17 201,-31-20 197,70 55-1034,-76-24 137,91 33-582,0-1 0,1 1 0,-1-1 0,0 1 0,0 0 0,1-1 0,-1 1 1,0 0-1,-3 1 0,-101 14 290,103-15-278,0 1 1,0 0-1,0 0 1,0 0-1,-4 2 0,-103 59 245,89-46-124,-69 81 73,75-75-42,-45 96 66,58-113-217,0 1 0,0-1 0,-1 8 0,-25 164 180,27-172-168,0 1-1,1 0 1,0 0 0,1 7-1,25 156 242,-25-164-280,0-1 0,1 1 0,-1 0 0,4 6 0,-5-11-8,33 64 40,7-8-29,-40-56-11,15 18 13,-1-5-5,2 0 0,18 12-1,-20-19 26,-14-6-33,11 2 17,19 3 0,-23-4-16,0-1 0,0 0 1,0-1-1,0 1 0,12-4 1,-11 1-1,1 0 0,-1 0 0,0-1 0,-1 0 0,13-8-1,22-21-8,-40 31 2,1 0 0,-1 0 1,0-1-1,0 1 0,0-1 0,0 1 0,2-5 0,46-78-40,0-18 30,-50 103 16,17-40-32,45-135 10,-54 148 84,-4 13-94,14-44 297,-15 47-129,0 0 0,-1 0 0,1-15 0,0 16 331,-3 10-463,0 0 1,0 0-1,0 0 0,0-1 1,0 1-1,0 0 1,0 0-1,0 0 0,0 0 1,0 0-1,0 0 0,0 0 1,0 0-1,0 0 0,0-1 1,0 1-1,0 0 0,1 0 1,-1 0-1,0 0 0,0 0 1,0 0-1,0 0 1,0 0-1,0 0 0,0 0 1,0 0-1,0 0 0,0 0 1,1 0-1,-1 0 0,0 0 1,0 0-1,0 0 0,0 0 1,0 0-1,0 0 0,0 0 1,0 0-1,1 0 0,-1 0 1,0 0-1,0 0 1,0 0-1,0 0 0,0 0 1,0 0-1,0 0 0,0 0 1,0 0-1,1 0 0,17 61 428,16 30-120,-26-71-230,45 84 23,-41-84-92,62 69 2,-57-73-20,-14-13-9,19 16-85,1-2-1,35 22 1,17-1-324,-59-33-162,6-1 22,1-1 0,41 0 1,18-5-2678,-43 1-4892,-91 3 6111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1.4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14792,'-17'71'297,"13"-53"2016,6-13-1986,-1-3 6,1 1-120,-1-3-174,-1 0 1,0 0-1,1 0 0,-1 0 0,0 0 0,0 1 1,1-1-1,-1 0 0,0 0 0,0 0 0,0 0 0,1 1 1,-1-1-1,0 0 0,0 0 0,0 1 0,0-1 1,1 0-1,-1 0 0,0 1 0,0-1 0,0 0 0,0 1 1,0-1-1,0 0 0,0 0 0,0 1 0,0-1 0,0 0 1,0 1-1,0-1 0,0 0 0,0 1 0,7 73 1336,-5-49-740,1 164 182,-2-133-562,-2 122 3,-2 30-162,1-126 124,-14 306 74,12-316-146,-16 242 58,16-263-84,-6 53 3,1-9-100,-1 4-817,12-115 576,3 2-504,51-110-180,-38 84-1792,16-34-7535,-79 173 7679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2.3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13896,'0'0'3785,"5"-4"-2993,21-24-250,14-9-166,-29 29-414,62-32-17,-55 33-10,85-13-14,-100 20 75,0-1 0,-1 1 1,1 0-1,0 0 0,0 0 0,3 1 0,128 23-26,-131-24 31,0 1-1,0 0 1,0 0 0,-1 0 0,1 0 0,0 1-1,-1-1 1,1 1 0,3 3 0,83 58 11,7 19 8,-96-82-20,6 5 14,0 0 1,-1 0-1,0 1 1,0-1-1,4 7 0,-9-12-14,75 108 87,-7 10-16,-64-111-18,0 0 0,0 1 1,-1-1-1,4 16 0,32 120 214,-12 9-187,-24-136-13,0 26-1,-3-42-66,3 134 134,-13-4-81,10-130-53,-1 11 44,-1-1 1,-3 16-1,-23 73 90,-9-13-73,36-82-36,-1-1 0,0 0-1,0 1 1,0-1 0,0 0 0,-4 4-1,-5 6 34,-1 0 0,-14 11 0,15-16-44,-1 0 1,-20 10 0,32-18-15,-2 2 5,0-1 0,0 0 0,0 0 0,0 0 1,-1-1-1,1 1 0,0 0 0,-3-1 0,-6 3 11,0-2-1,-20 1 1,20-3-8,-1 0-1,-18-5 1,30 6-8,-18-5 66,14 4-43,-2-1 5,-1 0-1,0-1 1,1 0 0,-1 0 0,1 0 0,0-1 0,0 0 0,-7-6 0,3 0 113,1 0 0,0 0 0,-11-18 0,20 28-135,0 0 1,0-1 0,-1 1 0,1 0 0,0 0 0,0 0 0,0 0-1,0 0 1,0 0 0,0 0 0,0 0 0,0-1 0,0 1-1,0 0 1,0 0 0,0 0 0,0 0 0,0 0 0,0 0-1,0 0 1,0-1 0,0 1 0,0 0 0,0 0 0,0 0-1,0 0 1,0 0 0,0 0 0,0 0 0,0-1 0,0 1-1,0 0 1,0 0 0,0 0 0,0 0 0,1 0 0,-1 0-1,0 0 1,2-3 50,0 0-1,0 1 0,1-1 0,-1 1 0,4-3 1,3 3 29,70 5 48,-59 1 12,102 41 41,-96-32-134,105 63 17,-106-59-44,-20-13-30,121 90-104,-95-70 168,117 97-2806,-6 5-1100,-85-76-7573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0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16 141 15864,'50'-11'272,"-43"9"2133,-14 0-933,-10 1 96,14-1-797,3 2-764,0 0 1,0-1-1,0 1 0,0 0 0,0 0 0,0 0 0,0-1 0,0 1 0,0 0 0,0 0 1,0 0-1,0-1 0,0 1 0,0 0 0,0 0 0,0 0 0,0 0 0,0-1 0,1 1 0,-1 0 1,0 0-1,0 0 0,0 0 0,0-1 0,0 1 0,0 0 0,1 0 0,-1 0 0,0 0 1,0 0-1,0 0 0,0-1 0,1 1 0,-1 0 0,0 0 0,1 0 0,40-24-8,-32 20-2,13-8-14,44-14-1,-49 19 16,6 1-3,110-21 2,-104 24-2,127-5 1,-125 9-10,107 17-8,-135-18 17,0 0 1,-1 1 0,1-1 0,0 1 0,-1 0 0,1 0-1,2 2 1,44 22-29,-37-16 25,17 14 0,-29-23 8,1 1-3,0 0 0,0 0 0,0-1 0,0 1-1,0 0 1,-1 0 0,1 0 0,0 0 0,-1 1 0,1-1 0,0 0 0,-1 0 0,1 0-1,0 2 1,4 10-12,-1 0-1,3 14 1,-4-7 5,1 22 0,-4-42 10,1 4-8,-1-1 0,0 0 1,0 1-1,-1-1 1,1 0-1,-2 6 0,-18 74-45,-13 9 22,31-86 6,0 0 0,-1 0 0,-5 8 0,6-11 16,-17 30-49,-2-1 0,-40 49-1,17-34-3,36-39 59,1-1 0,-1-1 0,0 0-1,0 0 1,-11 6 0,12-9-7,4-1 12,0-1 1,0 0-1,0 1 1,0-1-1,0 0 1,0-1-1,0 1 1,-4 0-1,21 4 31,-7-3-29,-4-2 3,0 1 0,0 0 0,1 0 0,-1 0 0,5 3 0,31 14 31,-39-18-38,14 6 5,27 17 0,-18-5 0,-1 2 0,0 0 1,22 29-1,-42-47-2,3 3 18,-1 1 1,0-1 0,5 9-1,-9-14-21,55 93 87,-1 13-19,-51-99-17,0-1 0,0 1 0,-1-1 0,3 10 0,-5-16-51,22 98 258,-12-3-180,-10-95-78,1 4 16,-1 0 0,0 0 0,0 0 0,0 0 0,0 0 0,-1-1 0,-1 5 0,-2 15 50,-12 32 0,8-35-33,-19 30 0,26-47-8,-1 0 0,1-1 0,-1 1 0,0-1 0,0 1 0,0-1 0,-4 4 0,-9 8 75,-28 21 0,22-22-76,-28 13 0,49-26-24,-3 2 6,-1-1 0,1 1 0,-1-1 0,0 1 0,1-1 0,-6 1 0,-74 12 39,-7-11-40,90-3-5,-36-1-20,36 1 20,-85-8-20,0-8-56,53 10-284,-123-28-245,152 33 481,0 0 0,0 0 1,0 1-1,-1-1 0,1 1 0,-3 0 0,-9 1-93,1 0 0,0 1 0,0 0 0,-13 5 0,24-6-216,-1 0-1,1-1 1,0 1 0,-1 0-1,-3-1 1,-43 7-9287,117-16 7302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21.1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 10936,'14'20'258,"-14"-20"-235,0 1 1,0-1-1,0 0 0,0 0 0,0 0 0,0 0 0,0 0 0,0 0 0,0 1 0,0-1 0,0 0 0,0 0 1,0 0-1,0 0 0,0 0 0,1 0 0,-1 1 0,0-1 0,0 0 0,0 0 0,0 0 0,0 0 1,0 0-1,0 0 0,1 0 0,-1 0 0,0 0 0,0 0 0,0 0 0,0 0 0,0 0 0,0 1 0,1-1 1,-1 0-1,0 0 0,0 0 0,0 0 0,0 0 0,0 0 0,1-1 0,-1 1 0,0 0 0,0 0 1,0 0-1,0 0 0,0 0 0,1 0 0,-1 0 0,0 0 0,0 0 0,0 0 0,0 0 0,0 0 0,0 0 1,1-1-1,7-5 560,0-1 1,11-12-1,-18 17-410,0 0-1,1 0 0,-1 1 1,1-1-1,0 1 1,0-1-1,-1 1 1,1 0-1,4-2 0,2-1 91,12-10 65,-20 14-299,0-1 1,1 1-1,-1 0 0,0-1 1,1 1-1,-1 0 1,1 0-1,-1 0 0,1 0 1,-1-1-1,0 1 1,1 0-1,-1 0 0,1 0 1,-1 0-1,1 0 1,-1 0-1,1 0 0,-1 0 1,1 0-1,0 1 0,73 12 793,-72-12-790,0-1 1,0 1-1,0 0 1,0 0 0,0 0-1,3 2 1,95 58 267,-77-44-192,21 20-22,44 50 1,-48-40-10,-3 1 1,-2 2-1,-2 2 0,27 57 1,-22-27-2,-35-75-30,0-1 1,-1 1 0,2 7-1,33 161 221,-36-169-213,-1-1-1,1 1 1,-1 10 0,-3 21 43,-1-1-1,-11 43 1,13-70-74,-1 1 1,0-1-1,-1 0 0,0 0 0,-1-1 0,-8 15 0,9-19-8,0 1 1,0-1-1,-1 1 1,1-1-1,-1-1 0,1 1 1,-1 0-1,-1-1 1,1 0-1,0-1 1,-9 4-1,2-2 43,0-1 1,0-1-1,-1 0 0,1 0 1,-1-1-1,1-1 0,-17-1 1,20 0-17,0 0 1,1-1-1,-1 0 1,1 0-1,0 0 0,0-1 1,0-1-1,0 1 1,0-1-1,1-1 1,0 1-1,-8-7 1,-37-32 67,50 41-102,0 0 0,0 0 0,-1 0-1,1 0 1,1 0 0,-1 0 0,0-1-1,-2-5 1,-1 0 2,-10-17 10,15 24-16,0 1 0,-1-1 0,1 0-1,0 1 1,-1-1 0,1 1 0,0-1-1,0 0 1,0 1 0,0-1 0,0 0-1,-1 1 1,1-1 0,0 1 0,1-2-1,0-13 48,5-28 0,-1 33 97,5-4-49,19-19 0,-29 33-94,1-1-1,-1 1 0,1-1 0,-1 1 1,1-1-1,0 1 0,-1-1 1,1 1-1,-1 0 0,1 0 0,0-1 1,0 1-1,-1 0 0,1 0 1,0 0-1,-1-1 0,1 1 0,1 0 1,99-6 133,-98 6-112,0 0 0,0 0-1,0 1 1,-1-1 0,1 1 0,5 1-1,61 20 155,-27-5-94,71 39-1,31 36 60,-102-61-56,-2 2 1,40 42-1,-62-58-53,98 99 42,-97-97-210,55 42-178,-72-60 213,-1 0-1,1 0 1,-1 0-1,1 0 1,0 0-1,-1 0 1,3 0-1,16 5-224,0-1-1,26 4 0,-20-4-2337,26 7-7499,-121-28 7627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4122 44 9688,'-708'0'0,"-72"-7"-2184,-146-7 2184,-781-9-4880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10106 190 15864,'-245'-46'0,"-37"-5"280,237 43 419,-70-3 1,115 11-700,-522-37 1400,-96 5-1005,486 28-151,-13 11 87,145-7-331,-758 61 578,-65 34-471,482-38-152,341-57 45,-866 193-42,-27 40-231,539-133-1052,-511 160 3,254-65 723,17-4-1085,-1302 403-8416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2.6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4845 54,'-1056'0,"-560"7,1447-5,-235 20,302-16,65-6,-55 9,2 11,-145 52,166-46,-129 71,-48 63,214-136,1 1,2 1,0 1,2 2,1 1,1 1,2 1,1 1,2 1,1 1,-20 52,16-21,-27 129,16 73,25 5,12 0,0-84,44 515,-36-550,-13 265,-36-2,-1-35,9-59,-12 216,36 266,7-607,20 329,30 56,-22-308,13-2,82 292,41-18,54-19,-200-491,1-1,45 58,-47-72,1-1,1-1,0 0,44 30,-32-29,0-2,1-1,1-2,40 13,-20-12,0-2,62 8,219 45,-302-60,494 141,-10 33,-365-127,1068 414,-729-232,-355-162,200 121,-199-100,205 186,98 151,-106-96,30-29,-286-254,2-4,3-3,1-4,2-4,2-3,1-4,2-5,105 19,108-4,32-31,152-42,-3-42,-2-30,-5-16,1944-534,-2082 555,-34 6,944-338,-357 118,-785 276,642-195,-723 224,213-61,-7-18,-208 75,0 1,1 2,1 0,31-5,190-18,-96 13,-142 16,330-46,-3-23,9-37,-5-19,201-105,-408 164,238-162,-329 198,-1-2,-1-2,-2-1,-1-2,-3-2,47-68,-42 44,-3-2,-3-2,-3-1,34-112,52-303,-65 249,5-4,38-166,-20-2,-45 189,111-687,-134 871,101-557,-63 175,-41 131,-10 207,-24-131,-36-30,-40-24,-103-129,-38 17,-23 13,-10 9,-214-209,-53 64,399 383,-62-49,196 154,0 1,0 1,-25-12,-51-16,76 32,-95-35,-37-12,-416-134,84 30,144 38,-194-64,-13 36,273 96,-539-27,-553 99,1026-2,-267 18,4 14,276-12,272-30,1 2,-60 24,-1 0,-243 43,-7-38,-364-24,153-29,1-47,468 38,0-4,2-4,-106-46,104 33,-115-46,132 59,-164-36,164 56,57 7,4-2,0 0,-40-13,34 8,-30-5,10 8,-56-1,-51 8,74 0,-59-1,-102 1,205 2,-62 11,-38 17,-23 5,91-23,12-2,-116 7,161-18,1-2,-1 0,1 0,0-1,-1-1,-18-8,17 7,-1-1,0 2,-28-5,-24 7,46 3,-33-4,39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5.5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1163 1977,'0'-8,"1"1,-1 0,-1 0,1-1,-1 1,0 0,-1 0,1 0,-5-9,-67-124,43 87,-19-37,-264-452,154 305,-33-52,53 57,70 114,5 21,10 15,45 67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7.4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0,'-1'1,"0"-1,0 0,0 0,0 1,0-1,0 1,0-1,0 1,1-1,-1 1,0 0,0-1,1 1,-1 0,0 0,1-1,-1 1,0 0,1 0,-1 0,1 0,0 0,-1 0,1 0,0 0,-1 0,1 1,-2 5,1 0,-1 11,0 140,3-88,0-38,2 0,1 0,1 0,2 0,1-1,1 0,2-1,1 0,1-1,2 0,1-1,1-1,1 0,2-1,34 36,-15-21,-22-22,0-1,1 0,1-2,22 15,-28-23,17 6,-4-1,-15-8,0-1,0 1,1-2,0 0,0 0,16 1,-4-2,0-1,29-3,-46 2,1-2,-1 1,0-1,0 0,0 0,8-5,39-23,-35 19,138-87,-37 21,-111 72,-1-1,0 0,9-8,-14 10,1 0,-1 1,0-2,0 1,0 0,-1-1,1 1,1-7,2-4,-1-1,-1 0,0-1,-2 1,1-1,-2-29,-2-26,-3 0,-19-101,12 116,-10-46,8 67,7 21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9.3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501 127,'-1'-3,"1"1,-1 0,0 0,0-1,0 1,0 0,0 0,-1 0,1 0,-1 0,1 1,-1-1,-3-2,0-2,-2-2,-1 0,0 0,-1 1,0 0,0 0,0 1,-1 0,0 1,0 0,0 1,-1 0,1 0,-1 1,0 1,-15-2,-111 2,79 4,52-2,-1 1,1-1,0 1,0 1,0-1,0 1,0 0,0 0,-9 6,12-7,0 1,0 0,0 0,1 0,-1 1,1-1,-1 1,1-1,0 1,0 0,0 0,0 0,1 0,-1 0,1 0,0 0,0 0,-2 7,3-3,-1 0,1 0,0 0,0 0,1 0,0 0,1 0,-1 0,1 0,0 0,4 7,4 4,0 0,18 24,-8-14,-12-17,16 18,-14-19,12 16,-11-12,0-1,2-1,-1 0,29 20,-27-21,-4-2,1-2,0 1,0-2,1 1,22 8,-4-6,58 11,31-4,-93-13,-13-2,0 1,0 1,0 0,0 1,-1 1,16 7,-22-9,0 0,0 1,0 0,-1 0,1 0,-1 1,0 0,-1 0,1 0,-1 1,0-1,0 1,5 11,-7-11,0-1,-1 1,1 0,-1 0,-1 0,1 0,-1 0,0 0,0 0,-1 0,-1 6,-1 4,-1-1,0 0,-7 14,0-7,0 0,-1-1,-1-1,-1 0,-1-1,-1 0,0-1,-1-1,-1-1,-25 18,12-11,-39 20,52-34,1 0,-2-1,1-2,-23 6,-3 1,19-6,-25 5,43-11,0 0,0-1,0 0,-1 0,1 0,0-1,0 0,-10-2,10 0,0 0,1-1,-1 1,0-1,-9-8,-8-5,5 5,-33-25,36 22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8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667 16 13536,'0'0'977,"-6"0"-158,-26-5 178,-27-5-84,44 9-540,-76 9 91,88-8-453,1 0-1,0 1 0,0-1 0,-1 1 0,1-1 0,0 1 1,-3 1-1,-117 57 130,97-43 46,-95 77 88,98-72-28,-69 93 108,77-91-66,-31 95 124,44-115-374,0 0 0,1 0 1,-1 0-1,1 0 0,0 0 1,-1 0-1,2 4 0,11 158 378,-11-161-381,-1 0-1,1 0 1,0 0-1,0 0 1,0-1-1,2 5 1,28 60 210,11-4-161,-25-43 89,-9-12-105,1 0-34,0 0-1,0 0 1,1-1 0,0 0 0,0-1-1,1 0 1,11 6 0,-14-9 12,8 4 32,0-1 0,0 0 0,34 8 0,-16-8 7,0-2-1,38 1 1,-17-7-97,45-6-1018,-90 6 952,-6 1-80,0 0 0,-1-1 0,1 1 0,-1-1 0,8-2 0,62-24-3254,-40 15-5733,-78 28 6869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2.5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437 625,'1'0,"-1"1,0 0,0-1,0 1,0 0,1-1,-1 1,0-1,1 1,-1 0,0-1,1 1,-1-1,1 1,-1-1,1 1,-1-1,1 0,-1 1,1-1,-1 1,1-1,-1 0,1 0,0 1,-1-1,2 0,21 5,-15-4,86 22,41 7,428 39,-522-65,66 16,-106-19,-1-1,1 0,0 0,0 1,0-1,-1 0,1 0,0 0,0 0,0 0,-1 0,1 0,0 0,0 0,0-1,-1 1,1 0,0 0,0-1,0 0,0 1,-1-1,0 0,1 1,-1-1,0 0,0 1,0-1,1 0,-1 0,0 1,0-1,0 0,0 1,0-1,0 0,-1 0,1 1,0-1,0 0,0 0,-1 0,-3-12,-1 0,-8-14,-5-14,5-2,2 0,-7-50,10 47,-25-84,23 101,-2-1,-31-52,35 67,-1 0,-1 1,0 1,-1 0,0 0,-24-20,28 28,-1-1,0 1,0 1,0 0,-1 0,1 0,-1 1,-16-4,-28-2,0 1,0 3,-56 2,76 3,1 2,-1 0,-55 13,-6 10,-119 47,191-63,0 2,1 0,0 1,-19 16,27-18,1 0,0 1,0 1,1 0,1 1,-17 25,14-13,1-1,1 1,1 1,1 0,2 1,1-1,0 1,2 0,1 1,1 31,5 171,-1-202,1 0,1-1,9 31,30 78,-36-118,10 32,36 74,-20-59,-16-28,2-2,40 57,-37-64,1-1,2-2,0-1,2 0,41 27,17 2,-67-44,0 0,37 12,-9-8,0-3,1-1,0-2,0-2,57-2,-95-3,1-1,-1 0,0 0,0-1,-1 0,1 0,0-1,-1 0,1-1,-1 0,0 0,0-1,-1 0,1 0,-1-1,13-12,7-13,-2-1,39-61,-31 47,-21 30,-1 0,0 0,11-26,-19 36,-1-1,3-14,-3 6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4.9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1,'-5'31,"-44"268,9-62,19 1,21 5,2-88,-2-144,1-1,0 1,1 0,0-1,0 1,2-1,4 13,-7-22,-1 1,1-1,0 0,0 1,-1-1,1 0,0 1,0-1,1 0,-1 0,0 0,0 0,1 0,-1 0,3 1,-3-1,0-1,-1 0,1 0,0 0,0 0,0 0,0 0,0 0,0 0,-1 0,1 0,0-1,0 1,0 0,0-1,-1 1,1 0,0-1,0 1,-1-1,1 1,0-1,-1 1,1-1,0 0,-1 1,1-1,-1 0,1 0,-1 1,1-2,4-7,-1 0,0 0,-1 0,0 0,0 0,1-13,3-9,37-109,2-12,-22 66,51-118,-70 193,1 1,1 0,11-15,7-8,-3-2,-2-2,18-43,6-13,-43 91,1 0,-1 0,1 0,-1 0,1 0,0 1,0-1,-1 0,1 1,0 0,1-1,-1 1,0 0,0 0,0 0,1 1,-1-1,0 0,1 1,-1 0,5-1,5 1,-1 0,1 1,15 3,-20-3,23 5,47 16,-30-8,-38-11,0 0,0 1,-1 0,1 0,-1 1,11 8,-5-2,0 2,16 17,-9-9,23 28,-33-36,-1-3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54.3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24575,'0'0'-8191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38.9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24575,'0'0'-8191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0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1151 65 24575,'0'-10'0,"0"22"0,0 86 0,0 4 0,0 41-462,0 34-1386,0 1459-2525,2-1504 4270,26 190 0,-21-275 179,47 267 2505,-36-208 864,-10 53-2658,-8-121-787,-1 7 0,7 63 0,41 163 0,-29-192 0,41 106 0,-42-139 0,-9-21 0,2 0 0,0 0 0,15 23 0,-24-46 0,1 0 0,-1 0 0,1 0 0,0 0 0,0-1 0,0 1 0,0-1 0,0 1 0,0-1 0,0 1 0,0-1 0,1 0 0,-1 0 0,0 0 0,1 0 0,-1-1 0,1 1 0,-1-1 0,6 1 0,18 2 0,0-1 0,42-2 0,-41 0 0,129-4-546,67-2-1659,61 0 1032,47 1-1230,-238 4 1719,933-1-3599,-8 71 3983,-779-33 133,-56 1-500,-50-4 748,55 28 3893,-178-57-2792,0-1 0,0-1 0,1 1 0,-1-1 0,19 0-1,-15-2-684,1 0 0,-1-1 0,23-5 0,1-5-958,0-1 1,41-19-1,-29 11 1137,69-25-676,177-72 0,-289 115 0,-1-1 0,0 1 0,0-1 0,7-5 0,-11 7 0,0 0 0,-1-1 0,1 1 0,-1-1 0,1 1 0,-1-1 0,0 0 0,0 1 0,0-1 0,1 0 0,-2 0 0,1 0 0,0 0 0,1-4 0,0-5 0,-1-1 0,0 0 0,-1-21 0,-1 23 0,-11-1012-1020,12-7-657,1 383 1219,-1-492 3464,-1 1120-2978,-1 1-1,-1 0 1,0 0-1,-12-31 1,6 18-17,7 23-11,0-1 0,-1 1 0,0 0 0,0 0 0,0 0 0,-7-10 0,7 14 0,0 0 0,0 0 0,0 0 0,0 0 0,0 1 0,-1-1 0,1 1 0,-1 0 0,0 0 0,0 0 0,1 1 0,-1-1 0,0 1 0,-7-2 0,-15-1 0,0 0 0,0 2 0,-30 1 0,30 1 0,-112-1-365,-39 3-1096,-901 53-3914,440 20 5375,30-3 0,-1031 19-2800,972-85 2537,3-23 164,308-16 2404,265 22-107,60 8-4529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1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1349 19 24575,'0'0'0,"0"-1"0,0 1 0,0-1 0,0 1 0,0-1 0,-1 1 0,1 0 0,0-1 0,0 1 0,0-1 0,-1 1 0,1-1 0,0 1 0,-1 0 0,1-1 0,0 1 0,-1 0 0,1-1 0,0 1 0,-1 0 0,1-1 0,-1 1 0,1 0 0,-1 0 0,1 0 0,-1-1 0,-16-3 0,-28 0 0,-59 3 0,55 1 0,-749 1 0,792-1 0,0 0 0,0 0 0,0 1 0,0 0 0,1 0 0,-1 0 0,0 1 0,1-1 0,-1 2 0,1-1 0,0 0 0,0 1 0,-1 0 0,2 0 0,-1 1 0,0-1 0,1 1 0,-7 7 0,-21 28 0,1 2 0,2 1 0,3 1 0,-29 61 0,46-81 0,0 1 0,2 0 0,1 0 0,0 1 0,2-1 0,-1 27 0,4 152 0,1-201 0,15 183 0,-8-139 0,26 89 0,-22-102 0,1 0 0,2-2 0,1 0 0,2 0 0,1-1 0,37 46 0,-9-21 0,3-1 0,108 90 0,-119-114 0,2-2 0,0-2 0,2-2 0,1-1 0,65 24 0,-31-23 0,150 27 0,-216-49 0,1 0 0,-1-1 0,0 0 0,1-1 0,15-1 0,-24 1 0,1-1 0,0 0 0,-1 0 0,1 0 0,0 0 0,-1-1 0,1 1 0,-1-1 0,0 0 0,1 0 0,-1 0 0,0-1 0,0 1 0,0-1 0,-1 1 0,1-1 0,-1 0 0,1 0 0,3-7 0,0-2 0,-1 0 0,0-1 0,0 0 0,-1 0 0,-1-1 0,2-16 0,3-84 0,-7 81-1365,-1 5-5461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2.9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1903 24575,'1'-4'0,"-1"0"0,1 0 0,0 0 0,0 0 0,1 0 0,-1 0 0,1 0 0,0 0 0,3-4 0,-4 5 0,29-48 3,57-76 0,48-39-889,-124 153 723,182-246-66,-16-14 267,-114 172-56,194-351 18,-137 160-416,-115 278 368,5-13 31,21-40-1,-23 56 18,-8 11 0,0 0 0,0-1 0,1 1 0,-1 0 0,0 0 0,0 0 0,0 0 0,1 0 0,-1-1 0,0 1 0,0 0 0,0 0 0,1 0 0,-1 0 0,0 0 0,0 0 0,0 0 0,1 0 0,-1 0 0,0 0 0,0 0 0,1 0 0,-1 0 0,0 0 0,0 0 0,1 0 0,0 1 0,-1 0 0,1 0 0,0 0 0,-1 0 0,1 1 0,-1-1 0,1 0 0,-1 0 0,1 0 0,-1 1 0,0-1 0,1 0 0,-1 0 0,0 3 0,13 130 513,8 53 68,51 104-1244,22-1 655,-57-180-275,114 302-769,34-15 485,-3-69 161,-135-244 355,-41-71 185,-6-12 18,-2-2 42,-13-17 789,-1-6-912,-1-1-6109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3.8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24575,'258'15'0,"133"7"0,2-20 0,-322-2 0,-53 0-119,-9 0-37,1 1 0,-1-2 1,1 1-1,-1-1 0,0-1 0,1 0 1,12-4-1,-6-3-6670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4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275 9 24575,'1'0'0,"-1"-1"0,0 1 0,0 0 0,0-1 0,0 1 0,0 0 0,-1 0 0,1-1 0,0 1 0,0 0 0,0-1 0,0 1 0,0 0 0,0 0 0,0-1 0,0 1 0,-1 0 0,1 0 0,0-1 0,0 1 0,0 0 0,-1 0 0,1-1 0,0 1 0,0 0 0,-1 0 0,1 0 0,0 0 0,0-1 0,-1 1 0,1 0 0,0 0 0,0 0 0,-1 0 0,1 0 0,0 0 0,-1 0 0,1 0 0,0 0 0,-1 0 0,1 0 0,0 0 0,0 0 0,-1 0 0,1 0 0,0 0 0,-1 0 0,1 0 0,0 0 0,0 1 0,-1-1 0,1 0 0,0 0 0,0 0 0,-1 0 0,1 1 0,0-1 0,-4 4 0,0 0 0,1 0 0,-1 0 0,1 1 0,0-1 0,0 1 0,1 0 0,0 0 0,-3 7 0,0-2 0,-15 39-187,2 1 0,-12 54 0,-16 110-1047,37-166 1285,-31 195-319,-13 357 1,43 253-3332,11-710 3193,5 1447-4813,4-1013 5563,0-31 5450,-10-536-5620,0-2 23,0-1-1,0 0 0,3 10 0,-3-15-95,1 0 0,-1 1 0,1-1 0,0 0 0,0 0 0,0 0 0,0 0 0,0 0 0,1 0 0,-1 0 0,1 0-1,-1-1 1,1 1 0,3 2 0,0-1-56,0 0-1,1 0 1,-1-1-1,1 0 0,-1 0 1,1 0-1,0-1 1,10 2-1,116 7-44,88-6 27,85-4 83,73-3-629,52 0-2069,1709-4-6699,-1875 7 9215,-75 0-216,9 0 2403,-165-1-493,62-9 0,26-16-288,-48 10-1003,651-125 3229,-648 129-3670,36-8 723,-105 19-341,-1-1 0,1 1 1,-1-2-1,0 1 0,0 0 0,10-7 0,-13 7-225,0 0 0,0-1 0,0 0 0,0 0 0,-1 0 0,1 0-1,-1 0 1,0 0 0,0 0 0,0-1 0,0 1 0,1-5 0,1-4-47,0 1 0,-1-1 0,-1 0 0,2-20 0,-1-54 0,-3 80 0,-9-394-1169,0 10 1059,20-54-437,13 0-419,-3 79 573,-2 6-194,6-132-1122,-12 2 780,-13 237 3475,0 247-2551,0-5 373,-1 1 0,1-1 0,-4-11 0,4 17-232,-1 1-1,0 0 0,-1 0 0,1 0 0,-1 0 0,1 0 1,-1 0-1,0 0 0,0 0 0,0 1 0,-1-1 0,-4-4 1,0 1-4,-1 1 1,1 0 0,-1 0 0,-17-6 0,-36-11 404,23 9-425,-46-17-141,-293-91-256,-87 19-1633,290 73 1722,0 6-1,-202 1 0,233 21-269,-133-3-101,-737-24-1029,-48 28 5323,453 1-1928,599-1-1740,0 0-1,1 0 0,-1-1 1,1 0-1,-1-1 0,1 0 0,0 0 1,0-1-1,0 0 0,0 0 1,0-1-1,-10-6 0,5 2-58,1-1 0,0 0 0,0-1 0,1 0 0,0 0 0,0-2 0,-13-19 0,17 21 0,1 0 0,-1 1 0,0 0 0,-1 0 0,0 0 0,-1 1 0,0 0 0,0 1 0,0 0 0,-1 1 0,-21-11 0,17 10-227,-1 2-1,0 0 1,0 1-1,0 0 1,-18-2-1,8 4-6598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2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 0 14520,'0'0'1217,"0"5"-199,-1 0-860,0-3-73,1 0 0,-1 0-1,1 0 1,0 0-1,0 0 1,0 0 0,0 0-1,0 0 1,1 3-1,3 60 788,-2-43-512,18 146 78,-14-120-410,16 103 4,5 26 32,-17-105 222,32 279 76,-35-286-274,17 225 33,-20-238-68,12 176 17,-14-190-42,7 130-230,-7-52-1968,-2-116 2137,0 0 0,0 0-1,0 0 1,0 1 0,0-1 0,0 0 0,0 0 0,0 0 0,0 1-1,0-1 1,0 0 0,0 0 0,0 0 0,0 0 0,0 1 0,0-1 0,0 0-1,0 0 1,0 0 0,0 0 0,0 1 0,1-1 0,-1 0 0,0 0-1,0 0 1,0 0 0,0 0 0,0 1 0,0-1 0,0 0 0,1 0 0,-1 0-1,0 0 1,0 0 0,0 0 0,0 0 0,0 0 0,1 0 0,-1 1-1,0-1 1,0 0 0,0 0 0,1 0 0,-1 0 0,0 0 0,0 0-1,0 0 1,0 0 0,1 0 0,-1 0 0,0 0 0,0 0 0,0-1 0,0 1-1,1 0 1,-1 0 0,0 0 0,0 0 0,0 0 0,0 0 0,0 0-1,1 0 1,-1 0 0,0-1 0,0 1 0,0 0 0,0 0 0,1 0 0,11-13 5,-9 10-107,25-27-1785,13-14-7420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6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1512 195 24575,'-3'0'0,"1"-1"0,-1 1 0,0-1 0,1 0 0,-1 0 0,1 0 0,-1 0 0,1-1 0,-1 1 0,1-1 0,0 1 0,0-1 0,0 0 0,-3-3 0,-6-4 0,-10-5 0,-40-20 0,37 21 0,-70-29 0,56 27 0,13 5 0,0 2 0,-1 0 0,0 2 0,-54-5 0,30 8 0,-89 6 0,104 0 0,-1 3 0,1 1 0,0 1 0,1 2 0,0 2 0,0 1 0,2 1 0,-1 2 0,-49 33 0,27-11 0,3 2 0,1 2 0,-79 86 0,109-105 0,2 1 0,1 1 0,0 1 0,2 0 0,1 1 0,-20 50 0,28-56 0,0 0 0,2 0 0,0 0 0,2 0 0,0 1 0,1 0 0,1 0 0,1-1 0,1 1 0,6 33 0,0-23 0,1-1 0,2 1 0,1-1 0,1-1 0,2 0 0,1-1 0,1 0 0,28 36 0,119 139 0,-115-151 0,91 77 0,32-3 19,-130-101-98,2-2 0,59 25-1,-33-23-102,0-4 0,2-3-1,0-3 1,1-2 0,121 5 0,-139-17 156,-1-2 1,58-8-1,-78 3-2,1-1-1,-1-1 1,0-2-1,42-17 1,-64 21 20,0 0-1,0-1 1,0-1 0,0 0 0,-1 0-1,-1-1 1,17-16 0,-20 17 29,0 0 1,0-1 0,-1 0-1,0 0 1,0 0 0,-1 0-1,0-1 1,0 0 0,-1 0-1,3-15 1,-4 10-102,0 0 0,0-22 1,-3 12-6514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3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1297 1 24575,'1'11'0,"0"0"0,0 1 0,6 18 0,-2-9 0,154 557-1235,-79-366 1235,45 140 0,-78-172 151,-39-138-101,-1 0 0,1 57 1,-8-79-51,0-19 13,0-1 1,0 0 0,0 1-1,0-1 1,0 0-1,0 1 1,0-1 0,0 0-1,0 1 1,-1-1-1,1 0 1,0 1 0,0-1-1,0 0 1,0 1 0,-1-1-1,1 0 1,0 1-1,0-1 1,0 0 0,-1 1-1,-5-3 343,-7-15-6,10 14-422,-85-123 72,-35-47 0,80 121 0,-65-63 0,76 86 0,-1 2 0,0 1 0,-48-28 0,70 48 0,-1 0 0,0 0 0,0 1 0,-20-5 0,24 8 0,0 1 0,0-1 0,0 2 0,0-1 0,0 1 0,0 1 0,-1-1 0,-12 4 0,2 1 0,0 1 0,-35 15 0,-35 25 0,74-37 0,-181 112 0,7 14 0,174-125 0,-206 160 0,154-118 0,50-38 0,0 0 0,0 0 0,-26 33 0,39-42 0,0 1 0,0 0 0,0 0 0,1 1 0,0-1 0,0 1 0,1-1 0,0 1 0,0 0 0,0 0 0,1 0 0,0 0 0,0 0 0,1 0 0,0 1 0,1 7 0,0-7 0,1 0 0,0 1 0,0-1 0,0 0 0,1 0 0,1 0 0,6 12 0,-3-9 0,1-1 0,-1 1 0,2-1 0,13 13 0,1-4 0,1-1 0,0 0 0,48 25 0,-23-19 11,0-2 1,78 23-1,111 14-479,-110-35-334,0-6-1,1-5 1,218-7 0,-316-7 768,-1-2 0,39-8 0,-60 9 80,1-1 0,-1 0 1,1 0-1,-1-1 1,0-1-1,-1 0 1,1 0-1,-1 0 1,0-1-1,14-13 1,-10 7 341,-2-1 0,1-1 0,-2 0 0,0 0 0,0 0 0,-1-1 0,8-23 0,29-114-262,-41 139-122,9-43 36,-3-1 0,7-107 0,-16 118-337,-2 0 0,-2 1 0,-2-1 0,-13-48 0,13 72-6529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1368 19 24575,'-4'0'0,"-1"0"0,1-1 0,0 0 0,-7-2 0,-12-3 0,-37 1 0,-71 3 0,75 2 0,-982 0-2411,1006 0-3369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1793 158 24575,'-6'-6'0,"0"0"0,0 1 0,-1 0 0,0 0 0,0 0 0,0 0 0,0 1 0,-10-3 0,-7-2 0,-36-8 0,46 14 0,-103-23-340,-1 6 1,-167-7-1,-248 19-825,479 8 1150,-353 3-984,296-3-3994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300 35 24575,'-3'0'0,"-5"0"0,-7 0 0,-1-3 0,-1-2 0,-5 1 0,-7-3 0,-17 1 0,-25 0 0,-1 2-8191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6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8 24575,'-6'0'0,"-6"0"0,-11-3 0,-1-1-8191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6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1274 1 24575,'-6'0'0,"-13"0"0,-5 0 0,-6 0 0,-1 0 0,-2 0 0,2 0 0,3 0 0,-1 0 0,1 0 0,0 0 0,-6 0 0,-7 3 0,4 2-8191</inkml:trace>
  <inkml:trace contextRef="#ctx0" brushRef="#br0" timeOffset="1">43 97 24575,'-3'0'0,"-5"0"0,-7 0 0,-1 0-8191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7.0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0 24575,'-4'0'0,"-3"0"0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7.4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1090 0 24575,'-1056'0'-1365,"1023"0"-5461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8.7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1 24575,'-45'41'0,"3"2"0,-59 76 0,79-89 0,1 1 0,-27 54 0,42-72 0,1 0 0,0 1 0,0 0 0,1 0 0,1 0 0,1 0 0,0 1 0,1-1 0,0 26 0,1-38 0,0 0 0,1 0 0,-1 0 0,0 0 0,1 0 0,-1 0 0,1 0 0,0-1 0,-1 1 0,1 0 0,0 0 0,0-1 0,0 1 0,0 0 0,1-1 0,-1 1 0,0-1 0,1 0 0,-1 1 0,1-1 0,-1 0 0,1 0 0,0 0 0,-1 0 0,1 0 0,3 1 0,2 0 0,0 0 0,1-1 0,-1 0 0,1 0 0,12-1 0,3 1 0,1 2 0,0 2 0,-1 0 0,1 2 0,23 9 0,-32-10 0,0 1 0,25 15 0,-32-17 0,0 1 0,0 0 0,-1 0 0,0 1 0,-1-1 0,8 11 0,17 30 0,45 89 0,-69-121 0,0 0-682,8 21-1,-9-15-6143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7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666 0 13536,'-57'34'245,"50"-30"1986,9-3-1632,8-3-575,-10 2 20,0 0 0,-1 0 0,1 0 0,0 0 0,0 0 0,0 0 0,0 0 0,0 0 0,-1 0 0,1 0 0,0 0 0,0 0 0,0 0 0,0 0 0,0 0 0,-1 0 0,1-1 0,0 1-1,0 0 1,0 0 0,0 0 0,0 0 0,0 0 0,0 0 0,-1 0 0,1-1 0,0 1 0,0 0 0,0 0 0,0 0 0,0 0 0,0 0 0,0-1 0,0 1 0,0 0 0,0 0-1,0 0 1,0 0 0,0 0 0,0-1 0,0 1 0,0 0 0,0 0 0,0 0 0,0 0 0,0-1 0,0 1 0,0 0 0,0 0 0,-20 9 354,-15 6-318,-11 8-80,-9 10 0,-6 9 0,-6 8 0,-59 49-1,104-81-6,21-17 7,-102 94-16,49-41 14,47-45 30,4-4-16,1 1-1,0-1 1,1 1 0,-1-1 0,1 1 0,-1 9-1,2-15 1,0 1 0,0-1-1,0 1 1,0-1-1,0 1 1,1 0-1,-1-1 1,0 1 0,0-1-1,0 1 1,0-1-1,1 1 1,-1-1-1,0 1 1,1-1 0,-1 1-1,0-1 1,1 1-1,9 11 59,1-1-1,-1 0 0,18 13 1,102 63 112,-101-68-42,151 106 72,-142-98 8,139 111 68,-145-112-168,-30-24-110,135 134 270,-136-134-273,12 12 59,11 17 1,-21-27-82,0 0 0,-1 0 1,1 1-1,-1-1 0,0 1 1,0 0-1,-1-1 0,1 1 1,-1 0-1,1 9 0,-2-12-82,0 0-1,-1 0 1,0-1-1,0 1 0,1 0 1,-1 0-1,0 0 1,0 0-1,0-1 1,-1 1-1,1 0 1,-2 1-1,-3 2-107,11-11-1050,17-20-1206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6.6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24575,'2'0'0,"-1"0"0,0 1 0,1-1 0,-1 0 0,0 1 0,0-1 0,1 1 0,-1 0 0,0-1 0,0 1 0,0 0 0,0 0 0,1 0 0,-1 0 0,-1 0 0,1 0 0,0 0 0,0 0 0,0 0 0,0 2 0,4 5 0,-1 0 0,3 9 0,-3-10 0,21 55 0,29 111 0,0 71 0,-44-195 0,38 262 0,-37-219 0,8 4 0,-11-63 0,6 57 0,-15-69 0,1-21 0,0 0 0,0 0 0,0-1 0,0 1 0,0 0 0,0 0 0,0 0 0,0 0 0,0 0 0,0 0 0,0 0 0,-1 0 0,1 0 0,0 0 0,0 0 0,0-1 0,0 1 0,0 0 0,0 0 0,0 0 0,0 0 0,-1 0 0,1 0 0,0 0 0,0 0 0,0 0 0,0 0 0,0 0 0,0 0 0,-1 0 0,1 0 0,0 0 0,0 0 0,0 0 0,0 0 0,0 1 0,0-1 0,0 0 0,0 0 0,-1 0 0,1 0 0,0 0 0,0 0 0,0 0 0,0 0 0,0 0 0,0 0 0,0 0 0,0 1 0,0-1 0,0 0 0,0 0 0,0 0 0,0 0 0,-1 0 0,1 0 0,0 1 0,-6-15 0,6 13 0,-13-32-1365,-3-6-5461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7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0 329 24575,'20'-1'0,"-2"-1"0,1-1 0,31-8 0,-22 4 0,-3 1 0,-1-1 0,0-1 0,0-2 0,-1 0 0,0-1 0,-1-1 0,-1-2 0,0 0 0,0-1 0,33-32 0,-34 27 0,25-24 0,-38 39 0,-1 0 0,2 0 0,-1 0 0,0 1 0,10-4 0,15-4 0,1 2 0,0 1 0,0 2 0,68-6 0,137 9 0,-162 5 0,111 10 96,-85-3-1557,-73-6-5365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3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242 349 24575,'6'0'0,"0"0"0,0 0 0,-1 1 0,1-1 0,0 1 0,0 1 0,-1-1 0,1 1 0,-1 0 0,1 0 0,-1 1 0,0-1 0,0 1 0,6 4 0,-4-1 0,0-1 0,0 1 0,0 0 0,-1 0 0,0 1 0,0 0 0,-1 0 0,0 0 0,0 1 0,-1 0 0,0 0 0,0 0 0,-1 0 0,0 1 0,2 9 0,31 190 0,-18-89 0,38 281 0,-48-318 0,25 114 0,-31-190 0,-1 1 0,1-1 0,0 0 0,0 1 0,1-1 0,5 8 0,-6-11 0,0 0 0,1-1 0,-1 1 0,1-1 0,0 1 0,0-1 0,0 0 0,0 0 0,0 0 0,0-1 0,0 1 0,1-1 0,-1 0 0,6 2 0,10 1 0,0-1 0,19 2 0,84 1 0,48-4-546,40-3-1674,331-1 424,868-3-899,-560 56 1587,-152 34 1108,-462-54-210,207 20-344,61-3 3148,-486-45-2036,-3-1 116,0 0 0,1-1-1,25-1 1,-38-1-594,0 1 1,0 0-1,0 0 0,0-1 0,-1 1 0,1-1 0,0 0 0,-1 1 0,1-1 0,0 0 0,-1 0 0,1 0 0,-1 0 0,1 0 1,-1 0-1,0-1 0,1 1 0,-1 0 0,0-1 0,0 1 0,0-1 0,0 1 0,0-1 0,0 1 0,0-1 0,-1 0 1,1 0-1,0-3 0,0-3 54,0 1 1,-1-1-1,0 0 1,0 0 0,-2-11-1,0 4-53,-26-435-11,18 236-69,4 103-1,-16-199 0,8 172 0,4-145 0,11 279 0,-1 0 0,0 0 0,-1 0 0,1 0 0,-1 0 0,0 0 0,0-1 0,0 1 0,0 1 0,-1-1 0,0 0 0,0 0 0,0 1 0,0-1 0,0 1 0,-1-1 0,1 1 0,-1 0 0,0 0 0,0 0 0,0 0 0,0 1 0,-1-1 0,1 1 0,-1 0 0,0 0 0,-5-2 0,-19-6 0,-1 2 0,-47-8 0,27 7 0,-83-20 0,-72-14 0,131 28 0,-45-5 0,-253 6-89,314 14-58,-597 1-1027,259 0 765,292 0 484,-146 20 1,88-1 457,-213-2 0,-370-19-542,299 0-100,-289 1 208,595-10 521,4-1-619,117 11-1,-99 1 0,88 1 0,0 1 0,-29 7 0,-14 9 0,-100 41 0,159-56 0,0 2 0,0-1 0,0 2 0,1 0 0,-21 16 0,32-22 0,-1 0 0,1 0 0,0 0 0,0 0 0,0 0 0,0 1 0,1-1 0,-1 0 0,0 1 0,0-1 0,1 1 0,-1-1 0,1 1 0,0-1 0,-1 1 0,1-1 0,0 4 0,0-3 0,0 1 0,0 0 0,1-1 0,-1 0 0,1 1 0,0-1 0,0 1 0,0-1 0,0 0 0,2 3 0,3 4 0,0 0 0,1-1 0,1 0 0,8 8 0,-13-13 0,16 15 0,0 2 0,-2 0 0,20 30 0,50 66 0,-70-92-1365,-2-2-5461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3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24575,'1'3'0,"-1"-1"0,1 1 0,0-1 0,0 1 0,0-1 0,0 0 0,0 1 0,0-1 0,3 3 0,3 6 0,10 26 0,-2 0 0,-2 1 0,-1 0 0,8 45 0,-10-23 0,-3 1 0,-1 63 0,14 102 60,-8-120-1485,-9-74-5401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4.8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24575,'705'0'-1365,"-674"0"-5461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5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24575,'96'-1'0,"167"6"0,-177 5 0,125 32 0,-181-35 0,-13-3 10,-1 2-1,21 8 1,-8-2-1404,-20-8-5432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28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2609 24575,'29'-10'0,"1"1"0,51-9 0,-69 16 0,106-20-546,586-88-4641,6 48 5775,-532 49-444,-145 9 246,0-3-1,0 0 1,40-16 0,65-33 913,204-116 1,-150 51-1304,-145 86 0,81-78 0,-103 85 204,25-35 1,9-12 221,149-164-426,-48 39 0,-128 152 0,-2-1 0,37-79 0,-54 94 0,-1 0 0,-2-1 0,-1 0 0,8-67 0,-8-148 0,-8 226 0,0 0 0,2 0 0,6-26 0,23-68 0,-16 71 0,-8 24 0,10-42 0,2-44-1365,-17 88-5461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29.2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0 368 24575,'172'-8'0,"-74"1"0,-73 6 0,0-2 0,-1 0 0,43-12 0,-56 12 0,-1-1 0,0 0 0,1-1 0,-2 0 0,1 0 0,0-1 0,-1-1 0,-1 0 0,1 0 0,11-12 0,-11 10 0,-2-1 0,1 1 0,-1-1 0,0 0 0,-1-1 0,8-19 0,14-38 0,-4 11 0,-23 56 0,-1-2 0,1 0 0,0 0 0,0 0 0,1 0 0,-1 0 0,1 1 0,-1-1 0,1 0 0,0 1 0,0 0 0,0-1 0,0 1 0,0 0 0,1 0 0,2-2 0,-5 4 0,1 0 0,0 0 0,-1-1 0,1 1 0,0 0 0,0 0 0,-1 0 0,1 0 0,0 0 0,-1 0 0,1 0 0,0 1 0,-1-1 0,1 0 0,0 0 0,-1 0 0,1 1 0,-1-1 0,1 0 0,0 1 0,-1-1 0,1 0 0,-1 1 0,1-1 0,-1 1 0,1-1 0,-1 1 0,1-1 0,-1 1 0,0-1 0,1 1 0,-1 0 0,1 0 0,1 3 0,0 1 0,0-1 0,2 9 0,2 10 0,-2 0 0,-1 0 0,0 39 0,5 35 0,0-49 0,1-2 0,4 73 0,-14 29 0,-2-126-1365,-1-5-5461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0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2168 70 24575,'-101'0'-37,"-476"-10"-1560,-70-25-700,-3 21 491,646 14 1808,-50 0 313,-53-6 0,80 2-3401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1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1634 22 24575,'0'1'0,"-1"-1"0,1 0 0,0 1 0,0-1 0,0 1 0,0-1 0,-1 0 0,1 1 0,0-1 0,0 0 0,0 1 0,-1-1 0,1 0 0,0 0 0,-1 1 0,1-1 0,0 0 0,-1 0 0,1 1 0,0-1 0,-1 0 0,1 0 0,0 0 0,-1 1 0,-11 2 0,11-3 0,-12 2 0,0-1 0,1-1 0,-1 0 0,0-1 0,-18-3 0,15 2 0,-59-7 0,-105-9 0,-397 17-1967,320 2-91,40-1 964,21 0-1978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5.7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407 1295 13360,'0'5'1408,"-4"60"152,2-41-799,-14 164 249,12-135-550,-6 111 0,-23 484-256,21-329-52,-16 315 460,11-125-308,2-23 84,-6-186-77,17-236-156,-8 127 3,-3 20-90,8-120 112,-10 154 0,-2 14-78,11-153 226,-36 431 116,35-430-216,-34 425 84,36-431-144,-22 397 61,16-301-138,11-169-90,-14 284 163,17-280-131,9 145 9,-7-144-36,13 111 6,-11-120 8,-1-6-14,2 0-1,0 0 1,13 24-1,-16-35-5,1-1-1,-1 0 1,2 0-1,-1 0 1,0 0 0,1-1-1,0 0 1,1 0 0,-1 0-1,1-1 1,0 1-1,0-1 1,0-1 0,8 4-1,2-1-1,1-1-1,17 3 1,-5-1 0,4 0-22,67 5 0,36-7-48,33 2-65,106 28-12,96 8 31,205-19-162,-314-27 247,-150 0 19,335-21-70,-235 9 50,-78 6-3,303-12-40,-318 19 64,213-1-14,-210 5 26,-65-1 14,110 1 1,14-2 31,-100 2 168,138 6 1,14 2-136,-134-5 102,433 13 48,-420-13-166,473 25 42,-467-22 24,474 43 49,-475-39-82,459 48 69,-462-48 62,447 47 70,-450-48-176,441 32 72,-447-37 48,386 7 88,-398-13-128,346-17 83,-354 12-68,327-32 57,-332 29-224,310-41 30,-318 39 2,243-38 20,-258 40-78,203-29 11,-213 30-18,58-10 3,6-2-14,-15 4-4,-16 2 0,35-18-2,-109 29-2,0 0 0,-1 0 1,1 0-1,9-6 0,-5 3 3,14-10-14,-23 14 10,-1 1 1,1 0 0,-1-1-1,1 1 1,-1 0 0,1-1-1,-1 1 1,1 0 0,-1-1-1,0 1 1,1-1 0,-1 1-1,0-1 1,1 0 0,1-4-20,0-1 1,-1 1 0,0 0 0,0-1 0,0 1-1,-1 0 1,1-1 0,-1 1 0,0-1 0,-1 1 0,0-1-1,-2-8 1,-8-37-203,-10-51 7,17 72 134,-4-70 3,3-17 29,5 68-134,16-217-53,-10 207 160,34-259-30,-30 249 38,44-299-16,-43 290 56,48-333-11,-47 324-4,52-365-10,-51 361 52,53-361 1,-52 361-10,19-137 1,9-46 10,41-245 1,-68 424-10,64-381 1,-64 381 4,59-378-2,-60 379 2,45-383-2,-50 381 4,31-390-1,-33 389-14,17-380-6,-20 384 12,13-343-8,-14 356-12,3-100 1,-2 13 9,-3 107-61,2-201-33,-4 218 18,0 18 50,0-13-15,-1 1-1,-11-54 1,8 69 13,-2-1 0,-11-26 0,18 48 41,-1 0 1,1 0 0,-1 1 0,1-1 0,-1 0-1,1 0 1,-1 0 0,0 0 0,1 1 0,-1-1-1,0 0 1,0 1 0,0-1 0,0 0 0,0 1-1,-1-1 1,2 1 10,-12-8-86,-26-12-1,19 13 61,-23-6 0,38 12 12,1 0-1,-1 0 1,0 1 0,0-1 0,-5 1 0,-152 4-109,124 0-2,-173 26-33,162-22 100,-218 43-21,207-38 14,-268 67-10,256-63 68,-121 20 1,-55 5 4,-266 20 5,508-61-3,-99 8 13,-170 10 1,-13-2 6,169-11 66,-492 5 49,484-11 20,-522-11 53,514 7-120,-565-8 46,557 10-12,-574 2 60,573 1-20,-560 1 40,564 0-182,-559 13 22,562-11 44,-515 25 38,524-23-22,-492 28 44,500-27-46,-454 27 42,466-28-34,-384 19 38,398-20-86,-352 13 24,361-14-22,-299 11 20,313-11-60,-239 21-48,256-20-254,-168 29-257,216-33 336,-1 0 0,0 0 0,1 1 0,-7 2 0,12-4 201,-67 29-1002,50-19 832,-19 14 0,28-19-880,0 0-1,-10 5 0,-54 28-9456,168-89 7915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1.6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1536 49 24575,'-7'-3'0,"-5"-1"0,-10 0 0,-18 1 0,-22 1 0,-24 0 0,-15 1 0,-15 1-926,-13 0 926,15 0-7265</inkml:trace>
  <inkml:trace contextRef="#ctx0" brushRef="#br0" timeOffset="1">246 31 24575,'-3'0'0,"-8"0"0,-5 0 0,-6 0 0,-3 0 0,-7-7 0,-8-1 0,-10 0 0,3 1-8191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2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2806 270 24575,'-4'0'0,"-3"0"0,-8 0 0,-5 0 0,-14-4 0,-29 0 0,-26-1 0,2 2-8191</inkml:trace>
  <inkml:trace contextRef="#ctx0" brushRef="#br0" timeOffset="1">1575 211 24575,'-7'0'0,"-5"-3"0,-11-1 0,-27-7 0,-51-7 0,-55-11 0,0-1-8191</inkml:trace>
  <inkml:trace contextRef="#ctx0" brushRef="#br0" timeOffset="2">111 0 24575,'-3'0'0,"-11"0"0,-29 4 0,-8 0-8191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2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781 41 24575,'-7'0'0,"-2"-4"0,-2 0 0,-10-1 0,-1 2-8191</inkml:trace>
  <inkml:trace contextRef="#ctx0" brushRef="#br0" timeOffset="1">49 1 24575,'-4'3'0,"0"8"0,-6 2 0,-2 2 0,2 2 0,2-3-8191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3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589 0 24575,'-2'0'0,"0"1"0,0-1 0,0 0 0,0 1 0,0-1 0,0 1 0,0 0 0,0 0 0,1 0 0,-1 0 0,0 0 0,1 0 0,-1 0 0,1 0 0,-3 3 0,-2 3 0,0-1 0,-6 10 0,6-7 0,-26 34 0,-77 108 0,87-116 0,1 0 0,-25 61 0,16-21 0,-58 104 0,67-147 0,-1-2 0,-39 41 0,51-60 0,1-2 0,0 0 0,-19 13 0,25-19 0,1-2 0,0 0 0,1 1 0,-1-1 0,0 1 0,-2 3 0,3-4 0,1-1 0,-1 1 0,1 0 0,0-1 0,-1 1 0,1 0 0,0 0 0,0 0 0,0-1 0,-1 1 0,1 0 0,0 0 0,0 0 0,0-1 0,0 1 0,1 0 0,-1 0 0,0 0 0,0-1 0,0 1 0,1 0 0,-1 0 0,2 3 0,-1-1 0,1 0 0,0 0 0,0 0 0,1 0 0,-1 0 0,4 4 0,25 18 0,-26-21 0,98 75 0,129 107 0,-61-25 0,-164-155-17,-7-6 18,0 0-1,0 0 1,0 0 0,0 0-1,0 0 1,0 0-1,0 0 1,0 0-1,0 0 1,0 0 0,0 0-1,0 0 1,0 0-1,0 0 1,0 0-1,0 0 1,1 0 0,-1 0-1,0 0 1,0 0-1,0 0 1,0 0 0,0 0-1,0 0 1,0 0-1,0-1 1,0 1-1,0 0 1,0 0 0,0 0-1,0 0 1,0 0-1,0 0 1,0 0-1,0 0 1,0 0 0,0 0-1,0 0 1,0 0-1,0 0 1,0 0-1,0 0 1,0 0 0,0 0-1,0 0 1,0 0-1,0 0 1,0 0 0,0 1-1,0-1 1,0 0-1,-7-11-960,6 9 542,-15-20-6408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49.0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49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1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3180 411 24575,'0'-3'0,"-1"0"0,0 0 0,0 0 0,0 0 0,0 0 0,-1 0 0,1 0 0,-1 0 0,-2-3 0,-1-2 0,-4-7 0,0 0 0,-1 1 0,-1 1 0,0-1 0,0 2 0,-2 0 0,1 0 0,-2 1 0,1 1 0,-22-13 0,23 16 0,0-1 0,-1 2 0,0-1 0,0 2 0,0 0 0,-1 0 0,-22-3 0,-43 1-12,-111 4 0,121 4-112,-1405 2 272,1428-3-148,0 2 0,0 2 0,0 2 0,1 2 0,-72 22 0,-18 19 0,-53 17 0,79-34 0,-83 29 0,184-58 0,1 0 0,-1 0 0,1 1 0,0 0 0,0 0 0,-10 9 0,13-10 0,1 1 0,0 0 0,0-1 0,0 1 0,0 0 0,0 0 0,1 1 0,0-1 0,0 1 0,0-1 0,0 1 0,0 5 0,-2 5 0,2 1 0,0 0 0,1 16 0,3 49 0,-1-65 0,1 15 0,2 0 0,1-1 0,2 1 0,21 57 0,60 112 0,-60-144 0,3-1 0,2-1 0,2-2 0,73 82 0,-90-116 0,0-1 0,1-1 0,1-1 0,30 18 0,93 41 0,-73-44-110,0-3 0,2-3 0,1-4 0,81 13 0,-17-13-767,185 3-1,159-34-63,-363 6 848,-61 2 546,0-2-1,0-3 0,0-2 1,-1-3-1,59-21 0,-64 14-389,0-3-1,-2-1 1,-1-3-1,-1-2 1,-2-1-1,0-3 1,-3-2-1,0-1 1,58-68-1,-81 81-62,0 0 0,-2-1 0,-1-1 0,-1 0 0,-1-1 0,-1-1 0,11-32 0,-12 20-32,-2-1-1,-2-1 1,-1 0 0,-2 0-1,-2 0 1,-2 0 0,-1 0-1,-2-1 1,-2 1-1,-2 0 1,-2 1 0,-1-1-1,-3 2 1,-1-1-1,-1 2 1,-2 0 0,-2 0-1,-2 2 1,-26-37 0,-1 9 32,-69-69 0,104 122-118,-1 0 0,0 1 0,0 0 0,-1 1 0,0 1 0,-30-13 0,23 11-6600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2.1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1730 2438 24575,'13'-1'0,"-1"1"0,0-2 0,23-4 0,31-17 0,-46 16 0,35-14-44,-1-3 1,-1-2-1,-1-2 0,-2-2 0,-1-3 0,-1-1 1,67-64-1,-87 69-4,-1-1-1,-1-1 1,-1-2 0,38-67 0,-48 71 32,-2 0 1,0-1-1,-2-1 0,-2 0 1,0-1-1,6-55 0,-10 7 235,-6-113-1,-1 128-71,1 27-117,-2 1-1,-1-1 0,-15-61 0,-4 21-29,-33-76 0,34 104 0,-3 1 0,-43-67 0,-83-92 0,120 172 0,-2 0 0,-1 3 0,-51-41 0,65 60 4,0 1 0,0 1-1,-1 0 1,-1 2 0,-35-12-1,18 11-103,1 1 0,-66-7 0,-215-5-1887,-6 19 571,-46-1 1324,307 2 64,-390-28-376,418 25 158,-1-2 1,-56-18 0,68 16-3005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3.6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24575,'-15'1'0,"1"1"0,-1 0 0,1 1 0,0 1 0,-16 5 0,10-2 0,3-3 0,1 2 0,0 0 0,0 1 0,1 1 0,-21 13 0,30-16 0,0-1 0,0 1 0,1 0 0,0 0 0,0 0 0,0 1 0,1 0 0,0 0 0,0 0 0,1 0 0,-1 1 0,1 0 0,1-1 0,-1 1 0,-2 11 0,2 6 0,1-1 0,1 1 0,3 38 0,-1-28 0,-1-23 0,1 0 0,0 0 0,4 14 0,-3-19 0,-1-1 0,1 0 0,1 1 0,-1-1 0,1 0 0,0 0 0,0 0 0,4 4 0,14 15 0,38 33 0,29 17 0,-79-67 0,335 254 0,-149-114 0,-97-75-1365,-72-54-5461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5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778 1 24575,'-18'1'0,"-1"0"0,1 2 0,0 0 0,0 1 0,-34 12 0,-83 44 0,74-31 0,-139 56 0,184-79 0,3-1 0,-1 1 0,1 0 0,-14 10 0,23-13 0,0 0 0,0 0 0,1 0 0,-1 1 0,1-1 0,0 1 0,0 0 0,0 0 0,1 0 0,-1 0 0,1 0 0,-4 9 0,1 3 0,2-6 0,0 0 0,-1 0 0,-8 13 0,-5 9 0,10-19 0,0 0 0,-1 0 0,-10 11 0,15-19 0,-1-1 0,1 1 0,0 0 0,0 0 0,-5 9 0,7-11 0,1 0 0,-1 0 0,0-1 0,1 1 0,-1 0 0,1 0 0,0 0 0,0 0 0,0 0 0,0 0 0,1 0 0,-1 0 0,3 5 0,4 9 0,0 0 0,19 29 0,-21-39 0,46 72 0,113 131 0,3 0 0,-166-208 0,93 102-13,-58-65-1339,-19-21-5474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3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190 0 12640,'-16'189'214,"11"-136"860,-11 113-1,-3 27-709,11-102 384,-16 172 4,-1 29-514,15-166 202,-11 211 0,1 21-302,14-210 108,-6 232 1,5 14-126,6-230 239,6 258 0,4 13-222,-4-257 188,34 736 117,-30-734-190,38 677 89,-37-694-156,34 611 97,-35-634 12,13 176 3,-2-24-194,-13-187 118,8 126 3,-3-25-178,-9-132-41,4 91 1,-1-21-68,-5-95-253,0-17 109,-3 144-956,2-164 838,0-4 182,-1 0 0,1 0 0,-1 0 0,-3 9 0,18-36-286,11-31-1949,12-16-9290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47.4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5185 1 24575,'0'13'0,"-1"20"0,1-31 0,0 0 0,-1 0 0,1 1 0,-1-1 0,0 0 0,0 0 0,0 0 0,0 0 0,0 0 0,0 0 0,0-1 0,-3 4 0,-1-1 0,0 0 0,0 0 0,-1 0 0,1 0 0,-1-1 0,0 0 0,-11 3 0,-5 4 0,-74 32 0,-61 16-546,-66 8-1809,-58 6 1128,-54 1 510,-1238 141-7057,1191-189 7711,32-4 63,41-3-259,47-4-775,43-3 775,75-3 480,-195 10 1450,6 14 93,243-19 623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47.9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3184 0 24575,'-328'16'0,"150"7"-546,-44 8-1697,-393 66 1369,3 36 908,230-25-501,51-13-266,-6-17 306,298-71 338,-65 16-484,68-12-1700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2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1593 1 24575,'-3'0'0,"-17"0"0,-29 0 0,-41 3 0,-52 8 0,-57 12 0,-41 8-3276,-12-1 762,11-5 2514,36-1 0,54-4-2401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2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24575,'76'0'0,"273"13"-515,-142-3-1841,893-1 1109,-101-22-560,-568 12 6698,-387 1-4546,0 2-1,71 12 1,-107-12-433,54 8-1189,-41-9-5549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4.8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4581 764 24575,'-4'-2'0,"0"-1"0,1 0 0,0 0 0,0 0 0,0 0 0,0-1 0,0 1 0,0-1 0,-2-4 0,-6-9 0,7 12 0,-13-16 0,0 1 0,-2 0 0,-34-28 0,5 14-72,-87-47-1,-64-15-1438,-25 0-957,-307-87 1,419 152 2224,-1 6 0,-161-16 0,180 34 226,0 4 0,1 4 1,-137 20-1,92 2 17,-384 83-196,0 19 1,-191 86 1305,674-197-759,0 2 0,-44 26 0,70-35-252,1 2-1,0-1 1,0 1 0,1 1-1,0 0 1,1 1 0,0 0-1,1 0 1,-14 22-1,11-10-82,1 0-1,2 1 1,0 0-1,2 0 1,-8 43-1,-5 73-15,11-22-163,4 1 0,6-1 0,17 137 0,1-127 140,5-1-1,59 183 1,-54-226-188,4-2-1,3-2 0,4-1 1,79 118-1,-78-141 197,3-2-1,3-1 1,1-3 0,3-2-1,1-2 1,3-3 0,1-1-1,3-4 1,0-2 0,3-2-1,1-4 1,105 37 0,87-1-532,52-16-1716,48-20 1402,32-17 236,-24-19-1162,486-70 0,-512 18 1639,-69-8 148,-203 46 87,62-29 1,-103 38 86,0-1 0,-1-1 1,30-22-1,-44 27-155,1-1 0,-1 1-1,0-1 1,0-1 0,-1 1 0,-1-2-1,0 1 1,0-1 0,8-17 0,-9 14-21,-1-1 0,-1 0 1,0-1-1,-1 1 0,0-1 1,-1 1-1,-1-18 0,-9-169 1596,0 57-960,6-70 514,-5-123 1109,3 285-2257,-2 0 0,-16-62 0,13 83 0,-1 1 0,-1 1 0,-1 0 0,-2 0 0,-18-28 0,10 24 0,-2 2 0,-51-56 0,33 48 40,-1 0 1,-60-41-1,29 32 203,-116-59 1,-147-37-669,-66 23-1951,-272-2-436,-10 67 1113,276 54 585,50 29 1010,59 22 806,60 19-527,183-46-175,-71 39 0,89-39 195,2 1 1,1 2-1,1 1 0,1 2 1,-48 50-1,63-57 4,1 2 0,1 0 0,0 1 0,2 1 0,1 1 0,1 0 1,1 0-1,1 1 0,-12 42 0,-2 52 3190,18-74-3233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6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1794 4394 24575,'2'0'0,"-1"0"0,1 0 0,-1-1 0,0 1 0,1 0 0,-1-1 0,0 1 0,1-1 0,-1 1 0,2-2 0,6-2 0,147-60 0,5 0-546,57-29-1950,50-34 703,-60 16 457,-5-8-1,271-209 1,-377 249 591,148-155-1,-186 168 259,-3-3-1,-3-2 0,51-92 1,-65 91 310,-3-2 1,-4-1-1,-2-1 1,-4-2-1,-4-1 0,-3 0 1,-4-2-1,9-123 1,-22 130 228,-2-1-1,-4 1 1,-23-129 0,13 138-69,-3 1 0,-3 0 1,-3 2-1,-43-87 1,27 79 16,-3 1 0,-3 2 0,-3 2 0,-2 3 0,-4 1 0,-68-60 0,51 59 0,-2 4 0,-3 3 0,-3 3 0,-1 4 0,-88-38 0,54 38-30,-1 5 1,-2 6-1,-1 4 1,-141-19 0,43 23-47,-323-1 1,-85 61 2,15 65 1127,442-60-400,43-8 1027,-88 16 1053,177-38-2927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7.8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534 0 24575,'-24'25'-41,"2"1"0,1 0 0,-19 33 0,-45 92-1968,72-125 1450,-127 247-129,22 13 821,101-233 15,2 2 0,2-1 0,3 2-1,3-1 1,-2 63 0,9-118-148,1 52 322,-1-46-293,1 0 0,0 0 0,0 0 0,1 0 0,3 9-1,-5-13-12,0-1-1,1 0 1,-1 0-1,1 0 1,0 0-1,-1 0 1,1 0-1,0 0 1,0 0-1,0 0 1,0 0-1,-1 0 0,1 0 1,0-1-1,1 1 1,-1 0-1,0-1 1,0 1-1,0-1 1,0 1-1,0-1 1,1 1-1,-1-1 1,0 0-1,0 0 0,0 0 1,1 0-1,-1 1 1,0-2-1,0 1 1,3 0-1,1-1 138,1-1 1,-1 0-1,0 0 0,0 0 0,8-5 1,-13 7-154,19-10 203,5-4-107,1 1 0,47-17-1,-30 19-90,1 1-1,0 2 1,48-2-1,133 2-212,-215 8 181,983 1-3130,-946 0 3143,214 6-407,-187-1 250,111 22 0,-175-26 24,2 0 476,18 7 0,-26-8-349,-1 0 0,1 0 0,-1 0 0,0 0 0,1 1 0,-1-1 0,0 1 0,0 0 0,0-1 0,0 1 1,0 0-1,2 3 0,2 9-4272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8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252 44 16495,'1'-2'8,"3"-4"581,1 0 1,-1 0-1,1 1 0,0 0 1,9-8-1,-13 13-283,1 3 108,6 16 42,6 26-1,-10-22-220,19 144-1,-19-115-494,8 124 0,-1 31 174,-8-114-88,4 158 1,-2 22 114,-4-153-61,0 208 0,-2 24 100,-1-206 40,-12 616 75,10-605 260,-28 631 166,23-631-68,-45 619 162,43-623-260,-41 601 137,40-610-184,-51 529 108,51-550-210,-13 159 1,3-16-146,15-169 39,-8 121 0,1 11-80,2-38-20,5-56-26,5-91-106,-11 114-143,12-137-332,-1 45-306,4-68 648,-1 0 0,1 0 1,-1-1-1,1 1 0,-1 0 0,1-4 1,4-10 223,11-28-2836,-3 8-7062,-33 84 7467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566 132 10584,'-13'-13'135,"7"6"338,-1 0-1,-14-10 1,-37-27 1311,44 35-656,-75-23 350,87 31-1403,0 1 0,0-1 0,0 1 0,0-1 0,0 1 0,0 0 0,-4 0 0,-9 0 19,-1 1-1,0 1 0,1 0 1,-1 1-1,1 0 0,0 1 1,0 1-1,-26 13 0,29-12-75,1 1 0,0 1 0,1 0 0,0 0 0,0 1 0,1 1 0,-10 11 0,-12 22 10,30-41-25,-1 1 0,1-1 0,-1 1 0,1-1 0,0 1 0,-1 3-1,-35 120 21,36-122-24,0-1 0,0 0 0,1 1 1,-1-1-1,1 8 0,1 24 1,1 0 0,10 52 0,0-42 2,2-1 1,28 64 0,-33-90 10,0 0 0,1-1 0,0 0 0,17 20 0,-16-25 37,0-1-1,0 0 1,1 0-1,1-2 1,20 14-1,-18-14 46,0 0-1,1-1 0,0-1 1,0 0-1,1-1 0,0-1 1,33 6-1,-42-10-1,-1 0-1,1-1 1,0 0 0,15-1 0,-19 0-69,0 0 0,0 0 0,0 0 1,-1-1-1,1 1 0,0-1 0,-1 0 1,1 0-1,-1 0 0,0-1 0,4-3 1,2-3 90,-1 0 0,14-21 0,-20 28-102,5-12 347,23-90 131,-27 80-198,-2-14-166,-1 0 1,-2-1-1,-2 1 0,-2 0 0,-16-58 0,20 88-122,-1 1 0,0 0 1,0 0-1,-1 0 0,1 1 0,-10-12 1,10 14-29,-1 0 0,1 0 0,-1 1 0,0-1 0,0 1 0,-1 0 1,1 0-1,-1 0 0,-8-3 0,13 6-5,0 0-1,0-1 1,-1 1 0,1 0-1,0 0 1,0 0 0,-1 0-1,1 0 1,0 0 0,0 0-1,0 0 1,-1 0 0,1 0-1,0 0 1,0 0 0,-1 0-1,1 0 1,0 0 0,0 0-1,0 0 1,-1 0 0,1 0-1,0 1 1,0-1 0,-1 0-1,1 0 1,0 0 0,0 0-1,0 0 1,0 1 0,-1-1-1,-6 6-216,0 0 0,1 0 0,0 1 0,-7 8 0,2-1-2559,-12 10-6352,53-56 6902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3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283 0 18103,'-1'66'1336,"-6"79"114,4-95-882,-5 134 4,-4 41-446,8-122-64,-4 184 3,-1 85-54,-1 591-31,10-751 25,0-108 30,-3 221 3,-1 34 38,2-203 264,-10 264 0,-5 99-217,2-91 96,2-79-110,1-60 110,2-89-102,5-107 196,-11 194 1,-4 76-196,2-52 106,2-49-112,4-42 112,-17 412-14,26-504-196,-1-2 6,-4 228-422,10-171-757,-2-182 1157,0-1 0,0 0 1,0 0-1,0 1 0,0-1 0,0 0 0,0 1 1,0-1-1,0 0 0,0 0 0,0 1 1,0-1-1,0 0 0,0 0 0,0 1 0,0-1 1,0 0-1,-1 0 0,1 1 0,0-1 1,0 0-1,0 0 0,0 0 0,-1 1 0,1-1 1,0 0-1,0 0 0,-1 0 0,1 0 1,0 0-1,0 1 0,-1-1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8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572 1 16408,'-26'291'341,"13"-158"1365,-28 261 1,-5 56-1114,27-269 669,-83 690 399,80-703-946,-33 231 3,-2-12-559,35-242-86,-27 188 1,4-20-56,31-202 2,-11 126 0,7-31-33,13-135-72,-3 83 3,5-23-19,3-89-326,-1-21 204,1 18-342,6 58 1,-2-73-136,-4-24 658,4 6 21,-2-5-204,2-8-753,22-94-198,-18 67-1403,8-27-6915,-37 142 7134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8.4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13192 222 13448,'-30'2'190,"28"-1"-110,1-1-1,0 0 1,0 0-1,0 0 1,0 0 0,0-1-1,0 1 1,0 0-1,0 0 1,0-1-1,-1 0 1,-95-31 1192,72 25-664,-138-25 193,150 30-634,-19-1-1,-109-6 168,-24 2-269,92 6-70,-124 4 3,-64 4 2,-298 15 24,442-18 96,-203 5 0,-24 0-44,199-7 186,-235 1 3,-18-2-146,234-2 207,-256-3 1,-12-2-214,255 3 127,-736-13 110,725 11-44,-777-25 100,772 24-220,-754-32 84,757 31-42,-764-29 108,765 30-48,-738-20 94,750 23-220,-243 2 3,16 4-84,253 1 159,-193 12 0,22 6-188,206-13-32,-143 16 0,27 2-37,151-17-88,-88 11 3,28-2-84,95-14-646,-115 12-304,143-17 422,17 0 654,-13-3-514,11 0 388,8-3 102,-5 6 45,0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1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12531 16 14792,'-16'-4'177,"-20"-2"1159,27 4-568,4 1-497,0 0 0,0 1-1,0-1 1,0 1-1,-11 0 1,-74 9 679,52-5-588,-112 13 3,-36 5-293,104-11-77,-136 18 3,-18 2-3,133-19-20,-177 18 3,-20 0 25,173-20 32,-207 10 3,-16-4 30,206-12 234,-226 3 3,-11-5-186,224-4 169,-648-28 125,642 22-100,-659-29 119,656 29-150,-679-30 75,672 31-284,-713-23 58,709 25 84,-699-19 53,707 21-240,-631-6 22,647 9 10,-578 9 23,595-6-28,-181 7 3,19 1-42,188-5 6,-142 10 3,18 2-28,150-11-37,-98 11 0,22 1-60,107-10-358,-49 13 3,24 2 216,78-24 239,-22 8-738,17-6 582,1-1 101,1 1 1,0-1-1,-1 1 1,1-1-1,0 1 1,0 0-1,0 0 1,0 1-1,1-1 1,-1 1-1,0-1 1,1 1-1,-3 3 1,4-5-169,1 0-1,-1 0 1,0 0 0,1 0-1,-1-1 1,0 1 0,0 0-1,0 0 1,0-1 0,0 1-1,-1 0 1,-27 19-9937,67-47 7630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8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12683 330 14520,'-172'2'270,"125"-1"1084,-98-2-1,-24-1-905,95 1 438,-125-3 1,-16-2-622,121 3 175,-163-5 0,-18-1-345,159 5-62,-189-7 1,-17-1 24,189 8 202,-558-18 107,547 17-94,-596-25 101,588 22-146,-621-46 96,616 44-98,-648-23 76,643 26-154,-641-35 81,642 35 6,-649-23 67,650 25-220,-629-9 47,639 14 4,-204 2 1,14 5-97,210-3 18,-483 22 27,501-21-20,-150 5 3,16 0-50,152-7-9,-351 11-34,363-13-152,-290-7-146,305 4-228,-221-3-258,204 3-2449,-89-1-7564,404 8 8156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0.8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401 1 10584,'0'0'4872,"5"6"-4386,14 19-326,-12-12 154,17 54 123,-20-50-131,4 77 24,-4-1-1,-11 124 0,5-189-149,-50 407 178,29-209-213,19-182 48,-28 213 77,24-201-84,-20 89 1,-134 587 390,156-706-555,-4 24 184,-50 251 53,48-236-206,-13 105 1,1 40-44,12-50-47,7 0 0,28 273-1,-5-304-26,0-37-60,-11-56-416,33 144-281,-34-148-46,-3 96-221,-2-91-1093,1 40-5824,-5-180 6016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4.8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12640,'0'0'1465,"2"7"-240,9 33 4,6 38-158,-11-42-538,15 103-55,-1 13-394,-16-120 24,10 129 30,-12-127-116,13 141-38,-13-145-218,3 65-244,-5-93 289,1 0 0,-1 1 0,0-1 0,-1 0 1,1 0-1,0 1 0,-1-1 0,1 0 0,-2 3 0,2-4 176,-1-1 0,1 0 0,0 1 0,-1-1 0,1 1-1,0-1 1,-1 0 0,1 1 0,0-1 0,-1 0 0,1 1 0,0-1-1,-1 0 1,1 0 0,-1 1 0,1-1 0,-1 0 0,1 0-1,-1 0 1,1 0 0,-1 0 0,1 0 0,-1 0 0,0 0 0,-1 0-72,1-5-30,-8-93-1987,0 6-7204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3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1120 1 14168,'-4'1'288,"0"0"-1,0 0 1,0 0 0,0-1 0,0 1 0,0-1 0,-6 0 0,1-1 143,-1 1-241,-23 1 887,-69 8 28,78-6-690,-37 7 3,-19 5-334,-6 4-84,-6 4 0,-76 18-4,139-33-16,5-2-6,-108 30-212,32-6-116,83-24-220,9-3 322,-5 2-78,0 1-1,0 1 0,-16 10 1,-5 8-594,34-24 897,-1-1 0,1 1 0,-1-1 0,1 1 0,0-1 0,-1 1 0,1 0 0,0-1 0,-1 1 1,1-1-1,0 1 0,0 0 0,0-1 0,-1 1 0,1 0 0,0-1 0,0 1 0,0 0 0,0-1 0,0 1 0,0 0 0,0-1 0,0 1 0,1 0 1,-1-1-1,0 1 0,0 0 0,0-1 0,1 1 0,-1-1 0,0 1 0,1 0 0,-1-1 0,1 1 0,1 4-1410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7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953 0 13984,'-21'10'212,"-24"12"1361,-41 23 433,65-36-924,-99 39 347,94-39-794,-118 34 169,114-36-618,-123 17 49,125-21-180,-115 10-7,125-11-79,-52 6-482,56-7 43,-9 1 13,12-1-4111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4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 1130 12280,'0'0'5087,"-2"-6"-4573,0-1-444,0 3-52,1 0-1,0 0 1,0-1 0,0 1-1,0-7 1,-5-56 108,6 50 116,28-318 388,-22 242-381,-4 33-90,5-120 0,-7 164-156,3-24 67,17-86 481,-19 125-546,-1 0 0,0 1 1,0-1-1,0 0 0,0 1 0,0-1 0,0 0 1,1 1-1,-1-1 0,0 0 0,1 1 0,-1-1 1,1 0-1,-1 0-4,1 1 1,-1 0 0,1 0-1,-1 0 1,1 0 0,-1 0-1,1 0 1,-1 0-1,0 0 1,1-1 0,-1 2-1,1-1 1,-1 0-1,1 0 1,-1 0 0,1 0-1,-1 0 1,1 0 0,-1 0-1,1 1 1,-1-1-1,0 0 1,1 0 0,-1 1-1,1-1 1,-1 0 0,0 0-1,1 1 1,0 0-1,13 11-34,0 1 0,16 19 0,30 37-120,-48-54 129,-2-3 16,38 44-76,64 98-1,-58-47-16,-27-50 62,34 69 34,21 17 107,-54-101 28,-22-33-88,1-1 0,0 0 0,0 0 0,1 0 0,0-1 0,12 8 0,-15-14 120,3-3-106,-1 0 0,0-1 1,8-3-1,-15 6-49,1 0 1,-1-1-1,1 1 1,-1 0-1,1 0 0,-1-1 1,0 1-1,1 0 1,-1-1-1,1 1 1,-1-1-1,0 1 0,1-1 1,-1 1-1,0 0 1,0-1-1,1 0 0,8-17 47,-1 1 0,0-1 0,5-20 0,12-64 41,-20 72 15,0-1-1,-1-41 1,-4 72-110,3-116 243,-2 92-110,-5-98 41,3 97-108,-1-19-14,-3-117 156,6 143-198,0-3 62,-1 0 1,0 1 0,-8-42-1,-2 3 83,9 53-527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6CCD-AB82-E7B1-B8BD-17E3FD7D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439BF-94EB-F6B3-7770-6C22775DB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949C-B9DA-ABE0-F9AE-381B5691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D9BF-BDF8-1BBB-E63A-961A21B8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08E73-0154-DF60-72D3-2542A4DF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884E-26EF-26C1-B156-27588712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6D06C-0566-4D1D-66F1-58FB6F77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7EF2-FCA3-693E-CDEF-D72F23B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F3428-90D7-2279-F05E-6F606D5A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525A-2A43-E38F-ED58-B22FA1F9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2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28D47-5446-701B-7F13-11F3CF6A0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35BAA-58A2-F30B-6C73-BED33E5D4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8FDD-E345-236E-8A63-6F62363C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4592-8720-6D6D-F9C8-C3A70E67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27693-6DFD-2828-CC21-30F62427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F864-B050-3724-7886-A7B93D33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4979-09C9-C3F9-6D61-09B3DB52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900E-F66C-06AC-824B-55F6344C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29AA-4512-6B64-2708-ACAAB9CB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06CA-BCF1-7DF9-6EEC-257982D7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7BE2-63BB-310C-DEE0-287A3A98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FC9FF-72F3-2FBC-BEE9-5719170E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ADC9-E2CB-1409-710C-C73B567D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7A779-1A43-ACC7-46EE-FC7340A3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AD7A8-EBC1-EF17-A9BC-2DD8DA0F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8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504-7F5C-679F-FF0B-032EFDEB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3058-A2E6-F380-F811-694B8F202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293A-E435-E313-D435-C2AE77324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5410D-9AA6-F881-F41F-0831908E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C9ABC-984B-6C2A-1DAA-08EC9E8E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07ED7-6D9C-8463-8BD2-06921AC6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00C7-235E-8DE3-700F-0E83C61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F0A02-625F-7D69-DC5D-D65499C4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52E8D-3A53-3D9E-498B-CB01AC694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76365-0D65-3F3F-1D5A-DE5E0C31B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FCADE-E091-1501-B461-FEB90E99B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B2916-4490-2B46-7A26-EED6427E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57720-7E71-8DBB-A2D1-EA676A72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4C06D-4C64-259E-7DFF-57615389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4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6EA1-C627-79FF-F169-2F40D652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438E0-F799-773C-58FE-76736C24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88C5E-5BEF-BAF7-354B-759CE97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00CAA-8BED-06BA-B778-25414130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1462C-6DE7-5CC1-F7FD-A1648137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A1F97-275A-0D13-D8EC-3B4AFC25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B8CC4-219B-7C78-87F6-F7F58242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4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8A7-8FE7-D522-1DDE-98B79309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25EE-EE08-4979-501A-FE93D3B1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D8A1-A922-FF2B-5AE2-B1B780201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2DE0E-B580-CC67-725E-51E8AAA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DA43E-659B-15C8-DDD9-822C29AE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B99C6-C631-0383-EA7C-B5A19950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1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F6A5-2159-AF16-77A4-E989F7C3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CF125-C732-51ED-FC81-264B3A18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DFFE4-5DEF-0512-9FAD-A8B985613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9DA4-D23F-7687-87A1-F6F34DAF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3B187-078E-62FF-7D3D-EB2AC9EC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F3935-228E-37CD-55AF-4728438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B33C5-0AFC-0C58-FE5C-65B01816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34A81-64CB-CDE8-5863-E9E35C08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1627-F9FD-CBD1-A989-5FA5E862D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B7D3-8679-45B1-95C7-B5CD651E1E0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8352-0F5D-D131-AC3D-4519C2A19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8071-B2D5-7924-B157-71DB4669D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3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6.png"/><Relationship Id="rId21" Type="http://schemas.openxmlformats.org/officeDocument/2006/relationships/image" Target="../media/image538.png"/><Relationship Id="rId42" Type="http://schemas.openxmlformats.org/officeDocument/2006/relationships/customXml" Target="../ink/ink556.xml"/><Relationship Id="rId63" Type="http://schemas.openxmlformats.org/officeDocument/2006/relationships/image" Target="../media/image559.png"/><Relationship Id="rId84" Type="http://schemas.openxmlformats.org/officeDocument/2006/relationships/customXml" Target="../ink/ink577.xml"/><Relationship Id="rId138" Type="http://schemas.openxmlformats.org/officeDocument/2006/relationships/customXml" Target="../ink/ink604.xml"/><Relationship Id="rId159" Type="http://schemas.openxmlformats.org/officeDocument/2006/relationships/image" Target="../media/image607.png"/><Relationship Id="rId107" Type="http://schemas.openxmlformats.org/officeDocument/2006/relationships/image" Target="../media/image581.png"/><Relationship Id="rId11" Type="http://schemas.openxmlformats.org/officeDocument/2006/relationships/image" Target="../media/image533.png"/><Relationship Id="rId32" Type="http://schemas.openxmlformats.org/officeDocument/2006/relationships/customXml" Target="../ink/ink551.xml"/><Relationship Id="rId53" Type="http://schemas.openxmlformats.org/officeDocument/2006/relationships/image" Target="../media/image554.png"/><Relationship Id="rId74" Type="http://schemas.openxmlformats.org/officeDocument/2006/relationships/customXml" Target="../ink/ink572.xml"/><Relationship Id="rId128" Type="http://schemas.openxmlformats.org/officeDocument/2006/relationships/customXml" Target="../ink/ink599.xml"/><Relationship Id="rId149" Type="http://schemas.openxmlformats.org/officeDocument/2006/relationships/image" Target="../media/image602.png"/><Relationship Id="rId5" Type="http://schemas.openxmlformats.org/officeDocument/2006/relationships/image" Target="../media/image530.png"/><Relationship Id="rId95" Type="http://schemas.openxmlformats.org/officeDocument/2006/relationships/image" Target="../media/image575.png"/><Relationship Id="rId22" Type="http://schemas.openxmlformats.org/officeDocument/2006/relationships/customXml" Target="../ink/ink546.xml"/><Relationship Id="rId43" Type="http://schemas.openxmlformats.org/officeDocument/2006/relationships/image" Target="../media/image549.png"/><Relationship Id="rId64" Type="http://schemas.openxmlformats.org/officeDocument/2006/relationships/customXml" Target="../ink/ink567.xml"/><Relationship Id="rId118" Type="http://schemas.openxmlformats.org/officeDocument/2006/relationships/customXml" Target="../ink/ink594.xml"/><Relationship Id="rId139" Type="http://schemas.openxmlformats.org/officeDocument/2006/relationships/image" Target="../media/image597.png"/><Relationship Id="rId80" Type="http://schemas.openxmlformats.org/officeDocument/2006/relationships/customXml" Target="../ink/ink575.xml"/><Relationship Id="rId85" Type="http://schemas.openxmlformats.org/officeDocument/2006/relationships/image" Target="../media/image570.png"/><Relationship Id="rId150" Type="http://schemas.openxmlformats.org/officeDocument/2006/relationships/customXml" Target="../ink/ink610.xml"/><Relationship Id="rId155" Type="http://schemas.openxmlformats.org/officeDocument/2006/relationships/image" Target="../media/image605.png"/><Relationship Id="rId12" Type="http://schemas.openxmlformats.org/officeDocument/2006/relationships/customXml" Target="../ink/ink541.xml"/><Relationship Id="rId17" Type="http://schemas.openxmlformats.org/officeDocument/2006/relationships/image" Target="../media/image536.png"/><Relationship Id="rId33" Type="http://schemas.openxmlformats.org/officeDocument/2006/relationships/image" Target="../media/image544.png"/><Relationship Id="rId38" Type="http://schemas.openxmlformats.org/officeDocument/2006/relationships/customXml" Target="../ink/ink554.xml"/><Relationship Id="rId59" Type="http://schemas.openxmlformats.org/officeDocument/2006/relationships/image" Target="../media/image557.png"/><Relationship Id="rId103" Type="http://schemas.openxmlformats.org/officeDocument/2006/relationships/image" Target="../media/image579.png"/><Relationship Id="rId108" Type="http://schemas.openxmlformats.org/officeDocument/2006/relationships/customXml" Target="../ink/ink589.xml"/><Relationship Id="rId124" Type="http://schemas.openxmlformats.org/officeDocument/2006/relationships/customXml" Target="../ink/ink597.xml"/><Relationship Id="rId129" Type="http://schemas.openxmlformats.org/officeDocument/2006/relationships/image" Target="../media/image592.png"/><Relationship Id="rId54" Type="http://schemas.openxmlformats.org/officeDocument/2006/relationships/customXml" Target="../ink/ink562.xml"/><Relationship Id="rId70" Type="http://schemas.openxmlformats.org/officeDocument/2006/relationships/customXml" Target="../ink/ink570.xml"/><Relationship Id="rId75" Type="http://schemas.openxmlformats.org/officeDocument/2006/relationships/image" Target="../media/image565.png"/><Relationship Id="rId91" Type="http://schemas.openxmlformats.org/officeDocument/2006/relationships/image" Target="../media/image573.png"/><Relationship Id="rId96" Type="http://schemas.openxmlformats.org/officeDocument/2006/relationships/customXml" Target="../ink/ink583.xml"/><Relationship Id="rId140" Type="http://schemas.openxmlformats.org/officeDocument/2006/relationships/customXml" Target="../ink/ink605.xml"/><Relationship Id="rId145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8.xml"/><Relationship Id="rId23" Type="http://schemas.openxmlformats.org/officeDocument/2006/relationships/image" Target="../media/image539.png"/><Relationship Id="rId28" Type="http://schemas.openxmlformats.org/officeDocument/2006/relationships/customXml" Target="../ink/ink549.xml"/><Relationship Id="rId49" Type="http://schemas.openxmlformats.org/officeDocument/2006/relationships/image" Target="../media/image552.png"/><Relationship Id="rId114" Type="http://schemas.openxmlformats.org/officeDocument/2006/relationships/customXml" Target="../ink/ink592.xml"/><Relationship Id="rId119" Type="http://schemas.openxmlformats.org/officeDocument/2006/relationships/image" Target="../media/image587.png"/><Relationship Id="rId44" Type="http://schemas.openxmlformats.org/officeDocument/2006/relationships/customXml" Target="../ink/ink557.xml"/><Relationship Id="rId60" Type="http://schemas.openxmlformats.org/officeDocument/2006/relationships/customXml" Target="../ink/ink565.xml"/><Relationship Id="rId65" Type="http://schemas.openxmlformats.org/officeDocument/2006/relationships/image" Target="../media/image560.png"/><Relationship Id="rId81" Type="http://schemas.openxmlformats.org/officeDocument/2006/relationships/image" Target="../media/image568.png"/><Relationship Id="rId86" Type="http://schemas.openxmlformats.org/officeDocument/2006/relationships/customXml" Target="../ink/ink578.xml"/><Relationship Id="rId130" Type="http://schemas.openxmlformats.org/officeDocument/2006/relationships/customXml" Target="../ink/ink600.xml"/><Relationship Id="rId135" Type="http://schemas.openxmlformats.org/officeDocument/2006/relationships/image" Target="../media/image595.png"/><Relationship Id="rId151" Type="http://schemas.openxmlformats.org/officeDocument/2006/relationships/image" Target="../media/image603.png"/><Relationship Id="rId156" Type="http://schemas.openxmlformats.org/officeDocument/2006/relationships/customXml" Target="../ink/ink613.xml"/><Relationship Id="rId13" Type="http://schemas.openxmlformats.org/officeDocument/2006/relationships/image" Target="../media/image534.png"/><Relationship Id="rId18" Type="http://schemas.openxmlformats.org/officeDocument/2006/relationships/customXml" Target="../ink/ink544.xml"/><Relationship Id="rId39" Type="http://schemas.openxmlformats.org/officeDocument/2006/relationships/image" Target="../media/image547.png"/><Relationship Id="rId109" Type="http://schemas.openxmlformats.org/officeDocument/2006/relationships/image" Target="../media/image582.png"/><Relationship Id="rId34" Type="http://schemas.openxmlformats.org/officeDocument/2006/relationships/customXml" Target="../ink/ink552.xml"/><Relationship Id="rId50" Type="http://schemas.openxmlformats.org/officeDocument/2006/relationships/customXml" Target="../ink/ink560.xml"/><Relationship Id="rId55" Type="http://schemas.openxmlformats.org/officeDocument/2006/relationships/image" Target="../media/image555.png"/><Relationship Id="rId76" Type="http://schemas.openxmlformats.org/officeDocument/2006/relationships/customXml" Target="../ink/ink573.xml"/><Relationship Id="rId97" Type="http://schemas.openxmlformats.org/officeDocument/2006/relationships/image" Target="../media/image576.png"/><Relationship Id="rId104" Type="http://schemas.openxmlformats.org/officeDocument/2006/relationships/customXml" Target="../ink/ink587.xml"/><Relationship Id="rId120" Type="http://schemas.openxmlformats.org/officeDocument/2006/relationships/customXml" Target="../ink/ink595.xml"/><Relationship Id="rId125" Type="http://schemas.openxmlformats.org/officeDocument/2006/relationships/image" Target="../media/image590.png"/><Relationship Id="rId141" Type="http://schemas.openxmlformats.org/officeDocument/2006/relationships/image" Target="../media/image598.png"/><Relationship Id="rId146" Type="http://schemas.openxmlformats.org/officeDocument/2006/relationships/customXml" Target="../ink/ink608.xml"/><Relationship Id="rId7" Type="http://schemas.openxmlformats.org/officeDocument/2006/relationships/image" Target="../media/image531.png"/><Relationship Id="rId71" Type="http://schemas.openxmlformats.org/officeDocument/2006/relationships/image" Target="../media/image563.png"/><Relationship Id="rId92" Type="http://schemas.openxmlformats.org/officeDocument/2006/relationships/customXml" Target="../ink/ink581.xml"/><Relationship Id="rId2" Type="http://schemas.openxmlformats.org/officeDocument/2006/relationships/customXml" Target="../ink/ink536.xml"/><Relationship Id="rId29" Type="http://schemas.openxmlformats.org/officeDocument/2006/relationships/image" Target="../media/image542.png"/><Relationship Id="rId24" Type="http://schemas.openxmlformats.org/officeDocument/2006/relationships/customXml" Target="../ink/ink547.xml"/><Relationship Id="rId40" Type="http://schemas.openxmlformats.org/officeDocument/2006/relationships/customXml" Target="../ink/ink555.xml"/><Relationship Id="rId45" Type="http://schemas.openxmlformats.org/officeDocument/2006/relationships/image" Target="../media/image550.png"/><Relationship Id="rId66" Type="http://schemas.openxmlformats.org/officeDocument/2006/relationships/customXml" Target="../ink/ink568.xml"/><Relationship Id="rId87" Type="http://schemas.openxmlformats.org/officeDocument/2006/relationships/image" Target="../media/image571.png"/><Relationship Id="rId110" Type="http://schemas.openxmlformats.org/officeDocument/2006/relationships/customXml" Target="../ink/ink590.xml"/><Relationship Id="rId115" Type="http://schemas.openxmlformats.org/officeDocument/2006/relationships/image" Target="../media/image585.png"/><Relationship Id="rId131" Type="http://schemas.openxmlformats.org/officeDocument/2006/relationships/image" Target="../media/image593.png"/><Relationship Id="rId136" Type="http://schemas.openxmlformats.org/officeDocument/2006/relationships/customXml" Target="../ink/ink603.xml"/><Relationship Id="rId157" Type="http://schemas.openxmlformats.org/officeDocument/2006/relationships/image" Target="../media/image606.png"/><Relationship Id="rId61" Type="http://schemas.openxmlformats.org/officeDocument/2006/relationships/image" Target="../media/image558.png"/><Relationship Id="rId82" Type="http://schemas.openxmlformats.org/officeDocument/2006/relationships/customXml" Target="../ink/ink576.xml"/><Relationship Id="rId152" Type="http://schemas.openxmlformats.org/officeDocument/2006/relationships/customXml" Target="../ink/ink611.xml"/><Relationship Id="rId19" Type="http://schemas.openxmlformats.org/officeDocument/2006/relationships/image" Target="../media/image537.png"/><Relationship Id="rId14" Type="http://schemas.openxmlformats.org/officeDocument/2006/relationships/customXml" Target="../ink/ink542.xml"/><Relationship Id="rId30" Type="http://schemas.openxmlformats.org/officeDocument/2006/relationships/customXml" Target="../ink/ink550.xml"/><Relationship Id="rId35" Type="http://schemas.openxmlformats.org/officeDocument/2006/relationships/image" Target="../media/image545.png"/><Relationship Id="rId56" Type="http://schemas.openxmlformats.org/officeDocument/2006/relationships/customXml" Target="../ink/ink563.xml"/><Relationship Id="rId77" Type="http://schemas.openxmlformats.org/officeDocument/2006/relationships/image" Target="../media/image566.png"/><Relationship Id="rId100" Type="http://schemas.openxmlformats.org/officeDocument/2006/relationships/customXml" Target="../ink/ink585.xml"/><Relationship Id="rId105" Type="http://schemas.openxmlformats.org/officeDocument/2006/relationships/image" Target="../media/image580.png"/><Relationship Id="rId126" Type="http://schemas.openxmlformats.org/officeDocument/2006/relationships/customXml" Target="../ink/ink598.xml"/><Relationship Id="rId147" Type="http://schemas.openxmlformats.org/officeDocument/2006/relationships/image" Target="../media/image601.png"/><Relationship Id="rId8" Type="http://schemas.openxmlformats.org/officeDocument/2006/relationships/customXml" Target="../ink/ink539.xml"/><Relationship Id="rId51" Type="http://schemas.openxmlformats.org/officeDocument/2006/relationships/image" Target="../media/image553.png"/><Relationship Id="rId72" Type="http://schemas.openxmlformats.org/officeDocument/2006/relationships/customXml" Target="../ink/ink571.xml"/><Relationship Id="rId93" Type="http://schemas.openxmlformats.org/officeDocument/2006/relationships/image" Target="../media/image574.png"/><Relationship Id="rId98" Type="http://schemas.openxmlformats.org/officeDocument/2006/relationships/customXml" Target="../ink/ink584.xml"/><Relationship Id="rId121" Type="http://schemas.openxmlformats.org/officeDocument/2006/relationships/image" Target="../media/image588.png"/><Relationship Id="rId142" Type="http://schemas.openxmlformats.org/officeDocument/2006/relationships/customXml" Target="../ink/ink606.xml"/><Relationship Id="rId3" Type="http://schemas.openxmlformats.org/officeDocument/2006/relationships/image" Target="../media/image529.png"/><Relationship Id="rId25" Type="http://schemas.openxmlformats.org/officeDocument/2006/relationships/image" Target="../media/image540.png"/><Relationship Id="rId46" Type="http://schemas.openxmlformats.org/officeDocument/2006/relationships/customXml" Target="../ink/ink558.xml"/><Relationship Id="rId67" Type="http://schemas.openxmlformats.org/officeDocument/2006/relationships/image" Target="../media/image561.png"/><Relationship Id="rId116" Type="http://schemas.openxmlformats.org/officeDocument/2006/relationships/customXml" Target="../ink/ink593.xml"/><Relationship Id="rId137" Type="http://schemas.openxmlformats.org/officeDocument/2006/relationships/image" Target="../media/image596.png"/><Relationship Id="rId158" Type="http://schemas.openxmlformats.org/officeDocument/2006/relationships/customXml" Target="../ink/ink614.xml"/><Relationship Id="rId20" Type="http://schemas.openxmlformats.org/officeDocument/2006/relationships/customXml" Target="../ink/ink545.xml"/><Relationship Id="rId41" Type="http://schemas.openxmlformats.org/officeDocument/2006/relationships/image" Target="../media/image548.png"/><Relationship Id="rId62" Type="http://schemas.openxmlformats.org/officeDocument/2006/relationships/customXml" Target="../ink/ink566.xml"/><Relationship Id="rId83" Type="http://schemas.openxmlformats.org/officeDocument/2006/relationships/image" Target="../media/image569.png"/><Relationship Id="rId88" Type="http://schemas.openxmlformats.org/officeDocument/2006/relationships/customXml" Target="../ink/ink579.xml"/><Relationship Id="rId111" Type="http://schemas.openxmlformats.org/officeDocument/2006/relationships/image" Target="../media/image583.png"/><Relationship Id="rId132" Type="http://schemas.openxmlformats.org/officeDocument/2006/relationships/customXml" Target="../ink/ink601.xml"/><Relationship Id="rId153" Type="http://schemas.openxmlformats.org/officeDocument/2006/relationships/image" Target="../media/image604.png"/><Relationship Id="rId15" Type="http://schemas.openxmlformats.org/officeDocument/2006/relationships/image" Target="../media/image535.png"/><Relationship Id="rId36" Type="http://schemas.openxmlformats.org/officeDocument/2006/relationships/customXml" Target="../ink/ink553.xml"/><Relationship Id="rId57" Type="http://schemas.openxmlformats.org/officeDocument/2006/relationships/image" Target="../media/image556.png"/><Relationship Id="rId106" Type="http://schemas.openxmlformats.org/officeDocument/2006/relationships/customXml" Target="../ink/ink588.xml"/><Relationship Id="rId127" Type="http://schemas.openxmlformats.org/officeDocument/2006/relationships/image" Target="../media/image591.png"/><Relationship Id="rId10" Type="http://schemas.openxmlformats.org/officeDocument/2006/relationships/customXml" Target="../ink/ink540.xml"/><Relationship Id="rId31" Type="http://schemas.openxmlformats.org/officeDocument/2006/relationships/image" Target="../media/image543.png"/><Relationship Id="rId52" Type="http://schemas.openxmlformats.org/officeDocument/2006/relationships/customXml" Target="../ink/ink561.xml"/><Relationship Id="rId73" Type="http://schemas.openxmlformats.org/officeDocument/2006/relationships/image" Target="../media/image564.png"/><Relationship Id="rId78" Type="http://schemas.openxmlformats.org/officeDocument/2006/relationships/customXml" Target="../ink/ink574.xml"/><Relationship Id="rId94" Type="http://schemas.openxmlformats.org/officeDocument/2006/relationships/customXml" Target="../ink/ink582.xml"/><Relationship Id="rId99" Type="http://schemas.openxmlformats.org/officeDocument/2006/relationships/image" Target="../media/image577.png"/><Relationship Id="rId101" Type="http://schemas.openxmlformats.org/officeDocument/2006/relationships/image" Target="../media/image578.png"/><Relationship Id="rId122" Type="http://schemas.openxmlformats.org/officeDocument/2006/relationships/customXml" Target="../ink/ink596.xml"/><Relationship Id="rId143" Type="http://schemas.openxmlformats.org/officeDocument/2006/relationships/image" Target="../media/image599.png"/><Relationship Id="rId148" Type="http://schemas.openxmlformats.org/officeDocument/2006/relationships/customXml" Target="../ink/ink609.xml"/><Relationship Id="rId4" Type="http://schemas.openxmlformats.org/officeDocument/2006/relationships/customXml" Target="../ink/ink537.xml"/><Relationship Id="rId9" Type="http://schemas.openxmlformats.org/officeDocument/2006/relationships/image" Target="../media/image532.png"/><Relationship Id="rId26" Type="http://schemas.openxmlformats.org/officeDocument/2006/relationships/customXml" Target="../ink/ink548.xml"/><Relationship Id="rId47" Type="http://schemas.openxmlformats.org/officeDocument/2006/relationships/image" Target="../media/image551.png"/><Relationship Id="rId68" Type="http://schemas.openxmlformats.org/officeDocument/2006/relationships/customXml" Target="../ink/ink569.xml"/><Relationship Id="rId89" Type="http://schemas.openxmlformats.org/officeDocument/2006/relationships/image" Target="../media/image572.png"/><Relationship Id="rId112" Type="http://schemas.openxmlformats.org/officeDocument/2006/relationships/customXml" Target="../ink/ink591.xml"/><Relationship Id="rId133" Type="http://schemas.openxmlformats.org/officeDocument/2006/relationships/image" Target="../media/image594.png"/><Relationship Id="rId154" Type="http://schemas.openxmlformats.org/officeDocument/2006/relationships/customXml" Target="../ink/ink612.xml"/><Relationship Id="rId16" Type="http://schemas.openxmlformats.org/officeDocument/2006/relationships/customXml" Target="../ink/ink543.xml"/><Relationship Id="rId37" Type="http://schemas.openxmlformats.org/officeDocument/2006/relationships/image" Target="../media/image546.png"/><Relationship Id="rId58" Type="http://schemas.openxmlformats.org/officeDocument/2006/relationships/customXml" Target="../ink/ink564.xml"/><Relationship Id="rId79" Type="http://schemas.openxmlformats.org/officeDocument/2006/relationships/image" Target="../media/image567.png"/><Relationship Id="rId102" Type="http://schemas.openxmlformats.org/officeDocument/2006/relationships/customXml" Target="../ink/ink586.xml"/><Relationship Id="rId123" Type="http://schemas.openxmlformats.org/officeDocument/2006/relationships/image" Target="../media/image589.png"/><Relationship Id="rId144" Type="http://schemas.openxmlformats.org/officeDocument/2006/relationships/customXml" Target="../ink/ink607.xml"/><Relationship Id="rId90" Type="http://schemas.openxmlformats.org/officeDocument/2006/relationships/customXml" Target="../ink/ink580.xml"/><Relationship Id="rId27" Type="http://schemas.openxmlformats.org/officeDocument/2006/relationships/image" Target="../media/image541.png"/><Relationship Id="rId48" Type="http://schemas.openxmlformats.org/officeDocument/2006/relationships/customXml" Target="../ink/ink559.xml"/><Relationship Id="rId69" Type="http://schemas.openxmlformats.org/officeDocument/2006/relationships/image" Target="../media/image562.png"/><Relationship Id="rId113" Type="http://schemas.openxmlformats.org/officeDocument/2006/relationships/image" Target="../media/image584.png"/><Relationship Id="rId134" Type="http://schemas.openxmlformats.org/officeDocument/2006/relationships/customXml" Target="../ink/ink60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4.png"/><Relationship Id="rId21" Type="http://schemas.openxmlformats.org/officeDocument/2006/relationships/image" Target="../media/image617.png"/><Relationship Id="rId42" Type="http://schemas.openxmlformats.org/officeDocument/2006/relationships/customXml" Target="../ink/ink635.xml"/><Relationship Id="rId63" Type="http://schemas.openxmlformats.org/officeDocument/2006/relationships/image" Target="../media/image638.png"/><Relationship Id="rId84" Type="http://schemas.openxmlformats.org/officeDocument/2006/relationships/customXml" Target="../ink/ink656.xml"/><Relationship Id="rId138" Type="http://schemas.openxmlformats.org/officeDocument/2006/relationships/customXml" Target="../ink/ink683.xml"/><Relationship Id="rId159" Type="http://schemas.openxmlformats.org/officeDocument/2006/relationships/image" Target="../media/image685.png"/><Relationship Id="rId170" Type="http://schemas.openxmlformats.org/officeDocument/2006/relationships/customXml" Target="../ink/ink699.xml"/><Relationship Id="rId191" Type="http://schemas.openxmlformats.org/officeDocument/2006/relationships/image" Target="../media/image701.png"/><Relationship Id="rId205" Type="http://schemas.openxmlformats.org/officeDocument/2006/relationships/image" Target="../media/image708.png"/><Relationship Id="rId107" Type="http://schemas.openxmlformats.org/officeDocument/2006/relationships/image" Target="../media/image659.png"/><Relationship Id="rId11" Type="http://schemas.openxmlformats.org/officeDocument/2006/relationships/image" Target="../media/image612.png"/><Relationship Id="rId32" Type="http://schemas.openxmlformats.org/officeDocument/2006/relationships/customXml" Target="../ink/ink630.xml"/><Relationship Id="rId53" Type="http://schemas.openxmlformats.org/officeDocument/2006/relationships/image" Target="../media/image633.png"/><Relationship Id="rId74" Type="http://schemas.openxmlformats.org/officeDocument/2006/relationships/customXml" Target="../ink/ink651.xml"/><Relationship Id="rId128" Type="http://schemas.openxmlformats.org/officeDocument/2006/relationships/customXml" Target="../ink/ink678.xml"/><Relationship Id="rId149" Type="http://schemas.openxmlformats.org/officeDocument/2006/relationships/image" Target="../media/image680.png"/><Relationship Id="rId5" Type="http://schemas.openxmlformats.org/officeDocument/2006/relationships/image" Target="../media/image609.png"/><Relationship Id="rId95" Type="http://schemas.openxmlformats.org/officeDocument/2006/relationships/image" Target="../media/image654.png"/><Relationship Id="rId160" Type="http://schemas.openxmlformats.org/officeDocument/2006/relationships/customXml" Target="../ink/ink694.xml"/><Relationship Id="rId181" Type="http://schemas.openxmlformats.org/officeDocument/2006/relationships/image" Target="../media/image696.png"/><Relationship Id="rId22" Type="http://schemas.openxmlformats.org/officeDocument/2006/relationships/customXml" Target="../ink/ink625.xml"/><Relationship Id="rId43" Type="http://schemas.openxmlformats.org/officeDocument/2006/relationships/image" Target="../media/image628.png"/><Relationship Id="rId64" Type="http://schemas.openxmlformats.org/officeDocument/2006/relationships/customXml" Target="../ink/ink646.xml"/><Relationship Id="rId118" Type="http://schemas.openxmlformats.org/officeDocument/2006/relationships/customXml" Target="../ink/ink673.xml"/><Relationship Id="rId139" Type="http://schemas.openxmlformats.org/officeDocument/2006/relationships/image" Target="../media/image675.png"/><Relationship Id="rId85" Type="http://schemas.openxmlformats.org/officeDocument/2006/relationships/image" Target="../media/image649.png"/><Relationship Id="rId150" Type="http://schemas.openxmlformats.org/officeDocument/2006/relationships/customXml" Target="../ink/ink689.xml"/><Relationship Id="rId171" Type="http://schemas.openxmlformats.org/officeDocument/2006/relationships/image" Target="../media/image691.png"/><Relationship Id="rId192" Type="http://schemas.openxmlformats.org/officeDocument/2006/relationships/customXml" Target="../ink/ink710.xml"/><Relationship Id="rId206" Type="http://schemas.openxmlformats.org/officeDocument/2006/relationships/customXml" Target="../ink/ink717.xml"/><Relationship Id="rId12" Type="http://schemas.openxmlformats.org/officeDocument/2006/relationships/customXml" Target="../ink/ink620.xml"/><Relationship Id="rId33" Type="http://schemas.openxmlformats.org/officeDocument/2006/relationships/image" Target="../media/image623.png"/><Relationship Id="rId108" Type="http://schemas.openxmlformats.org/officeDocument/2006/relationships/customXml" Target="../ink/ink668.xml"/><Relationship Id="rId129" Type="http://schemas.openxmlformats.org/officeDocument/2006/relationships/image" Target="../media/image670.png"/><Relationship Id="rId54" Type="http://schemas.openxmlformats.org/officeDocument/2006/relationships/customXml" Target="../ink/ink641.xml"/><Relationship Id="rId75" Type="http://schemas.openxmlformats.org/officeDocument/2006/relationships/image" Target="../media/image644.png"/><Relationship Id="rId96" Type="http://schemas.openxmlformats.org/officeDocument/2006/relationships/customXml" Target="../ink/ink662.xml"/><Relationship Id="rId140" Type="http://schemas.openxmlformats.org/officeDocument/2006/relationships/customXml" Target="../ink/ink684.xml"/><Relationship Id="rId161" Type="http://schemas.openxmlformats.org/officeDocument/2006/relationships/image" Target="../media/image686.png"/><Relationship Id="rId182" Type="http://schemas.openxmlformats.org/officeDocument/2006/relationships/customXml" Target="../ink/ink705.xml"/><Relationship Id="rId6" Type="http://schemas.openxmlformats.org/officeDocument/2006/relationships/customXml" Target="../ink/ink617.xml"/><Relationship Id="rId23" Type="http://schemas.openxmlformats.org/officeDocument/2006/relationships/image" Target="../media/image618.png"/><Relationship Id="rId119" Type="http://schemas.openxmlformats.org/officeDocument/2006/relationships/image" Target="../media/image665.png"/><Relationship Id="rId44" Type="http://schemas.openxmlformats.org/officeDocument/2006/relationships/customXml" Target="../ink/ink636.xml"/><Relationship Id="rId65" Type="http://schemas.openxmlformats.org/officeDocument/2006/relationships/image" Target="../media/image639.png"/><Relationship Id="rId86" Type="http://schemas.openxmlformats.org/officeDocument/2006/relationships/customXml" Target="../ink/ink657.xml"/><Relationship Id="rId130" Type="http://schemas.openxmlformats.org/officeDocument/2006/relationships/customXml" Target="../ink/ink679.xml"/><Relationship Id="rId151" Type="http://schemas.openxmlformats.org/officeDocument/2006/relationships/image" Target="../media/image681.png"/><Relationship Id="rId172" Type="http://schemas.openxmlformats.org/officeDocument/2006/relationships/customXml" Target="../ink/ink700.xml"/><Relationship Id="rId193" Type="http://schemas.openxmlformats.org/officeDocument/2006/relationships/image" Target="../media/image702.png"/><Relationship Id="rId207" Type="http://schemas.openxmlformats.org/officeDocument/2006/relationships/image" Target="../media/image709.png"/><Relationship Id="rId13" Type="http://schemas.openxmlformats.org/officeDocument/2006/relationships/image" Target="../media/image613.png"/><Relationship Id="rId109" Type="http://schemas.openxmlformats.org/officeDocument/2006/relationships/image" Target="../media/image660.png"/><Relationship Id="rId34" Type="http://schemas.openxmlformats.org/officeDocument/2006/relationships/customXml" Target="../ink/ink631.xml"/><Relationship Id="rId55" Type="http://schemas.openxmlformats.org/officeDocument/2006/relationships/image" Target="../media/image634.png"/><Relationship Id="rId76" Type="http://schemas.openxmlformats.org/officeDocument/2006/relationships/customXml" Target="../ink/ink652.xml"/><Relationship Id="rId97" Type="http://schemas.openxmlformats.org/officeDocument/2006/relationships/image" Target="../media/image283.png"/><Relationship Id="rId120" Type="http://schemas.openxmlformats.org/officeDocument/2006/relationships/customXml" Target="../ink/ink674.xml"/><Relationship Id="rId141" Type="http://schemas.openxmlformats.org/officeDocument/2006/relationships/image" Target="../media/image676.png"/><Relationship Id="rId7" Type="http://schemas.openxmlformats.org/officeDocument/2006/relationships/image" Target="../media/image610.png"/><Relationship Id="rId162" Type="http://schemas.openxmlformats.org/officeDocument/2006/relationships/customXml" Target="../ink/ink695.xml"/><Relationship Id="rId183" Type="http://schemas.openxmlformats.org/officeDocument/2006/relationships/image" Target="../media/image697.png"/><Relationship Id="rId24" Type="http://schemas.openxmlformats.org/officeDocument/2006/relationships/customXml" Target="../ink/ink626.xml"/><Relationship Id="rId45" Type="http://schemas.openxmlformats.org/officeDocument/2006/relationships/image" Target="../media/image629.png"/><Relationship Id="rId66" Type="http://schemas.openxmlformats.org/officeDocument/2006/relationships/customXml" Target="../ink/ink647.xml"/><Relationship Id="rId87" Type="http://schemas.openxmlformats.org/officeDocument/2006/relationships/image" Target="../media/image650.png"/><Relationship Id="rId110" Type="http://schemas.openxmlformats.org/officeDocument/2006/relationships/customXml" Target="../ink/ink669.xml"/><Relationship Id="rId131" Type="http://schemas.openxmlformats.org/officeDocument/2006/relationships/image" Target="../media/image671.png"/><Relationship Id="rId61" Type="http://schemas.openxmlformats.org/officeDocument/2006/relationships/image" Target="../media/image637.png"/><Relationship Id="rId82" Type="http://schemas.openxmlformats.org/officeDocument/2006/relationships/customXml" Target="../ink/ink655.xml"/><Relationship Id="rId152" Type="http://schemas.openxmlformats.org/officeDocument/2006/relationships/customXml" Target="../ink/ink690.xml"/><Relationship Id="rId173" Type="http://schemas.openxmlformats.org/officeDocument/2006/relationships/image" Target="../media/image692.png"/><Relationship Id="rId194" Type="http://schemas.openxmlformats.org/officeDocument/2006/relationships/customXml" Target="../ink/ink711.xml"/><Relationship Id="rId199" Type="http://schemas.openxmlformats.org/officeDocument/2006/relationships/image" Target="../media/image705.png"/><Relationship Id="rId203" Type="http://schemas.openxmlformats.org/officeDocument/2006/relationships/image" Target="../media/image707.png"/><Relationship Id="rId208" Type="http://schemas.openxmlformats.org/officeDocument/2006/relationships/customXml" Target="../ink/ink718.xml"/><Relationship Id="rId19" Type="http://schemas.openxmlformats.org/officeDocument/2006/relationships/image" Target="../media/image616.png"/><Relationship Id="rId14" Type="http://schemas.openxmlformats.org/officeDocument/2006/relationships/customXml" Target="../ink/ink621.xml"/><Relationship Id="rId30" Type="http://schemas.openxmlformats.org/officeDocument/2006/relationships/customXml" Target="../ink/ink629.xml"/><Relationship Id="rId35" Type="http://schemas.openxmlformats.org/officeDocument/2006/relationships/image" Target="../media/image624.png"/><Relationship Id="rId56" Type="http://schemas.openxmlformats.org/officeDocument/2006/relationships/customXml" Target="../ink/ink642.xml"/><Relationship Id="rId77" Type="http://schemas.openxmlformats.org/officeDocument/2006/relationships/image" Target="../media/image645.png"/><Relationship Id="rId100" Type="http://schemas.openxmlformats.org/officeDocument/2006/relationships/customXml" Target="../ink/ink664.xml"/><Relationship Id="rId105" Type="http://schemas.openxmlformats.org/officeDocument/2006/relationships/image" Target="../media/image658.png"/><Relationship Id="rId126" Type="http://schemas.openxmlformats.org/officeDocument/2006/relationships/customXml" Target="../ink/ink677.xml"/><Relationship Id="rId147" Type="http://schemas.openxmlformats.org/officeDocument/2006/relationships/image" Target="../media/image679.png"/><Relationship Id="rId168" Type="http://schemas.openxmlformats.org/officeDocument/2006/relationships/customXml" Target="../ink/ink698.xml"/><Relationship Id="rId8" Type="http://schemas.openxmlformats.org/officeDocument/2006/relationships/customXml" Target="../ink/ink618.xml"/><Relationship Id="rId51" Type="http://schemas.openxmlformats.org/officeDocument/2006/relationships/image" Target="../media/image632.png"/><Relationship Id="rId72" Type="http://schemas.openxmlformats.org/officeDocument/2006/relationships/customXml" Target="../ink/ink650.xml"/><Relationship Id="rId93" Type="http://schemas.openxmlformats.org/officeDocument/2006/relationships/image" Target="../media/image653.png"/><Relationship Id="rId98" Type="http://schemas.openxmlformats.org/officeDocument/2006/relationships/customXml" Target="../ink/ink663.xml"/><Relationship Id="rId121" Type="http://schemas.openxmlformats.org/officeDocument/2006/relationships/image" Target="../media/image666.png"/><Relationship Id="rId142" Type="http://schemas.openxmlformats.org/officeDocument/2006/relationships/customXml" Target="../ink/ink685.xml"/><Relationship Id="rId163" Type="http://schemas.openxmlformats.org/officeDocument/2006/relationships/image" Target="../media/image687.png"/><Relationship Id="rId184" Type="http://schemas.openxmlformats.org/officeDocument/2006/relationships/customXml" Target="../ink/ink706.xml"/><Relationship Id="rId189" Type="http://schemas.openxmlformats.org/officeDocument/2006/relationships/image" Target="../media/image700.png"/><Relationship Id="rId3" Type="http://schemas.openxmlformats.org/officeDocument/2006/relationships/image" Target="../media/image608.png"/><Relationship Id="rId25" Type="http://schemas.openxmlformats.org/officeDocument/2006/relationships/image" Target="../media/image619.png"/><Relationship Id="rId46" Type="http://schemas.openxmlformats.org/officeDocument/2006/relationships/customXml" Target="../ink/ink637.xml"/><Relationship Id="rId67" Type="http://schemas.openxmlformats.org/officeDocument/2006/relationships/image" Target="../media/image640.png"/><Relationship Id="rId116" Type="http://schemas.openxmlformats.org/officeDocument/2006/relationships/customXml" Target="../ink/ink672.xml"/><Relationship Id="rId137" Type="http://schemas.openxmlformats.org/officeDocument/2006/relationships/image" Target="../media/image674.png"/><Relationship Id="rId158" Type="http://schemas.openxmlformats.org/officeDocument/2006/relationships/customXml" Target="../ink/ink693.xml"/><Relationship Id="rId20" Type="http://schemas.openxmlformats.org/officeDocument/2006/relationships/customXml" Target="../ink/ink624.xml"/><Relationship Id="rId41" Type="http://schemas.openxmlformats.org/officeDocument/2006/relationships/image" Target="../media/image627.png"/><Relationship Id="rId62" Type="http://schemas.openxmlformats.org/officeDocument/2006/relationships/customXml" Target="../ink/ink645.xml"/><Relationship Id="rId83" Type="http://schemas.openxmlformats.org/officeDocument/2006/relationships/image" Target="../media/image648.png"/><Relationship Id="rId88" Type="http://schemas.openxmlformats.org/officeDocument/2006/relationships/customXml" Target="../ink/ink658.xml"/><Relationship Id="rId111" Type="http://schemas.openxmlformats.org/officeDocument/2006/relationships/image" Target="../media/image661.png"/><Relationship Id="rId132" Type="http://schemas.openxmlformats.org/officeDocument/2006/relationships/customXml" Target="../ink/ink680.xml"/><Relationship Id="rId153" Type="http://schemas.openxmlformats.org/officeDocument/2006/relationships/image" Target="../media/image682.png"/><Relationship Id="rId174" Type="http://schemas.openxmlformats.org/officeDocument/2006/relationships/customXml" Target="../ink/ink701.xml"/><Relationship Id="rId179" Type="http://schemas.openxmlformats.org/officeDocument/2006/relationships/image" Target="../media/image695.png"/><Relationship Id="rId195" Type="http://schemas.openxmlformats.org/officeDocument/2006/relationships/image" Target="../media/image703.png"/><Relationship Id="rId209" Type="http://schemas.openxmlformats.org/officeDocument/2006/relationships/image" Target="../media/image710.png"/><Relationship Id="rId190" Type="http://schemas.openxmlformats.org/officeDocument/2006/relationships/customXml" Target="../ink/ink709.xml"/><Relationship Id="rId204" Type="http://schemas.openxmlformats.org/officeDocument/2006/relationships/customXml" Target="../ink/ink716.xml"/><Relationship Id="rId15" Type="http://schemas.openxmlformats.org/officeDocument/2006/relationships/image" Target="../media/image614.png"/><Relationship Id="rId36" Type="http://schemas.openxmlformats.org/officeDocument/2006/relationships/customXml" Target="../ink/ink632.xml"/><Relationship Id="rId57" Type="http://schemas.openxmlformats.org/officeDocument/2006/relationships/image" Target="../media/image635.png"/><Relationship Id="rId106" Type="http://schemas.openxmlformats.org/officeDocument/2006/relationships/customXml" Target="../ink/ink667.xml"/><Relationship Id="rId127" Type="http://schemas.openxmlformats.org/officeDocument/2006/relationships/image" Target="../media/image669.png"/><Relationship Id="rId10" Type="http://schemas.openxmlformats.org/officeDocument/2006/relationships/customXml" Target="../ink/ink619.xml"/><Relationship Id="rId31" Type="http://schemas.openxmlformats.org/officeDocument/2006/relationships/image" Target="../media/image622.png"/><Relationship Id="rId52" Type="http://schemas.openxmlformats.org/officeDocument/2006/relationships/customXml" Target="../ink/ink640.xml"/><Relationship Id="rId73" Type="http://schemas.openxmlformats.org/officeDocument/2006/relationships/image" Target="../media/image643.png"/><Relationship Id="rId78" Type="http://schemas.openxmlformats.org/officeDocument/2006/relationships/customXml" Target="../ink/ink653.xml"/><Relationship Id="rId94" Type="http://schemas.openxmlformats.org/officeDocument/2006/relationships/customXml" Target="../ink/ink661.xml"/><Relationship Id="rId99" Type="http://schemas.openxmlformats.org/officeDocument/2006/relationships/image" Target="../media/image655.png"/><Relationship Id="rId101" Type="http://schemas.openxmlformats.org/officeDocument/2006/relationships/image" Target="../media/image656.png"/><Relationship Id="rId122" Type="http://schemas.openxmlformats.org/officeDocument/2006/relationships/customXml" Target="../ink/ink675.xml"/><Relationship Id="rId143" Type="http://schemas.openxmlformats.org/officeDocument/2006/relationships/image" Target="../media/image677.png"/><Relationship Id="rId148" Type="http://schemas.openxmlformats.org/officeDocument/2006/relationships/customXml" Target="../ink/ink688.xml"/><Relationship Id="rId164" Type="http://schemas.openxmlformats.org/officeDocument/2006/relationships/customXml" Target="../ink/ink696.xml"/><Relationship Id="rId169" Type="http://schemas.openxmlformats.org/officeDocument/2006/relationships/image" Target="../media/image690.png"/><Relationship Id="rId185" Type="http://schemas.openxmlformats.org/officeDocument/2006/relationships/image" Target="../media/image698.png"/><Relationship Id="rId4" Type="http://schemas.openxmlformats.org/officeDocument/2006/relationships/customXml" Target="../ink/ink616.xml"/><Relationship Id="rId9" Type="http://schemas.openxmlformats.org/officeDocument/2006/relationships/image" Target="../media/image611.png"/><Relationship Id="rId180" Type="http://schemas.openxmlformats.org/officeDocument/2006/relationships/customXml" Target="../ink/ink704.xml"/><Relationship Id="rId210" Type="http://schemas.openxmlformats.org/officeDocument/2006/relationships/customXml" Target="../ink/ink719.xml"/><Relationship Id="rId26" Type="http://schemas.openxmlformats.org/officeDocument/2006/relationships/customXml" Target="../ink/ink627.xml"/><Relationship Id="rId47" Type="http://schemas.openxmlformats.org/officeDocument/2006/relationships/image" Target="../media/image630.png"/><Relationship Id="rId68" Type="http://schemas.openxmlformats.org/officeDocument/2006/relationships/customXml" Target="../ink/ink648.xml"/><Relationship Id="rId89" Type="http://schemas.openxmlformats.org/officeDocument/2006/relationships/image" Target="../media/image651.png"/><Relationship Id="rId112" Type="http://schemas.openxmlformats.org/officeDocument/2006/relationships/customXml" Target="../ink/ink670.xml"/><Relationship Id="rId133" Type="http://schemas.openxmlformats.org/officeDocument/2006/relationships/image" Target="../media/image672.png"/><Relationship Id="rId154" Type="http://schemas.openxmlformats.org/officeDocument/2006/relationships/customXml" Target="../ink/ink691.xml"/><Relationship Id="rId175" Type="http://schemas.openxmlformats.org/officeDocument/2006/relationships/image" Target="../media/image693.png"/><Relationship Id="rId196" Type="http://schemas.openxmlformats.org/officeDocument/2006/relationships/customXml" Target="../ink/ink712.xml"/><Relationship Id="rId200" Type="http://schemas.openxmlformats.org/officeDocument/2006/relationships/customXml" Target="../ink/ink714.xml"/><Relationship Id="rId16" Type="http://schemas.openxmlformats.org/officeDocument/2006/relationships/customXml" Target="../ink/ink622.xml"/><Relationship Id="rId37" Type="http://schemas.openxmlformats.org/officeDocument/2006/relationships/image" Target="../media/image625.png"/><Relationship Id="rId58" Type="http://schemas.openxmlformats.org/officeDocument/2006/relationships/customXml" Target="../ink/ink643.xml"/><Relationship Id="rId79" Type="http://schemas.openxmlformats.org/officeDocument/2006/relationships/image" Target="../media/image646.png"/><Relationship Id="rId102" Type="http://schemas.openxmlformats.org/officeDocument/2006/relationships/customXml" Target="../ink/ink665.xml"/><Relationship Id="rId123" Type="http://schemas.openxmlformats.org/officeDocument/2006/relationships/image" Target="../media/image667.png"/><Relationship Id="rId144" Type="http://schemas.openxmlformats.org/officeDocument/2006/relationships/customXml" Target="../ink/ink686.xml"/><Relationship Id="rId90" Type="http://schemas.openxmlformats.org/officeDocument/2006/relationships/customXml" Target="../ink/ink659.xml"/><Relationship Id="rId165" Type="http://schemas.openxmlformats.org/officeDocument/2006/relationships/image" Target="../media/image688.png"/><Relationship Id="rId186" Type="http://schemas.openxmlformats.org/officeDocument/2006/relationships/customXml" Target="../ink/ink707.xml"/><Relationship Id="rId211" Type="http://schemas.openxmlformats.org/officeDocument/2006/relationships/image" Target="../media/image711.png"/><Relationship Id="rId27" Type="http://schemas.openxmlformats.org/officeDocument/2006/relationships/image" Target="../media/image620.png"/><Relationship Id="rId48" Type="http://schemas.openxmlformats.org/officeDocument/2006/relationships/customXml" Target="../ink/ink638.xml"/><Relationship Id="rId69" Type="http://schemas.openxmlformats.org/officeDocument/2006/relationships/image" Target="../media/image641.png"/><Relationship Id="rId113" Type="http://schemas.openxmlformats.org/officeDocument/2006/relationships/image" Target="../media/image662.png"/><Relationship Id="rId134" Type="http://schemas.openxmlformats.org/officeDocument/2006/relationships/customXml" Target="../ink/ink681.xml"/><Relationship Id="rId80" Type="http://schemas.openxmlformats.org/officeDocument/2006/relationships/customXml" Target="../ink/ink654.xml"/><Relationship Id="rId155" Type="http://schemas.openxmlformats.org/officeDocument/2006/relationships/image" Target="../media/image683.png"/><Relationship Id="rId176" Type="http://schemas.openxmlformats.org/officeDocument/2006/relationships/customXml" Target="../ink/ink702.xml"/><Relationship Id="rId197" Type="http://schemas.openxmlformats.org/officeDocument/2006/relationships/image" Target="../media/image704.png"/><Relationship Id="rId201" Type="http://schemas.openxmlformats.org/officeDocument/2006/relationships/image" Target="../media/image706.png"/><Relationship Id="rId17" Type="http://schemas.openxmlformats.org/officeDocument/2006/relationships/image" Target="../media/image615.png"/><Relationship Id="rId38" Type="http://schemas.openxmlformats.org/officeDocument/2006/relationships/customXml" Target="../ink/ink633.xml"/><Relationship Id="rId59" Type="http://schemas.openxmlformats.org/officeDocument/2006/relationships/image" Target="../media/image636.png"/><Relationship Id="rId103" Type="http://schemas.openxmlformats.org/officeDocument/2006/relationships/image" Target="../media/image657.png"/><Relationship Id="rId124" Type="http://schemas.openxmlformats.org/officeDocument/2006/relationships/customXml" Target="../ink/ink676.xml"/><Relationship Id="rId70" Type="http://schemas.openxmlformats.org/officeDocument/2006/relationships/customXml" Target="../ink/ink649.xml"/><Relationship Id="rId91" Type="http://schemas.openxmlformats.org/officeDocument/2006/relationships/image" Target="../media/image652.png"/><Relationship Id="rId145" Type="http://schemas.openxmlformats.org/officeDocument/2006/relationships/image" Target="../media/image678.png"/><Relationship Id="rId166" Type="http://schemas.openxmlformats.org/officeDocument/2006/relationships/customXml" Target="../ink/ink697.xml"/><Relationship Id="rId187" Type="http://schemas.openxmlformats.org/officeDocument/2006/relationships/image" Target="../media/image69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628.xml"/><Relationship Id="rId49" Type="http://schemas.openxmlformats.org/officeDocument/2006/relationships/image" Target="../media/image631.png"/><Relationship Id="rId114" Type="http://schemas.openxmlformats.org/officeDocument/2006/relationships/customXml" Target="../ink/ink671.xml"/><Relationship Id="rId60" Type="http://schemas.openxmlformats.org/officeDocument/2006/relationships/customXml" Target="../ink/ink644.xml"/><Relationship Id="rId81" Type="http://schemas.openxmlformats.org/officeDocument/2006/relationships/image" Target="../media/image647.png"/><Relationship Id="rId135" Type="http://schemas.openxmlformats.org/officeDocument/2006/relationships/image" Target="../media/image673.png"/><Relationship Id="rId156" Type="http://schemas.openxmlformats.org/officeDocument/2006/relationships/customXml" Target="../ink/ink692.xml"/><Relationship Id="rId177" Type="http://schemas.openxmlformats.org/officeDocument/2006/relationships/image" Target="../media/image694.png"/><Relationship Id="rId198" Type="http://schemas.openxmlformats.org/officeDocument/2006/relationships/customXml" Target="../ink/ink713.xml"/><Relationship Id="rId202" Type="http://schemas.openxmlformats.org/officeDocument/2006/relationships/customXml" Target="../ink/ink715.xml"/><Relationship Id="rId18" Type="http://schemas.openxmlformats.org/officeDocument/2006/relationships/customXml" Target="../ink/ink623.xml"/><Relationship Id="rId39" Type="http://schemas.openxmlformats.org/officeDocument/2006/relationships/image" Target="../media/image626.png"/><Relationship Id="rId50" Type="http://schemas.openxmlformats.org/officeDocument/2006/relationships/customXml" Target="../ink/ink639.xml"/><Relationship Id="rId104" Type="http://schemas.openxmlformats.org/officeDocument/2006/relationships/customXml" Target="../ink/ink666.xml"/><Relationship Id="rId125" Type="http://schemas.openxmlformats.org/officeDocument/2006/relationships/image" Target="../media/image668.png"/><Relationship Id="rId146" Type="http://schemas.openxmlformats.org/officeDocument/2006/relationships/customXml" Target="../ink/ink687.xml"/><Relationship Id="rId167" Type="http://schemas.openxmlformats.org/officeDocument/2006/relationships/image" Target="../media/image689.png"/><Relationship Id="rId188" Type="http://schemas.openxmlformats.org/officeDocument/2006/relationships/customXml" Target="../ink/ink708.xml"/><Relationship Id="rId71" Type="http://schemas.openxmlformats.org/officeDocument/2006/relationships/image" Target="../media/image642.png"/><Relationship Id="rId92" Type="http://schemas.openxmlformats.org/officeDocument/2006/relationships/customXml" Target="../ink/ink660.xml"/><Relationship Id="rId2" Type="http://schemas.openxmlformats.org/officeDocument/2006/relationships/customXml" Target="../ink/ink615.xml"/><Relationship Id="rId29" Type="http://schemas.openxmlformats.org/officeDocument/2006/relationships/image" Target="../media/image621.png"/><Relationship Id="rId40" Type="http://schemas.openxmlformats.org/officeDocument/2006/relationships/customXml" Target="../ink/ink634.xml"/><Relationship Id="rId115" Type="http://schemas.openxmlformats.org/officeDocument/2006/relationships/image" Target="../media/image663.png"/><Relationship Id="rId136" Type="http://schemas.openxmlformats.org/officeDocument/2006/relationships/customXml" Target="../ink/ink682.xml"/><Relationship Id="rId157" Type="http://schemas.openxmlformats.org/officeDocument/2006/relationships/image" Target="../media/image684.png"/><Relationship Id="rId178" Type="http://schemas.openxmlformats.org/officeDocument/2006/relationships/customXml" Target="../ink/ink703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0.png"/><Relationship Id="rId21" Type="http://schemas.openxmlformats.org/officeDocument/2006/relationships/image" Target="../media/image622.png"/><Relationship Id="rId42" Type="http://schemas.openxmlformats.org/officeDocument/2006/relationships/customXml" Target="../ink/ink740.xml"/><Relationship Id="rId63" Type="http://schemas.openxmlformats.org/officeDocument/2006/relationships/image" Target="../media/image650.png"/><Relationship Id="rId84" Type="http://schemas.openxmlformats.org/officeDocument/2006/relationships/customXml" Target="../ink/ink761.xml"/><Relationship Id="rId138" Type="http://schemas.openxmlformats.org/officeDocument/2006/relationships/customXml" Target="../ink/ink788.xml"/><Relationship Id="rId159" Type="http://schemas.openxmlformats.org/officeDocument/2006/relationships/image" Target="../media/image701.png"/><Relationship Id="rId170" Type="http://schemas.openxmlformats.org/officeDocument/2006/relationships/customXml" Target="../ink/ink804.xml"/><Relationship Id="rId191" Type="http://schemas.openxmlformats.org/officeDocument/2006/relationships/image" Target="../media/image721.png"/><Relationship Id="rId205" Type="http://schemas.openxmlformats.org/officeDocument/2006/relationships/image" Target="../media/image728.png"/><Relationship Id="rId107" Type="http://schemas.openxmlformats.org/officeDocument/2006/relationships/image" Target="../media/image675.png"/><Relationship Id="rId11" Type="http://schemas.openxmlformats.org/officeDocument/2006/relationships/image" Target="../media/image614.png"/><Relationship Id="rId32" Type="http://schemas.openxmlformats.org/officeDocument/2006/relationships/customXml" Target="../ink/ink735.xml"/><Relationship Id="rId53" Type="http://schemas.openxmlformats.org/officeDocument/2006/relationships/image" Target="../media/image638.png"/><Relationship Id="rId74" Type="http://schemas.openxmlformats.org/officeDocument/2006/relationships/customXml" Target="../ink/ink756.xml"/><Relationship Id="rId128" Type="http://schemas.openxmlformats.org/officeDocument/2006/relationships/customXml" Target="../ink/ink783.xml"/><Relationship Id="rId149" Type="http://schemas.openxmlformats.org/officeDocument/2006/relationships/image" Target="../media/image696.png"/><Relationship Id="rId5" Type="http://schemas.openxmlformats.org/officeDocument/2006/relationships/image" Target="../media/image609.png"/><Relationship Id="rId95" Type="http://schemas.openxmlformats.org/officeDocument/2006/relationships/image" Target="../media/image669.png"/><Relationship Id="rId160" Type="http://schemas.openxmlformats.org/officeDocument/2006/relationships/customXml" Target="../ink/ink799.xml"/><Relationship Id="rId181" Type="http://schemas.openxmlformats.org/officeDocument/2006/relationships/image" Target="../media/image716.png"/><Relationship Id="rId22" Type="http://schemas.openxmlformats.org/officeDocument/2006/relationships/customXml" Target="../ink/ink730.xml"/><Relationship Id="rId43" Type="http://schemas.openxmlformats.org/officeDocument/2006/relationships/image" Target="../media/image633.png"/><Relationship Id="rId64" Type="http://schemas.openxmlformats.org/officeDocument/2006/relationships/customXml" Target="../ink/ink751.xml"/><Relationship Id="rId118" Type="http://schemas.openxmlformats.org/officeDocument/2006/relationships/customXml" Target="../ink/ink778.xml"/><Relationship Id="rId139" Type="http://schemas.openxmlformats.org/officeDocument/2006/relationships/image" Target="../media/image691.png"/><Relationship Id="rId85" Type="http://schemas.openxmlformats.org/officeDocument/2006/relationships/image" Target="../media/image664.png"/><Relationship Id="rId150" Type="http://schemas.openxmlformats.org/officeDocument/2006/relationships/customXml" Target="../ink/ink794.xml"/><Relationship Id="rId171" Type="http://schemas.openxmlformats.org/officeDocument/2006/relationships/image" Target="../media/image708.png"/><Relationship Id="rId192" Type="http://schemas.openxmlformats.org/officeDocument/2006/relationships/customXml" Target="../ink/ink815.xml"/><Relationship Id="rId206" Type="http://schemas.openxmlformats.org/officeDocument/2006/relationships/customXml" Target="../ink/ink822.xml"/><Relationship Id="rId12" Type="http://schemas.openxmlformats.org/officeDocument/2006/relationships/customXml" Target="../ink/ink725.xml"/><Relationship Id="rId33" Type="http://schemas.openxmlformats.org/officeDocument/2006/relationships/image" Target="../media/image628.png"/><Relationship Id="rId108" Type="http://schemas.openxmlformats.org/officeDocument/2006/relationships/customXml" Target="../ink/ink773.xml"/><Relationship Id="rId129" Type="http://schemas.openxmlformats.org/officeDocument/2006/relationships/image" Target="../media/image686.png"/><Relationship Id="rId54" Type="http://schemas.openxmlformats.org/officeDocument/2006/relationships/customXml" Target="../ink/ink746.xml"/><Relationship Id="rId75" Type="http://schemas.openxmlformats.org/officeDocument/2006/relationships/image" Target="../media/image659.png"/><Relationship Id="rId96" Type="http://schemas.openxmlformats.org/officeDocument/2006/relationships/customXml" Target="../ink/ink767.xml"/><Relationship Id="rId140" Type="http://schemas.openxmlformats.org/officeDocument/2006/relationships/customXml" Target="../ink/ink789.xml"/><Relationship Id="rId161" Type="http://schemas.openxmlformats.org/officeDocument/2006/relationships/image" Target="../media/image702.png"/><Relationship Id="rId182" Type="http://schemas.openxmlformats.org/officeDocument/2006/relationships/customXml" Target="../ink/ink810.xml"/><Relationship Id="rId6" Type="http://schemas.openxmlformats.org/officeDocument/2006/relationships/customXml" Target="../ink/ink722.xml"/><Relationship Id="rId23" Type="http://schemas.openxmlformats.org/officeDocument/2006/relationships/image" Target="../media/image623.png"/><Relationship Id="rId119" Type="http://schemas.openxmlformats.org/officeDocument/2006/relationships/image" Target="../media/image681.png"/><Relationship Id="rId44" Type="http://schemas.openxmlformats.org/officeDocument/2006/relationships/customXml" Target="../ink/ink741.xml"/><Relationship Id="rId65" Type="http://schemas.openxmlformats.org/officeDocument/2006/relationships/image" Target="../media/image651.png"/><Relationship Id="rId86" Type="http://schemas.openxmlformats.org/officeDocument/2006/relationships/customXml" Target="../ink/ink762.xml"/><Relationship Id="rId130" Type="http://schemas.openxmlformats.org/officeDocument/2006/relationships/customXml" Target="../ink/ink784.xml"/><Relationship Id="rId151" Type="http://schemas.openxmlformats.org/officeDocument/2006/relationships/image" Target="../media/image697.png"/><Relationship Id="rId172" Type="http://schemas.openxmlformats.org/officeDocument/2006/relationships/customXml" Target="../ink/ink805.xml"/><Relationship Id="rId193" Type="http://schemas.openxmlformats.org/officeDocument/2006/relationships/image" Target="../media/image722.png"/><Relationship Id="rId207" Type="http://schemas.openxmlformats.org/officeDocument/2006/relationships/image" Target="../media/image729.png"/><Relationship Id="rId13" Type="http://schemas.openxmlformats.org/officeDocument/2006/relationships/image" Target="../media/image615.png"/><Relationship Id="rId109" Type="http://schemas.openxmlformats.org/officeDocument/2006/relationships/image" Target="../media/image676.png"/><Relationship Id="rId34" Type="http://schemas.openxmlformats.org/officeDocument/2006/relationships/customXml" Target="../ink/ink736.xml"/><Relationship Id="rId55" Type="http://schemas.openxmlformats.org/officeDocument/2006/relationships/image" Target="../media/image646.png"/><Relationship Id="rId76" Type="http://schemas.openxmlformats.org/officeDocument/2006/relationships/customXml" Target="../ink/ink757.xml"/><Relationship Id="rId97" Type="http://schemas.openxmlformats.org/officeDocument/2006/relationships/image" Target="../media/image670.png"/><Relationship Id="rId120" Type="http://schemas.openxmlformats.org/officeDocument/2006/relationships/customXml" Target="../ink/ink779.xml"/><Relationship Id="rId141" Type="http://schemas.openxmlformats.org/officeDocument/2006/relationships/image" Target="../media/image692.png"/><Relationship Id="rId7" Type="http://schemas.openxmlformats.org/officeDocument/2006/relationships/image" Target="../media/image612.png"/><Relationship Id="rId162" Type="http://schemas.openxmlformats.org/officeDocument/2006/relationships/customXml" Target="../ink/ink800.xml"/><Relationship Id="rId183" Type="http://schemas.openxmlformats.org/officeDocument/2006/relationships/image" Target="../media/image717.png"/><Relationship Id="rId24" Type="http://schemas.openxmlformats.org/officeDocument/2006/relationships/customXml" Target="../ink/ink731.xml"/><Relationship Id="rId45" Type="http://schemas.openxmlformats.org/officeDocument/2006/relationships/image" Target="../media/image634.png"/><Relationship Id="rId66" Type="http://schemas.openxmlformats.org/officeDocument/2006/relationships/customXml" Target="../ink/ink752.xml"/><Relationship Id="rId87" Type="http://schemas.openxmlformats.org/officeDocument/2006/relationships/image" Target="../media/image665.png"/><Relationship Id="rId110" Type="http://schemas.openxmlformats.org/officeDocument/2006/relationships/customXml" Target="../ink/ink774.xml"/><Relationship Id="rId131" Type="http://schemas.openxmlformats.org/officeDocument/2006/relationships/image" Target="../media/image687.png"/><Relationship Id="rId61" Type="http://schemas.openxmlformats.org/officeDocument/2006/relationships/image" Target="../media/image649.png"/><Relationship Id="rId82" Type="http://schemas.openxmlformats.org/officeDocument/2006/relationships/customXml" Target="../ink/ink760.xml"/><Relationship Id="rId152" Type="http://schemas.openxmlformats.org/officeDocument/2006/relationships/customXml" Target="../ink/ink795.xml"/><Relationship Id="rId173" Type="http://schemas.openxmlformats.org/officeDocument/2006/relationships/image" Target="../media/image712.png"/><Relationship Id="rId194" Type="http://schemas.openxmlformats.org/officeDocument/2006/relationships/customXml" Target="../ink/ink816.xml"/><Relationship Id="rId199" Type="http://schemas.openxmlformats.org/officeDocument/2006/relationships/image" Target="../media/image725.png"/><Relationship Id="rId203" Type="http://schemas.openxmlformats.org/officeDocument/2006/relationships/image" Target="../media/image727.png"/><Relationship Id="rId208" Type="http://schemas.openxmlformats.org/officeDocument/2006/relationships/customXml" Target="../ink/ink823.xml"/><Relationship Id="rId19" Type="http://schemas.openxmlformats.org/officeDocument/2006/relationships/image" Target="../media/image618.png"/><Relationship Id="rId14" Type="http://schemas.openxmlformats.org/officeDocument/2006/relationships/customXml" Target="../ink/ink726.xml"/><Relationship Id="rId30" Type="http://schemas.openxmlformats.org/officeDocument/2006/relationships/customXml" Target="../ink/ink734.xml"/><Relationship Id="rId35" Type="http://schemas.openxmlformats.org/officeDocument/2006/relationships/image" Target="../media/image629.png"/><Relationship Id="rId56" Type="http://schemas.openxmlformats.org/officeDocument/2006/relationships/customXml" Target="../ink/ink747.xml"/><Relationship Id="rId77" Type="http://schemas.openxmlformats.org/officeDocument/2006/relationships/image" Target="../media/image660.png"/><Relationship Id="rId100" Type="http://schemas.openxmlformats.org/officeDocument/2006/relationships/customXml" Target="../ink/ink769.xml"/><Relationship Id="rId105" Type="http://schemas.openxmlformats.org/officeDocument/2006/relationships/image" Target="../media/image674.png"/><Relationship Id="rId126" Type="http://schemas.openxmlformats.org/officeDocument/2006/relationships/customXml" Target="../ink/ink782.xml"/><Relationship Id="rId147" Type="http://schemas.openxmlformats.org/officeDocument/2006/relationships/image" Target="../media/image695.png"/><Relationship Id="rId168" Type="http://schemas.openxmlformats.org/officeDocument/2006/relationships/customXml" Target="../ink/ink803.xml"/><Relationship Id="rId8" Type="http://schemas.openxmlformats.org/officeDocument/2006/relationships/customXml" Target="../ink/ink723.xml"/><Relationship Id="rId51" Type="http://schemas.openxmlformats.org/officeDocument/2006/relationships/image" Target="../media/image637.png"/><Relationship Id="rId72" Type="http://schemas.openxmlformats.org/officeDocument/2006/relationships/customXml" Target="../ink/ink755.xml"/><Relationship Id="rId93" Type="http://schemas.openxmlformats.org/officeDocument/2006/relationships/image" Target="../media/image668.png"/><Relationship Id="rId98" Type="http://schemas.openxmlformats.org/officeDocument/2006/relationships/customXml" Target="../ink/ink768.xml"/><Relationship Id="rId121" Type="http://schemas.openxmlformats.org/officeDocument/2006/relationships/image" Target="../media/image682.png"/><Relationship Id="rId142" Type="http://schemas.openxmlformats.org/officeDocument/2006/relationships/customXml" Target="../ink/ink790.xml"/><Relationship Id="rId163" Type="http://schemas.openxmlformats.org/officeDocument/2006/relationships/image" Target="../media/image703.png"/><Relationship Id="rId184" Type="http://schemas.openxmlformats.org/officeDocument/2006/relationships/customXml" Target="../ink/ink811.xml"/><Relationship Id="rId189" Type="http://schemas.openxmlformats.org/officeDocument/2006/relationships/image" Target="../media/image720.png"/><Relationship Id="rId3" Type="http://schemas.openxmlformats.org/officeDocument/2006/relationships/image" Target="../media/image608.png"/><Relationship Id="rId25" Type="http://schemas.openxmlformats.org/officeDocument/2006/relationships/image" Target="../media/image624.png"/><Relationship Id="rId46" Type="http://schemas.openxmlformats.org/officeDocument/2006/relationships/customXml" Target="../ink/ink742.xml"/><Relationship Id="rId67" Type="http://schemas.openxmlformats.org/officeDocument/2006/relationships/image" Target="../media/image652.png"/><Relationship Id="rId116" Type="http://schemas.openxmlformats.org/officeDocument/2006/relationships/customXml" Target="../ink/ink777.xml"/><Relationship Id="rId137" Type="http://schemas.openxmlformats.org/officeDocument/2006/relationships/image" Target="../media/image690.png"/><Relationship Id="rId158" Type="http://schemas.openxmlformats.org/officeDocument/2006/relationships/customXml" Target="../ink/ink798.xml"/><Relationship Id="rId20" Type="http://schemas.openxmlformats.org/officeDocument/2006/relationships/customXml" Target="../ink/ink729.xml"/><Relationship Id="rId41" Type="http://schemas.openxmlformats.org/officeDocument/2006/relationships/image" Target="../media/image632.png"/><Relationship Id="rId62" Type="http://schemas.openxmlformats.org/officeDocument/2006/relationships/customXml" Target="../ink/ink750.xml"/><Relationship Id="rId83" Type="http://schemas.openxmlformats.org/officeDocument/2006/relationships/image" Target="../media/image663.png"/><Relationship Id="rId88" Type="http://schemas.openxmlformats.org/officeDocument/2006/relationships/customXml" Target="../ink/ink763.xml"/><Relationship Id="rId111" Type="http://schemas.openxmlformats.org/officeDocument/2006/relationships/image" Target="../media/image677.png"/><Relationship Id="rId132" Type="http://schemas.openxmlformats.org/officeDocument/2006/relationships/customXml" Target="../ink/ink785.xml"/><Relationship Id="rId153" Type="http://schemas.openxmlformats.org/officeDocument/2006/relationships/image" Target="../media/image698.png"/><Relationship Id="rId174" Type="http://schemas.openxmlformats.org/officeDocument/2006/relationships/customXml" Target="../ink/ink806.xml"/><Relationship Id="rId179" Type="http://schemas.openxmlformats.org/officeDocument/2006/relationships/image" Target="../media/image715.png"/><Relationship Id="rId195" Type="http://schemas.openxmlformats.org/officeDocument/2006/relationships/image" Target="../media/image723.png"/><Relationship Id="rId209" Type="http://schemas.openxmlformats.org/officeDocument/2006/relationships/image" Target="../media/image730.png"/><Relationship Id="rId190" Type="http://schemas.openxmlformats.org/officeDocument/2006/relationships/customXml" Target="../ink/ink814.xml"/><Relationship Id="rId204" Type="http://schemas.openxmlformats.org/officeDocument/2006/relationships/customXml" Target="../ink/ink821.xml"/><Relationship Id="rId15" Type="http://schemas.openxmlformats.org/officeDocument/2006/relationships/image" Target="../media/image616.png"/><Relationship Id="rId36" Type="http://schemas.openxmlformats.org/officeDocument/2006/relationships/customXml" Target="../ink/ink737.xml"/><Relationship Id="rId57" Type="http://schemas.openxmlformats.org/officeDocument/2006/relationships/image" Target="../media/image647.png"/><Relationship Id="rId106" Type="http://schemas.openxmlformats.org/officeDocument/2006/relationships/customXml" Target="../ink/ink772.xml"/><Relationship Id="rId127" Type="http://schemas.openxmlformats.org/officeDocument/2006/relationships/image" Target="../media/image685.png"/><Relationship Id="rId10" Type="http://schemas.openxmlformats.org/officeDocument/2006/relationships/customXml" Target="../ink/ink724.xml"/><Relationship Id="rId31" Type="http://schemas.openxmlformats.org/officeDocument/2006/relationships/image" Target="../media/image627.png"/><Relationship Id="rId52" Type="http://schemas.openxmlformats.org/officeDocument/2006/relationships/customXml" Target="../ink/ink745.xml"/><Relationship Id="rId73" Type="http://schemas.openxmlformats.org/officeDocument/2006/relationships/image" Target="../media/image658.png"/><Relationship Id="rId78" Type="http://schemas.openxmlformats.org/officeDocument/2006/relationships/customXml" Target="../ink/ink758.xml"/><Relationship Id="rId94" Type="http://schemas.openxmlformats.org/officeDocument/2006/relationships/customXml" Target="../ink/ink766.xml"/><Relationship Id="rId99" Type="http://schemas.openxmlformats.org/officeDocument/2006/relationships/image" Target="../media/image671.png"/><Relationship Id="rId101" Type="http://schemas.openxmlformats.org/officeDocument/2006/relationships/image" Target="../media/image672.png"/><Relationship Id="rId122" Type="http://schemas.openxmlformats.org/officeDocument/2006/relationships/customXml" Target="../ink/ink780.xml"/><Relationship Id="rId143" Type="http://schemas.openxmlformats.org/officeDocument/2006/relationships/image" Target="../media/image693.png"/><Relationship Id="rId148" Type="http://schemas.openxmlformats.org/officeDocument/2006/relationships/customXml" Target="../ink/ink793.xml"/><Relationship Id="rId164" Type="http://schemas.openxmlformats.org/officeDocument/2006/relationships/customXml" Target="../ink/ink801.xml"/><Relationship Id="rId169" Type="http://schemas.openxmlformats.org/officeDocument/2006/relationships/image" Target="../media/image706.png"/><Relationship Id="rId185" Type="http://schemas.openxmlformats.org/officeDocument/2006/relationships/image" Target="../media/image718.png"/><Relationship Id="rId4" Type="http://schemas.openxmlformats.org/officeDocument/2006/relationships/customXml" Target="../ink/ink721.xml"/><Relationship Id="rId9" Type="http://schemas.openxmlformats.org/officeDocument/2006/relationships/image" Target="../media/image613.png"/><Relationship Id="rId180" Type="http://schemas.openxmlformats.org/officeDocument/2006/relationships/customXml" Target="../ink/ink809.xml"/><Relationship Id="rId26" Type="http://schemas.openxmlformats.org/officeDocument/2006/relationships/customXml" Target="../ink/ink732.xml"/><Relationship Id="rId47" Type="http://schemas.openxmlformats.org/officeDocument/2006/relationships/image" Target="../media/image635.png"/><Relationship Id="rId68" Type="http://schemas.openxmlformats.org/officeDocument/2006/relationships/customXml" Target="../ink/ink753.xml"/><Relationship Id="rId89" Type="http://schemas.openxmlformats.org/officeDocument/2006/relationships/image" Target="../media/image666.png"/><Relationship Id="rId112" Type="http://schemas.openxmlformats.org/officeDocument/2006/relationships/customXml" Target="../ink/ink775.xml"/><Relationship Id="rId133" Type="http://schemas.openxmlformats.org/officeDocument/2006/relationships/image" Target="../media/image688.png"/><Relationship Id="rId154" Type="http://schemas.openxmlformats.org/officeDocument/2006/relationships/customXml" Target="../ink/ink796.xml"/><Relationship Id="rId175" Type="http://schemas.openxmlformats.org/officeDocument/2006/relationships/image" Target="../media/image713.png"/><Relationship Id="rId196" Type="http://schemas.openxmlformats.org/officeDocument/2006/relationships/customXml" Target="../ink/ink817.xml"/><Relationship Id="rId200" Type="http://schemas.openxmlformats.org/officeDocument/2006/relationships/customXml" Target="../ink/ink819.xml"/><Relationship Id="rId16" Type="http://schemas.openxmlformats.org/officeDocument/2006/relationships/customXml" Target="../ink/ink727.xml"/><Relationship Id="rId37" Type="http://schemas.openxmlformats.org/officeDocument/2006/relationships/image" Target="../media/image630.png"/><Relationship Id="rId58" Type="http://schemas.openxmlformats.org/officeDocument/2006/relationships/customXml" Target="../ink/ink748.xml"/><Relationship Id="rId79" Type="http://schemas.openxmlformats.org/officeDocument/2006/relationships/image" Target="../media/image661.png"/><Relationship Id="rId102" Type="http://schemas.openxmlformats.org/officeDocument/2006/relationships/customXml" Target="../ink/ink770.xml"/><Relationship Id="rId123" Type="http://schemas.openxmlformats.org/officeDocument/2006/relationships/image" Target="../media/image683.png"/><Relationship Id="rId144" Type="http://schemas.openxmlformats.org/officeDocument/2006/relationships/customXml" Target="../ink/ink791.xml"/><Relationship Id="rId90" Type="http://schemas.openxmlformats.org/officeDocument/2006/relationships/customXml" Target="../ink/ink764.xml"/><Relationship Id="rId165" Type="http://schemas.openxmlformats.org/officeDocument/2006/relationships/image" Target="../media/image704.png"/><Relationship Id="rId186" Type="http://schemas.openxmlformats.org/officeDocument/2006/relationships/customXml" Target="../ink/ink812.xml"/><Relationship Id="rId27" Type="http://schemas.openxmlformats.org/officeDocument/2006/relationships/image" Target="../media/image625.png"/><Relationship Id="rId48" Type="http://schemas.openxmlformats.org/officeDocument/2006/relationships/customXml" Target="../ink/ink743.xml"/><Relationship Id="rId69" Type="http://schemas.openxmlformats.org/officeDocument/2006/relationships/image" Target="../media/image283.png"/><Relationship Id="rId113" Type="http://schemas.openxmlformats.org/officeDocument/2006/relationships/image" Target="../media/image678.png"/><Relationship Id="rId134" Type="http://schemas.openxmlformats.org/officeDocument/2006/relationships/customXml" Target="../ink/ink786.xml"/><Relationship Id="rId80" Type="http://schemas.openxmlformats.org/officeDocument/2006/relationships/customXml" Target="../ink/ink759.xml"/><Relationship Id="rId155" Type="http://schemas.openxmlformats.org/officeDocument/2006/relationships/image" Target="../media/image699.png"/><Relationship Id="rId176" Type="http://schemas.openxmlformats.org/officeDocument/2006/relationships/customXml" Target="../ink/ink807.xml"/><Relationship Id="rId197" Type="http://schemas.openxmlformats.org/officeDocument/2006/relationships/image" Target="../media/image724.png"/><Relationship Id="rId201" Type="http://schemas.openxmlformats.org/officeDocument/2006/relationships/image" Target="../media/image726.png"/><Relationship Id="rId17" Type="http://schemas.openxmlformats.org/officeDocument/2006/relationships/image" Target="../media/image617.png"/><Relationship Id="rId38" Type="http://schemas.openxmlformats.org/officeDocument/2006/relationships/customXml" Target="../ink/ink738.xml"/><Relationship Id="rId59" Type="http://schemas.openxmlformats.org/officeDocument/2006/relationships/image" Target="../media/image648.png"/><Relationship Id="rId103" Type="http://schemas.openxmlformats.org/officeDocument/2006/relationships/image" Target="../media/image673.png"/><Relationship Id="rId124" Type="http://schemas.openxmlformats.org/officeDocument/2006/relationships/customXml" Target="../ink/ink781.xml"/><Relationship Id="rId70" Type="http://schemas.openxmlformats.org/officeDocument/2006/relationships/customXml" Target="../ink/ink754.xml"/><Relationship Id="rId91" Type="http://schemas.openxmlformats.org/officeDocument/2006/relationships/image" Target="../media/image667.png"/><Relationship Id="rId145" Type="http://schemas.openxmlformats.org/officeDocument/2006/relationships/image" Target="../media/image694.png"/><Relationship Id="rId166" Type="http://schemas.openxmlformats.org/officeDocument/2006/relationships/customXml" Target="../ink/ink802.xml"/><Relationship Id="rId187" Type="http://schemas.openxmlformats.org/officeDocument/2006/relationships/image" Target="../media/image71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733.xml"/><Relationship Id="rId49" Type="http://schemas.openxmlformats.org/officeDocument/2006/relationships/image" Target="../media/image636.png"/><Relationship Id="rId114" Type="http://schemas.openxmlformats.org/officeDocument/2006/relationships/customXml" Target="../ink/ink776.xml"/><Relationship Id="rId60" Type="http://schemas.openxmlformats.org/officeDocument/2006/relationships/customXml" Target="../ink/ink749.xml"/><Relationship Id="rId81" Type="http://schemas.openxmlformats.org/officeDocument/2006/relationships/image" Target="../media/image662.png"/><Relationship Id="rId135" Type="http://schemas.openxmlformats.org/officeDocument/2006/relationships/image" Target="../media/image689.png"/><Relationship Id="rId156" Type="http://schemas.openxmlformats.org/officeDocument/2006/relationships/customXml" Target="../ink/ink797.xml"/><Relationship Id="rId177" Type="http://schemas.openxmlformats.org/officeDocument/2006/relationships/image" Target="../media/image714.png"/><Relationship Id="rId198" Type="http://schemas.openxmlformats.org/officeDocument/2006/relationships/customXml" Target="../ink/ink818.xml"/><Relationship Id="rId202" Type="http://schemas.openxmlformats.org/officeDocument/2006/relationships/customXml" Target="../ink/ink820.xml"/><Relationship Id="rId18" Type="http://schemas.openxmlformats.org/officeDocument/2006/relationships/customXml" Target="../ink/ink728.xml"/><Relationship Id="rId39" Type="http://schemas.openxmlformats.org/officeDocument/2006/relationships/image" Target="../media/image631.png"/><Relationship Id="rId50" Type="http://schemas.openxmlformats.org/officeDocument/2006/relationships/customXml" Target="../ink/ink744.xml"/><Relationship Id="rId104" Type="http://schemas.openxmlformats.org/officeDocument/2006/relationships/customXml" Target="../ink/ink771.xml"/><Relationship Id="rId125" Type="http://schemas.openxmlformats.org/officeDocument/2006/relationships/image" Target="../media/image684.png"/><Relationship Id="rId146" Type="http://schemas.openxmlformats.org/officeDocument/2006/relationships/customXml" Target="../ink/ink792.xml"/><Relationship Id="rId167" Type="http://schemas.openxmlformats.org/officeDocument/2006/relationships/image" Target="../media/image705.png"/><Relationship Id="rId188" Type="http://schemas.openxmlformats.org/officeDocument/2006/relationships/customXml" Target="../ink/ink813.xml"/><Relationship Id="rId71" Type="http://schemas.openxmlformats.org/officeDocument/2006/relationships/image" Target="../media/image655.png"/><Relationship Id="rId92" Type="http://schemas.openxmlformats.org/officeDocument/2006/relationships/customXml" Target="../ink/ink765.xml"/><Relationship Id="rId2" Type="http://schemas.openxmlformats.org/officeDocument/2006/relationships/customXml" Target="../ink/ink720.xml"/><Relationship Id="rId29" Type="http://schemas.openxmlformats.org/officeDocument/2006/relationships/image" Target="../media/image626.png"/><Relationship Id="rId40" Type="http://schemas.openxmlformats.org/officeDocument/2006/relationships/customXml" Target="../ink/ink739.xml"/><Relationship Id="rId115" Type="http://schemas.openxmlformats.org/officeDocument/2006/relationships/image" Target="../media/image679.png"/><Relationship Id="rId136" Type="http://schemas.openxmlformats.org/officeDocument/2006/relationships/customXml" Target="../ink/ink787.xml"/><Relationship Id="rId157" Type="http://schemas.openxmlformats.org/officeDocument/2006/relationships/image" Target="../media/image700.png"/><Relationship Id="rId178" Type="http://schemas.openxmlformats.org/officeDocument/2006/relationships/customXml" Target="../ink/ink80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1.png"/><Relationship Id="rId2" Type="http://schemas.openxmlformats.org/officeDocument/2006/relationships/customXml" Target="../ink/ink8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2.png"/><Relationship Id="rId4" Type="http://schemas.openxmlformats.org/officeDocument/2006/relationships/customXml" Target="../ink/ink82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9.xml"/><Relationship Id="rId13" Type="http://schemas.openxmlformats.org/officeDocument/2006/relationships/image" Target="../media/image738.png"/><Relationship Id="rId18" Type="http://schemas.openxmlformats.org/officeDocument/2006/relationships/customXml" Target="../ink/ink834.xml"/><Relationship Id="rId3" Type="http://schemas.openxmlformats.org/officeDocument/2006/relationships/image" Target="../media/image733.png"/><Relationship Id="rId21" Type="http://schemas.openxmlformats.org/officeDocument/2006/relationships/image" Target="../media/image742.png"/><Relationship Id="rId7" Type="http://schemas.openxmlformats.org/officeDocument/2006/relationships/image" Target="../media/image735.png"/><Relationship Id="rId12" Type="http://schemas.openxmlformats.org/officeDocument/2006/relationships/customXml" Target="../ink/ink831.xml"/><Relationship Id="rId17" Type="http://schemas.openxmlformats.org/officeDocument/2006/relationships/image" Target="../media/image740.png"/><Relationship Id="rId2" Type="http://schemas.openxmlformats.org/officeDocument/2006/relationships/customXml" Target="../ink/ink826.xml"/><Relationship Id="rId16" Type="http://schemas.openxmlformats.org/officeDocument/2006/relationships/customXml" Target="../ink/ink833.xml"/><Relationship Id="rId20" Type="http://schemas.openxmlformats.org/officeDocument/2006/relationships/customXml" Target="../ink/ink8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8.xml"/><Relationship Id="rId11" Type="http://schemas.openxmlformats.org/officeDocument/2006/relationships/image" Target="../media/image737.png"/><Relationship Id="rId5" Type="http://schemas.openxmlformats.org/officeDocument/2006/relationships/image" Target="../media/image734.png"/><Relationship Id="rId15" Type="http://schemas.openxmlformats.org/officeDocument/2006/relationships/image" Target="../media/image739.png"/><Relationship Id="rId10" Type="http://schemas.openxmlformats.org/officeDocument/2006/relationships/customXml" Target="../ink/ink830.xml"/><Relationship Id="rId19" Type="http://schemas.openxmlformats.org/officeDocument/2006/relationships/image" Target="../media/image741.png"/><Relationship Id="rId4" Type="http://schemas.openxmlformats.org/officeDocument/2006/relationships/customXml" Target="../ink/ink827.xml"/><Relationship Id="rId9" Type="http://schemas.openxmlformats.org/officeDocument/2006/relationships/image" Target="../media/image736.png"/><Relationship Id="rId14" Type="http://schemas.openxmlformats.org/officeDocument/2006/relationships/customXml" Target="../ink/ink83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9.xml"/><Relationship Id="rId13" Type="http://schemas.openxmlformats.org/officeDocument/2006/relationships/image" Target="../media/image748.png"/><Relationship Id="rId3" Type="http://schemas.openxmlformats.org/officeDocument/2006/relationships/image" Target="../media/image743.png"/><Relationship Id="rId7" Type="http://schemas.openxmlformats.org/officeDocument/2006/relationships/image" Target="../media/image745.png"/><Relationship Id="rId12" Type="http://schemas.openxmlformats.org/officeDocument/2006/relationships/customXml" Target="../ink/ink841.xml"/><Relationship Id="rId2" Type="http://schemas.openxmlformats.org/officeDocument/2006/relationships/customXml" Target="../ink/ink8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8.xml"/><Relationship Id="rId11" Type="http://schemas.openxmlformats.org/officeDocument/2006/relationships/image" Target="../media/image747.png"/><Relationship Id="rId5" Type="http://schemas.openxmlformats.org/officeDocument/2006/relationships/image" Target="../media/image744.png"/><Relationship Id="rId10" Type="http://schemas.openxmlformats.org/officeDocument/2006/relationships/customXml" Target="../ink/ink840.xml"/><Relationship Id="rId4" Type="http://schemas.openxmlformats.org/officeDocument/2006/relationships/customXml" Target="../ink/ink837.xml"/><Relationship Id="rId9" Type="http://schemas.openxmlformats.org/officeDocument/2006/relationships/image" Target="../media/image74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55.xml"/><Relationship Id="rId21" Type="http://schemas.openxmlformats.org/officeDocument/2006/relationships/image" Target="../media/image757.png"/><Relationship Id="rId42" Type="http://schemas.openxmlformats.org/officeDocument/2006/relationships/customXml" Target="../ink/ink863.xml"/><Relationship Id="rId47" Type="http://schemas.openxmlformats.org/officeDocument/2006/relationships/image" Target="../media/image770.png"/><Relationship Id="rId63" Type="http://schemas.openxmlformats.org/officeDocument/2006/relationships/image" Target="../media/image778.png"/><Relationship Id="rId68" Type="http://schemas.openxmlformats.org/officeDocument/2006/relationships/customXml" Target="../ink/ink877.xml"/><Relationship Id="rId84" Type="http://schemas.openxmlformats.org/officeDocument/2006/relationships/customXml" Target="../ink/ink885.xml"/><Relationship Id="rId16" Type="http://schemas.openxmlformats.org/officeDocument/2006/relationships/customXml" Target="../ink/ink850.xml"/><Relationship Id="rId11" Type="http://schemas.openxmlformats.org/officeDocument/2006/relationships/image" Target="../media/image752.png"/><Relationship Id="rId32" Type="http://schemas.openxmlformats.org/officeDocument/2006/relationships/customXml" Target="../ink/ink858.xml"/><Relationship Id="rId37" Type="http://schemas.openxmlformats.org/officeDocument/2006/relationships/image" Target="../media/image765.png"/><Relationship Id="rId53" Type="http://schemas.openxmlformats.org/officeDocument/2006/relationships/image" Target="../media/image773.png"/><Relationship Id="rId58" Type="http://schemas.openxmlformats.org/officeDocument/2006/relationships/customXml" Target="../ink/ink871.xml"/><Relationship Id="rId74" Type="http://schemas.openxmlformats.org/officeDocument/2006/relationships/customXml" Target="../ink/ink880.xml"/><Relationship Id="rId79" Type="http://schemas.openxmlformats.org/officeDocument/2006/relationships/image" Target="../media/image785.png"/><Relationship Id="rId5" Type="http://schemas.openxmlformats.org/officeDocument/2006/relationships/customXml" Target="../ink/ink844.xml"/><Relationship Id="rId19" Type="http://schemas.openxmlformats.org/officeDocument/2006/relationships/image" Target="../media/image756.png"/><Relationship Id="rId14" Type="http://schemas.openxmlformats.org/officeDocument/2006/relationships/customXml" Target="../ink/ink849.xml"/><Relationship Id="rId22" Type="http://schemas.openxmlformats.org/officeDocument/2006/relationships/customXml" Target="../ink/ink853.xml"/><Relationship Id="rId27" Type="http://schemas.openxmlformats.org/officeDocument/2006/relationships/image" Target="../media/image760.png"/><Relationship Id="rId30" Type="http://schemas.openxmlformats.org/officeDocument/2006/relationships/customXml" Target="../ink/ink857.xml"/><Relationship Id="rId35" Type="http://schemas.openxmlformats.org/officeDocument/2006/relationships/image" Target="../media/image764.png"/><Relationship Id="rId43" Type="http://schemas.openxmlformats.org/officeDocument/2006/relationships/image" Target="../media/image768.png"/><Relationship Id="rId48" Type="http://schemas.openxmlformats.org/officeDocument/2006/relationships/customXml" Target="../ink/ink866.xml"/><Relationship Id="rId56" Type="http://schemas.openxmlformats.org/officeDocument/2006/relationships/customXml" Target="../ink/ink870.xml"/><Relationship Id="rId64" Type="http://schemas.openxmlformats.org/officeDocument/2006/relationships/customXml" Target="../ink/ink874.xml"/><Relationship Id="rId69" Type="http://schemas.openxmlformats.org/officeDocument/2006/relationships/image" Target="../media/image780.png"/><Relationship Id="rId77" Type="http://schemas.openxmlformats.org/officeDocument/2006/relationships/image" Target="../media/image784.png"/><Relationship Id="rId8" Type="http://schemas.openxmlformats.org/officeDocument/2006/relationships/customXml" Target="../ink/ink846.xml"/><Relationship Id="rId51" Type="http://schemas.openxmlformats.org/officeDocument/2006/relationships/image" Target="../media/image772.png"/><Relationship Id="rId72" Type="http://schemas.openxmlformats.org/officeDocument/2006/relationships/customXml" Target="../ink/ink879.xml"/><Relationship Id="rId80" Type="http://schemas.openxmlformats.org/officeDocument/2006/relationships/customXml" Target="../ink/ink883.xml"/><Relationship Id="rId85" Type="http://schemas.openxmlformats.org/officeDocument/2006/relationships/image" Target="../media/image788.png"/><Relationship Id="rId3" Type="http://schemas.openxmlformats.org/officeDocument/2006/relationships/image" Target="../media/image749.png"/><Relationship Id="rId12" Type="http://schemas.openxmlformats.org/officeDocument/2006/relationships/customXml" Target="../ink/ink848.xml"/><Relationship Id="rId17" Type="http://schemas.openxmlformats.org/officeDocument/2006/relationships/image" Target="../media/image755.png"/><Relationship Id="rId25" Type="http://schemas.openxmlformats.org/officeDocument/2006/relationships/image" Target="../media/image759.png"/><Relationship Id="rId33" Type="http://schemas.openxmlformats.org/officeDocument/2006/relationships/image" Target="../media/image763.png"/><Relationship Id="rId38" Type="http://schemas.openxmlformats.org/officeDocument/2006/relationships/customXml" Target="../ink/ink861.xml"/><Relationship Id="rId46" Type="http://schemas.openxmlformats.org/officeDocument/2006/relationships/customXml" Target="../ink/ink865.xml"/><Relationship Id="rId59" Type="http://schemas.openxmlformats.org/officeDocument/2006/relationships/image" Target="../media/image776.png"/><Relationship Id="rId67" Type="http://schemas.openxmlformats.org/officeDocument/2006/relationships/image" Target="../media/image779.png"/><Relationship Id="rId20" Type="http://schemas.openxmlformats.org/officeDocument/2006/relationships/customXml" Target="../ink/ink852.xml"/><Relationship Id="rId41" Type="http://schemas.openxmlformats.org/officeDocument/2006/relationships/image" Target="../media/image767.png"/><Relationship Id="rId54" Type="http://schemas.openxmlformats.org/officeDocument/2006/relationships/customXml" Target="../ink/ink869.xml"/><Relationship Id="rId62" Type="http://schemas.openxmlformats.org/officeDocument/2006/relationships/customXml" Target="../ink/ink873.xml"/><Relationship Id="rId70" Type="http://schemas.openxmlformats.org/officeDocument/2006/relationships/customXml" Target="../ink/ink878.xml"/><Relationship Id="rId75" Type="http://schemas.openxmlformats.org/officeDocument/2006/relationships/image" Target="../media/image783.png"/><Relationship Id="rId83" Type="http://schemas.openxmlformats.org/officeDocument/2006/relationships/image" Target="../media/image78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5.xml"/><Relationship Id="rId15" Type="http://schemas.openxmlformats.org/officeDocument/2006/relationships/image" Target="../media/image754.png"/><Relationship Id="rId23" Type="http://schemas.openxmlformats.org/officeDocument/2006/relationships/image" Target="../media/image758.png"/><Relationship Id="rId28" Type="http://schemas.openxmlformats.org/officeDocument/2006/relationships/customXml" Target="../ink/ink856.xml"/><Relationship Id="rId36" Type="http://schemas.openxmlformats.org/officeDocument/2006/relationships/customXml" Target="../ink/ink860.xml"/><Relationship Id="rId49" Type="http://schemas.openxmlformats.org/officeDocument/2006/relationships/image" Target="../media/image771.png"/><Relationship Id="rId57" Type="http://schemas.openxmlformats.org/officeDocument/2006/relationships/image" Target="../media/image775.png"/><Relationship Id="rId10" Type="http://schemas.openxmlformats.org/officeDocument/2006/relationships/customXml" Target="../ink/ink847.xml"/><Relationship Id="rId31" Type="http://schemas.openxmlformats.org/officeDocument/2006/relationships/image" Target="../media/image762.png"/><Relationship Id="rId44" Type="http://schemas.openxmlformats.org/officeDocument/2006/relationships/customXml" Target="../ink/ink864.xml"/><Relationship Id="rId52" Type="http://schemas.openxmlformats.org/officeDocument/2006/relationships/customXml" Target="../ink/ink868.xml"/><Relationship Id="rId60" Type="http://schemas.openxmlformats.org/officeDocument/2006/relationships/customXml" Target="../ink/ink872.xml"/><Relationship Id="rId65" Type="http://schemas.openxmlformats.org/officeDocument/2006/relationships/customXml" Target="../ink/ink875.xml"/><Relationship Id="rId73" Type="http://schemas.openxmlformats.org/officeDocument/2006/relationships/image" Target="../media/image782.png"/><Relationship Id="rId78" Type="http://schemas.openxmlformats.org/officeDocument/2006/relationships/customXml" Target="../ink/ink882.xml"/><Relationship Id="rId81" Type="http://schemas.openxmlformats.org/officeDocument/2006/relationships/image" Target="../media/image786.png"/><Relationship Id="rId86" Type="http://schemas.openxmlformats.org/officeDocument/2006/relationships/customXml" Target="../ink/ink886.xml"/><Relationship Id="rId4" Type="http://schemas.openxmlformats.org/officeDocument/2006/relationships/customXml" Target="../ink/ink843.xml"/><Relationship Id="rId9" Type="http://schemas.openxmlformats.org/officeDocument/2006/relationships/image" Target="../media/image751.png"/><Relationship Id="rId13" Type="http://schemas.openxmlformats.org/officeDocument/2006/relationships/image" Target="../media/image753.png"/><Relationship Id="rId18" Type="http://schemas.openxmlformats.org/officeDocument/2006/relationships/customXml" Target="../ink/ink851.xml"/><Relationship Id="rId39" Type="http://schemas.openxmlformats.org/officeDocument/2006/relationships/image" Target="../media/image766.png"/><Relationship Id="rId34" Type="http://schemas.openxmlformats.org/officeDocument/2006/relationships/customXml" Target="../ink/ink859.xml"/><Relationship Id="rId50" Type="http://schemas.openxmlformats.org/officeDocument/2006/relationships/customXml" Target="../ink/ink867.xml"/><Relationship Id="rId55" Type="http://schemas.openxmlformats.org/officeDocument/2006/relationships/image" Target="../media/image774.png"/><Relationship Id="rId76" Type="http://schemas.openxmlformats.org/officeDocument/2006/relationships/customXml" Target="../ink/ink881.xml"/><Relationship Id="rId7" Type="http://schemas.openxmlformats.org/officeDocument/2006/relationships/image" Target="../media/image750.png"/><Relationship Id="rId71" Type="http://schemas.openxmlformats.org/officeDocument/2006/relationships/image" Target="../media/image781.png"/><Relationship Id="rId2" Type="http://schemas.openxmlformats.org/officeDocument/2006/relationships/customXml" Target="../ink/ink842.xml"/><Relationship Id="rId29" Type="http://schemas.openxmlformats.org/officeDocument/2006/relationships/image" Target="../media/image761.png"/><Relationship Id="rId24" Type="http://schemas.openxmlformats.org/officeDocument/2006/relationships/customXml" Target="../ink/ink854.xml"/><Relationship Id="rId40" Type="http://schemas.openxmlformats.org/officeDocument/2006/relationships/customXml" Target="../ink/ink862.xml"/><Relationship Id="rId45" Type="http://schemas.openxmlformats.org/officeDocument/2006/relationships/image" Target="../media/image769.png"/><Relationship Id="rId66" Type="http://schemas.openxmlformats.org/officeDocument/2006/relationships/customXml" Target="../ink/ink876.xml"/><Relationship Id="rId87" Type="http://schemas.openxmlformats.org/officeDocument/2006/relationships/image" Target="../media/image789.png"/><Relationship Id="rId61" Type="http://schemas.openxmlformats.org/officeDocument/2006/relationships/image" Target="../media/image777.png"/><Relationship Id="rId82" Type="http://schemas.openxmlformats.org/officeDocument/2006/relationships/customXml" Target="../ink/ink88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7.xml"/><Relationship Id="rId63" Type="http://schemas.openxmlformats.org/officeDocument/2006/relationships/image" Target="../media/image31.png"/><Relationship Id="rId84" Type="http://schemas.openxmlformats.org/officeDocument/2006/relationships/customXml" Target="../ink/ink48.xml"/><Relationship Id="rId138" Type="http://schemas.openxmlformats.org/officeDocument/2006/relationships/customXml" Target="../ink/ink75.xml"/><Relationship Id="rId107" Type="http://schemas.openxmlformats.org/officeDocument/2006/relationships/image" Target="../media/image53.png"/><Relationship Id="rId11" Type="http://schemas.openxmlformats.org/officeDocument/2006/relationships/image" Target="../media/image5100.png"/><Relationship Id="rId32" Type="http://schemas.openxmlformats.org/officeDocument/2006/relationships/customXml" Target="../ink/ink22.xml"/><Relationship Id="rId53" Type="http://schemas.openxmlformats.org/officeDocument/2006/relationships/image" Target="../media/image26.png"/><Relationship Id="rId74" Type="http://schemas.openxmlformats.org/officeDocument/2006/relationships/customXml" Target="../ink/ink43.xml"/><Relationship Id="rId128" Type="http://schemas.openxmlformats.org/officeDocument/2006/relationships/customXml" Target="../ink/ink70.xml"/><Relationship Id="rId5" Type="http://schemas.openxmlformats.org/officeDocument/2006/relationships/image" Target="../media/image2100.png"/><Relationship Id="rId90" Type="http://schemas.openxmlformats.org/officeDocument/2006/relationships/customXml" Target="../ink/ink51.xml"/><Relationship Id="rId95" Type="http://schemas.openxmlformats.org/officeDocument/2006/relationships/image" Target="../media/image47.png"/><Relationship Id="rId22" Type="http://schemas.openxmlformats.org/officeDocument/2006/relationships/customXml" Target="../ink/ink17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30.xml"/><Relationship Id="rId64" Type="http://schemas.openxmlformats.org/officeDocument/2006/relationships/customXml" Target="../ink/ink38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65.xml"/><Relationship Id="rId134" Type="http://schemas.openxmlformats.org/officeDocument/2006/relationships/customXml" Target="../ink/ink73.xml"/><Relationship Id="rId139" Type="http://schemas.openxmlformats.org/officeDocument/2006/relationships/image" Target="../media/image69.png"/><Relationship Id="rId80" Type="http://schemas.openxmlformats.org/officeDocument/2006/relationships/customXml" Target="../ink/ink46.xml"/><Relationship Id="rId85" Type="http://schemas.openxmlformats.org/officeDocument/2006/relationships/image" Target="../media/image42.png"/><Relationship Id="rId12" Type="http://schemas.openxmlformats.org/officeDocument/2006/relationships/customXml" Target="../ink/ink12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25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60.xml"/><Relationship Id="rId124" Type="http://schemas.openxmlformats.org/officeDocument/2006/relationships/customXml" Target="../ink/ink68.xml"/><Relationship Id="rId129" Type="http://schemas.openxmlformats.org/officeDocument/2006/relationships/image" Target="../media/image64.png"/><Relationship Id="rId54" Type="http://schemas.openxmlformats.org/officeDocument/2006/relationships/customXml" Target="../ink/ink33.xml"/><Relationship Id="rId70" Type="http://schemas.openxmlformats.org/officeDocument/2006/relationships/customXml" Target="../ink/ink41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54.xml"/><Relationship Id="rId140" Type="http://schemas.openxmlformats.org/officeDocument/2006/relationships/customXml" Target="../ink/ink76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23" Type="http://schemas.openxmlformats.org/officeDocument/2006/relationships/image" Target="../media/image11.png"/><Relationship Id="rId28" Type="http://schemas.openxmlformats.org/officeDocument/2006/relationships/customXml" Target="../ink/ink20.xml"/><Relationship Id="rId49" Type="http://schemas.openxmlformats.org/officeDocument/2006/relationships/image" Target="../media/image24.png"/><Relationship Id="rId114" Type="http://schemas.openxmlformats.org/officeDocument/2006/relationships/customXml" Target="../ink/ink63.xml"/><Relationship Id="rId119" Type="http://schemas.openxmlformats.org/officeDocument/2006/relationships/image" Target="../media/image59.png"/><Relationship Id="rId44" Type="http://schemas.openxmlformats.org/officeDocument/2006/relationships/customXml" Target="../ink/ink28.xml"/><Relationship Id="rId60" Type="http://schemas.openxmlformats.org/officeDocument/2006/relationships/customXml" Target="../ink/ink36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9.xml"/><Relationship Id="rId130" Type="http://schemas.openxmlformats.org/officeDocument/2006/relationships/customXml" Target="../ink/ink71.xml"/><Relationship Id="rId135" Type="http://schemas.openxmlformats.org/officeDocument/2006/relationships/image" Target="../media/image67.png"/><Relationship Id="rId13" Type="http://schemas.openxmlformats.org/officeDocument/2006/relationships/image" Target="../media/image6100.png"/><Relationship Id="rId18" Type="http://schemas.openxmlformats.org/officeDocument/2006/relationships/customXml" Target="../ink/ink15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23.xml"/><Relationship Id="rId50" Type="http://schemas.openxmlformats.org/officeDocument/2006/relationships/customXml" Target="../ink/ink31.xml"/><Relationship Id="rId55" Type="http://schemas.openxmlformats.org/officeDocument/2006/relationships/image" Target="../media/image27.png"/><Relationship Id="rId76" Type="http://schemas.openxmlformats.org/officeDocument/2006/relationships/customXml" Target="../ink/ink44.xml"/><Relationship Id="rId97" Type="http://schemas.openxmlformats.org/officeDocument/2006/relationships/image" Target="../media/image48.png"/><Relationship Id="rId104" Type="http://schemas.openxmlformats.org/officeDocument/2006/relationships/customXml" Target="../ink/ink58.xml"/><Relationship Id="rId120" Type="http://schemas.openxmlformats.org/officeDocument/2006/relationships/customXml" Target="../ink/ink66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9.xml"/><Relationship Id="rId7" Type="http://schemas.openxmlformats.org/officeDocument/2006/relationships/image" Target="../media/image3100.png"/><Relationship Id="rId71" Type="http://schemas.openxmlformats.org/officeDocument/2006/relationships/image" Target="../media/image35.png"/><Relationship Id="rId92" Type="http://schemas.openxmlformats.org/officeDocument/2006/relationships/customXml" Target="../ink/ink52.xml"/><Relationship Id="rId2" Type="http://schemas.openxmlformats.org/officeDocument/2006/relationships/customXml" Target="../ink/ink7.xml"/><Relationship Id="rId29" Type="http://schemas.openxmlformats.org/officeDocument/2006/relationships/image" Target="../media/image14.png"/><Relationship Id="rId24" Type="http://schemas.openxmlformats.org/officeDocument/2006/relationships/customXml" Target="../ink/ink18.xml"/><Relationship Id="rId40" Type="http://schemas.openxmlformats.org/officeDocument/2006/relationships/customXml" Target="../ink/ink26.xml"/><Relationship Id="rId45" Type="http://schemas.openxmlformats.org/officeDocument/2006/relationships/image" Target="../media/image22.png"/><Relationship Id="rId66" Type="http://schemas.openxmlformats.org/officeDocument/2006/relationships/customXml" Target="../ink/ink39.xml"/><Relationship Id="rId87" Type="http://schemas.openxmlformats.org/officeDocument/2006/relationships/image" Target="../media/image43.png"/><Relationship Id="rId110" Type="http://schemas.openxmlformats.org/officeDocument/2006/relationships/customXml" Target="../ink/ink61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74.xml"/><Relationship Id="rId61" Type="http://schemas.openxmlformats.org/officeDocument/2006/relationships/image" Target="../media/image30.png"/><Relationship Id="rId82" Type="http://schemas.openxmlformats.org/officeDocument/2006/relationships/customXml" Target="../ink/ink47.xml"/><Relationship Id="rId19" Type="http://schemas.openxmlformats.org/officeDocument/2006/relationships/image" Target="../media/image9.png"/><Relationship Id="rId14" Type="http://schemas.openxmlformats.org/officeDocument/2006/relationships/customXml" Target="../ink/ink13.xml"/><Relationship Id="rId30" Type="http://schemas.openxmlformats.org/officeDocument/2006/relationships/customXml" Target="../ink/ink21.xml"/><Relationship Id="rId35" Type="http://schemas.openxmlformats.org/officeDocument/2006/relationships/image" Target="../media/image17.png"/><Relationship Id="rId56" Type="http://schemas.openxmlformats.org/officeDocument/2006/relationships/customXml" Target="../ink/ink34.xml"/><Relationship Id="rId77" Type="http://schemas.openxmlformats.org/officeDocument/2006/relationships/image" Target="../media/image38.png"/><Relationship Id="rId100" Type="http://schemas.openxmlformats.org/officeDocument/2006/relationships/customXml" Target="../ink/ink56.xml"/><Relationship Id="rId105" Type="http://schemas.openxmlformats.org/officeDocument/2006/relationships/image" Target="../media/image52.png"/><Relationship Id="rId126" Type="http://schemas.openxmlformats.org/officeDocument/2006/relationships/customXml" Target="../ink/ink69.xml"/><Relationship Id="rId147" Type="http://schemas.openxmlformats.org/officeDocument/2006/relationships/image" Target="../media/image73.png"/><Relationship Id="rId8" Type="http://schemas.openxmlformats.org/officeDocument/2006/relationships/customXml" Target="../ink/ink10.xml"/><Relationship Id="rId51" Type="http://schemas.openxmlformats.org/officeDocument/2006/relationships/image" Target="../media/image25.png"/><Relationship Id="rId72" Type="http://schemas.openxmlformats.org/officeDocument/2006/relationships/customXml" Target="../ink/ink42.xml"/><Relationship Id="rId93" Type="http://schemas.openxmlformats.org/officeDocument/2006/relationships/image" Target="../media/image46.png"/><Relationship Id="rId98" Type="http://schemas.openxmlformats.org/officeDocument/2006/relationships/customXml" Target="../ink/ink55.xml"/><Relationship Id="rId121" Type="http://schemas.openxmlformats.org/officeDocument/2006/relationships/image" Target="../media/image60.png"/><Relationship Id="rId142" Type="http://schemas.openxmlformats.org/officeDocument/2006/relationships/customXml" Target="../ink/ink77.xml"/><Relationship Id="rId3" Type="http://schemas.openxmlformats.org/officeDocument/2006/relationships/image" Target="../media/image1100.png"/><Relationship Id="rId25" Type="http://schemas.openxmlformats.org/officeDocument/2006/relationships/image" Target="../media/image12.png"/><Relationship Id="rId46" Type="http://schemas.openxmlformats.org/officeDocument/2006/relationships/customXml" Target="../ink/ink29.xml"/><Relationship Id="rId67" Type="http://schemas.openxmlformats.org/officeDocument/2006/relationships/image" Target="../media/image33.png"/><Relationship Id="rId116" Type="http://schemas.openxmlformats.org/officeDocument/2006/relationships/customXml" Target="../ink/ink64.xml"/><Relationship Id="rId137" Type="http://schemas.openxmlformats.org/officeDocument/2006/relationships/image" Target="../media/image68.png"/><Relationship Id="rId20" Type="http://schemas.openxmlformats.org/officeDocument/2006/relationships/customXml" Target="../ink/ink16.xml"/><Relationship Id="rId41" Type="http://schemas.openxmlformats.org/officeDocument/2006/relationships/image" Target="../media/image20.png"/><Relationship Id="rId62" Type="http://schemas.openxmlformats.org/officeDocument/2006/relationships/customXml" Target="../ink/ink37.xml"/><Relationship Id="rId83" Type="http://schemas.openxmlformats.org/officeDocument/2006/relationships/image" Target="../media/image41.png"/><Relationship Id="rId88" Type="http://schemas.openxmlformats.org/officeDocument/2006/relationships/customXml" Target="../ink/ink50.xml"/><Relationship Id="rId111" Type="http://schemas.openxmlformats.org/officeDocument/2006/relationships/image" Target="../media/image55.png"/><Relationship Id="rId132" Type="http://schemas.openxmlformats.org/officeDocument/2006/relationships/customXml" Target="../ink/ink72.xml"/><Relationship Id="rId15" Type="http://schemas.openxmlformats.org/officeDocument/2006/relationships/image" Target="../media/image7.png"/><Relationship Id="rId36" Type="http://schemas.openxmlformats.org/officeDocument/2006/relationships/customXml" Target="../ink/ink24.xml"/><Relationship Id="rId57" Type="http://schemas.openxmlformats.org/officeDocument/2006/relationships/image" Target="../media/image28.png"/><Relationship Id="rId106" Type="http://schemas.openxmlformats.org/officeDocument/2006/relationships/customXml" Target="../ink/ink59.xml"/><Relationship Id="rId127" Type="http://schemas.openxmlformats.org/officeDocument/2006/relationships/image" Target="../media/image63.png"/><Relationship Id="rId10" Type="http://schemas.openxmlformats.org/officeDocument/2006/relationships/customXml" Target="../ink/ink11.xml"/><Relationship Id="rId31" Type="http://schemas.openxmlformats.org/officeDocument/2006/relationships/image" Target="../media/image15.png"/><Relationship Id="rId52" Type="http://schemas.openxmlformats.org/officeDocument/2006/relationships/customXml" Target="../ink/ink32.xml"/><Relationship Id="rId73" Type="http://schemas.openxmlformats.org/officeDocument/2006/relationships/image" Target="../media/image36.png"/><Relationship Id="rId78" Type="http://schemas.openxmlformats.org/officeDocument/2006/relationships/customXml" Target="../ink/ink45.xml"/><Relationship Id="rId94" Type="http://schemas.openxmlformats.org/officeDocument/2006/relationships/customXml" Target="../ink/ink53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7.xml"/><Relationship Id="rId143" Type="http://schemas.openxmlformats.org/officeDocument/2006/relationships/image" Target="../media/image71.png"/><Relationship Id="rId4" Type="http://schemas.openxmlformats.org/officeDocument/2006/relationships/customXml" Target="../ink/ink8.xml"/><Relationship Id="rId9" Type="http://schemas.openxmlformats.org/officeDocument/2006/relationships/image" Target="../media/image4100.png"/><Relationship Id="rId26" Type="http://schemas.openxmlformats.org/officeDocument/2006/relationships/customXml" Target="../ink/ink19.xml"/><Relationship Id="rId47" Type="http://schemas.openxmlformats.org/officeDocument/2006/relationships/image" Target="../media/image23.png"/><Relationship Id="rId68" Type="http://schemas.openxmlformats.org/officeDocument/2006/relationships/customXml" Target="../ink/ink40.xml"/><Relationship Id="rId89" Type="http://schemas.openxmlformats.org/officeDocument/2006/relationships/image" Target="../media/image44.png"/><Relationship Id="rId112" Type="http://schemas.openxmlformats.org/officeDocument/2006/relationships/customXml" Target="../ink/ink62.xml"/><Relationship Id="rId133" Type="http://schemas.openxmlformats.org/officeDocument/2006/relationships/image" Target="../media/image66.png"/><Relationship Id="rId16" Type="http://schemas.openxmlformats.org/officeDocument/2006/relationships/customXml" Target="../ink/ink14.xml"/><Relationship Id="rId37" Type="http://schemas.openxmlformats.org/officeDocument/2006/relationships/image" Target="../media/image18.png"/><Relationship Id="rId58" Type="http://schemas.openxmlformats.org/officeDocument/2006/relationships/customXml" Target="../ink/ink35.xml"/><Relationship Id="rId79" Type="http://schemas.openxmlformats.org/officeDocument/2006/relationships/image" Target="../media/image39.png"/><Relationship Id="rId102" Type="http://schemas.openxmlformats.org/officeDocument/2006/relationships/customXml" Target="../ink/ink57.xml"/><Relationship Id="rId123" Type="http://schemas.openxmlformats.org/officeDocument/2006/relationships/image" Target="../media/image61.png"/><Relationship Id="rId144" Type="http://schemas.openxmlformats.org/officeDocument/2006/relationships/customXml" Target="../ink/ink7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1.png"/><Relationship Id="rId21" Type="http://schemas.openxmlformats.org/officeDocument/2006/relationships/image" Target="../media/image83.png"/><Relationship Id="rId42" Type="http://schemas.openxmlformats.org/officeDocument/2006/relationships/customXml" Target="../ink/ink100.xml"/><Relationship Id="rId63" Type="http://schemas.openxmlformats.org/officeDocument/2006/relationships/image" Target="../media/image104.png"/><Relationship Id="rId84" Type="http://schemas.openxmlformats.org/officeDocument/2006/relationships/customXml" Target="../ink/ink121.xml"/><Relationship Id="rId138" Type="http://schemas.openxmlformats.org/officeDocument/2006/relationships/customXml" Target="../ink/ink148.xml"/><Relationship Id="rId159" Type="http://schemas.openxmlformats.org/officeDocument/2006/relationships/image" Target="../media/image152.png"/><Relationship Id="rId170" Type="http://schemas.openxmlformats.org/officeDocument/2006/relationships/customXml" Target="../ink/ink164.xml"/><Relationship Id="rId191" Type="http://schemas.openxmlformats.org/officeDocument/2006/relationships/image" Target="../media/image168.png"/><Relationship Id="rId205" Type="http://schemas.openxmlformats.org/officeDocument/2006/relationships/image" Target="../media/image175.png"/><Relationship Id="rId226" Type="http://schemas.openxmlformats.org/officeDocument/2006/relationships/customXml" Target="../ink/ink192.xml"/><Relationship Id="rId247" Type="http://schemas.openxmlformats.org/officeDocument/2006/relationships/image" Target="../media/image196.png"/><Relationship Id="rId107" Type="http://schemas.openxmlformats.org/officeDocument/2006/relationships/image" Target="../media/image126.png"/><Relationship Id="rId11" Type="http://schemas.openxmlformats.org/officeDocument/2006/relationships/image" Target="../media/image78.png"/><Relationship Id="rId32" Type="http://schemas.openxmlformats.org/officeDocument/2006/relationships/customXml" Target="../ink/ink95.xml"/><Relationship Id="rId53" Type="http://schemas.openxmlformats.org/officeDocument/2006/relationships/image" Target="../media/image99.png"/><Relationship Id="rId74" Type="http://schemas.openxmlformats.org/officeDocument/2006/relationships/customXml" Target="../ink/ink116.xml"/><Relationship Id="rId128" Type="http://schemas.openxmlformats.org/officeDocument/2006/relationships/customXml" Target="../ink/ink143.xml"/><Relationship Id="rId149" Type="http://schemas.openxmlformats.org/officeDocument/2006/relationships/image" Target="../media/image147.png"/><Relationship Id="rId5" Type="http://schemas.openxmlformats.org/officeDocument/2006/relationships/image" Target="../media/image75.png"/><Relationship Id="rId95" Type="http://schemas.openxmlformats.org/officeDocument/2006/relationships/image" Target="../media/image120.png"/><Relationship Id="rId160" Type="http://schemas.openxmlformats.org/officeDocument/2006/relationships/customXml" Target="../ink/ink159.xml"/><Relationship Id="rId181" Type="http://schemas.openxmlformats.org/officeDocument/2006/relationships/image" Target="../media/image163.png"/><Relationship Id="rId216" Type="http://schemas.openxmlformats.org/officeDocument/2006/relationships/customXml" Target="../ink/ink187.xml"/><Relationship Id="rId237" Type="http://schemas.openxmlformats.org/officeDocument/2006/relationships/image" Target="../media/image191.png"/><Relationship Id="rId22" Type="http://schemas.openxmlformats.org/officeDocument/2006/relationships/customXml" Target="../ink/ink90.xml"/><Relationship Id="rId43" Type="http://schemas.openxmlformats.org/officeDocument/2006/relationships/image" Target="../media/image94.png"/><Relationship Id="rId64" Type="http://schemas.openxmlformats.org/officeDocument/2006/relationships/customXml" Target="../ink/ink111.xml"/><Relationship Id="rId118" Type="http://schemas.openxmlformats.org/officeDocument/2006/relationships/customXml" Target="../ink/ink138.xml"/><Relationship Id="rId139" Type="http://schemas.openxmlformats.org/officeDocument/2006/relationships/image" Target="../media/image142.png"/><Relationship Id="rId85" Type="http://schemas.openxmlformats.org/officeDocument/2006/relationships/image" Target="../media/image115.png"/><Relationship Id="rId150" Type="http://schemas.openxmlformats.org/officeDocument/2006/relationships/customXml" Target="../ink/ink154.xml"/><Relationship Id="rId171" Type="http://schemas.openxmlformats.org/officeDocument/2006/relationships/image" Target="../media/image158.png"/><Relationship Id="rId192" Type="http://schemas.openxmlformats.org/officeDocument/2006/relationships/customXml" Target="../ink/ink175.xml"/><Relationship Id="rId206" Type="http://schemas.openxmlformats.org/officeDocument/2006/relationships/customXml" Target="../ink/ink182.xml"/><Relationship Id="rId227" Type="http://schemas.openxmlformats.org/officeDocument/2006/relationships/image" Target="../media/image186.png"/><Relationship Id="rId248" Type="http://schemas.openxmlformats.org/officeDocument/2006/relationships/customXml" Target="../ink/ink203.xml"/><Relationship Id="rId12" Type="http://schemas.openxmlformats.org/officeDocument/2006/relationships/customXml" Target="../ink/ink85.xml"/><Relationship Id="rId33" Type="http://schemas.openxmlformats.org/officeDocument/2006/relationships/image" Target="../media/image89.png"/><Relationship Id="rId108" Type="http://schemas.openxmlformats.org/officeDocument/2006/relationships/customXml" Target="../ink/ink133.xml"/><Relationship Id="rId129" Type="http://schemas.openxmlformats.org/officeDocument/2006/relationships/image" Target="../media/image137.png"/><Relationship Id="rId54" Type="http://schemas.openxmlformats.org/officeDocument/2006/relationships/customXml" Target="../ink/ink106.xml"/><Relationship Id="rId75" Type="http://schemas.openxmlformats.org/officeDocument/2006/relationships/image" Target="../media/image110.png"/><Relationship Id="rId96" Type="http://schemas.openxmlformats.org/officeDocument/2006/relationships/customXml" Target="../ink/ink127.xml"/><Relationship Id="rId140" Type="http://schemas.openxmlformats.org/officeDocument/2006/relationships/customXml" Target="../ink/ink149.xml"/><Relationship Id="rId161" Type="http://schemas.openxmlformats.org/officeDocument/2006/relationships/image" Target="../media/image153.png"/><Relationship Id="rId182" Type="http://schemas.openxmlformats.org/officeDocument/2006/relationships/customXml" Target="../ink/ink170.xml"/><Relationship Id="rId217" Type="http://schemas.openxmlformats.org/officeDocument/2006/relationships/image" Target="../media/image181.png"/><Relationship Id="rId6" Type="http://schemas.openxmlformats.org/officeDocument/2006/relationships/customXml" Target="../ink/ink82.xml"/><Relationship Id="rId238" Type="http://schemas.openxmlformats.org/officeDocument/2006/relationships/customXml" Target="../ink/ink198.xml"/><Relationship Id="rId23" Type="http://schemas.openxmlformats.org/officeDocument/2006/relationships/image" Target="../media/image84.png"/><Relationship Id="rId119" Type="http://schemas.openxmlformats.org/officeDocument/2006/relationships/image" Target="../media/image132.png"/><Relationship Id="rId44" Type="http://schemas.openxmlformats.org/officeDocument/2006/relationships/customXml" Target="../ink/ink101.xml"/><Relationship Id="rId65" Type="http://schemas.openxmlformats.org/officeDocument/2006/relationships/image" Target="../media/image105.png"/><Relationship Id="rId86" Type="http://schemas.openxmlformats.org/officeDocument/2006/relationships/customXml" Target="../ink/ink122.xml"/><Relationship Id="rId130" Type="http://schemas.openxmlformats.org/officeDocument/2006/relationships/customXml" Target="../ink/ink144.xml"/><Relationship Id="rId151" Type="http://schemas.openxmlformats.org/officeDocument/2006/relationships/image" Target="../media/image148.png"/><Relationship Id="rId172" Type="http://schemas.openxmlformats.org/officeDocument/2006/relationships/customXml" Target="../ink/ink165.xml"/><Relationship Id="rId193" Type="http://schemas.openxmlformats.org/officeDocument/2006/relationships/image" Target="../media/image169.png"/><Relationship Id="rId207" Type="http://schemas.openxmlformats.org/officeDocument/2006/relationships/image" Target="../media/image176.png"/><Relationship Id="rId228" Type="http://schemas.openxmlformats.org/officeDocument/2006/relationships/customXml" Target="../ink/ink193.xml"/><Relationship Id="rId249" Type="http://schemas.openxmlformats.org/officeDocument/2006/relationships/image" Target="../media/image197.png"/><Relationship Id="rId13" Type="http://schemas.openxmlformats.org/officeDocument/2006/relationships/image" Target="../media/image79.png"/><Relationship Id="rId109" Type="http://schemas.openxmlformats.org/officeDocument/2006/relationships/image" Target="../media/image127.png"/><Relationship Id="rId34" Type="http://schemas.openxmlformats.org/officeDocument/2006/relationships/customXml" Target="../ink/ink96.xml"/><Relationship Id="rId55" Type="http://schemas.openxmlformats.org/officeDocument/2006/relationships/image" Target="../media/image100.png"/><Relationship Id="rId76" Type="http://schemas.openxmlformats.org/officeDocument/2006/relationships/customXml" Target="../ink/ink117.xml"/><Relationship Id="rId97" Type="http://schemas.openxmlformats.org/officeDocument/2006/relationships/image" Target="../media/image121.png"/><Relationship Id="rId120" Type="http://schemas.openxmlformats.org/officeDocument/2006/relationships/customXml" Target="../ink/ink139.xml"/><Relationship Id="rId141" Type="http://schemas.openxmlformats.org/officeDocument/2006/relationships/image" Target="../media/image143.png"/><Relationship Id="rId7" Type="http://schemas.openxmlformats.org/officeDocument/2006/relationships/image" Target="../media/image76.png"/><Relationship Id="rId162" Type="http://schemas.openxmlformats.org/officeDocument/2006/relationships/customXml" Target="../ink/ink160.xml"/><Relationship Id="rId183" Type="http://schemas.openxmlformats.org/officeDocument/2006/relationships/image" Target="../media/image164.png"/><Relationship Id="rId218" Type="http://schemas.openxmlformats.org/officeDocument/2006/relationships/customXml" Target="../ink/ink188.xml"/><Relationship Id="rId239" Type="http://schemas.openxmlformats.org/officeDocument/2006/relationships/image" Target="../media/image192.png"/><Relationship Id="rId250" Type="http://schemas.openxmlformats.org/officeDocument/2006/relationships/customXml" Target="../ink/ink204.xml"/><Relationship Id="rId24" Type="http://schemas.openxmlformats.org/officeDocument/2006/relationships/customXml" Target="../ink/ink91.xml"/><Relationship Id="rId45" Type="http://schemas.openxmlformats.org/officeDocument/2006/relationships/image" Target="../media/image95.png"/><Relationship Id="rId66" Type="http://schemas.openxmlformats.org/officeDocument/2006/relationships/customXml" Target="../ink/ink112.xml"/><Relationship Id="rId87" Type="http://schemas.openxmlformats.org/officeDocument/2006/relationships/image" Target="../media/image116.png"/><Relationship Id="rId110" Type="http://schemas.openxmlformats.org/officeDocument/2006/relationships/customXml" Target="../ink/ink134.xml"/><Relationship Id="rId131" Type="http://schemas.openxmlformats.org/officeDocument/2006/relationships/image" Target="../media/image138.png"/><Relationship Id="rId152" Type="http://schemas.openxmlformats.org/officeDocument/2006/relationships/customXml" Target="../ink/ink155.xml"/><Relationship Id="rId173" Type="http://schemas.openxmlformats.org/officeDocument/2006/relationships/image" Target="../media/image159.png"/><Relationship Id="rId194" Type="http://schemas.openxmlformats.org/officeDocument/2006/relationships/customXml" Target="../ink/ink176.xml"/><Relationship Id="rId208" Type="http://schemas.openxmlformats.org/officeDocument/2006/relationships/customXml" Target="../ink/ink183.xml"/><Relationship Id="rId229" Type="http://schemas.openxmlformats.org/officeDocument/2006/relationships/image" Target="../media/image187.png"/><Relationship Id="rId240" Type="http://schemas.openxmlformats.org/officeDocument/2006/relationships/customXml" Target="../ink/ink199.xml"/><Relationship Id="rId14" Type="http://schemas.openxmlformats.org/officeDocument/2006/relationships/customXml" Target="../ink/ink86.xml"/><Relationship Id="rId35" Type="http://schemas.openxmlformats.org/officeDocument/2006/relationships/image" Target="../media/image90.png"/><Relationship Id="rId56" Type="http://schemas.openxmlformats.org/officeDocument/2006/relationships/customXml" Target="../ink/ink107.xml"/><Relationship Id="rId77" Type="http://schemas.openxmlformats.org/officeDocument/2006/relationships/image" Target="../media/image111.png"/><Relationship Id="rId100" Type="http://schemas.openxmlformats.org/officeDocument/2006/relationships/customXml" Target="../ink/ink129.xml"/><Relationship Id="rId8" Type="http://schemas.openxmlformats.org/officeDocument/2006/relationships/customXml" Target="../ink/ink83.xml"/><Relationship Id="rId98" Type="http://schemas.openxmlformats.org/officeDocument/2006/relationships/customXml" Target="../ink/ink128.xml"/><Relationship Id="rId121" Type="http://schemas.openxmlformats.org/officeDocument/2006/relationships/image" Target="../media/image133.png"/><Relationship Id="rId142" Type="http://schemas.openxmlformats.org/officeDocument/2006/relationships/customXml" Target="../ink/ink150.xml"/><Relationship Id="rId163" Type="http://schemas.openxmlformats.org/officeDocument/2006/relationships/image" Target="../media/image154.png"/><Relationship Id="rId184" Type="http://schemas.openxmlformats.org/officeDocument/2006/relationships/customXml" Target="../ink/ink171.xml"/><Relationship Id="rId219" Type="http://schemas.openxmlformats.org/officeDocument/2006/relationships/image" Target="../media/image182.png"/><Relationship Id="rId230" Type="http://schemas.openxmlformats.org/officeDocument/2006/relationships/customXml" Target="../ink/ink194.xml"/><Relationship Id="rId251" Type="http://schemas.openxmlformats.org/officeDocument/2006/relationships/image" Target="../media/image198.png"/><Relationship Id="rId25" Type="http://schemas.openxmlformats.org/officeDocument/2006/relationships/image" Target="../media/image85.png"/><Relationship Id="rId46" Type="http://schemas.openxmlformats.org/officeDocument/2006/relationships/customXml" Target="../ink/ink102.xml"/><Relationship Id="rId67" Type="http://schemas.openxmlformats.org/officeDocument/2006/relationships/image" Target="../media/image106.png"/><Relationship Id="rId88" Type="http://schemas.openxmlformats.org/officeDocument/2006/relationships/customXml" Target="../ink/ink123.xml"/><Relationship Id="rId111" Type="http://schemas.openxmlformats.org/officeDocument/2006/relationships/image" Target="../media/image128.png"/><Relationship Id="rId132" Type="http://schemas.openxmlformats.org/officeDocument/2006/relationships/customXml" Target="../ink/ink145.xml"/><Relationship Id="rId153" Type="http://schemas.openxmlformats.org/officeDocument/2006/relationships/image" Target="../media/image149.png"/><Relationship Id="rId174" Type="http://schemas.openxmlformats.org/officeDocument/2006/relationships/customXml" Target="../ink/ink166.xml"/><Relationship Id="rId195" Type="http://schemas.openxmlformats.org/officeDocument/2006/relationships/image" Target="../media/image170.png"/><Relationship Id="rId209" Type="http://schemas.openxmlformats.org/officeDocument/2006/relationships/image" Target="../media/image177.png"/><Relationship Id="rId220" Type="http://schemas.openxmlformats.org/officeDocument/2006/relationships/customXml" Target="../ink/ink189.xml"/><Relationship Id="rId241" Type="http://schemas.openxmlformats.org/officeDocument/2006/relationships/image" Target="../media/image193.png"/><Relationship Id="rId15" Type="http://schemas.openxmlformats.org/officeDocument/2006/relationships/image" Target="../media/image80.png"/><Relationship Id="rId36" Type="http://schemas.openxmlformats.org/officeDocument/2006/relationships/customXml" Target="../ink/ink97.xml"/><Relationship Id="rId57" Type="http://schemas.openxmlformats.org/officeDocument/2006/relationships/image" Target="../media/image101.png"/><Relationship Id="rId78" Type="http://schemas.openxmlformats.org/officeDocument/2006/relationships/customXml" Target="../ink/ink118.xml"/><Relationship Id="rId99" Type="http://schemas.openxmlformats.org/officeDocument/2006/relationships/image" Target="../media/image122.png"/><Relationship Id="rId101" Type="http://schemas.openxmlformats.org/officeDocument/2006/relationships/image" Target="../media/image123.png"/><Relationship Id="rId122" Type="http://schemas.openxmlformats.org/officeDocument/2006/relationships/customXml" Target="../ink/ink140.xml"/><Relationship Id="rId143" Type="http://schemas.openxmlformats.org/officeDocument/2006/relationships/image" Target="../media/image144.png"/><Relationship Id="rId164" Type="http://schemas.openxmlformats.org/officeDocument/2006/relationships/customXml" Target="../ink/ink161.xml"/><Relationship Id="rId185" Type="http://schemas.openxmlformats.org/officeDocument/2006/relationships/image" Target="../media/image165.png"/><Relationship Id="rId9" Type="http://schemas.openxmlformats.org/officeDocument/2006/relationships/image" Target="../media/image77.png"/><Relationship Id="rId210" Type="http://schemas.openxmlformats.org/officeDocument/2006/relationships/customXml" Target="../ink/ink184.xml"/><Relationship Id="rId26" Type="http://schemas.openxmlformats.org/officeDocument/2006/relationships/customXml" Target="../ink/ink92.xml"/><Relationship Id="rId231" Type="http://schemas.openxmlformats.org/officeDocument/2006/relationships/image" Target="../media/image188.png"/><Relationship Id="rId252" Type="http://schemas.openxmlformats.org/officeDocument/2006/relationships/customXml" Target="../ink/ink205.xml"/><Relationship Id="rId47" Type="http://schemas.openxmlformats.org/officeDocument/2006/relationships/image" Target="../media/image96.png"/><Relationship Id="rId68" Type="http://schemas.openxmlformats.org/officeDocument/2006/relationships/customXml" Target="../ink/ink113.xml"/><Relationship Id="rId89" Type="http://schemas.openxmlformats.org/officeDocument/2006/relationships/image" Target="../media/image117.png"/><Relationship Id="rId112" Type="http://schemas.openxmlformats.org/officeDocument/2006/relationships/customXml" Target="../ink/ink135.xml"/><Relationship Id="rId133" Type="http://schemas.openxmlformats.org/officeDocument/2006/relationships/image" Target="../media/image139.png"/><Relationship Id="rId154" Type="http://schemas.openxmlformats.org/officeDocument/2006/relationships/customXml" Target="../ink/ink156.xml"/><Relationship Id="rId175" Type="http://schemas.openxmlformats.org/officeDocument/2006/relationships/image" Target="../media/image160.png"/><Relationship Id="rId196" Type="http://schemas.openxmlformats.org/officeDocument/2006/relationships/customXml" Target="../ink/ink177.xml"/><Relationship Id="rId200" Type="http://schemas.openxmlformats.org/officeDocument/2006/relationships/customXml" Target="../ink/ink179.xml"/><Relationship Id="rId16" Type="http://schemas.openxmlformats.org/officeDocument/2006/relationships/customXml" Target="../ink/ink87.xml"/><Relationship Id="rId221" Type="http://schemas.openxmlformats.org/officeDocument/2006/relationships/image" Target="../media/image183.png"/><Relationship Id="rId242" Type="http://schemas.openxmlformats.org/officeDocument/2006/relationships/customXml" Target="../ink/ink200.xml"/><Relationship Id="rId37" Type="http://schemas.openxmlformats.org/officeDocument/2006/relationships/image" Target="../media/image91.png"/><Relationship Id="rId58" Type="http://schemas.openxmlformats.org/officeDocument/2006/relationships/customXml" Target="../ink/ink108.xml"/><Relationship Id="rId79" Type="http://schemas.openxmlformats.org/officeDocument/2006/relationships/image" Target="../media/image112.png"/><Relationship Id="rId102" Type="http://schemas.openxmlformats.org/officeDocument/2006/relationships/customXml" Target="../ink/ink130.xml"/><Relationship Id="rId123" Type="http://schemas.openxmlformats.org/officeDocument/2006/relationships/image" Target="../media/image134.png"/><Relationship Id="rId144" Type="http://schemas.openxmlformats.org/officeDocument/2006/relationships/customXml" Target="../ink/ink151.xml"/><Relationship Id="rId90" Type="http://schemas.openxmlformats.org/officeDocument/2006/relationships/customXml" Target="../ink/ink124.xml"/><Relationship Id="rId165" Type="http://schemas.openxmlformats.org/officeDocument/2006/relationships/image" Target="../media/image155.png"/><Relationship Id="rId186" Type="http://schemas.openxmlformats.org/officeDocument/2006/relationships/customXml" Target="../ink/ink172.xml"/><Relationship Id="rId211" Type="http://schemas.openxmlformats.org/officeDocument/2006/relationships/image" Target="../media/image178.png"/><Relationship Id="rId232" Type="http://schemas.openxmlformats.org/officeDocument/2006/relationships/customXml" Target="../ink/ink195.xml"/><Relationship Id="rId253" Type="http://schemas.openxmlformats.org/officeDocument/2006/relationships/image" Target="../media/image199.png"/><Relationship Id="rId27" Type="http://schemas.openxmlformats.org/officeDocument/2006/relationships/image" Target="../media/image86.png"/><Relationship Id="rId48" Type="http://schemas.openxmlformats.org/officeDocument/2006/relationships/customXml" Target="../ink/ink103.xml"/><Relationship Id="rId69" Type="http://schemas.openxmlformats.org/officeDocument/2006/relationships/image" Target="../media/image107.png"/><Relationship Id="rId113" Type="http://schemas.openxmlformats.org/officeDocument/2006/relationships/image" Target="../media/image129.png"/><Relationship Id="rId134" Type="http://schemas.openxmlformats.org/officeDocument/2006/relationships/customXml" Target="../ink/ink146.xml"/><Relationship Id="rId80" Type="http://schemas.openxmlformats.org/officeDocument/2006/relationships/customXml" Target="../ink/ink119.xml"/><Relationship Id="rId155" Type="http://schemas.openxmlformats.org/officeDocument/2006/relationships/image" Target="../media/image150.png"/><Relationship Id="rId176" Type="http://schemas.openxmlformats.org/officeDocument/2006/relationships/customXml" Target="../ink/ink167.xml"/><Relationship Id="rId197" Type="http://schemas.openxmlformats.org/officeDocument/2006/relationships/image" Target="../media/image171.png"/><Relationship Id="rId201" Type="http://schemas.openxmlformats.org/officeDocument/2006/relationships/image" Target="../media/image173.png"/><Relationship Id="rId222" Type="http://schemas.openxmlformats.org/officeDocument/2006/relationships/customXml" Target="../ink/ink190.xml"/><Relationship Id="rId243" Type="http://schemas.openxmlformats.org/officeDocument/2006/relationships/image" Target="../media/image194.png"/><Relationship Id="rId17" Type="http://schemas.openxmlformats.org/officeDocument/2006/relationships/image" Target="../media/image81.png"/><Relationship Id="rId38" Type="http://schemas.openxmlformats.org/officeDocument/2006/relationships/customXml" Target="../ink/ink98.xml"/><Relationship Id="rId59" Type="http://schemas.openxmlformats.org/officeDocument/2006/relationships/image" Target="../media/image102.png"/><Relationship Id="rId103" Type="http://schemas.openxmlformats.org/officeDocument/2006/relationships/image" Target="../media/image124.png"/><Relationship Id="rId124" Type="http://schemas.openxmlformats.org/officeDocument/2006/relationships/customXml" Target="../ink/ink141.xml"/><Relationship Id="rId70" Type="http://schemas.openxmlformats.org/officeDocument/2006/relationships/customXml" Target="../ink/ink114.xml"/><Relationship Id="rId91" Type="http://schemas.openxmlformats.org/officeDocument/2006/relationships/image" Target="../media/image118.png"/><Relationship Id="rId145" Type="http://schemas.openxmlformats.org/officeDocument/2006/relationships/image" Target="../media/image145.png"/><Relationship Id="rId166" Type="http://schemas.openxmlformats.org/officeDocument/2006/relationships/customXml" Target="../ink/ink162.xml"/><Relationship Id="rId187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5.xml"/><Relationship Id="rId233" Type="http://schemas.openxmlformats.org/officeDocument/2006/relationships/image" Target="../media/image189.png"/><Relationship Id="rId28" Type="http://schemas.openxmlformats.org/officeDocument/2006/relationships/customXml" Target="../ink/ink93.xml"/><Relationship Id="rId49" Type="http://schemas.openxmlformats.org/officeDocument/2006/relationships/image" Target="../media/image97.png"/><Relationship Id="rId114" Type="http://schemas.openxmlformats.org/officeDocument/2006/relationships/customXml" Target="../ink/ink136.xml"/><Relationship Id="rId60" Type="http://schemas.openxmlformats.org/officeDocument/2006/relationships/customXml" Target="../ink/ink109.xml"/><Relationship Id="rId81" Type="http://schemas.openxmlformats.org/officeDocument/2006/relationships/image" Target="../media/image113.png"/><Relationship Id="rId135" Type="http://schemas.openxmlformats.org/officeDocument/2006/relationships/image" Target="../media/image140.png"/><Relationship Id="rId156" Type="http://schemas.openxmlformats.org/officeDocument/2006/relationships/customXml" Target="../ink/ink157.xml"/><Relationship Id="rId177" Type="http://schemas.openxmlformats.org/officeDocument/2006/relationships/image" Target="../media/image161.png"/><Relationship Id="rId198" Type="http://schemas.openxmlformats.org/officeDocument/2006/relationships/customXml" Target="../ink/ink178.xml"/><Relationship Id="rId202" Type="http://schemas.openxmlformats.org/officeDocument/2006/relationships/customXml" Target="../ink/ink180.xml"/><Relationship Id="rId223" Type="http://schemas.openxmlformats.org/officeDocument/2006/relationships/image" Target="../media/image184.png"/><Relationship Id="rId244" Type="http://schemas.openxmlformats.org/officeDocument/2006/relationships/customXml" Target="../ink/ink201.xml"/><Relationship Id="rId18" Type="http://schemas.openxmlformats.org/officeDocument/2006/relationships/customXml" Target="../ink/ink88.xml"/><Relationship Id="rId39" Type="http://schemas.openxmlformats.org/officeDocument/2006/relationships/image" Target="../media/image92.png"/><Relationship Id="rId50" Type="http://schemas.openxmlformats.org/officeDocument/2006/relationships/customXml" Target="../ink/ink104.xml"/><Relationship Id="rId104" Type="http://schemas.openxmlformats.org/officeDocument/2006/relationships/customXml" Target="../ink/ink131.xml"/><Relationship Id="rId125" Type="http://schemas.openxmlformats.org/officeDocument/2006/relationships/image" Target="../media/image135.png"/><Relationship Id="rId146" Type="http://schemas.openxmlformats.org/officeDocument/2006/relationships/customXml" Target="../ink/ink152.xml"/><Relationship Id="rId167" Type="http://schemas.openxmlformats.org/officeDocument/2006/relationships/image" Target="../media/image156.png"/><Relationship Id="rId188" Type="http://schemas.openxmlformats.org/officeDocument/2006/relationships/customXml" Target="../ink/ink173.xml"/><Relationship Id="rId71" Type="http://schemas.openxmlformats.org/officeDocument/2006/relationships/image" Target="../media/image108.png"/><Relationship Id="rId92" Type="http://schemas.openxmlformats.org/officeDocument/2006/relationships/customXml" Target="../ink/ink125.xml"/><Relationship Id="rId213" Type="http://schemas.openxmlformats.org/officeDocument/2006/relationships/image" Target="../media/image179.png"/><Relationship Id="rId234" Type="http://schemas.openxmlformats.org/officeDocument/2006/relationships/customXml" Target="../ink/ink196.xml"/><Relationship Id="rId2" Type="http://schemas.openxmlformats.org/officeDocument/2006/relationships/customXml" Target="../ink/ink80.xml"/><Relationship Id="rId29" Type="http://schemas.openxmlformats.org/officeDocument/2006/relationships/image" Target="../media/image87.png"/><Relationship Id="rId40" Type="http://schemas.openxmlformats.org/officeDocument/2006/relationships/customXml" Target="../ink/ink99.xml"/><Relationship Id="rId115" Type="http://schemas.openxmlformats.org/officeDocument/2006/relationships/image" Target="../media/image130.png"/><Relationship Id="rId136" Type="http://schemas.openxmlformats.org/officeDocument/2006/relationships/customXml" Target="../ink/ink147.xml"/><Relationship Id="rId157" Type="http://schemas.openxmlformats.org/officeDocument/2006/relationships/image" Target="../media/image151.png"/><Relationship Id="rId178" Type="http://schemas.openxmlformats.org/officeDocument/2006/relationships/customXml" Target="../ink/ink168.xml"/><Relationship Id="rId61" Type="http://schemas.openxmlformats.org/officeDocument/2006/relationships/image" Target="../media/image103.png"/><Relationship Id="rId82" Type="http://schemas.openxmlformats.org/officeDocument/2006/relationships/customXml" Target="../ink/ink120.xml"/><Relationship Id="rId199" Type="http://schemas.openxmlformats.org/officeDocument/2006/relationships/image" Target="../media/image172.png"/><Relationship Id="rId203" Type="http://schemas.openxmlformats.org/officeDocument/2006/relationships/image" Target="../media/image174.png"/><Relationship Id="rId19" Type="http://schemas.openxmlformats.org/officeDocument/2006/relationships/image" Target="../media/image82.png"/><Relationship Id="rId224" Type="http://schemas.openxmlformats.org/officeDocument/2006/relationships/customXml" Target="../ink/ink191.xml"/><Relationship Id="rId245" Type="http://schemas.openxmlformats.org/officeDocument/2006/relationships/image" Target="../media/image195.png"/><Relationship Id="rId30" Type="http://schemas.openxmlformats.org/officeDocument/2006/relationships/customXml" Target="../ink/ink94.xml"/><Relationship Id="rId105" Type="http://schemas.openxmlformats.org/officeDocument/2006/relationships/image" Target="../media/image125.png"/><Relationship Id="rId126" Type="http://schemas.openxmlformats.org/officeDocument/2006/relationships/customXml" Target="../ink/ink142.xml"/><Relationship Id="rId147" Type="http://schemas.openxmlformats.org/officeDocument/2006/relationships/image" Target="../media/image146.png"/><Relationship Id="rId168" Type="http://schemas.openxmlformats.org/officeDocument/2006/relationships/customXml" Target="../ink/ink163.xml"/><Relationship Id="rId51" Type="http://schemas.openxmlformats.org/officeDocument/2006/relationships/image" Target="../media/image98.png"/><Relationship Id="rId72" Type="http://schemas.openxmlformats.org/officeDocument/2006/relationships/customXml" Target="../ink/ink115.xml"/><Relationship Id="rId93" Type="http://schemas.openxmlformats.org/officeDocument/2006/relationships/image" Target="../media/image119.png"/><Relationship Id="rId189" Type="http://schemas.openxmlformats.org/officeDocument/2006/relationships/image" Target="../media/image167.png"/><Relationship Id="rId3" Type="http://schemas.openxmlformats.org/officeDocument/2006/relationships/image" Target="../media/image74.png"/><Relationship Id="rId214" Type="http://schemas.openxmlformats.org/officeDocument/2006/relationships/customXml" Target="../ink/ink186.xml"/><Relationship Id="rId235" Type="http://schemas.openxmlformats.org/officeDocument/2006/relationships/image" Target="../media/image190.png"/><Relationship Id="rId116" Type="http://schemas.openxmlformats.org/officeDocument/2006/relationships/customXml" Target="../ink/ink137.xml"/><Relationship Id="rId137" Type="http://schemas.openxmlformats.org/officeDocument/2006/relationships/image" Target="../media/image141.png"/><Relationship Id="rId158" Type="http://schemas.openxmlformats.org/officeDocument/2006/relationships/customXml" Target="../ink/ink158.xml"/><Relationship Id="rId20" Type="http://schemas.openxmlformats.org/officeDocument/2006/relationships/customXml" Target="../ink/ink89.xml"/><Relationship Id="rId41" Type="http://schemas.openxmlformats.org/officeDocument/2006/relationships/image" Target="../media/image93.png"/><Relationship Id="rId62" Type="http://schemas.openxmlformats.org/officeDocument/2006/relationships/customXml" Target="../ink/ink110.xml"/><Relationship Id="rId83" Type="http://schemas.openxmlformats.org/officeDocument/2006/relationships/image" Target="../media/image114.png"/><Relationship Id="rId179" Type="http://schemas.openxmlformats.org/officeDocument/2006/relationships/image" Target="../media/image162.png"/><Relationship Id="rId190" Type="http://schemas.openxmlformats.org/officeDocument/2006/relationships/customXml" Target="../ink/ink174.xml"/><Relationship Id="rId204" Type="http://schemas.openxmlformats.org/officeDocument/2006/relationships/customXml" Target="../ink/ink181.xml"/><Relationship Id="rId225" Type="http://schemas.openxmlformats.org/officeDocument/2006/relationships/image" Target="../media/image185.png"/><Relationship Id="rId246" Type="http://schemas.openxmlformats.org/officeDocument/2006/relationships/customXml" Target="../ink/ink202.xml"/><Relationship Id="rId106" Type="http://schemas.openxmlformats.org/officeDocument/2006/relationships/customXml" Target="../ink/ink132.xml"/><Relationship Id="rId127" Type="http://schemas.openxmlformats.org/officeDocument/2006/relationships/image" Target="../media/image136.png"/><Relationship Id="rId10" Type="http://schemas.openxmlformats.org/officeDocument/2006/relationships/customXml" Target="../ink/ink84.xml"/><Relationship Id="rId31" Type="http://schemas.openxmlformats.org/officeDocument/2006/relationships/image" Target="../media/image88.png"/><Relationship Id="rId52" Type="http://schemas.openxmlformats.org/officeDocument/2006/relationships/customXml" Target="../ink/ink105.xml"/><Relationship Id="rId73" Type="http://schemas.openxmlformats.org/officeDocument/2006/relationships/image" Target="../media/image109.png"/><Relationship Id="rId94" Type="http://schemas.openxmlformats.org/officeDocument/2006/relationships/customXml" Target="../ink/ink126.xml"/><Relationship Id="rId148" Type="http://schemas.openxmlformats.org/officeDocument/2006/relationships/customXml" Target="../ink/ink153.xml"/><Relationship Id="rId169" Type="http://schemas.openxmlformats.org/officeDocument/2006/relationships/image" Target="../media/image157.png"/><Relationship Id="rId4" Type="http://schemas.openxmlformats.org/officeDocument/2006/relationships/customXml" Target="../ink/ink81.xml"/><Relationship Id="rId180" Type="http://schemas.openxmlformats.org/officeDocument/2006/relationships/customXml" Target="../ink/ink169.xml"/><Relationship Id="rId215" Type="http://schemas.openxmlformats.org/officeDocument/2006/relationships/image" Target="../media/image180.png"/><Relationship Id="rId236" Type="http://schemas.openxmlformats.org/officeDocument/2006/relationships/customXml" Target="../ink/ink19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7.png"/><Relationship Id="rId21" Type="http://schemas.openxmlformats.org/officeDocument/2006/relationships/image" Target="../media/image209.png"/><Relationship Id="rId42" Type="http://schemas.openxmlformats.org/officeDocument/2006/relationships/customXml" Target="../ink/ink226.xml"/><Relationship Id="rId63" Type="http://schemas.openxmlformats.org/officeDocument/2006/relationships/image" Target="../media/image230.png"/><Relationship Id="rId84" Type="http://schemas.openxmlformats.org/officeDocument/2006/relationships/customXml" Target="../ink/ink247.xml"/><Relationship Id="rId138" Type="http://schemas.openxmlformats.org/officeDocument/2006/relationships/customXml" Target="../ink/ink274.xml"/><Relationship Id="rId159" Type="http://schemas.openxmlformats.org/officeDocument/2006/relationships/image" Target="../media/image278.png"/><Relationship Id="rId170" Type="http://schemas.openxmlformats.org/officeDocument/2006/relationships/customXml" Target="../ink/ink290.xml"/><Relationship Id="rId191" Type="http://schemas.openxmlformats.org/officeDocument/2006/relationships/image" Target="../media/image294.png"/><Relationship Id="rId205" Type="http://schemas.openxmlformats.org/officeDocument/2006/relationships/image" Target="../media/image301.png"/><Relationship Id="rId107" Type="http://schemas.openxmlformats.org/officeDocument/2006/relationships/image" Target="../media/image252.png"/><Relationship Id="rId11" Type="http://schemas.openxmlformats.org/officeDocument/2006/relationships/image" Target="../media/image204.png"/><Relationship Id="rId32" Type="http://schemas.openxmlformats.org/officeDocument/2006/relationships/customXml" Target="../ink/ink221.xml"/><Relationship Id="rId53" Type="http://schemas.openxmlformats.org/officeDocument/2006/relationships/image" Target="../media/image225.png"/><Relationship Id="rId74" Type="http://schemas.openxmlformats.org/officeDocument/2006/relationships/customXml" Target="../ink/ink242.xml"/><Relationship Id="rId128" Type="http://schemas.openxmlformats.org/officeDocument/2006/relationships/customXml" Target="../ink/ink269.xml"/><Relationship Id="rId149" Type="http://schemas.openxmlformats.org/officeDocument/2006/relationships/image" Target="../media/image273.png"/><Relationship Id="rId5" Type="http://schemas.openxmlformats.org/officeDocument/2006/relationships/image" Target="../media/image201.png"/><Relationship Id="rId95" Type="http://schemas.openxmlformats.org/officeDocument/2006/relationships/image" Target="../media/image246.png"/><Relationship Id="rId160" Type="http://schemas.openxmlformats.org/officeDocument/2006/relationships/customXml" Target="../ink/ink285.xml"/><Relationship Id="rId181" Type="http://schemas.openxmlformats.org/officeDocument/2006/relationships/image" Target="../media/image289.png"/><Relationship Id="rId22" Type="http://schemas.openxmlformats.org/officeDocument/2006/relationships/customXml" Target="../ink/ink216.xml"/><Relationship Id="rId43" Type="http://schemas.openxmlformats.org/officeDocument/2006/relationships/image" Target="../media/image220.png"/><Relationship Id="rId64" Type="http://schemas.openxmlformats.org/officeDocument/2006/relationships/customXml" Target="../ink/ink237.xml"/><Relationship Id="rId118" Type="http://schemas.openxmlformats.org/officeDocument/2006/relationships/customXml" Target="../ink/ink264.xml"/><Relationship Id="rId139" Type="http://schemas.openxmlformats.org/officeDocument/2006/relationships/image" Target="../media/image268.png"/><Relationship Id="rId85" Type="http://schemas.openxmlformats.org/officeDocument/2006/relationships/image" Target="../media/image241.png"/><Relationship Id="rId150" Type="http://schemas.openxmlformats.org/officeDocument/2006/relationships/customXml" Target="../ink/ink280.xml"/><Relationship Id="rId171" Type="http://schemas.openxmlformats.org/officeDocument/2006/relationships/image" Target="../media/image284.png"/><Relationship Id="rId192" Type="http://schemas.openxmlformats.org/officeDocument/2006/relationships/customXml" Target="../ink/ink301.xml"/><Relationship Id="rId206" Type="http://schemas.openxmlformats.org/officeDocument/2006/relationships/customXml" Target="../ink/ink308.xml"/><Relationship Id="rId12" Type="http://schemas.openxmlformats.org/officeDocument/2006/relationships/customXml" Target="../ink/ink211.xml"/><Relationship Id="rId33" Type="http://schemas.openxmlformats.org/officeDocument/2006/relationships/image" Target="../media/image215.png"/><Relationship Id="rId108" Type="http://schemas.openxmlformats.org/officeDocument/2006/relationships/customXml" Target="../ink/ink259.xml"/><Relationship Id="rId129" Type="http://schemas.openxmlformats.org/officeDocument/2006/relationships/image" Target="../media/image263.png"/><Relationship Id="rId54" Type="http://schemas.openxmlformats.org/officeDocument/2006/relationships/customXml" Target="../ink/ink232.xml"/><Relationship Id="rId75" Type="http://schemas.openxmlformats.org/officeDocument/2006/relationships/image" Target="../media/image236.png"/><Relationship Id="rId96" Type="http://schemas.openxmlformats.org/officeDocument/2006/relationships/customXml" Target="../ink/ink253.xml"/><Relationship Id="rId140" Type="http://schemas.openxmlformats.org/officeDocument/2006/relationships/customXml" Target="../ink/ink275.xml"/><Relationship Id="rId161" Type="http://schemas.openxmlformats.org/officeDocument/2006/relationships/image" Target="../media/image279.png"/><Relationship Id="rId182" Type="http://schemas.openxmlformats.org/officeDocument/2006/relationships/customXml" Target="../ink/ink296.xml"/><Relationship Id="rId6" Type="http://schemas.openxmlformats.org/officeDocument/2006/relationships/customXml" Target="../ink/ink208.xml"/><Relationship Id="rId23" Type="http://schemas.openxmlformats.org/officeDocument/2006/relationships/image" Target="../media/image210.png"/><Relationship Id="rId119" Type="http://schemas.openxmlformats.org/officeDocument/2006/relationships/image" Target="../media/image258.png"/><Relationship Id="rId44" Type="http://schemas.openxmlformats.org/officeDocument/2006/relationships/customXml" Target="../ink/ink227.xml"/><Relationship Id="rId65" Type="http://schemas.openxmlformats.org/officeDocument/2006/relationships/image" Target="../media/image231.png"/><Relationship Id="rId86" Type="http://schemas.openxmlformats.org/officeDocument/2006/relationships/customXml" Target="../ink/ink248.xml"/><Relationship Id="rId130" Type="http://schemas.openxmlformats.org/officeDocument/2006/relationships/customXml" Target="../ink/ink270.xml"/><Relationship Id="rId151" Type="http://schemas.openxmlformats.org/officeDocument/2006/relationships/image" Target="../media/image274.png"/><Relationship Id="rId172" Type="http://schemas.openxmlformats.org/officeDocument/2006/relationships/customXml" Target="../ink/ink291.xml"/><Relationship Id="rId193" Type="http://schemas.openxmlformats.org/officeDocument/2006/relationships/image" Target="../media/image295.png"/><Relationship Id="rId207" Type="http://schemas.openxmlformats.org/officeDocument/2006/relationships/image" Target="../media/image302.png"/><Relationship Id="rId13" Type="http://schemas.openxmlformats.org/officeDocument/2006/relationships/image" Target="../media/image205.png"/><Relationship Id="rId109" Type="http://schemas.openxmlformats.org/officeDocument/2006/relationships/image" Target="../media/image253.png"/><Relationship Id="rId34" Type="http://schemas.openxmlformats.org/officeDocument/2006/relationships/customXml" Target="../ink/ink222.xml"/><Relationship Id="rId55" Type="http://schemas.openxmlformats.org/officeDocument/2006/relationships/image" Target="../media/image226.png"/><Relationship Id="rId76" Type="http://schemas.openxmlformats.org/officeDocument/2006/relationships/customXml" Target="../ink/ink243.xml"/><Relationship Id="rId97" Type="http://schemas.openxmlformats.org/officeDocument/2006/relationships/image" Target="../media/image247.png"/><Relationship Id="rId120" Type="http://schemas.openxmlformats.org/officeDocument/2006/relationships/customXml" Target="../ink/ink265.xml"/><Relationship Id="rId141" Type="http://schemas.openxmlformats.org/officeDocument/2006/relationships/image" Target="../media/image269.png"/><Relationship Id="rId7" Type="http://schemas.openxmlformats.org/officeDocument/2006/relationships/image" Target="../media/image202.png"/><Relationship Id="rId162" Type="http://schemas.openxmlformats.org/officeDocument/2006/relationships/customXml" Target="../ink/ink286.xml"/><Relationship Id="rId183" Type="http://schemas.openxmlformats.org/officeDocument/2006/relationships/image" Target="../media/image290.png"/><Relationship Id="rId24" Type="http://schemas.openxmlformats.org/officeDocument/2006/relationships/customXml" Target="../ink/ink217.xml"/><Relationship Id="rId45" Type="http://schemas.openxmlformats.org/officeDocument/2006/relationships/image" Target="../media/image221.png"/><Relationship Id="rId66" Type="http://schemas.openxmlformats.org/officeDocument/2006/relationships/customXml" Target="../ink/ink238.xml"/><Relationship Id="rId87" Type="http://schemas.openxmlformats.org/officeDocument/2006/relationships/image" Target="../media/image242.png"/><Relationship Id="rId110" Type="http://schemas.openxmlformats.org/officeDocument/2006/relationships/customXml" Target="../ink/ink260.xml"/><Relationship Id="rId131" Type="http://schemas.openxmlformats.org/officeDocument/2006/relationships/image" Target="../media/image264.png"/><Relationship Id="rId61" Type="http://schemas.openxmlformats.org/officeDocument/2006/relationships/image" Target="../media/image229.png"/><Relationship Id="rId82" Type="http://schemas.openxmlformats.org/officeDocument/2006/relationships/customXml" Target="../ink/ink246.xml"/><Relationship Id="rId152" Type="http://schemas.openxmlformats.org/officeDocument/2006/relationships/customXml" Target="../ink/ink281.xml"/><Relationship Id="rId173" Type="http://schemas.openxmlformats.org/officeDocument/2006/relationships/image" Target="../media/image285.png"/><Relationship Id="rId194" Type="http://schemas.openxmlformats.org/officeDocument/2006/relationships/customXml" Target="../ink/ink302.xml"/><Relationship Id="rId199" Type="http://schemas.openxmlformats.org/officeDocument/2006/relationships/image" Target="../media/image298.png"/><Relationship Id="rId203" Type="http://schemas.openxmlformats.org/officeDocument/2006/relationships/image" Target="../media/image300.png"/><Relationship Id="rId208" Type="http://schemas.openxmlformats.org/officeDocument/2006/relationships/customXml" Target="../ink/ink309.xml"/><Relationship Id="rId19" Type="http://schemas.openxmlformats.org/officeDocument/2006/relationships/image" Target="../media/image208.png"/><Relationship Id="rId14" Type="http://schemas.openxmlformats.org/officeDocument/2006/relationships/customXml" Target="../ink/ink212.xml"/><Relationship Id="rId30" Type="http://schemas.openxmlformats.org/officeDocument/2006/relationships/customXml" Target="../ink/ink220.xml"/><Relationship Id="rId35" Type="http://schemas.openxmlformats.org/officeDocument/2006/relationships/image" Target="../media/image216.png"/><Relationship Id="rId56" Type="http://schemas.openxmlformats.org/officeDocument/2006/relationships/customXml" Target="../ink/ink233.xml"/><Relationship Id="rId77" Type="http://schemas.openxmlformats.org/officeDocument/2006/relationships/image" Target="../media/image237.png"/><Relationship Id="rId100" Type="http://schemas.openxmlformats.org/officeDocument/2006/relationships/customXml" Target="../ink/ink255.xml"/><Relationship Id="rId105" Type="http://schemas.openxmlformats.org/officeDocument/2006/relationships/image" Target="../media/image251.png"/><Relationship Id="rId126" Type="http://schemas.openxmlformats.org/officeDocument/2006/relationships/customXml" Target="../ink/ink268.xml"/><Relationship Id="rId147" Type="http://schemas.openxmlformats.org/officeDocument/2006/relationships/image" Target="../media/image272.png"/><Relationship Id="rId168" Type="http://schemas.openxmlformats.org/officeDocument/2006/relationships/customXml" Target="../ink/ink289.xml"/><Relationship Id="rId8" Type="http://schemas.openxmlformats.org/officeDocument/2006/relationships/customXml" Target="../ink/ink209.xml"/><Relationship Id="rId51" Type="http://schemas.openxmlformats.org/officeDocument/2006/relationships/image" Target="../media/image224.png"/><Relationship Id="rId72" Type="http://schemas.openxmlformats.org/officeDocument/2006/relationships/customXml" Target="../ink/ink241.xml"/><Relationship Id="rId93" Type="http://schemas.openxmlformats.org/officeDocument/2006/relationships/image" Target="../media/image245.png"/><Relationship Id="rId98" Type="http://schemas.openxmlformats.org/officeDocument/2006/relationships/customXml" Target="../ink/ink254.xml"/><Relationship Id="rId121" Type="http://schemas.openxmlformats.org/officeDocument/2006/relationships/image" Target="../media/image259.png"/><Relationship Id="rId142" Type="http://schemas.openxmlformats.org/officeDocument/2006/relationships/customXml" Target="../ink/ink276.xml"/><Relationship Id="rId163" Type="http://schemas.openxmlformats.org/officeDocument/2006/relationships/image" Target="../media/image280.png"/><Relationship Id="rId184" Type="http://schemas.openxmlformats.org/officeDocument/2006/relationships/customXml" Target="../ink/ink297.xml"/><Relationship Id="rId189" Type="http://schemas.openxmlformats.org/officeDocument/2006/relationships/image" Target="../media/image293.png"/><Relationship Id="rId3" Type="http://schemas.openxmlformats.org/officeDocument/2006/relationships/image" Target="../media/image200.png"/><Relationship Id="rId25" Type="http://schemas.openxmlformats.org/officeDocument/2006/relationships/image" Target="../media/image211.png"/><Relationship Id="rId46" Type="http://schemas.openxmlformats.org/officeDocument/2006/relationships/customXml" Target="../ink/ink228.xml"/><Relationship Id="rId67" Type="http://schemas.openxmlformats.org/officeDocument/2006/relationships/image" Target="../media/image232.png"/><Relationship Id="rId116" Type="http://schemas.openxmlformats.org/officeDocument/2006/relationships/customXml" Target="../ink/ink263.xml"/><Relationship Id="rId137" Type="http://schemas.openxmlformats.org/officeDocument/2006/relationships/image" Target="../media/image267.png"/><Relationship Id="rId158" Type="http://schemas.openxmlformats.org/officeDocument/2006/relationships/customXml" Target="../ink/ink284.xml"/><Relationship Id="rId20" Type="http://schemas.openxmlformats.org/officeDocument/2006/relationships/customXml" Target="../ink/ink215.xml"/><Relationship Id="rId41" Type="http://schemas.openxmlformats.org/officeDocument/2006/relationships/image" Target="../media/image219.png"/><Relationship Id="rId62" Type="http://schemas.openxmlformats.org/officeDocument/2006/relationships/customXml" Target="../ink/ink236.xml"/><Relationship Id="rId83" Type="http://schemas.openxmlformats.org/officeDocument/2006/relationships/image" Target="../media/image240.png"/><Relationship Id="rId88" Type="http://schemas.openxmlformats.org/officeDocument/2006/relationships/customXml" Target="../ink/ink249.xml"/><Relationship Id="rId111" Type="http://schemas.openxmlformats.org/officeDocument/2006/relationships/image" Target="../media/image254.png"/><Relationship Id="rId132" Type="http://schemas.openxmlformats.org/officeDocument/2006/relationships/customXml" Target="../ink/ink271.xml"/><Relationship Id="rId153" Type="http://schemas.openxmlformats.org/officeDocument/2006/relationships/image" Target="../media/image275.png"/><Relationship Id="rId174" Type="http://schemas.openxmlformats.org/officeDocument/2006/relationships/customXml" Target="../ink/ink292.xml"/><Relationship Id="rId179" Type="http://schemas.openxmlformats.org/officeDocument/2006/relationships/image" Target="../media/image288.png"/><Relationship Id="rId195" Type="http://schemas.openxmlformats.org/officeDocument/2006/relationships/image" Target="../media/image296.png"/><Relationship Id="rId209" Type="http://schemas.openxmlformats.org/officeDocument/2006/relationships/image" Target="../media/image303.png"/><Relationship Id="rId190" Type="http://schemas.openxmlformats.org/officeDocument/2006/relationships/customXml" Target="../ink/ink300.xml"/><Relationship Id="rId204" Type="http://schemas.openxmlformats.org/officeDocument/2006/relationships/customXml" Target="../ink/ink307.xml"/><Relationship Id="rId15" Type="http://schemas.openxmlformats.org/officeDocument/2006/relationships/image" Target="../media/image206.png"/><Relationship Id="rId36" Type="http://schemas.openxmlformats.org/officeDocument/2006/relationships/customXml" Target="../ink/ink223.xml"/><Relationship Id="rId57" Type="http://schemas.openxmlformats.org/officeDocument/2006/relationships/image" Target="../media/image227.png"/><Relationship Id="rId106" Type="http://schemas.openxmlformats.org/officeDocument/2006/relationships/customXml" Target="../ink/ink258.xml"/><Relationship Id="rId127" Type="http://schemas.openxmlformats.org/officeDocument/2006/relationships/image" Target="../media/image262.png"/><Relationship Id="rId10" Type="http://schemas.openxmlformats.org/officeDocument/2006/relationships/customXml" Target="../ink/ink210.xml"/><Relationship Id="rId31" Type="http://schemas.openxmlformats.org/officeDocument/2006/relationships/image" Target="../media/image214.png"/><Relationship Id="rId52" Type="http://schemas.openxmlformats.org/officeDocument/2006/relationships/customXml" Target="../ink/ink231.xml"/><Relationship Id="rId73" Type="http://schemas.openxmlformats.org/officeDocument/2006/relationships/image" Target="../media/image235.png"/><Relationship Id="rId78" Type="http://schemas.openxmlformats.org/officeDocument/2006/relationships/customXml" Target="../ink/ink244.xml"/><Relationship Id="rId94" Type="http://schemas.openxmlformats.org/officeDocument/2006/relationships/customXml" Target="../ink/ink252.xml"/><Relationship Id="rId99" Type="http://schemas.openxmlformats.org/officeDocument/2006/relationships/image" Target="../media/image248.png"/><Relationship Id="rId101" Type="http://schemas.openxmlformats.org/officeDocument/2006/relationships/image" Target="../media/image249.png"/><Relationship Id="rId122" Type="http://schemas.openxmlformats.org/officeDocument/2006/relationships/customXml" Target="../ink/ink266.xml"/><Relationship Id="rId143" Type="http://schemas.openxmlformats.org/officeDocument/2006/relationships/image" Target="../media/image270.png"/><Relationship Id="rId148" Type="http://schemas.openxmlformats.org/officeDocument/2006/relationships/customXml" Target="../ink/ink279.xml"/><Relationship Id="rId164" Type="http://schemas.openxmlformats.org/officeDocument/2006/relationships/customXml" Target="../ink/ink287.xml"/><Relationship Id="rId169" Type="http://schemas.openxmlformats.org/officeDocument/2006/relationships/image" Target="../media/image283.png"/><Relationship Id="rId185" Type="http://schemas.openxmlformats.org/officeDocument/2006/relationships/image" Target="../media/image291.png"/><Relationship Id="rId4" Type="http://schemas.openxmlformats.org/officeDocument/2006/relationships/customXml" Target="../ink/ink207.xml"/><Relationship Id="rId9" Type="http://schemas.openxmlformats.org/officeDocument/2006/relationships/image" Target="../media/image203.png"/><Relationship Id="rId180" Type="http://schemas.openxmlformats.org/officeDocument/2006/relationships/customXml" Target="../ink/ink295.xml"/><Relationship Id="rId210" Type="http://schemas.openxmlformats.org/officeDocument/2006/relationships/customXml" Target="../ink/ink310.xml"/><Relationship Id="rId26" Type="http://schemas.openxmlformats.org/officeDocument/2006/relationships/customXml" Target="../ink/ink218.xml"/><Relationship Id="rId47" Type="http://schemas.openxmlformats.org/officeDocument/2006/relationships/image" Target="../media/image222.png"/><Relationship Id="rId68" Type="http://schemas.openxmlformats.org/officeDocument/2006/relationships/customXml" Target="../ink/ink239.xml"/><Relationship Id="rId89" Type="http://schemas.openxmlformats.org/officeDocument/2006/relationships/image" Target="../media/image243.png"/><Relationship Id="rId112" Type="http://schemas.openxmlformats.org/officeDocument/2006/relationships/customXml" Target="../ink/ink261.xml"/><Relationship Id="rId133" Type="http://schemas.openxmlformats.org/officeDocument/2006/relationships/image" Target="../media/image265.png"/><Relationship Id="rId154" Type="http://schemas.openxmlformats.org/officeDocument/2006/relationships/customXml" Target="../ink/ink282.xml"/><Relationship Id="rId175" Type="http://schemas.openxmlformats.org/officeDocument/2006/relationships/image" Target="../media/image286.png"/><Relationship Id="rId196" Type="http://schemas.openxmlformats.org/officeDocument/2006/relationships/customXml" Target="../ink/ink303.xml"/><Relationship Id="rId200" Type="http://schemas.openxmlformats.org/officeDocument/2006/relationships/customXml" Target="../ink/ink305.xml"/><Relationship Id="rId16" Type="http://schemas.openxmlformats.org/officeDocument/2006/relationships/customXml" Target="../ink/ink213.xml"/><Relationship Id="rId37" Type="http://schemas.openxmlformats.org/officeDocument/2006/relationships/image" Target="../media/image217.png"/><Relationship Id="rId58" Type="http://schemas.openxmlformats.org/officeDocument/2006/relationships/customXml" Target="../ink/ink234.xml"/><Relationship Id="rId79" Type="http://schemas.openxmlformats.org/officeDocument/2006/relationships/image" Target="../media/image238.png"/><Relationship Id="rId102" Type="http://schemas.openxmlformats.org/officeDocument/2006/relationships/customXml" Target="../ink/ink256.xml"/><Relationship Id="rId123" Type="http://schemas.openxmlformats.org/officeDocument/2006/relationships/image" Target="../media/image260.png"/><Relationship Id="rId144" Type="http://schemas.openxmlformats.org/officeDocument/2006/relationships/customXml" Target="../ink/ink277.xml"/><Relationship Id="rId90" Type="http://schemas.openxmlformats.org/officeDocument/2006/relationships/customXml" Target="../ink/ink250.xml"/><Relationship Id="rId165" Type="http://schemas.openxmlformats.org/officeDocument/2006/relationships/image" Target="../media/image281.png"/><Relationship Id="rId186" Type="http://schemas.openxmlformats.org/officeDocument/2006/relationships/customXml" Target="../ink/ink298.xml"/><Relationship Id="rId211" Type="http://schemas.openxmlformats.org/officeDocument/2006/relationships/image" Target="../media/image304.png"/><Relationship Id="rId27" Type="http://schemas.openxmlformats.org/officeDocument/2006/relationships/image" Target="../media/image212.png"/><Relationship Id="rId48" Type="http://schemas.openxmlformats.org/officeDocument/2006/relationships/customXml" Target="../ink/ink229.xml"/><Relationship Id="rId69" Type="http://schemas.openxmlformats.org/officeDocument/2006/relationships/image" Target="../media/image233.png"/><Relationship Id="rId113" Type="http://schemas.openxmlformats.org/officeDocument/2006/relationships/image" Target="../media/image255.png"/><Relationship Id="rId134" Type="http://schemas.openxmlformats.org/officeDocument/2006/relationships/customXml" Target="../ink/ink272.xml"/><Relationship Id="rId80" Type="http://schemas.openxmlformats.org/officeDocument/2006/relationships/customXml" Target="../ink/ink245.xml"/><Relationship Id="rId155" Type="http://schemas.openxmlformats.org/officeDocument/2006/relationships/image" Target="../media/image276.png"/><Relationship Id="rId176" Type="http://schemas.openxmlformats.org/officeDocument/2006/relationships/customXml" Target="../ink/ink293.xml"/><Relationship Id="rId197" Type="http://schemas.openxmlformats.org/officeDocument/2006/relationships/image" Target="../media/image297.png"/><Relationship Id="rId201" Type="http://schemas.openxmlformats.org/officeDocument/2006/relationships/image" Target="../media/image299.png"/><Relationship Id="rId17" Type="http://schemas.openxmlformats.org/officeDocument/2006/relationships/image" Target="../media/image207.png"/><Relationship Id="rId38" Type="http://schemas.openxmlformats.org/officeDocument/2006/relationships/customXml" Target="../ink/ink224.xml"/><Relationship Id="rId59" Type="http://schemas.openxmlformats.org/officeDocument/2006/relationships/image" Target="../media/image228.png"/><Relationship Id="rId103" Type="http://schemas.openxmlformats.org/officeDocument/2006/relationships/image" Target="../media/image250.png"/><Relationship Id="rId124" Type="http://schemas.openxmlformats.org/officeDocument/2006/relationships/customXml" Target="../ink/ink267.xml"/><Relationship Id="rId70" Type="http://schemas.openxmlformats.org/officeDocument/2006/relationships/customXml" Target="../ink/ink240.xml"/><Relationship Id="rId91" Type="http://schemas.openxmlformats.org/officeDocument/2006/relationships/image" Target="../media/image244.png"/><Relationship Id="rId145" Type="http://schemas.openxmlformats.org/officeDocument/2006/relationships/image" Target="../media/image271.png"/><Relationship Id="rId166" Type="http://schemas.openxmlformats.org/officeDocument/2006/relationships/customXml" Target="../ink/ink288.xml"/><Relationship Id="rId187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19.xml"/><Relationship Id="rId49" Type="http://schemas.openxmlformats.org/officeDocument/2006/relationships/image" Target="../media/image223.png"/><Relationship Id="rId114" Type="http://schemas.openxmlformats.org/officeDocument/2006/relationships/customXml" Target="../ink/ink262.xml"/><Relationship Id="rId60" Type="http://schemas.openxmlformats.org/officeDocument/2006/relationships/customXml" Target="../ink/ink235.xml"/><Relationship Id="rId81" Type="http://schemas.openxmlformats.org/officeDocument/2006/relationships/image" Target="../media/image239.png"/><Relationship Id="rId135" Type="http://schemas.openxmlformats.org/officeDocument/2006/relationships/image" Target="../media/image266.png"/><Relationship Id="rId156" Type="http://schemas.openxmlformats.org/officeDocument/2006/relationships/customXml" Target="../ink/ink283.xml"/><Relationship Id="rId177" Type="http://schemas.openxmlformats.org/officeDocument/2006/relationships/image" Target="../media/image287.png"/><Relationship Id="rId198" Type="http://schemas.openxmlformats.org/officeDocument/2006/relationships/customXml" Target="../ink/ink304.xml"/><Relationship Id="rId202" Type="http://schemas.openxmlformats.org/officeDocument/2006/relationships/customXml" Target="../ink/ink306.xml"/><Relationship Id="rId18" Type="http://schemas.openxmlformats.org/officeDocument/2006/relationships/customXml" Target="../ink/ink214.xml"/><Relationship Id="rId39" Type="http://schemas.openxmlformats.org/officeDocument/2006/relationships/image" Target="../media/image218.png"/><Relationship Id="rId50" Type="http://schemas.openxmlformats.org/officeDocument/2006/relationships/customXml" Target="../ink/ink230.xml"/><Relationship Id="rId104" Type="http://schemas.openxmlformats.org/officeDocument/2006/relationships/customXml" Target="../ink/ink257.xml"/><Relationship Id="rId125" Type="http://schemas.openxmlformats.org/officeDocument/2006/relationships/image" Target="../media/image261.png"/><Relationship Id="rId146" Type="http://schemas.openxmlformats.org/officeDocument/2006/relationships/customXml" Target="../ink/ink278.xml"/><Relationship Id="rId167" Type="http://schemas.openxmlformats.org/officeDocument/2006/relationships/image" Target="../media/image282.png"/><Relationship Id="rId188" Type="http://schemas.openxmlformats.org/officeDocument/2006/relationships/customXml" Target="../ink/ink299.xml"/><Relationship Id="rId71" Type="http://schemas.openxmlformats.org/officeDocument/2006/relationships/image" Target="../media/image234.png"/><Relationship Id="rId92" Type="http://schemas.openxmlformats.org/officeDocument/2006/relationships/customXml" Target="../ink/ink251.xml"/><Relationship Id="rId2" Type="http://schemas.openxmlformats.org/officeDocument/2006/relationships/customXml" Target="../ink/ink206.xml"/><Relationship Id="rId29" Type="http://schemas.openxmlformats.org/officeDocument/2006/relationships/image" Target="../media/image213.png"/><Relationship Id="rId40" Type="http://schemas.openxmlformats.org/officeDocument/2006/relationships/customXml" Target="../ink/ink225.xml"/><Relationship Id="rId115" Type="http://schemas.openxmlformats.org/officeDocument/2006/relationships/image" Target="../media/image256.png"/><Relationship Id="rId136" Type="http://schemas.openxmlformats.org/officeDocument/2006/relationships/customXml" Target="../ink/ink273.xml"/><Relationship Id="rId157" Type="http://schemas.openxmlformats.org/officeDocument/2006/relationships/image" Target="../media/image277.png"/><Relationship Id="rId178" Type="http://schemas.openxmlformats.org/officeDocument/2006/relationships/customXml" Target="../ink/ink294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2.png"/><Relationship Id="rId299" Type="http://schemas.openxmlformats.org/officeDocument/2006/relationships/image" Target="../media/image452.png"/><Relationship Id="rId21" Type="http://schemas.openxmlformats.org/officeDocument/2006/relationships/image" Target="../media/image314.png"/><Relationship Id="rId63" Type="http://schemas.openxmlformats.org/officeDocument/2006/relationships/image" Target="../media/image335.png"/><Relationship Id="rId159" Type="http://schemas.openxmlformats.org/officeDocument/2006/relationships/image" Target="../media/image383.png"/><Relationship Id="rId170" Type="http://schemas.openxmlformats.org/officeDocument/2006/relationships/customXml" Target="../ink/ink395.xml"/><Relationship Id="rId226" Type="http://schemas.openxmlformats.org/officeDocument/2006/relationships/customXml" Target="../ink/ink423.xml"/><Relationship Id="rId268" Type="http://schemas.openxmlformats.org/officeDocument/2006/relationships/customXml" Target="../ink/ink444.xml"/><Relationship Id="rId32" Type="http://schemas.openxmlformats.org/officeDocument/2006/relationships/customXml" Target="../ink/ink326.xml"/><Relationship Id="rId74" Type="http://schemas.openxmlformats.org/officeDocument/2006/relationships/customXml" Target="../ink/ink347.xml"/><Relationship Id="rId128" Type="http://schemas.openxmlformats.org/officeDocument/2006/relationships/customXml" Target="../ink/ink374.xml"/><Relationship Id="rId5" Type="http://schemas.openxmlformats.org/officeDocument/2006/relationships/image" Target="../media/image306.png"/><Relationship Id="rId181" Type="http://schemas.openxmlformats.org/officeDocument/2006/relationships/image" Target="../media/image394.png"/><Relationship Id="rId237" Type="http://schemas.openxmlformats.org/officeDocument/2006/relationships/image" Target="../media/image422.png"/><Relationship Id="rId279" Type="http://schemas.openxmlformats.org/officeDocument/2006/relationships/image" Target="../media/image442.png"/><Relationship Id="rId43" Type="http://schemas.openxmlformats.org/officeDocument/2006/relationships/image" Target="../media/image325.png"/><Relationship Id="rId139" Type="http://schemas.openxmlformats.org/officeDocument/2006/relationships/image" Target="../media/image373.png"/><Relationship Id="rId290" Type="http://schemas.openxmlformats.org/officeDocument/2006/relationships/customXml" Target="../ink/ink455.xml"/><Relationship Id="rId304" Type="http://schemas.openxmlformats.org/officeDocument/2006/relationships/customXml" Target="../ink/ink462.xml"/><Relationship Id="rId85" Type="http://schemas.openxmlformats.org/officeDocument/2006/relationships/image" Target="../media/image346.png"/><Relationship Id="rId150" Type="http://schemas.openxmlformats.org/officeDocument/2006/relationships/customXml" Target="../ink/ink385.xml"/><Relationship Id="rId192" Type="http://schemas.openxmlformats.org/officeDocument/2006/relationships/customXml" Target="../ink/ink406.xml"/><Relationship Id="rId206" Type="http://schemas.openxmlformats.org/officeDocument/2006/relationships/customXml" Target="../ink/ink413.xml"/><Relationship Id="rId248" Type="http://schemas.openxmlformats.org/officeDocument/2006/relationships/customXml" Target="../ink/ink434.xml"/><Relationship Id="rId12" Type="http://schemas.openxmlformats.org/officeDocument/2006/relationships/customXml" Target="../ink/ink316.xml"/><Relationship Id="rId108" Type="http://schemas.openxmlformats.org/officeDocument/2006/relationships/customXml" Target="../ink/ink364.xml"/><Relationship Id="rId54" Type="http://schemas.openxmlformats.org/officeDocument/2006/relationships/customXml" Target="../ink/ink337.xml"/><Relationship Id="rId96" Type="http://schemas.openxmlformats.org/officeDocument/2006/relationships/customXml" Target="../ink/ink358.xml"/><Relationship Id="rId161" Type="http://schemas.openxmlformats.org/officeDocument/2006/relationships/image" Target="../media/image384.png"/><Relationship Id="rId217" Type="http://schemas.openxmlformats.org/officeDocument/2006/relationships/image" Target="../media/image412.png"/><Relationship Id="rId259" Type="http://schemas.openxmlformats.org/officeDocument/2006/relationships/image" Target="../media/image432.png"/><Relationship Id="rId23" Type="http://schemas.openxmlformats.org/officeDocument/2006/relationships/image" Target="../media/image315.png"/><Relationship Id="rId119" Type="http://schemas.openxmlformats.org/officeDocument/2006/relationships/image" Target="../media/image363.png"/><Relationship Id="rId270" Type="http://schemas.openxmlformats.org/officeDocument/2006/relationships/customXml" Target="../ink/ink445.xml"/><Relationship Id="rId291" Type="http://schemas.openxmlformats.org/officeDocument/2006/relationships/image" Target="../media/image448.png"/><Relationship Id="rId305" Type="http://schemas.openxmlformats.org/officeDocument/2006/relationships/image" Target="../media/image455.png"/><Relationship Id="rId44" Type="http://schemas.openxmlformats.org/officeDocument/2006/relationships/customXml" Target="../ink/ink332.xml"/><Relationship Id="rId65" Type="http://schemas.openxmlformats.org/officeDocument/2006/relationships/image" Target="../media/image336.png"/><Relationship Id="rId86" Type="http://schemas.openxmlformats.org/officeDocument/2006/relationships/customXml" Target="../ink/ink353.xml"/><Relationship Id="rId130" Type="http://schemas.openxmlformats.org/officeDocument/2006/relationships/customXml" Target="../ink/ink375.xml"/><Relationship Id="rId151" Type="http://schemas.openxmlformats.org/officeDocument/2006/relationships/image" Target="../media/image379.png"/><Relationship Id="rId172" Type="http://schemas.openxmlformats.org/officeDocument/2006/relationships/customXml" Target="../ink/ink396.xml"/><Relationship Id="rId193" Type="http://schemas.openxmlformats.org/officeDocument/2006/relationships/image" Target="../media/image400.png"/><Relationship Id="rId207" Type="http://schemas.openxmlformats.org/officeDocument/2006/relationships/image" Target="../media/image407.png"/><Relationship Id="rId228" Type="http://schemas.openxmlformats.org/officeDocument/2006/relationships/customXml" Target="../ink/ink424.xml"/><Relationship Id="rId249" Type="http://schemas.openxmlformats.org/officeDocument/2006/relationships/image" Target="../media/image428.png"/><Relationship Id="rId13" Type="http://schemas.openxmlformats.org/officeDocument/2006/relationships/image" Target="../media/image310.png"/><Relationship Id="rId109" Type="http://schemas.openxmlformats.org/officeDocument/2006/relationships/image" Target="../media/image358.png"/><Relationship Id="rId260" Type="http://schemas.openxmlformats.org/officeDocument/2006/relationships/customXml" Target="../ink/ink440.xml"/><Relationship Id="rId281" Type="http://schemas.openxmlformats.org/officeDocument/2006/relationships/image" Target="../media/image443.png"/><Relationship Id="rId34" Type="http://schemas.openxmlformats.org/officeDocument/2006/relationships/customXml" Target="../ink/ink327.xml"/><Relationship Id="rId55" Type="http://schemas.openxmlformats.org/officeDocument/2006/relationships/image" Target="../media/image331.png"/><Relationship Id="rId76" Type="http://schemas.openxmlformats.org/officeDocument/2006/relationships/customXml" Target="../ink/ink348.xml"/><Relationship Id="rId97" Type="http://schemas.openxmlformats.org/officeDocument/2006/relationships/image" Target="../media/image352.png"/><Relationship Id="rId120" Type="http://schemas.openxmlformats.org/officeDocument/2006/relationships/customXml" Target="../ink/ink370.xml"/><Relationship Id="rId141" Type="http://schemas.openxmlformats.org/officeDocument/2006/relationships/image" Target="../media/image374.png"/><Relationship Id="rId7" Type="http://schemas.openxmlformats.org/officeDocument/2006/relationships/image" Target="../media/image307.png"/><Relationship Id="rId162" Type="http://schemas.openxmlformats.org/officeDocument/2006/relationships/customXml" Target="../ink/ink391.xml"/><Relationship Id="rId183" Type="http://schemas.openxmlformats.org/officeDocument/2006/relationships/image" Target="../media/image395.png"/><Relationship Id="rId218" Type="http://schemas.openxmlformats.org/officeDocument/2006/relationships/customXml" Target="../ink/ink419.xml"/><Relationship Id="rId239" Type="http://schemas.openxmlformats.org/officeDocument/2006/relationships/image" Target="../media/image423.png"/><Relationship Id="rId250" Type="http://schemas.openxmlformats.org/officeDocument/2006/relationships/customXml" Target="../ink/ink435.xml"/><Relationship Id="rId271" Type="http://schemas.openxmlformats.org/officeDocument/2006/relationships/image" Target="../media/image438.png"/><Relationship Id="rId292" Type="http://schemas.openxmlformats.org/officeDocument/2006/relationships/customXml" Target="../ink/ink456.xml"/><Relationship Id="rId306" Type="http://schemas.openxmlformats.org/officeDocument/2006/relationships/customXml" Target="../ink/ink463.xml"/><Relationship Id="rId24" Type="http://schemas.openxmlformats.org/officeDocument/2006/relationships/customXml" Target="../ink/ink322.xml"/><Relationship Id="rId45" Type="http://schemas.openxmlformats.org/officeDocument/2006/relationships/image" Target="../media/image326.png"/><Relationship Id="rId66" Type="http://schemas.openxmlformats.org/officeDocument/2006/relationships/customXml" Target="../ink/ink343.xml"/><Relationship Id="rId87" Type="http://schemas.openxmlformats.org/officeDocument/2006/relationships/image" Target="../media/image347.png"/><Relationship Id="rId110" Type="http://schemas.openxmlformats.org/officeDocument/2006/relationships/customXml" Target="../ink/ink365.xml"/><Relationship Id="rId131" Type="http://schemas.openxmlformats.org/officeDocument/2006/relationships/image" Target="../media/image369.png"/><Relationship Id="rId152" Type="http://schemas.openxmlformats.org/officeDocument/2006/relationships/customXml" Target="../ink/ink386.xml"/><Relationship Id="rId173" Type="http://schemas.openxmlformats.org/officeDocument/2006/relationships/image" Target="../media/image390.png"/><Relationship Id="rId194" Type="http://schemas.openxmlformats.org/officeDocument/2006/relationships/customXml" Target="../ink/ink407.xml"/><Relationship Id="rId208" Type="http://schemas.openxmlformats.org/officeDocument/2006/relationships/customXml" Target="../ink/ink414.xml"/><Relationship Id="rId229" Type="http://schemas.openxmlformats.org/officeDocument/2006/relationships/image" Target="../media/image418.png"/><Relationship Id="rId240" Type="http://schemas.openxmlformats.org/officeDocument/2006/relationships/customXml" Target="../ink/ink430.xml"/><Relationship Id="rId261" Type="http://schemas.openxmlformats.org/officeDocument/2006/relationships/image" Target="../media/image433.png"/><Relationship Id="rId14" Type="http://schemas.openxmlformats.org/officeDocument/2006/relationships/customXml" Target="../ink/ink317.xml"/><Relationship Id="rId35" Type="http://schemas.openxmlformats.org/officeDocument/2006/relationships/image" Target="../media/image321.png"/><Relationship Id="rId56" Type="http://schemas.openxmlformats.org/officeDocument/2006/relationships/customXml" Target="../ink/ink338.xml"/><Relationship Id="rId77" Type="http://schemas.openxmlformats.org/officeDocument/2006/relationships/image" Target="../media/image342.png"/><Relationship Id="rId100" Type="http://schemas.openxmlformats.org/officeDocument/2006/relationships/customXml" Target="../ink/ink360.xml"/><Relationship Id="rId282" Type="http://schemas.openxmlformats.org/officeDocument/2006/relationships/customXml" Target="../ink/ink451.xml"/><Relationship Id="rId8" Type="http://schemas.openxmlformats.org/officeDocument/2006/relationships/customXml" Target="../ink/ink314.xml"/><Relationship Id="rId98" Type="http://schemas.openxmlformats.org/officeDocument/2006/relationships/customXml" Target="../ink/ink359.xml"/><Relationship Id="rId121" Type="http://schemas.openxmlformats.org/officeDocument/2006/relationships/image" Target="../media/image364.png"/><Relationship Id="rId142" Type="http://schemas.openxmlformats.org/officeDocument/2006/relationships/customXml" Target="../ink/ink381.xml"/><Relationship Id="rId163" Type="http://schemas.openxmlformats.org/officeDocument/2006/relationships/image" Target="../media/image385.png"/><Relationship Id="rId184" Type="http://schemas.openxmlformats.org/officeDocument/2006/relationships/customXml" Target="../ink/ink402.xml"/><Relationship Id="rId219" Type="http://schemas.openxmlformats.org/officeDocument/2006/relationships/image" Target="../media/image413.png"/><Relationship Id="rId230" Type="http://schemas.openxmlformats.org/officeDocument/2006/relationships/customXml" Target="../ink/ink425.xml"/><Relationship Id="rId251" Type="http://schemas.openxmlformats.org/officeDocument/2006/relationships/image" Target="../media/image429.png"/><Relationship Id="rId25" Type="http://schemas.openxmlformats.org/officeDocument/2006/relationships/image" Target="../media/image316.png"/><Relationship Id="rId46" Type="http://schemas.openxmlformats.org/officeDocument/2006/relationships/customXml" Target="../ink/ink333.xml"/><Relationship Id="rId67" Type="http://schemas.openxmlformats.org/officeDocument/2006/relationships/image" Target="../media/image337.png"/><Relationship Id="rId272" Type="http://schemas.openxmlformats.org/officeDocument/2006/relationships/customXml" Target="../ink/ink446.xml"/><Relationship Id="rId293" Type="http://schemas.openxmlformats.org/officeDocument/2006/relationships/image" Target="../media/image449.png"/><Relationship Id="rId307" Type="http://schemas.openxmlformats.org/officeDocument/2006/relationships/image" Target="../media/image456.png"/><Relationship Id="rId88" Type="http://schemas.openxmlformats.org/officeDocument/2006/relationships/customXml" Target="../ink/ink354.xml"/><Relationship Id="rId111" Type="http://schemas.openxmlformats.org/officeDocument/2006/relationships/image" Target="../media/image359.png"/><Relationship Id="rId132" Type="http://schemas.openxmlformats.org/officeDocument/2006/relationships/customXml" Target="../ink/ink376.xml"/><Relationship Id="rId153" Type="http://schemas.openxmlformats.org/officeDocument/2006/relationships/image" Target="../media/image380.png"/><Relationship Id="rId174" Type="http://schemas.openxmlformats.org/officeDocument/2006/relationships/customXml" Target="../ink/ink397.xml"/><Relationship Id="rId195" Type="http://schemas.openxmlformats.org/officeDocument/2006/relationships/image" Target="../media/image401.png"/><Relationship Id="rId209" Type="http://schemas.openxmlformats.org/officeDocument/2006/relationships/image" Target="../media/image408.png"/><Relationship Id="rId220" Type="http://schemas.openxmlformats.org/officeDocument/2006/relationships/customXml" Target="../ink/ink420.xml"/><Relationship Id="rId241" Type="http://schemas.openxmlformats.org/officeDocument/2006/relationships/image" Target="../media/image424.png"/><Relationship Id="rId15" Type="http://schemas.openxmlformats.org/officeDocument/2006/relationships/image" Target="../media/image311.png"/><Relationship Id="rId36" Type="http://schemas.openxmlformats.org/officeDocument/2006/relationships/customXml" Target="../ink/ink328.xml"/><Relationship Id="rId57" Type="http://schemas.openxmlformats.org/officeDocument/2006/relationships/image" Target="../media/image332.png"/><Relationship Id="rId262" Type="http://schemas.openxmlformats.org/officeDocument/2006/relationships/customXml" Target="../ink/ink441.xml"/><Relationship Id="rId283" Type="http://schemas.openxmlformats.org/officeDocument/2006/relationships/image" Target="../media/image444.png"/><Relationship Id="rId78" Type="http://schemas.openxmlformats.org/officeDocument/2006/relationships/customXml" Target="../ink/ink349.xml"/><Relationship Id="rId99" Type="http://schemas.openxmlformats.org/officeDocument/2006/relationships/image" Target="../media/image353.png"/><Relationship Id="rId101" Type="http://schemas.openxmlformats.org/officeDocument/2006/relationships/image" Target="../media/image354.png"/><Relationship Id="rId122" Type="http://schemas.openxmlformats.org/officeDocument/2006/relationships/customXml" Target="../ink/ink371.xml"/><Relationship Id="rId143" Type="http://schemas.openxmlformats.org/officeDocument/2006/relationships/image" Target="../media/image375.png"/><Relationship Id="rId164" Type="http://schemas.openxmlformats.org/officeDocument/2006/relationships/customXml" Target="../ink/ink392.xml"/><Relationship Id="rId185" Type="http://schemas.openxmlformats.org/officeDocument/2006/relationships/image" Target="../media/image396.png"/><Relationship Id="rId9" Type="http://schemas.openxmlformats.org/officeDocument/2006/relationships/image" Target="../media/image308.png"/><Relationship Id="rId210" Type="http://schemas.openxmlformats.org/officeDocument/2006/relationships/customXml" Target="../ink/ink415.xml"/><Relationship Id="rId26" Type="http://schemas.openxmlformats.org/officeDocument/2006/relationships/customXml" Target="../ink/ink323.xml"/><Relationship Id="rId231" Type="http://schemas.openxmlformats.org/officeDocument/2006/relationships/image" Target="../media/image419.png"/><Relationship Id="rId252" Type="http://schemas.openxmlformats.org/officeDocument/2006/relationships/customXml" Target="../ink/ink436.xml"/><Relationship Id="rId273" Type="http://schemas.openxmlformats.org/officeDocument/2006/relationships/image" Target="../media/image439.png"/><Relationship Id="rId294" Type="http://schemas.openxmlformats.org/officeDocument/2006/relationships/customXml" Target="../ink/ink457.xml"/><Relationship Id="rId47" Type="http://schemas.openxmlformats.org/officeDocument/2006/relationships/image" Target="../media/image327.png"/><Relationship Id="rId68" Type="http://schemas.openxmlformats.org/officeDocument/2006/relationships/customXml" Target="../ink/ink344.xml"/><Relationship Id="rId89" Type="http://schemas.openxmlformats.org/officeDocument/2006/relationships/image" Target="../media/image348.png"/><Relationship Id="rId112" Type="http://schemas.openxmlformats.org/officeDocument/2006/relationships/customXml" Target="../ink/ink366.xml"/><Relationship Id="rId133" Type="http://schemas.openxmlformats.org/officeDocument/2006/relationships/image" Target="../media/image370.png"/><Relationship Id="rId154" Type="http://schemas.openxmlformats.org/officeDocument/2006/relationships/customXml" Target="../ink/ink387.xml"/><Relationship Id="rId175" Type="http://schemas.openxmlformats.org/officeDocument/2006/relationships/image" Target="../media/image391.png"/><Relationship Id="rId196" Type="http://schemas.openxmlformats.org/officeDocument/2006/relationships/customXml" Target="../ink/ink408.xml"/><Relationship Id="rId200" Type="http://schemas.openxmlformats.org/officeDocument/2006/relationships/customXml" Target="../ink/ink410.xml"/><Relationship Id="rId16" Type="http://schemas.openxmlformats.org/officeDocument/2006/relationships/customXml" Target="../ink/ink318.xml"/><Relationship Id="rId221" Type="http://schemas.openxmlformats.org/officeDocument/2006/relationships/image" Target="../media/image414.png"/><Relationship Id="rId242" Type="http://schemas.openxmlformats.org/officeDocument/2006/relationships/customXml" Target="../ink/ink431.xml"/><Relationship Id="rId263" Type="http://schemas.openxmlformats.org/officeDocument/2006/relationships/image" Target="../media/image434.png"/><Relationship Id="rId284" Type="http://schemas.openxmlformats.org/officeDocument/2006/relationships/customXml" Target="../ink/ink452.xml"/><Relationship Id="rId37" Type="http://schemas.openxmlformats.org/officeDocument/2006/relationships/image" Target="../media/image322.png"/><Relationship Id="rId58" Type="http://schemas.openxmlformats.org/officeDocument/2006/relationships/customXml" Target="../ink/ink339.xml"/><Relationship Id="rId79" Type="http://schemas.openxmlformats.org/officeDocument/2006/relationships/image" Target="../media/image343.png"/><Relationship Id="rId102" Type="http://schemas.openxmlformats.org/officeDocument/2006/relationships/customXml" Target="../ink/ink361.xml"/><Relationship Id="rId123" Type="http://schemas.openxmlformats.org/officeDocument/2006/relationships/image" Target="../media/image365.png"/><Relationship Id="rId144" Type="http://schemas.openxmlformats.org/officeDocument/2006/relationships/customXml" Target="../ink/ink382.xml"/><Relationship Id="rId90" Type="http://schemas.openxmlformats.org/officeDocument/2006/relationships/customXml" Target="../ink/ink355.xml"/><Relationship Id="rId165" Type="http://schemas.openxmlformats.org/officeDocument/2006/relationships/image" Target="../media/image386.png"/><Relationship Id="rId186" Type="http://schemas.openxmlformats.org/officeDocument/2006/relationships/customXml" Target="../ink/ink403.xml"/><Relationship Id="rId211" Type="http://schemas.openxmlformats.org/officeDocument/2006/relationships/image" Target="../media/image409.png"/><Relationship Id="rId232" Type="http://schemas.openxmlformats.org/officeDocument/2006/relationships/customXml" Target="../ink/ink426.xml"/><Relationship Id="rId253" Type="http://schemas.openxmlformats.org/officeDocument/2006/relationships/image" Target="../media/image283.png"/><Relationship Id="rId274" Type="http://schemas.openxmlformats.org/officeDocument/2006/relationships/customXml" Target="../ink/ink447.xml"/><Relationship Id="rId295" Type="http://schemas.openxmlformats.org/officeDocument/2006/relationships/image" Target="../media/image450.png"/><Relationship Id="rId27" Type="http://schemas.openxmlformats.org/officeDocument/2006/relationships/image" Target="../media/image317.png"/><Relationship Id="rId48" Type="http://schemas.openxmlformats.org/officeDocument/2006/relationships/customXml" Target="../ink/ink334.xml"/><Relationship Id="rId69" Type="http://schemas.openxmlformats.org/officeDocument/2006/relationships/image" Target="../media/image338.png"/><Relationship Id="rId113" Type="http://schemas.openxmlformats.org/officeDocument/2006/relationships/image" Target="../media/image360.png"/><Relationship Id="rId134" Type="http://schemas.openxmlformats.org/officeDocument/2006/relationships/customXml" Target="../ink/ink377.xml"/><Relationship Id="rId80" Type="http://schemas.openxmlformats.org/officeDocument/2006/relationships/customXml" Target="../ink/ink350.xml"/><Relationship Id="rId155" Type="http://schemas.openxmlformats.org/officeDocument/2006/relationships/image" Target="../media/image381.png"/><Relationship Id="rId176" Type="http://schemas.openxmlformats.org/officeDocument/2006/relationships/customXml" Target="../ink/ink398.xml"/><Relationship Id="rId197" Type="http://schemas.openxmlformats.org/officeDocument/2006/relationships/image" Target="../media/image402.png"/><Relationship Id="rId201" Type="http://schemas.openxmlformats.org/officeDocument/2006/relationships/image" Target="../media/image404.png"/><Relationship Id="rId222" Type="http://schemas.openxmlformats.org/officeDocument/2006/relationships/customXml" Target="../ink/ink421.xml"/><Relationship Id="rId243" Type="http://schemas.openxmlformats.org/officeDocument/2006/relationships/image" Target="../media/image425.png"/><Relationship Id="rId264" Type="http://schemas.openxmlformats.org/officeDocument/2006/relationships/customXml" Target="../ink/ink442.xml"/><Relationship Id="rId285" Type="http://schemas.openxmlformats.org/officeDocument/2006/relationships/image" Target="../media/image445.png"/><Relationship Id="rId17" Type="http://schemas.openxmlformats.org/officeDocument/2006/relationships/image" Target="../media/image312.png"/><Relationship Id="rId38" Type="http://schemas.openxmlformats.org/officeDocument/2006/relationships/customXml" Target="../ink/ink329.xml"/><Relationship Id="rId59" Type="http://schemas.openxmlformats.org/officeDocument/2006/relationships/image" Target="../media/image333.png"/><Relationship Id="rId103" Type="http://schemas.openxmlformats.org/officeDocument/2006/relationships/image" Target="../media/image355.png"/><Relationship Id="rId124" Type="http://schemas.openxmlformats.org/officeDocument/2006/relationships/customXml" Target="../ink/ink372.xml"/><Relationship Id="rId70" Type="http://schemas.openxmlformats.org/officeDocument/2006/relationships/customXml" Target="../ink/ink345.xml"/><Relationship Id="rId91" Type="http://schemas.openxmlformats.org/officeDocument/2006/relationships/image" Target="../media/image349.png"/><Relationship Id="rId145" Type="http://schemas.openxmlformats.org/officeDocument/2006/relationships/image" Target="../media/image376.png"/><Relationship Id="rId166" Type="http://schemas.openxmlformats.org/officeDocument/2006/relationships/customXml" Target="../ink/ink393.xml"/><Relationship Id="rId187" Type="http://schemas.openxmlformats.org/officeDocument/2006/relationships/image" Target="../media/image39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16.xml"/><Relationship Id="rId233" Type="http://schemas.openxmlformats.org/officeDocument/2006/relationships/image" Target="../media/image420.png"/><Relationship Id="rId254" Type="http://schemas.openxmlformats.org/officeDocument/2006/relationships/customXml" Target="../ink/ink437.xml"/><Relationship Id="rId28" Type="http://schemas.openxmlformats.org/officeDocument/2006/relationships/customXml" Target="../ink/ink324.xml"/><Relationship Id="rId49" Type="http://schemas.openxmlformats.org/officeDocument/2006/relationships/image" Target="../media/image328.png"/><Relationship Id="rId114" Type="http://schemas.openxmlformats.org/officeDocument/2006/relationships/customXml" Target="../ink/ink367.xml"/><Relationship Id="rId275" Type="http://schemas.openxmlformats.org/officeDocument/2006/relationships/image" Target="../media/image440.png"/><Relationship Id="rId296" Type="http://schemas.openxmlformats.org/officeDocument/2006/relationships/customXml" Target="../ink/ink458.xml"/><Relationship Id="rId300" Type="http://schemas.openxmlformats.org/officeDocument/2006/relationships/customXml" Target="../ink/ink460.xml"/><Relationship Id="rId60" Type="http://schemas.openxmlformats.org/officeDocument/2006/relationships/customXml" Target="../ink/ink340.xml"/><Relationship Id="rId81" Type="http://schemas.openxmlformats.org/officeDocument/2006/relationships/image" Target="../media/image344.png"/><Relationship Id="rId135" Type="http://schemas.openxmlformats.org/officeDocument/2006/relationships/image" Target="../media/image371.png"/><Relationship Id="rId156" Type="http://schemas.openxmlformats.org/officeDocument/2006/relationships/customXml" Target="../ink/ink388.xml"/><Relationship Id="rId177" Type="http://schemas.openxmlformats.org/officeDocument/2006/relationships/image" Target="../media/image392.png"/><Relationship Id="rId198" Type="http://schemas.openxmlformats.org/officeDocument/2006/relationships/customXml" Target="../ink/ink409.xml"/><Relationship Id="rId202" Type="http://schemas.openxmlformats.org/officeDocument/2006/relationships/customXml" Target="../ink/ink411.xml"/><Relationship Id="rId223" Type="http://schemas.openxmlformats.org/officeDocument/2006/relationships/image" Target="../media/image415.png"/><Relationship Id="rId244" Type="http://schemas.openxmlformats.org/officeDocument/2006/relationships/customXml" Target="../ink/ink432.xml"/><Relationship Id="rId18" Type="http://schemas.openxmlformats.org/officeDocument/2006/relationships/customXml" Target="../ink/ink319.xml"/><Relationship Id="rId39" Type="http://schemas.openxmlformats.org/officeDocument/2006/relationships/image" Target="../media/image323.png"/><Relationship Id="rId265" Type="http://schemas.openxmlformats.org/officeDocument/2006/relationships/image" Target="../media/image435.png"/><Relationship Id="rId286" Type="http://schemas.openxmlformats.org/officeDocument/2006/relationships/customXml" Target="../ink/ink453.xml"/><Relationship Id="rId50" Type="http://schemas.openxmlformats.org/officeDocument/2006/relationships/customXml" Target="../ink/ink335.xml"/><Relationship Id="rId104" Type="http://schemas.openxmlformats.org/officeDocument/2006/relationships/customXml" Target="../ink/ink362.xml"/><Relationship Id="rId125" Type="http://schemas.openxmlformats.org/officeDocument/2006/relationships/image" Target="../media/image366.png"/><Relationship Id="rId146" Type="http://schemas.openxmlformats.org/officeDocument/2006/relationships/customXml" Target="../ink/ink383.xml"/><Relationship Id="rId167" Type="http://schemas.openxmlformats.org/officeDocument/2006/relationships/image" Target="../media/image387.png"/><Relationship Id="rId188" Type="http://schemas.openxmlformats.org/officeDocument/2006/relationships/customXml" Target="../ink/ink404.xml"/><Relationship Id="rId71" Type="http://schemas.openxmlformats.org/officeDocument/2006/relationships/image" Target="../media/image339.png"/><Relationship Id="rId92" Type="http://schemas.openxmlformats.org/officeDocument/2006/relationships/customXml" Target="../ink/ink356.xml"/><Relationship Id="rId213" Type="http://schemas.openxmlformats.org/officeDocument/2006/relationships/image" Target="../media/image410.png"/><Relationship Id="rId234" Type="http://schemas.openxmlformats.org/officeDocument/2006/relationships/customXml" Target="../ink/ink427.xml"/><Relationship Id="rId2" Type="http://schemas.openxmlformats.org/officeDocument/2006/relationships/customXml" Target="../ink/ink311.xml"/><Relationship Id="rId29" Type="http://schemas.openxmlformats.org/officeDocument/2006/relationships/image" Target="../media/image318.png"/><Relationship Id="rId255" Type="http://schemas.openxmlformats.org/officeDocument/2006/relationships/image" Target="../media/image430.png"/><Relationship Id="rId276" Type="http://schemas.openxmlformats.org/officeDocument/2006/relationships/customXml" Target="../ink/ink448.xml"/><Relationship Id="rId297" Type="http://schemas.openxmlformats.org/officeDocument/2006/relationships/image" Target="../media/image451.png"/><Relationship Id="rId40" Type="http://schemas.openxmlformats.org/officeDocument/2006/relationships/customXml" Target="../ink/ink330.xml"/><Relationship Id="rId115" Type="http://schemas.openxmlformats.org/officeDocument/2006/relationships/image" Target="../media/image361.png"/><Relationship Id="rId136" Type="http://schemas.openxmlformats.org/officeDocument/2006/relationships/customXml" Target="../ink/ink378.xml"/><Relationship Id="rId157" Type="http://schemas.openxmlformats.org/officeDocument/2006/relationships/image" Target="../media/image382.png"/><Relationship Id="rId178" Type="http://schemas.openxmlformats.org/officeDocument/2006/relationships/customXml" Target="../ink/ink399.xml"/><Relationship Id="rId301" Type="http://schemas.openxmlformats.org/officeDocument/2006/relationships/image" Target="../media/image453.png"/><Relationship Id="rId61" Type="http://schemas.openxmlformats.org/officeDocument/2006/relationships/image" Target="../media/image334.png"/><Relationship Id="rId82" Type="http://schemas.openxmlformats.org/officeDocument/2006/relationships/customXml" Target="../ink/ink351.xml"/><Relationship Id="rId199" Type="http://schemas.openxmlformats.org/officeDocument/2006/relationships/image" Target="../media/image403.png"/><Relationship Id="rId203" Type="http://schemas.openxmlformats.org/officeDocument/2006/relationships/image" Target="../media/image405.png"/><Relationship Id="rId19" Type="http://schemas.openxmlformats.org/officeDocument/2006/relationships/image" Target="../media/image313.png"/><Relationship Id="rId224" Type="http://schemas.openxmlformats.org/officeDocument/2006/relationships/customXml" Target="../ink/ink422.xml"/><Relationship Id="rId245" Type="http://schemas.openxmlformats.org/officeDocument/2006/relationships/image" Target="../media/image426.png"/><Relationship Id="rId266" Type="http://schemas.openxmlformats.org/officeDocument/2006/relationships/customXml" Target="../ink/ink443.xml"/><Relationship Id="rId287" Type="http://schemas.openxmlformats.org/officeDocument/2006/relationships/image" Target="../media/image446.png"/><Relationship Id="rId30" Type="http://schemas.openxmlformats.org/officeDocument/2006/relationships/customXml" Target="../ink/ink325.xml"/><Relationship Id="rId105" Type="http://schemas.openxmlformats.org/officeDocument/2006/relationships/image" Target="../media/image356.png"/><Relationship Id="rId126" Type="http://schemas.openxmlformats.org/officeDocument/2006/relationships/customXml" Target="../ink/ink373.xml"/><Relationship Id="rId147" Type="http://schemas.openxmlformats.org/officeDocument/2006/relationships/image" Target="../media/image377.png"/><Relationship Id="rId168" Type="http://schemas.openxmlformats.org/officeDocument/2006/relationships/customXml" Target="../ink/ink394.xml"/><Relationship Id="rId51" Type="http://schemas.openxmlformats.org/officeDocument/2006/relationships/image" Target="../media/image329.png"/><Relationship Id="rId72" Type="http://schemas.openxmlformats.org/officeDocument/2006/relationships/customXml" Target="../ink/ink346.xml"/><Relationship Id="rId93" Type="http://schemas.openxmlformats.org/officeDocument/2006/relationships/image" Target="../media/image350.png"/><Relationship Id="rId189" Type="http://schemas.openxmlformats.org/officeDocument/2006/relationships/image" Target="../media/image398.png"/><Relationship Id="rId3" Type="http://schemas.openxmlformats.org/officeDocument/2006/relationships/image" Target="../media/image305.png"/><Relationship Id="rId214" Type="http://schemas.openxmlformats.org/officeDocument/2006/relationships/customXml" Target="../ink/ink417.xml"/><Relationship Id="rId235" Type="http://schemas.openxmlformats.org/officeDocument/2006/relationships/image" Target="../media/image421.png"/><Relationship Id="rId256" Type="http://schemas.openxmlformats.org/officeDocument/2006/relationships/customXml" Target="../ink/ink438.xml"/><Relationship Id="rId277" Type="http://schemas.openxmlformats.org/officeDocument/2006/relationships/image" Target="../media/image441.png"/><Relationship Id="rId298" Type="http://schemas.openxmlformats.org/officeDocument/2006/relationships/customXml" Target="../ink/ink459.xml"/><Relationship Id="rId116" Type="http://schemas.openxmlformats.org/officeDocument/2006/relationships/customXml" Target="../ink/ink368.xml"/><Relationship Id="rId137" Type="http://schemas.openxmlformats.org/officeDocument/2006/relationships/image" Target="../media/image372.png"/><Relationship Id="rId158" Type="http://schemas.openxmlformats.org/officeDocument/2006/relationships/customXml" Target="../ink/ink389.xml"/><Relationship Id="rId302" Type="http://schemas.openxmlformats.org/officeDocument/2006/relationships/customXml" Target="../ink/ink461.xml"/><Relationship Id="rId20" Type="http://schemas.openxmlformats.org/officeDocument/2006/relationships/customXml" Target="../ink/ink320.xml"/><Relationship Id="rId41" Type="http://schemas.openxmlformats.org/officeDocument/2006/relationships/image" Target="../media/image324.png"/><Relationship Id="rId62" Type="http://schemas.openxmlformats.org/officeDocument/2006/relationships/customXml" Target="../ink/ink341.xml"/><Relationship Id="rId83" Type="http://schemas.openxmlformats.org/officeDocument/2006/relationships/image" Target="../media/image345.png"/><Relationship Id="rId179" Type="http://schemas.openxmlformats.org/officeDocument/2006/relationships/image" Target="../media/image393.png"/><Relationship Id="rId190" Type="http://schemas.openxmlformats.org/officeDocument/2006/relationships/customXml" Target="../ink/ink405.xml"/><Relationship Id="rId204" Type="http://schemas.openxmlformats.org/officeDocument/2006/relationships/customXml" Target="../ink/ink412.xml"/><Relationship Id="rId225" Type="http://schemas.openxmlformats.org/officeDocument/2006/relationships/image" Target="../media/image416.png"/><Relationship Id="rId246" Type="http://schemas.openxmlformats.org/officeDocument/2006/relationships/customXml" Target="../ink/ink433.xml"/><Relationship Id="rId267" Type="http://schemas.openxmlformats.org/officeDocument/2006/relationships/image" Target="../media/image436.png"/><Relationship Id="rId288" Type="http://schemas.openxmlformats.org/officeDocument/2006/relationships/customXml" Target="../ink/ink454.xml"/><Relationship Id="rId106" Type="http://schemas.openxmlformats.org/officeDocument/2006/relationships/customXml" Target="../ink/ink363.xml"/><Relationship Id="rId127" Type="http://schemas.openxmlformats.org/officeDocument/2006/relationships/image" Target="../media/image367.png"/><Relationship Id="rId10" Type="http://schemas.openxmlformats.org/officeDocument/2006/relationships/customXml" Target="../ink/ink315.xml"/><Relationship Id="rId31" Type="http://schemas.openxmlformats.org/officeDocument/2006/relationships/image" Target="../media/image319.png"/><Relationship Id="rId52" Type="http://schemas.openxmlformats.org/officeDocument/2006/relationships/customXml" Target="../ink/ink336.xml"/><Relationship Id="rId73" Type="http://schemas.openxmlformats.org/officeDocument/2006/relationships/image" Target="../media/image340.png"/><Relationship Id="rId94" Type="http://schemas.openxmlformats.org/officeDocument/2006/relationships/customXml" Target="../ink/ink357.xml"/><Relationship Id="rId148" Type="http://schemas.openxmlformats.org/officeDocument/2006/relationships/customXml" Target="../ink/ink384.xml"/><Relationship Id="rId169" Type="http://schemas.openxmlformats.org/officeDocument/2006/relationships/image" Target="../media/image388.png"/><Relationship Id="rId4" Type="http://schemas.openxmlformats.org/officeDocument/2006/relationships/customXml" Target="../ink/ink312.xml"/><Relationship Id="rId180" Type="http://schemas.openxmlformats.org/officeDocument/2006/relationships/customXml" Target="../ink/ink400.xml"/><Relationship Id="rId215" Type="http://schemas.openxmlformats.org/officeDocument/2006/relationships/image" Target="../media/image411.png"/><Relationship Id="rId236" Type="http://schemas.openxmlformats.org/officeDocument/2006/relationships/customXml" Target="../ink/ink428.xml"/><Relationship Id="rId257" Type="http://schemas.openxmlformats.org/officeDocument/2006/relationships/image" Target="../media/image431.png"/><Relationship Id="rId278" Type="http://schemas.openxmlformats.org/officeDocument/2006/relationships/customXml" Target="../ink/ink449.xml"/><Relationship Id="rId303" Type="http://schemas.openxmlformats.org/officeDocument/2006/relationships/image" Target="../media/image454.png"/><Relationship Id="rId42" Type="http://schemas.openxmlformats.org/officeDocument/2006/relationships/customXml" Target="../ink/ink331.xml"/><Relationship Id="rId84" Type="http://schemas.openxmlformats.org/officeDocument/2006/relationships/customXml" Target="../ink/ink352.xml"/><Relationship Id="rId138" Type="http://schemas.openxmlformats.org/officeDocument/2006/relationships/customXml" Target="../ink/ink379.xml"/><Relationship Id="rId191" Type="http://schemas.openxmlformats.org/officeDocument/2006/relationships/image" Target="../media/image399.png"/><Relationship Id="rId205" Type="http://schemas.openxmlformats.org/officeDocument/2006/relationships/image" Target="../media/image406.png"/><Relationship Id="rId247" Type="http://schemas.openxmlformats.org/officeDocument/2006/relationships/image" Target="../media/image427.png"/><Relationship Id="rId107" Type="http://schemas.openxmlformats.org/officeDocument/2006/relationships/image" Target="../media/image357.png"/><Relationship Id="rId289" Type="http://schemas.openxmlformats.org/officeDocument/2006/relationships/image" Target="../media/image447.png"/><Relationship Id="rId11" Type="http://schemas.openxmlformats.org/officeDocument/2006/relationships/image" Target="../media/image309.png"/><Relationship Id="rId53" Type="http://schemas.openxmlformats.org/officeDocument/2006/relationships/image" Target="../media/image330.png"/><Relationship Id="rId149" Type="http://schemas.openxmlformats.org/officeDocument/2006/relationships/image" Target="../media/image378.png"/><Relationship Id="rId95" Type="http://schemas.openxmlformats.org/officeDocument/2006/relationships/image" Target="../media/image351.png"/><Relationship Id="rId160" Type="http://schemas.openxmlformats.org/officeDocument/2006/relationships/customXml" Target="../ink/ink390.xml"/><Relationship Id="rId216" Type="http://schemas.openxmlformats.org/officeDocument/2006/relationships/customXml" Target="../ink/ink418.xml"/><Relationship Id="rId258" Type="http://schemas.openxmlformats.org/officeDocument/2006/relationships/customXml" Target="../ink/ink439.xml"/><Relationship Id="rId22" Type="http://schemas.openxmlformats.org/officeDocument/2006/relationships/customXml" Target="../ink/ink321.xml"/><Relationship Id="rId64" Type="http://schemas.openxmlformats.org/officeDocument/2006/relationships/customXml" Target="../ink/ink342.xml"/><Relationship Id="rId118" Type="http://schemas.openxmlformats.org/officeDocument/2006/relationships/customXml" Target="../ink/ink369.xml"/><Relationship Id="rId171" Type="http://schemas.openxmlformats.org/officeDocument/2006/relationships/image" Target="../media/image389.png"/><Relationship Id="rId227" Type="http://schemas.openxmlformats.org/officeDocument/2006/relationships/image" Target="../media/image417.png"/><Relationship Id="rId269" Type="http://schemas.openxmlformats.org/officeDocument/2006/relationships/image" Target="../media/image437.png"/><Relationship Id="rId33" Type="http://schemas.openxmlformats.org/officeDocument/2006/relationships/image" Target="../media/image320.png"/><Relationship Id="rId129" Type="http://schemas.openxmlformats.org/officeDocument/2006/relationships/image" Target="../media/image368.png"/><Relationship Id="rId280" Type="http://schemas.openxmlformats.org/officeDocument/2006/relationships/customXml" Target="../ink/ink450.xml"/><Relationship Id="rId75" Type="http://schemas.openxmlformats.org/officeDocument/2006/relationships/image" Target="../media/image341.png"/><Relationship Id="rId140" Type="http://schemas.openxmlformats.org/officeDocument/2006/relationships/customXml" Target="../ink/ink380.xml"/><Relationship Id="rId182" Type="http://schemas.openxmlformats.org/officeDocument/2006/relationships/customXml" Target="../ink/ink401.xml"/><Relationship Id="rId6" Type="http://schemas.openxmlformats.org/officeDocument/2006/relationships/customXml" Target="../ink/ink313.xml"/><Relationship Id="rId238" Type="http://schemas.openxmlformats.org/officeDocument/2006/relationships/customXml" Target="../ink/ink429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4.png"/><Relationship Id="rId21" Type="http://schemas.openxmlformats.org/officeDocument/2006/relationships/image" Target="../media/image466.png"/><Relationship Id="rId42" Type="http://schemas.openxmlformats.org/officeDocument/2006/relationships/customXml" Target="../ink/ink484.xml"/><Relationship Id="rId63" Type="http://schemas.openxmlformats.org/officeDocument/2006/relationships/image" Target="../media/image487.png"/><Relationship Id="rId84" Type="http://schemas.openxmlformats.org/officeDocument/2006/relationships/customXml" Target="../ink/ink505.xml"/><Relationship Id="rId138" Type="http://schemas.openxmlformats.org/officeDocument/2006/relationships/customXml" Target="../ink/ink532.xml"/><Relationship Id="rId107" Type="http://schemas.openxmlformats.org/officeDocument/2006/relationships/image" Target="../media/image509.png"/><Relationship Id="rId11" Type="http://schemas.openxmlformats.org/officeDocument/2006/relationships/image" Target="../media/image461.png"/><Relationship Id="rId32" Type="http://schemas.openxmlformats.org/officeDocument/2006/relationships/customXml" Target="../ink/ink479.xml"/><Relationship Id="rId53" Type="http://schemas.openxmlformats.org/officeDocument/2006/relationships/image" Target="../media/image482.png"/><Relationship Id="rId74" Type="http://schemas.openxmlformats.org/officeDocument/2006/relationships/customXml" Target="../ink/ink500.xml"/><Relationship Id="rId128" Type="http://schemas.openxmlformats.org/officeDocument/2006/relationships/customXml" Target="../ink/ink527.xml"/><Relationship Id="rId5" Type="http://schemas.openxmlformats.org/officeDocument/2006/relationships/image" Target="../media/image458.png"/><Relationship Id="rId90" Type="http://schemas.openxmlformats.org/officeDocument/2006/relationships/customXml" Target="../ink/ink508.xml"/><Relationship Id="rId95" Type="http://schemas.openxmlformats.org/officeDocument/2006/relationships/image" Target="../media/image503.png"/><Relationship Id="rId22" Type="http://schemas.openxmlformats.org/officeDocument/2006/relationships/customXml" Target="../ink/ink474.xml"/><Relationship Id="rId27" Type="http://schemas.openxmlformats.org/officeDocument/2006/relationships/image" Target="../media/image469.png"/><Relationship Id="rId43" Type="http://schemas.openxmlformats.org/officeDocument/2006/relationships/image" Target="../media/image477.png"/><Relationship Id="rId48" Type="http://schemas.openxmlformats.org/officeDocument/2006/relationships/customXml" Target="../ink/ink487.xml"/><Relationship Id="rId64" Type="http://schemas.openxmlformats.org/officeDocument/2006/relationships/customXml" Target="../ink/ink495.xml"/><Relationship Id="rId69" Type="http://schemas.openxmlformats.org/officeDocument/2006/relationships/image" Target="../media/image490.png"/><Relationship Id="rId113" Type="http://schemas.openxmlformats.org/officeDocument/2006/relationships/image" Target="../media/image512.png"/><Relationship Id="rId118" Type="http://schemas.openxmlformats.org/officeDocument/2006/relationships/customXml" Target="../ink/ink522.xml"/><Relationship Id="rId134" Type="http://schemas.openxmlformats.org/officeDocument/2006/relationships/customXml" Target="../ink/ink530.xml"/><Relationship Id="rId139" Type="http://schemas.openxmlformats.org/officeDocument/2006/relationships/image" Target="../media/image525.png"/><Relationship Id="rId80" Type="http://schemas.openxmlformats.org/officeDocument/2006/relationships/customXml" Target="../ink/ink503.xml"/><Relationship Id="rId85" Type="http://schemas.openxmlformats.org/officeDocument/2006/relationships/image" Target="../media/image498.png"/><Relationship Id="rId12" Type="http://schemas.openxmlformats.org/officeDocument/2006/relationships/customXml" Target="../ink/ink469.xml"/><Relationship Id="rId17" Type="http://schemas.openxmlformats.org/officeDocument/2006/relationships/image" Target="../media/image464.png"/><Relationship Id="rId33" Type="http://schemas.openxmlformats.org/officeDocument/2006/relationships/image" Target="../media/image472.png"/><Relationship Id="rId38" Type="http://schemas.openxmlformats.org/officeDocument/2006/relationships/customXml" Target="../ink/ink482.xml"/><Relationship Id="rId59" Type="http://schemas.openxmlformats.org/officeDocument/2006/relationships/image" Target="../media/image485.png"/><Relationship Id="rId103" Type="http://schemas.openxmlformats.org/officeDocument/2006/relationships/image" Target="../media/image507.png"/><Relationship Id="rId108" Type="http://schemas.openxmlformats.org/officeDocument/2006/relationships/customXml" Target="../ink/ink517.xml"/><Relationship Id="rId124" Type="http://schemas.openxmlformats.org/officeDocument/2006/relationships/customXml" Target="../ink/ink525.xml"/><Relationship Id="rId129" Type="http://schemas.openxmlformats.org/officeDocument/2006/relationships/image" Target="../media/image520.png"/><Relationship Id="rId54" Type="http://schemas.openxmlformats.org/officeDocument/2006/relationships/customXml" Target="../ink/ink490.xml"/><Relationship Id="rId70" Type="http://schemas.openxmlformats.org/officeDocument/2006/relationships/customXml" Target="../ink/ink498.xml"/><Relationship Id="rId75" Type="http://schemas.openxmlformats.org/officeDocument/2006/relationships/image" Target="../media/image493.png"/><Relationship Id="rId91" Type="http://schemas.openxmlformats.org/officeDocument/2006/relationships/image" Target="../media/image501.png"/><Relationship Id="rId96" Type="http://schemas.openxmlformats.org/officeDocument/2006/relationships/customXml" Target="../ink/ink511.xml"/><Relationship Id="rId140" Type="http://schemas.openxmlformats.org/officeDocument/2006/relationships/customXml" Target="../ink/ink533.xml"/><Relationship Id="rId145" Type="http://schemas.openxmlformats.org/officeDocument/2006/relationships/image" Target="../media/image5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6.xml"/><Relationship Id="rId23" Type="http://schemas.openxmlformats.org/officeDocument/2006/relationships/image" Target="../media/image467.png"/><Relationship Id="rId28" Type="http://schemas.openxmlformats.org/officeDocument/2006/relationships/customXml" Target="../ink/ink477.xml"/><Relationship Id="rId49" Type="http://schemas.openxmlformats.org/officeDocument/2006/relationships/image" Target="../media/image480.png"/><Relationship Id="rId114" Type="http://schemas.openxmlformats.org/officeDocument/2006/relationships/customXml" Target="../ink/ink520.xml"/><Relationship Id="rId119" Type="http://schemas.openxmlformats.org/officeDocument/2006/relationships/image" Target="../media/image515.png"/><Relationship Id="rId44" Type="http://schemas.openxmlformats.org/officeDocument/2006/relationships/customXml" Target="../ink/ink485.xml"/><Relationship Id="rId60" Type="http://schemas.openxmlformats.org/officeDocument/2006/relationships/customXml" Target="../ink/ink493.xml"/><Relationship Id="rId65" Type="http://schemas.openxmlformats.org/officeDocument/2006/relationships/image" Target="../media/image488.png"/><Relationship Id="rId81" Type="http://schemas.openxmlformats.org/officeDocument/2006/relationships/image" Target="../media/image496.png"/><Relationship Id="rId86" Type="http://schemas.openxmlformats.org/officeDocument/2006/relationships/customXml" Target="../ink/ink506.xml"/><Relationship Id="rId130" Type="http://schemas.openxmlformats.org/officeDocument/2006/relationships/customXml" Target="../ink/ink528.xml"/><Relationship Id="rId135" Type="http://schemas.openxmlformats.org/officeDocument/2006/relationships/image" Target="../media/image523.png"/><Relationship Id="rId13" Type="http://schemas.openxmlformats.org/officeDocument/2006/relationships/image" Target="../media/image462.png"/><Relationship Id="rId18" Type="http://schemas.openxmlformats.org/officeDocument/2006/relationships/customXml" Target="../ink/ink472.xml"/><Relationship Id="rId39" Type="http://schemas.openxmlformats.org/officeDocument/2006/relationships/image" Target="../media/image475.png"/><Relationship Id="rId109" Type="http://schemas.openxmlformats.org/officeDocument/2006/relationships/image" Target="../media/image510.png"/><Relationship Id="rId34" Type="http://schemas.openxmlformats.org/officeDocument/2006/relationships/customXml" Target="../ink/ink480.xml"/><Relationship Id="rId50" Type="http://schemas.openxmlformats.org/officeDocument/2006/relationships/customXml" Target="../ink/ink488.xml"/><Relationship Id="rId55" Type="http://schemas.openxmlformats.org/officeDocument/2006/relationships/image" Target="../media/image483.png"/><Relationship Id="rId76" Type="http://schemas.openxmlformats.org/officeDocument/2006/relationships/customXml" Target="../ink/ink501.xml"/><Relationship Id="rId97" Type="http://schemas.openxmlformats.org/officeDocument/2006/relationships/image" Target="../media/image504.png"/><Relationship Id="rId104" Type="http://schemas.openxmlformats.org/officeDocument/2006/relationships/customXml" Target="../ink/ink515.xml"/><Relationship Id="rId120" Type="http://schemas.openxmlformats.org/officeDocument/2006/relationships/customXml" Target="../ink/ink523.xml"/><Relationship Id="rId125" Type="http://schemas.openxmlformats.org/officeDocument/2006/relationships/image" Target="../media/image518.png"/><Relationship Id="rId141" Type="http://schemas.openxmlformats.org/officeDocument/2006/relationships/image" Target="../media/image526.png"/><Relationship Id="rId7" Type="http://schemas.openxmlformats.org/officeDocument/2006/relationships/image" Target="../media/image459.png"/><Relationship Id="rId71" Type="http://schemas.openxmlformats.org/officeDocument/2006/relationships/image" Target="../media/image491.png"/><Relationship Id="rId92" Type="http://schemas.openxmlformats.org/officeDocument/2006/relationships/customXml" Target="../ink/ink509.xml"/><Relationship Id="rId2" Type="http://schemas.openxmlformats.org/officeDocument/2006/relationships/customXml" Target="../ink/ink464.xml"/><Relationship Id="rId29" Type="http://schemas.openxmlformats.org/officeDocument/2006/relationships/image" Target="../media/image470.png"/><Relationship Id="rId24" Type="http://schemas.openxmlformats.org/officeDocument/2006/relationships/customXml" Target="../ink/ink475.xml"/><Relationship Id="rId40" Type="http://schemas.openxmlformats.org/officeDocument/2006/relationships/customXml" Target="../ink/ink483.xml"/><Relationship Id="rId45" Type="http://schemas.openxmlformats.org/officeDocument/2006/relationships/image" Target="../media/image478.png"/><Relationship Id="rId66" Type="http://schemas.openxmlformats.org/officeDocument/2006/relationships/customXml" Target="../ink/ink496.xml"/><Relationship Id="rId87" Type="http://schemas.openxmlformats.org/officeDocument/2006/relationships/image" Target="../media/image499.png"/><Relationship Id="rId110" Type="http://schemas.openxmlformats.org/officeDocument/2006/relationships/customXml" Target="../ink/ink518.xml"/><Relationship Id="rId115" Type="http://schemas.openxmlformats.org/officeDocument/2006/relationships/image" Target="../media/image513.png"/><Relationship Id="rId131" Type="http://schemas.openxmlformats.org/officeDocument/2006/relationships/image" Target="../media/image521.png"/><Relationship Id="rId136" Type="http://schemas.openxmlformats.org/officeDocument/2006/relationships/customXml" Target="../ink/ink531.xml"/><Relationship Id="rId61" Type="http://schemas.openxmlformats.org/officeDocument/2006/relationships/image" Target="../media/image486.png"/><Relationship Id="rId82" Type="http://schemas.openxmlformats.org/officeDocument/2006/relationships/customXml" Target="../ink/ink504.xml"/><Relationship Id="rId19" Type="http://schemas.openxmlformats.org/officeDocument/2006/relationships/image" Target="../media/image465.png"/><Relationship Id="rId14" Type="http://schemas.openxmlformats.org/officeDocument/2006/relationships/customXml" Target="../ink/ink470.xml"/><Relationship Id="rId30" Type="http://schemas.openxmlformats.org/officeDocument/2006/relationships/customXml" Target="../ink/ink478.xml"/><Relationship Id="rId35" Type="http://schemas.openxmlformats.org/officeDocument/2006/relationships/image" Target="../media/image473.png"/><Relationship Id="rId56" Type="http://schemas.openxmlformats.org/officeDocument/2006/relationships/customXml" Target="../ink/ink491.xml"/><Relationship Id="rId77" Type="http://schemas.openxmlformats.org/officeDocument/2006/relationships/image" Target="../media/image494.png"/><Relationship Id="rId100" Type="http://schemas.openxmlformats.org/officeDocument/2006/relationships/customXml" Target="../ink/ink513.xml"/><Relationship Id="rId105" Type="http://schemas.openxmlformats.org/officeDocument/2006/relationships/image" Target="../media/image508.png"/><Relationship Id="rId126" Type="http://schemas.openxmlformats.org/officeDocument/2006/relationships/customXml" Target="../ink/ink526.xml"/><Relationship Id="rId8" Type="http://schemas.openxmlformats.org/officeDocument/2006/relationships/customXml" Target="../ink/ink467.xml"/><Relationship Id="rId51" Type="http://schemas.openxmlformats.org/officeDocument/2006/relationships/image" Target="../media/image481.png"/><Relationship Id="rId72" Type="http://schemas.openxmlformats.org/officeDocument/2006/relationships/customXml" Target="../ink/ink499.xml"/><Relationship Id="rId93" Type="http://schemas.openxmlformats.org/officeDocument/2006/relationships/image" Target="../media/image502.png"/><Relationship Id="rId98" Type="http://schemas.openxmlformats.org/officeDocument/2006/relationships/customXml" Target="../ink/ink512.xml"/><Relationship Id="rId121" Type="http://schemas.openxmlformats.org/officeDocument/2006/relationships/image" Target="../media/image516.png"/><Relationship Id="rId142" Type="http://schemas.openxmlformats.org/officeDocument/2006/relationships/customXml" Target="../ink/ink534.xml"/><Relationship Id="rId3" Type="http://schemas.openxmlformats.org/officeDocument/2006/relationships/image" Target="../media/image457.png"/><Relationship Id="rId25" Type="http://schemas.openxmlformats.org/officeDocument/2006/relationships/image" Target="../media/image468.png"/><Relationship Id="rId46" Type="http://schemas.openxmlformats.org/officeDocument/2006/relationships/customXml" Target="../ink/ink486.xml"/><Relationship Id="rId67" Type="http://schemas.openxmlformats.org/officeDocument/2006/relationships/image" Target="../media/image489.png"/><Relationship Id="rId116" Type="http://schemas.openxmlformats.org/officeDocument/2006/relationships/customXml" Target="../ink/ink521.xml"/><Relationship Id="rId137" Type="http://schemas.openxmlformats.org/officeDocument/2006/relationships/image" Target="../media/image524.png"/><Relationship Id="rId20" Type="http://schemas.openxmlformats.org/officeDocument/2006/relationships/customXml" Target="../ink/ink473.xml"/><Relationship Id="rId41" Type="http://schemas.openxmlformats.org/officeDocument/2006/relationships/image" Target="../media/image476.png"/><Relationship Id="rId62" Type="http://schemas.openxmlformats.org/officeDocument/2006/relationships/customXml" Target="../ink/ink494.xml"/><Relationship Id="rId83" Type="http://schemas.openxmlformats.org/officeDocument/2006/relationships/image" Target="../media/image497.png"/><Relationship Id="rId88" Type="http://schemas.openxmlformats.org/officeDocument/2006/relationships/customXml" Target="../ink/ink507.xml"/><Relationship Id="rId111" Type="http://schemas.openxmlformats.org/officeDocument/2006/relationships/image" Target="../media/image511.png"/><Relationship Id="rId132" Type="http://schemas.openxmlformats.org/officeDocument/2006/relationships/customXml" Target="../ink/ink529.xml"/><Relationship Id="rId15" Type="http://schemas.openxmlformats.org/officeDocument/2006/relationships/image" Target="../media/image463.png"/><Relationship Id="rId36" Type="http://schemas.openxmlformats.org/officeDocument/2006/relationships/customXml" Target="../ink/ink481.xml"/><Relationship Id="rId57" Type="http://schemas.openxmlformats.org/officeDocument/2006/relationships/image" Target="../media/image484.png"/><Relationship Id="rId106" Type="http://schemas.openxmlformats.org/officeDocument/2006/relationships/customXml" Target="../ink/ink516.xml"/><Relationship Id="rId127" Type="http://schemas.openxmlformats.org/officeDocument/2006/relationships/image" Target="../media/image519.png"/><Relationship Id="rId10" Type="http://schemas.openxmlformats.org/officeDocument/2006/relationships/customXml" Target="../ink/ink468.xml"/><Relationship Id="rId31" Type="http://schemas.openxmlformats.org/officeDocument/2006/relationships/image" Target="../media/image471.png"/><Relationship Id="rId52" Type="http://schemas.openxmlformats.org/officeDocument/2006/relationships/customXml" Target="../ink/ink489.xml"/><Relationship Id="rId73" Type="http://schemas.openxmlformats.org/officeDocument/2006/relationships/image" Target="../media/image492.png"/><Relationship Id="rId78" Type="http://schemas.openxmlformats.org/officeDocument/2006/relationships/customXml" Target="../ink/ink502.xml"/><Relationship Id="rId94" Type="http://schemas.openxmlformats.org/officeDocument/2006/relationships/customXml" Target="../ink/ink510.xml"/><Relationship Id="rId99" Type="http://schemas.openxmlformats.org/officeDocument/2006/relationships/image" Target="../media/image505.png"/><Relationship Id="rId101" Type="http://schemas.openxmlformats.org/officeDocument/2006/relationships/image" Target="../media/image506.png"/><Relationship Id="rId122" Type="http://schemas.openxmlformats.org/officeDocument/2006/relationships/customXml" Target="../ink/ink524.xml"/><Relationship Id="rId143" Type="http://schemas.openxmlformats.org/officeDocument/2006/relationships/image" Target="../media/image527.png"/><Relationship Id="rId4" Type="http://schemas.openxmlformats.org/officeDocument/2006/relationships/customXml" Target="../ink/ink465.xml"/><Relationship Id="rId9" Type="http://schemas.openxmlformats.org/officeDocument/2006/relationships/image" Target="../media/image460.png"/><Relationship Id="rId26" Type="http://schemas.openxmlformats.org/officeDocument/2006/relationships/customXml" Target="../ink/ink476.xml"/><Relationship Id="rId47" Type="http://schemas.openxmlformats.org/officeDocument/2006/relationships/image" Target="../media/image479.png"/><Relationship Id="rId68" Type="http://schemas.openxmlformats.org/officeDocument/2006/relationships/customXml" Target="../ink/ink497.xml"/><Relationship Id="rId89" Type="http://schemas.openxmlformats.org/officeDocument/2006/relationships/image" Target="../media/image500.png"/><Relationship Id="rId112" Type="http://schemas.openxmlformats.org/officeDocument/2006/relationships/customXml" Target="../ink/ink519.xml"/><Relationship Id="rId133" Type="http://schemas.openxmlformats.org/officeDocument/2006/relationships/image" Target="../media/image522.png"/><Relationship Id="rId16" Type="http://schemas.openxmlformats.org/officeDocument/2006/relationships/customXml" Target="../ink/ink471.xml"/><Relationship Id="rId37" Type="http://schemas.openxmlformats.org/officeDocument/2006/relationships/image" Target="../media/image474.png"/><Relationship Id="rId58" Type="http://schemas.openxmlformats.org/officeDocument/2006/relationships/customXml" Target="../ink/ink492.xml"/><Relationship Id="rId79" Type="http://schemas.openxmlformats.org/officeDocument/2006/relationships/image" Target="../media/image495.png"/><Relationship Id="rId102" Type="http://schemas.openxmlformats.org/officeDocument/2006/relationships/customXml" Target="../ink/ink514.xml"/><Relationship Id="rId123" Type="http://schemas.openxmlformats.org/officeDocument/2006/relationships/image" Target="../media/image517.png"/><Relationship Id="rId144" Type="http://schemas.openxmlformats.org/officeDocument/2006/relationships/customXml" Target="../ink/ink5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3DBD-EAFC-25C5-F3E6-43560CF4A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Drawings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CC87F-153E-72ED-7B80-B8C781B90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Supplemental material</a:t>
            </a:r>
          </a:p>
        </p:txBody>
      </p:sp>
    </p:spTree>
    <p:extLst>
      <p:ext uri="{BB962C8B-B14F-4D97-AF65-F5344CB8AC3E}">
        <p14:creationId xmlns:p14="http://schemas.microsoft.com/office/powerpoint/2010/main" val="385014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966-8580-CF58-D4B9-1E1EBE49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Hash Set?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14:cNvPr>
              <p14:cNvContentPartPr/>
              <p14:nvPr/>
            </p14:nvContentPartPr>
            <p14:xfrm>
              <a:off x="4843503" y="4555229"/>
              <a:ext cx="1978920" cy="1519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5503" y="4519229"/>
                <a:ext cx="2014560" cy="15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14:cNvPr>
              <p14:cNvContentPartPr/>
              <p14:nvPr/>
            </p14:nvContentPartPr>
            <p14:xfrm>
              <a:off x="5041503" y="4670789"/>
              <a:ext cx="1985400" cy="1588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3503" y="4635149"/>
                <a:ext cx="2021040" cy="16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14:cNvPr>
              <p14:cNvContentPartPr/>
              <p14:nvPr/>
            </p14:nvContentPartPr>
            <p14:xfrm>
              <a:off x="4634343" y="1929029"/>
              <a:ext cx="462960" cy="1182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16343" y="1893389"/>
                <a:ext cx="498600" cy="12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14:cNvPr>
              <p14:cNvContentPartPr/>
              <p14:nvPr/>
            </p14:nvContentPartPr>
            <p14:xfrm>
              <a:off x="4612023" y="3499349"/>
              <a:ext cx="399240" cy="1101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94383" y="3463349"/>
                <a:ext cx="434880" cy="11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14:cNvPr>
              <p14:cNvContentPartPr/>
              <p14:nvPr/>
            </p14:nvContentPartPr>
            <p14:xfrm>
              <a:off x="4623543" y="4820909"/>
              <a:ext cx="484560" cy="11642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05903" y="4784909"/>
                <a:ext cx="520200" cy="123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3A3D9279-8AE8-D0EA-FA66-053B966A2886}"/>
              </a:ext>
            </a:extLst>
          </p:cNvPr>
          <p:cNvGrpSpPr/>
          <p:nvPr/>
        </p:nvGrpSpPr>
        <p:grpSpPr>
          <a:xfrm>
            <a:off x="7253703" y="3633989"/>
            <a:ext cx="3682080" cy="1876320"/>
            <a:chOff x="7253703" y="3633989"/>
            <a:chExt cx="3682080" cy="187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14:cNvPr>
                <p14:cNvContentPartPr/>
                <p14:nvPr/>
              </p14:nvContentPartPr>
              <p14:xfrm>
                <a:off x="7253703" y="5132309"/>
                <a:ext cx="332640" cy="378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4703" y="5123309"/>
                  <a:ext cx="3502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14:cNvPr>
                <p14:cNvContentPartPr/>
                <p14:nvPr/>
              </p14:nvContentPartPr>
              <p14:xfrm>
                <a:off x="7775703" y="5149589"/>
                <a:ext cx="245880" cy="300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7063" y="5140589"/>
                  <a:ext cx="263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14:cNvPr>
                <p14:cNvContentPartPr/>
                <p14:nvPr/>
              </p14:nvContentPartPr>
              <p14:xfrm>
                <a:off x="8025903" y="4736309"/>
                <a:ext cx="150120" cy="618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16903" y="4727669"/>
                  <a:ext cx="16776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14:cNvPr>
                <p14:cNvContentPartPr/>
                <p14:nvPr/>
              </p14:nvContentPartPr>
              <p14:xfrm>
                <a:off x="8019063" y="5029349"/>
                <a:ext cx="354600" cy="29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10063" y="5020349"/>
                  <a:ext cx="372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14:cNvPr>
                <p14:cNvContentPartPr/>
                <p14:nvPr/>
              </p14:nvContentPartPr>
              <p14:xfrm>
                <a:off x="8410743" y="5084069"/>
                <a:ext cx="376920" cy="233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02103" y="5075069"/>
                  <a:ext cx="3945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14:cNvPr>
                <p14:cNvContentPartPr/>
                <p14:nvPr/>
              </p14:nvContentPartPr>
              <p14:xfrm>
                <a:off x="8746623" y="4578269"/>
                <a:ext cx="218520" cy="691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37983" y="4569629"/>
                  <a:ext cx="23616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14:cNvPr>
                <p14:cNvContentPartPr/>
                <p14:nvPr/>
              </p14:nvContentPartPr>
              <p14:xfrm>
                <a:off x="8839503" y="4397549"/>
                <a:ext cx="317880" cy="892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30863" y="4388549"/>
                  <a:ext cx="335520" cy="90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14:cNvPr>
                <p14:cNvContentPartPr/>
                <p14:nvPr/>
              </p14:nvContentPartPr>
              <p14:xfrm>
                <a:off x="9098343" y="4897229"/>
                <a:ext cx="232920" cy="337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89703" y="4888229"/>
                  <a:ext cx="2505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14:cNvPr>
                <p14:cNvContentPartPr/>
                <p14:nvPr/>
              </p14:nvContentPartPr>
              <p14:xfrm>
                <a:off x="9349263" y="4878149"/>
                <a:ext cx="345600" cy="324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40623" y="4869509"/>
                  <a:ext cx="3632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14:cNvPr>
                <p14:cNvContentPartPr/>
                <p14:nvPr/>
              </p14:nvContentPartPr>
              <p14:xfrm>
                <a:off x="9736263" y="4876709"/>
                <a:ext cx="326520" cy="308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27263" y="4868069"/>
                  <a:ext cx="3441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14:cNvPr>
                <p14:cNvContentPartPr/>
                <p14:nvPr/>
              </p14:nvContentPartPr>
              <p14:xfrm>
                <a:off x="9993663" y="3885269"/>
                <a:ext cx="435240" cy="1269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85023" y="3876269"/>
                  <a:ext cx="452880" cy="12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14:cNvPr>
                <p14:cNvContentPartPr/>
                <p14:nvPr/>
              </p14:nvContentPartPr>
              <p14:xfrm>
                <a:off x="10351143" y="3633989"/>
                <a:ext cx="335880" cy="1235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42503" y="3625349"/>
                  <a:ext cx="353520" cy="12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14:cNvPr>
                <p14:cNvContentPartPr/>
                <p14:nvPr/>
              </p14:nvContentPartPr>
              <p14:xfrm>
                <a:off x="10829943" y="5238149"/>
                <a:ext cx="105840" cy="169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820943" y="5229509"/>
                  <a:ext cx="123480" cy="18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14:cNvPr>
              <p14:cNvContentPartPr/>
              <p14:nvPr/>
            </p14:nvContentPartPr>
            <p14:xfrm>
              <a:off x="3480903" y="3653789"/>
              <a:ext cx="306720" cy="753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71903" y="3644789"/>
                <a:ext cx="32436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14:cNvPr>
              <p14:cNvContentPartPr/>
              <p14:nvPr/>
            </p14:nvContentPartPr>
            <p14:xfrm>
              <a:off x="4133583" y="3606989"/>
              <a:ext cx="547560" cy="89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24943" y="3597989"/>
                <a:ext cx="565200" cy="9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14:cNvPr>
              <p14:cNvContentPartPr/>
              <p14:nvPr/>
            </p14:nvContentPartPr>
            <p14:xfrm>
              <a:off x="3609783" y="4765469"/>
              <a:ext cx="430920" cy="746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01143" y="4756469"/>
                <a:ext cx="44856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14:cNvPr>
              <p14:cNvContentPartPr/>
              <p14:nvPr/>
            </p14:nvContentPartPr>
            <p14:xfrm>
              <a:off x="4262103" y="4814429"/>
              <a:ext cx="277560" cy="663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53463" y="4805789"/>
                <a:ext cx="29520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14:cNvPr>
              <p14:cNvContentPartPr/>
              <p14:nvPr/>
            </p14:nvContentPartPr>
            <p14:xfrm>
              <a:off x="4949703" y="2154029"/>
              <a:ext cx="356400" cy="438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40703" y="2145029"/>
                <a:ext cx="37404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14:cNvPr>
              <p14:cNvContentPartPr/>
              <p14:nvPr/>
            </p14:nvContentPartPr>
            <p14:xfrm>
              <a:off x="5490783" y="2270669"/>
              <a:ext cx="240120" cy="19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81783" y="2262029"/>
                <a:ext cx="2577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14:cNvPr>
              <p14:cNvContentPartPr/>
              <p14:nvPr/>
            </p14:nvContentPartPr>
            <p14:xfrm>
              <a:off x="5774103" y="2127389"/>
              <a:ext cx="102240" cy="339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65103" y="2118749"/>
                <a:ext cx="11988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14:cNvPr>
              <p14:cNvContentPartPr/>
              <p14:nvPr/>
            </p14:nvContentPartPr>
            <p14:xfrm>
              <a:off x="5941863" y="1797989"/>
              <a:ext cx="350280" cy="576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32863" y="1789349"/>
                <a:ext cx="36792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14:cNvPr>
              <p14:cNvContentPartPr/>
              <p14:nvPr/>
            </p14:nvContentPartPr>
            <p14:xfrm>
              <a:off x="5349663" y="2661629"/>
              <a:ext cx="452160" cy="361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41023" y="2652989"/>
                <a:ext cx="4698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14:cNvPr>
              <p14:cNvContentPartPr/>
              <p14:nvPr/>
            </p14:nvContentPartPr>
            <p14:xfrm>
              <a:off x="5832783" y="2706269"/>
              <a:ext cx="159840" cy="27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23783" y="2697269"/>
                <a:ext cx="1774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14:cNvPr>
              <p14:cNvContentPartPr/>
              <p14:nvPr/>
            </p14:nvContentPartPr>
            <p14:xfrm>
              <a:off x="6149223" y="2723549"/>
              <a:ext cx="73080" cy="240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40223" y="2714549"/>
                <a:ext cx="907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14:cNvPr>
              <p14:cNvContentPartPr/>
              <p14:nvPr/>
            </p14:nvContentPartPr>
            <p14:xfrm>
              <a:off x="6287823" y="2561189"/>
              <a:ext cx="511200" cy="372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78823" y="2552189"/>
                <a:ext cx="5288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14:cNvPr>
              <p14:cNvContentPartPr/>
              <p14:nvPr/>
            </p14:nvContentPartPr>
            <p14:xfrm>
              <a:off x="4939263" y="3616709"/>
              <a:ext cx="454680" cy="357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30623" y="3608069"/>
                <a:ext cx="4723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14:cNvPr>
              <p14:cNvContentPartPr/>
              <p14:nvPr/>
            </p14:nvContentPartPr>
            <p14:xfrm>
              <a:off x="5523543" y="3299189"/>
              <a:ext cx="876240" cy="639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14903" y="3290189"/>
                <a:ext cx="89388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14:cNvPr>
              <p14:cNvContentPartPr/>
              <p14:nvPr/>
            </p14:nvContentPartPr>
            <p14:xfrm>
              <a:off x="5013063" y="4222589"/>
              <a:ext cx="270360" cy="458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04063" y="4213589"/>
                <a:ext cx="28800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14:cNvPr>
              <p14:cNvContentPartPr/>
              <p14:nvPr/>
            </p14:nvContentPartPr>
            <p14:xfrm>
              <a:off x="5428143" y="4464509"/>
              <a:ext cx="370800" cy="205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19143" y="4455869"/>
                <a:ext cx="3884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14:cNvPr>
              <p14:cNvContentPartPr/>
              <p14:nvPr/>
            </p14:nvContentPartPr>
            <p14:xfrm>
              <a:off x="5848983" y="4075349"/>
              <a:ext cx="137880" cy="505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39983" y="4066349"/>
                <a:ext cx="15552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14:cNvPr>
              <p14:cNvContentPartPr/>
              <p14:nvPr/>
            </p14:nvContentPartPr>
            <p14:xfrm>
              <a:off x="5862663" y="4131509"/>
              <a:ext cx="378720" cy="407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53663" y="4122869"/>
                <a:ext cx="39636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14:cNvPr>
              <p14:cNvContentPartPr/>
              <p14:nvPr/>
            </p14:nvContentPartPr>
            <p14:xfrm>
              <a:off x="6282423" y="4068869"/>
              <a:ext cx="502920" cy="500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73783" y="4059869"/>
                <a:ext cx="52056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14:cNvPr>
              <p14:cNvContentPartPr/>
              <p14:nvPr/>
            </p14:nvContentPartPr>
            <p14:xfrm>
              <a:off x="5061303" y="4875269"/>
              <a:ext cx="448920" cy="268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52663" y="4866269"/>
                <a:ext cx="4665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14:cNvPr>
              <p14:cNvContentPartPr/>
              <p14:nvPr/>
            </p14:nvContentPartPr>
            <p14:xfrm>
              <a:off x="5720823" y="4951949"/>
              <a:ext cx="182520" cy="221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11823" y="4942949"/>
                <a:ext cx="2001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14:cNvPr>
              <p14:cNvContentPartPr/>
              <p14:nvPr/>
            </p14:nvContentPartPr>
            <p14:xfrm>
              <a:off x="6001263" y="4856909"/>
              <a:ext cx="150480" cy="80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92263" y="4848269"/>
                <a:ext cx="1681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14:cNvPr>
              <p14:cNvContentPartPr/>
              <p14:nvPr/>
            </p14:nvContentPartPr>
            <p14:xfrm>
              <a:off x="6253263" y="4626869"/>
              <a:ext cx="339120" cy="588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44263" y="4618229"/>
                <a:ext cx="35676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14:cNvPr>
              <p14:cNvContentPartPr/>
              <p14:nvPr/>
            </p14:nvContentPartPr>
            <p14:xfrm>
              <a:off x="5126103" y="5489069"/>
              <a:ext cx="458640" cy="318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117463" y="5480429"/>
                <a:ext cx="4762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14:cNvPr>
              <p14:cNvContentPartPr/>
              <p14:nvPr/>
            </p14:nvContentPartPr>
            <p14:xfrm>
              <a:off x="5728743" y="5529029"/>
              <a:ext cx="174960" cy="201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19743" y="5520389"/>
                <a:ext cx="1926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14:cNvPr>
              <p14:cNvContentPartPr/>
              <p14:nvPr/>
            </p14:nvContentPartPr>
            <p14:xfrm>
              <a:off x="6096303" y="5493389"/>
              <a:ext cx="160560" cy="207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87303" y="5484389"/>
                <a:ext cx="1782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14:cNvPr>
              <p14:cNvContentPartPr/>
              <p14:nvPr/>
            </p14:nvContentPartPr>
            <p14:xfrm>
              <a:off x="6362343" y="5436509"/>
              <a:ext cx="205560" cy="283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53703" y="5427869"/>
                <a:ext cx="2232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14:cNvPr>
              <p14:cNvContentPartPr/>
              <p14:nvPr/>
            </p14:nvContentPartPr>
            <p14:xfrm>
              <a:off x="6589863" y="5493029"/>
              <a:ext cx="264240" cy="255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80863" y="5484029"/>
                <a:ext cx="2818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14:cNvPr>
              <p14:cNvContentPartPr/>
              <p14:nvPr/>
            </p14:nvContentPartPr>
            <p14:xfrm>
              <a:off x="5873103" y="4978589"/>
              <a:ext cx="190080" cy="182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64463" y="4969589"/>
                <a:ext cx="2077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14:cNvPr>
              <p14:cNvContentPartPr/>
              <p14:nvPr/>
            </p14:nvContentPartPr>
            <p14:xfrm>
              <a:off x="6022863" y="4897949"/>
              <a:ext cx="120600" cy="205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013863" y="4888949"/>
                <a:ext cx="1382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14:cNvPr>
              <p14:cNvContentPartPr/>
              <p14:nvPr/>
            </p14:nvContentPartPr>
            <p14:xfrm>
              <a:off x="6877503" y="5283869"/>
              <a:ext cx="389160" cy="820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868503" y="5274869"/>
                <a:ext cx="4068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14:cNvPr>
              <p14:cNvContentPartPr/>
              <p14:nvPr/>
            </p14:nvContentPartPr>
            <p14:xfrm>
              <a:off x="6795063" y="5125829"/>
              <a:ext cx="240840" cy="361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786063" y="5116829"/>
                <a:ext cx="258480" cy="37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D6049CD2-B251-0262-36FE-287C8B6BD2A9}"/>
              </a:ext>
            </a:extLst>
          </p:cNvPr>
          <p:cNvGrpSpPr/>
          <p:nvPr/>
        </p:nvGrpSpPr>
        <p:grpSpPr>
          <a:xfrm>
            <a:off x="691983" y="1206869"/>
            <a:ext cx="4086720" cy="2071800"/>
            <a:chOff x="691983" y="1206869"/>
            <a:chExt cx="4086720" cy="20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14:cNvPr>
                <p14:cNvContentPartPr/>
                <p14:nvPr/>
              </p14:nvContentPartPr>
              <p14:xfrm>
                <a:off x="3665583" y="2203349"/>
                <a:ext cx="456120" cy="99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56583" y="2194709"/>
                  <a:ext cx="473760" cy="10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14:cNvPr>
                <p14:cNvContentPartPr/>
                <p14:nvPr/>
              </p14:nvContentPartPr>
              <p14:xfrm>
                <a:off x="4316103" y="2163749"/>
                <a:ext cx="298080" cy="1114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07463" y="2154749"/>
                  <a:ext cx="31572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14:cNvPr>
                <p14:cNvContentPartPr/>
                <p14:nvPr/>
              </p14:nvContentPartPr>
              <p14:xfrm>
                <a:off x="4308183" y="3082829"/>
                <a:ext cx="470520" cy="149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99543" y="3074189"/>
                  <a:ext cx="488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14:cNvPr>
                <p14:cNvContentPartPr/>
                <p14:nvPr/>
              </p14:nvContentPartPr>
              <p14:xfrm>
                <a:off x="691983" y="1929029"/>
                <a:ext cx="157680" cy="626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2983" y="1920389"/>
                  <a:ext cx="1753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14:cNvPr>
                <p14:cNvContentPartPr/>
                <p14:nvPr/>
              </p14:nvContentPartPr>
              <p14:xfrm>
                <a:off x="869103" y="1783949"/>
                <a:ext cx="223560" cy="728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0103" y="1774949"/>
                  <a:ext cx="24120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14:cNvPr>
                <p14:cNvContentPartPr/>
                <p14:nvPr/>
              </p14:nvContentPartPr>
              <p14:xfrm>
                <a:off x="784143" y="2263469"/>
                <a:ext cx="210960" cy="59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5143" y="2254829"/>
                  <a:ext cx="2286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14:cNvPr>
                <p14:cNvContentPartPr/>
                <p14:nvPr/>
              </p14:nvContentPartPr>
              <p14:xfrm>
                <a:off x="1175823" y="2218109"/>
                <a:ext cx="355680" cy="308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67183" y="2209469"/>
                  <a:ext cx="3733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14:cNvPr>
                <p14:cNvContentPartPr/>
                <p14:nvPr/>
              </p14:nvContentPartPr>
              <p14:xfrm>
                <a:off x="1451223" y="2119469"/>
                <a:ext cx="239400" cy="45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42583" y="2110829"/>
                  <a:ext cx="2570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14:cNvPr>
                <p14:cNvContentPartPr/>
                <p14:nvPr/>
              </p14:nvContentPartPr>
              <p14:xfrm>
                <a:off x="1684863" y="1671269"/>
                <a:ext cx="97560" cy="75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76223" y="1662629"/>
                  <a:ext cx="11520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14:cNvPr>
                <p14:cNvContentPartPr/>
                <p14:nvPr/>
              </p14:nvContentPartPr>
              <p14:xfrm>
                <a:off x="1692063" y="2164469"/>
                <a:ext cx="247320" cy="228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83063" y="2155829"/>
                  <a:ext cx="264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14:cNvPr>
                <p14:cNvContentPartPr/>
                <p14:nvPr/>
              </p14:nvContentPartPr>
              <p14:xfrm>
                <a:off x="2028303" y="1710149"/>
                <a:ext cx="322920" cy="634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19303" y="1701509"/>
                  <a:ext cx="34056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14:cNvPr>
                <p14:cNvContentPartPr/>
                <p14:nvPr/>
              </p14:nvContentPartPr>
              <p14:xfrm>
                <a:off x="2309103" y="1691429"/>
                <a:ext cx="295560" cy="613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00103" y="1682429"/>
                  <a:ext cx="31320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14:cNvPr>
                <p14:cNvContentPartPr/>
                <p14:nvPr/>
              </p14:nvContentPartPr>
              <p14:xfrm>
                <a:off x="2601063" y="1732469"/>
                <a:ext cx="123480" cy="499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92063" y="1723829"/>
                  <a:ext cx="1411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14:cNvPr>
                <p14:cNvContentPartPr/>
                <p14:nvPr/>
              </p14:nvContentPartPr>
              <p14:xfrm>
                <a:off x="2788263" y="1900589"/>
                <a:ext cx="256680" cy="23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79623" y="1891949"/>
                  <a:ext cx="2743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14:cNvPr>
                <p14:cNvContentPartPr/>
                <p14:nvPr/>
              </p14:nvContentPartPr>
              <p14:xfrm>
                <a:off x="2984463" y="1764869"/>
                <a:ext cx="256320" cy="603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75463" y="1756229"/>
                  <a:ext cx="27396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14:cNvPr>
                <p14:cNvContentPartPr/>
                <p14:nvPr/>
              </p14:nvContentPartPr>
              <p14:xfrm>
                <a:off x="3213423" y="1746149"/>
                <a:ext cx="247320" cy="235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04423" y="1737149"/>
                  <a:ext cx="264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14:cNvPr>
                <p14:cNvContentPartPr/>
                <p14:nvPr/>
              </p14:nvContentPartPr>
              <p14:xfrm>
                <a:off x="3484503" y="1702229"/>
                <a:ext cx="204480" cy="328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75503" y="1693589"/>
                  <a:ext cx="2221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14:cNvPr>
                <p14:cNvContentPartPr/>
                <p14:nvPr/>
              </p14:nvContentPartPr>
              <p14:xfrm>
                <a:off x="3497463" y="1421069"/>
                <a:ext cx="522360" cy="537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88463" y="1412429"/>
                  <a:ext cx="54000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14:cNvPr>
                <p14:cNvContentPartPr/>
                <p14:nvPr/>
              </p14:nvContentPartPr>
              <p14:xfrm>
                <a:off x="2796183" y="2353109"/>
                <a:ext cx="574920" cy="449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87543" y="2344109"/>
                  <a:ext cx="5925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14:cNvPr>
                <p14:cNvContentPartPr/>
                <p14:nvPr/>
              </p14:nvContentPartPr>
              <p14:xfrm>
                <a:off x="3221343" y="2637509"/>
                <a:ext cx="252360" cy="377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12343" y="2628509"/>
                  <a:ext cx="2700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14:cNvPr>
                <p14:cNvContentPartPr/>
                <p14:nvPr/>
              </p14:nvContentPartPr>
              <p14:xfrm>
                <a:off x="2284263" y="1710509"/>
                <a:ext cx="1423440" cy="532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75623" y="1701509"/>
                  <a:ext cx="144108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14:cNvPr>
                <p14:cNvContentPartPr/>
                <p14:nvPr/>
              </p14:nvContentPartPr>
              <p14:xfrm>
                <a:off x="2164023" y="1402349"/>
                <a:ext cx="88200" cy="330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55383" y="1393349"/>
                  <a:ext cx="1058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14:cNvPr>
                <p14:cNvContentPartPr/>
                <p14:nvPr/>
              </p14:nvContentPartPr>
              <p14:xfrm>
                <a:off x="2105703" y="1359869"/>
                <a:ext cx="399960" cy="313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97063" y="1351229"/>
                  <a:ext cx="417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14:cNvPr>
                <p14:cNvContentPartPr/>
                <p14:nvPr/>
              </p14:nvContentPartPr>
              <p14:xfrm>
                <a:off x="2264103" y="1534469"/>
                <a:ext cx="130680" cy="112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55463" y="1525469"/>
                  <a:ext cx="148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14:cNvPr>
                <p14:cNvContentPartPr/>
                <p14:nvPr/>
              </p14:nvContentPartPr>
              <p14:xfrm>
                <a:off x="2461383" y="1412429"/>
                <a:ext cx="90360" cy="218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52383" y="1403789"/>
                  <a:ext cx="108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14:cNvPr>
                <p14:cNvContentPartPr/>
                <p14:nvPr/>
              </p14:nvContentPartPr>
              <p14:xfrm>
                <a:off x="2623023" y="1394069"/>
                <a:ext cx="110520" cy="171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14383" y="1385429"/>
                  <a:ext cx="128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14:cNvPr>
                <p14:cNvContentPartPr/>
                <p14:nvPr/>
              </p14:nvContentPartPr>
              <p14:xfrm>
                <a:off x="2748303" y="1415669"/>
                <a:ext cx="267480" cy="156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39663" y="1407029"/>
                  <a:ext cx="285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14:cNvPr>
                <p14:cNvContentPartPr/>
                <p14:nvPr/>
              </p14:nvContentPartPr>
              <p14:xfrm>
                <a:off x="2923263" y="1230629"/>
                <a:ext cx="189000" cy="383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14623" y="1221629"/>
                  <a:ext cx="2066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14:cNvPr>
                <p14:cNvContentPartPr/>
                <p14:nvPr/>
              </p14:nvContentPartPr>
              <p14:xfrm>
                <a:off x="3058623" y="1206869"/>
                <a:ext cx="60120" cy="606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49623" y="1197869"/>
                  <a:ext cx="77760" cy="62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9899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Singly-Linked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14:cNvPr>
              <p14:cNvContentPartPr/>
              <p14:nvPr/>
            </p14:nvContentPartPr>
            <p14:xfrm>
              <a:off x="8899983" y="4034309"/>
              <a:ext cx="655560" cy="11275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82343" y="3998309"/>
                <a:ext cx="691200" cy="11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14:cNvPr>
              <p14:cNvContentPartPr/>
              <p14:nvPr/>
            </p14:nvContentPartPr>
            <p14:xfrm>
              <a:off x="8880183" y="4036829"/>
              <a:ext cx="499680" cy="10112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2183" y="4001189"/>
                <a:ext cx="535320" cy="10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14:cNvPr>
              <p14:cNvContentPartPr/>
              <p14:nvPr/>
            </p14:nvContentPartPr>
            <p14:xfrm>
              <a:off x="6428223" y="4972109"/>
              <a:ext cx="2314080" cy="9576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10583" y="4936109"/>
                <a:ext cx="2349720" cy="10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14:cNvPr>
              <p14:cNvContentPartPr/>
              <p14:nvPr/>
            </p14:nvContentPartPr>
            <p14:xfrm>
              <a:off x="8582823" y="4944749"/>
              <a:ext cx="463320" cy="4870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64823" y="4909109"/>
                <a:ext cx="49896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14:cNvPr>
              <p14:cNvContentPartPr/>
              <p14:nvPr/>
            </p14:nvContentPartPr>
            <p14:xfrm>
              <a:off x="7466823" y="2635709"/>
              <a:ext cx="727560" cy="25786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30823" y="2420069"/>
                <a:ext cx="799200" cy="30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762480" cy="4800600"/>
            <a:chOff x="98343" y="1566149"/>
            <a:chExt cx="97624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14:cNvPr>
                <p14:cNvContentPartPr/>
                <p14:nvPr/>
              </p14:nvContentPartPr>
              <p14:xfrm>
                <a:off x="7531623" y="4641989"/>
                <a:ext cx="1123560" cy="374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22623" y="4632989"/>
                  <a:ext cx="11412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14:cNvPr>
                <p14:cNvContentPartPr/>
                <p14:nvPr/>
              </p14:nvContentPartPr>
              <p14:xfrm>
                <a:off x="8497503" y="3879509"/>
                <a:ext cx="1142640" cy="1133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88503" y="3870509"/>
                  <a:ext cx="1160280" cy="11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14:cNvPr>
                <p14:cNvContentPartPr/>
                <p14:nvPr/>
              </p14:nvContentPartPr>
              <p14:xfrm>
                <a:off x="8681463" y="4167509"/>
                <a:ext cx="41400" cy="632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72463" y="4158509"/>
                  <a:ext cx="5904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14:cNvPr>
                <p14:cNvContentPartPr/>
                <p14:nvPr/>
              </p14:nvContentPartPr>
              <p14:xfrm>
                <a:off x="8652663" y="4168589"/>
                <a:ext cx="379440" cy="569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44023" y="4159589"/>
                  <a:ext cx="39708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14:cNvPr>
                <p14:cNvContentPartPr/>
                <p14:nvPr/>
              </p14:nvContentPartPr>
              <p14:xfrm>
                <a:off x="9115623" y="4106669"/>
                <a:ext cx="322560" cy="294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06623" y="4098029"/>
                  <a:ext cx="3402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14:cNvPr>
                <p14:cNvContentPartPr/>
                <p14:nvPr/>
              </p14:nvContentPartPr>
              <p14:xfrm>
                <a:off x="9184743" y="4093709"/>
                <a:ext cx="75240" cy="699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75743" y="4084709"/>
                  <a:ext cx="9288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14:cNvPr>
                <p14:cNvContentPartPr/>
                <p14:nvPr/>
              </p14:nvContentPartPr>
              <p14:xfrm>
                <a:off x="7911423" y="2712029"/>
                <a:ext cx="1078920" cy="1215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02423" y="2703389"/>
                  <a:ext cx="1096560" cy="12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14:cNvPr>
                <p14:cNvContentPartPr/>
                <p14:nvPr/>
              </p14:nvContentPartPr>
              <p14:xfrm>
                <a:off x="8295903" y="4679069"/>
                <a:ext cx="263160" cy="220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86903" y="4670069"/>
                  <a:ext cx="2808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14:cNvPr>
                <p14:cNvContentPartPr/>
                <p14:nvPr/>
              </p14:nvContentPartPr>
              <p14:xfrm>
                <a:off x="8074863" y="2678549"/>
                <a:ext cx="487800" cy="312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66223" y="2669549"/>
                  <a:ext cx="5054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14:cNvPr>
                <p14:cNvContentPartPr/>
                <p14:nvPr/>
              </p14:nvContentPartPr>
              <p14:xfrm>
                <a:off x="9712863" y="4162829"/>
                <a:ext cx="147960" cy="322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03863" y="4154189"/>
                  <a:ext cx="1656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14:cNvPr>
                <p14:cNvContentPartPr/>
                <p14:nvPr/>
              </p14:nvContentPartPr>
              <p14:xfrm>
                <a:off x="8011143" y="2760629"/>
                <a:ext cx="615600" cy="457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02503" y="2751629"/>
                  <a:ext cx="6332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14:cNvPr>
                <p14:cNvContentPartPr/>
                <p14:nvPr/>
              </p14:nvContentPartPr>
              <p14:xfrm>
                <a:off x="9304983" y="4107257"/>
                <a:ext cx="156600" cy="63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95983" y="4098257"/>
                  <a:ext cx="174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14:cNvPr>
                <p14:cNvContentPartPr/>
                <p14:nvPr/>
              </p14:nvContentPartPr>
              <p14:xfrm>
                <a:off x="7454223" y="3092777"/>
                <a:ext cx="701280" cy="2072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445583" y="3084137"/>
                  <a:ext cx="718920" cy="20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14:cNvPr>
                <p14:cNvContentPartPr/>
                <p14:nvPr/>
              </p14:nvContentPartPr>
              <p14:xfrm>
                <a:off x="7602903" y="2825297"/>
                <a:ext cx="535320" cy="2280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593903" y="2816657"/>
                  <a:ext cx="552960" cy="22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14:cNvPr>
                <p14:cNvContentPartPr/>
                <p14:nvPr/>
              </p14:nvContentPartPr>
              <p14:xfrm>
                <a:off x="7719183" y="2872097"/>
                <a:ext cx="837360" cy="729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710183" y="2863097"/>
                  <a:ext cx="855000" cy="74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3110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Doubly-Linked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253080" cy="4800600"/>
            <a:chOff x="98343" y="1566149"/>
            <a:chExt cx="92530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4A1055-07FC-146A-6A07-A610378D575B}"/>
              </a:ext>
            </a:extLst>
          </p:cNvPr>
          <p:cNvGrpSpPr/>
          <p:nvPr/>
        </p:nvGrpSpPr>
        <p:grpSpPr>
          <a:xfrm>
            <a:off x="1872063" y="3263057"/>
            <a:ext cx="456120" cy="606240"/>
            <a:chOff x="1872063" y="3263057"/>
            <a:chExt cx="456120" cy="60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14:cNvPr>
                <p14:cNvContentPartPr/>
                <p14:nvPr/>
              </p14:nvContentPartPr>
              <p14:xfrm>
                <a:off x="1872063" y="3285737"/>
                <a:ext cx="341640" cy="58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863063" y="3276737"/>
                  <a:ext cx="3592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14:cNvPr>
                <p14:cNvContentPartPr/>
                <p14:nvPr/>
              </p14:nvContentPartPr>
              <p14:xfrm>
                <a:off x="2021463" y="3263057"/>
                <a:ext cx="306720" cy="23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12463" y="3254057"/>
                  <a:ext cx="32436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7E80DA-4BF3-F4A3-D226-5D2A5210171B}"/>
              </a:ext>
            </a:extLst>
          </p:cNvPr>
          <p:cNvGrpSpPr/>
          <p:nvPr/>
        </p:nvGrpSpPr>
        <p:grpSpPr>
          <a:xfrm>
            <a:off x="2493423" y="2301857"/>
            <a:ext cx="1790280" cy="626040"/>
            <a:chOff x="2493423" y="2301857"/>
            <a:chExt cx="1790280" cy="62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14:cNvPr>
                <p14:cNvContentPartPr/>
                <p14:nvPr/>
              </p14:nvContentPartPr>
              <p14:xfrm>
                <a:off x="2493423" y="2341817"/>
                <a:ext cx="1636200" cy="58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484783" y="2333177"/>
                  <a:ext cx="16538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14:cNvPr>
                <p14:cNvContentPartPr/>
                <p14:nvPr/>
              </p14:nvContentPartPr>
              <p14:xfrm>
                <a:off x="3949983" y="2301857"/>
                <a:ext cx="333720" cy="30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41343" y="2293217"/>
                  <a:ext cx="351360" cy="32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14:cNvPr>
              <p14:cNvContentPartPr/>
              <p14:nvPr/>
            </p14:nvContentPartPr>
            <p14:xfrm>
              <a:off x="7657623" y="5128217"/>
              <a:ext cx="238320" cy="396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648983" y="5119217"/>
                <a:ext cx="255960" cy="41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6C0FB8B8-1FFF-DC04-90FF-F9F3A610608B}"/>
              </a:ext>
            </a:extLst>
          </p:cNvPr>
          <p:cNvGrpSpPr/>
          <p:nvPr/>
        </p:nvGrpSpPr>
        <p:grpSpPr>
          <a:xfrm>
            <a:off x="5012703" y="5311097"/>
            <a:ext cx="1404720" cy="412560"/>
            <a:chOff x="5012703" y="5311097"/>
            <a:chExt cx="140472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14:cNvPr>
                <p14:cNvContentPartPr/>
                <p14:nvPr/>
              </p14:nvContentPartPr>
              <p14:xfrm>
                <a:off x="5112423" y="5311097"/>
                <a:ext cx="1305000" cy="201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03423" y="5302457"/>
                  <a:ext cx="1322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14:cNvPr>
                <p14:cNvContentPartPr/>
                <p14:nvPr/>
              </p14:nvContentPartPr>
              <p14:xfrm>
                <a:off x="5012703" y="5418017"/>
                <a:ext cx="316440" cy="305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003703" y="5409017"/>
                  <a:ext cx="33408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DC57163-7982-7796-AD79-1006CFB94A2E}"/>
              </a:ext>
            </a:extLst>
          </p:cNvPr>
          <p:cNvGrpSpPr/>
          <p:nvPr/>
        </p:nvGrpSpPr>
        <p:grpSpPr>
          <a:xfrm>
            <a:off x="3034503" y="5270417"/>
            <a:ext cx="1059120" cy="252720"/>
            <a:chOff x="3034503" y="5270417"/>
            <a:chExt cx="10591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14:cNvPr>
                <p14:cNvContentPartPr/>
                <p14:nvPr/>
              </p14:nvContentPartPr>
              <p14:xfrm>
                <a:off x="3126303" y="5363297"/>
                <a:ext cx="967320" cy="56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117303" y="5354657"/>
                  <a:ext cx="984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14:cNvPr>
                <p14:cNvContentPartPr/>
                <p14:nvPr/>
              </p14:nvContentPartPr>
              <p14:xfrm>
                <a:off x="3034503" y="5270417"/>
                <a:ext cx="246240" cy="25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25503" y="5261777"/>
                  <a:ext cx="263880" cy="27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14:cNvPr>
              <p14:cNvContentPartPr/>
              <p14:nvPr/>
            </p14:nvContentPartPr>
            <p14:xfrm>
              <a:off x="7526223" y="2870297"/>
              <a:ext cx="25200" cy="25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517223" y="2861657"/>
                <a:ext cx="4284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C2EA70E4-2B55-F787-057D-38A075F9D1CA}"/>
              </a:ext>
            </a:extLst>
          </p:cNvPr>
          <p:cNvGrpSpPr/>
          <p:nvPr/>
        </p:nvGrpSpPr>
        <p:grpSpPr>
          <a:xfrm>
            <a:off x="7564383" y="2691377"/>
            <a:ext cx="1003320" cy="2195640"/>
            <a:chOff x="7564383" y="2691377"/>
            <a:chExt cx="1003320" cy="21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14:cNvPr>
                <p14:cNvContentPartPr/>
                <p14:nvPr/>
              </p14:nvContentPartPr>
              <p14:xfrm>
                <a:off x="7564383" y="2691377"/>
                <a:ext cx="653760" cy="2195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55743" y="2682377"/>
                  <a:ext cx="671400" cy="22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14:cNvPr>
                <p14:cNvContentPartPr/>
                <p14:nvPr/>
              </p14:nvContentPartPr>
              <p14:xfrm>
                <a:off x="7983063" y="2754017"/>
                <a:ext cx="584640" cy="462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74423" y="2745377"/>
                  <a:ext cx="602280" cy="48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1A8AFD6-0D95-4672-208E-71BCB36AB9BF}"/>
              </a:ext>
            </a:extLst>
          </p:cNvPr>
          <p:cNvGrpSpPr/>
          <p:nvPr/>
        </p:nvGrpSpPr>
        <p:grpSpPr>
          <a:xfrm>
            <a:off x="5278023" y="2248937"/>
            <a:ext cx="2692440" cy="2608200"/>
            <a:chOff x="5278023" y="2248937"/>
            <a:chExt cx="2692440" cy="260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14:cNvPr>
                <p14:cNvContentPartPr/>
                <p14:nvPr/>
              </p14:nvContentPartPr>
              <p14:xfrm>
                <a:off x="5278023" y="2248937"/>
                <a:ext cx="1814400" cy="314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69383" y="2240297"/>
                  <a:ext cx="18320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14:cNvPr>
                <p14:cNvContentPartPr/>
                <p14:nvPr/>
              </p14:nvContentPartPr>
              <p14:xfrm>
                <a:off x="6947703" y="2300417"/>
                <a:ext cx="246240" cy="340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939063" y="2291417"/>
                  <a:ext cx="2638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14:cNvPr>
                <p14:cNvContentPartPr/>
                <p14:nvPr/>
              </p14:nvContentPartPr>
              <p14:xfrm>
                <a:off x="7449903" y="2880737"/>
                <a:ext cx="520560" cy="1890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41263" y="2871737"/>
                  <a:ext cx="538200" cy="19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14:cNvPr>
                <p14:cNvContentPartPr/>
                <p14:nvPr/>
              </p14:nvContentPartPr>
              <p14:xfrm>
                <a:off x="7474023" y="4337297"/>
                <a:ext cx="383040" cy="519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65383" y="4328297"/>
                  <a:ext cx="400680" cy="53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EB08ABC-68E9-7114-4060-5858EA37DE62}"/>
              </a:ext>
            </a:extLst>
          </p:cNvPr>
          <p:cNvGrpSpPr/>
          <p:nvPr/>
        </p:nvGrpSpPr>
        <p:grpSpPr>
          <a:xfrm>
            <a:off x="1646703" y="4117337"/>
            <a:ext cx="630360" cy="513720"/>
            <a:chOff x="1646703" y="4117337"/>
            <a:chExt cx="630360" cy="5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14:cNvPr>
                <p14:cNvContentPartPr/>
                <p14:nvPr/>
              </p14:nvContentPartPr>
              <p14:xfrm>
                <a:off x="1758303" y="4196897"/>
                <a:ext cx="199800" cy="411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749303" y="4187897"/>
                  <a:ext cx="217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14:cNvPr>
                <p14:cNvContentPartPr/>
                <p14:nvPr/>
              </p14:nvContentPartPr>
              <p14:xfrm>
                <a:off x="1763343" y="4384817"/>
                <a:ext cx="245520" cy="246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754703" y="4375817"/>
                  <a:ext cx="263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14:cNvPr>
                <p14:cNvContentPartPr/>
                <p14:nvPr/>
              </p14:nvContentPartPr>
              <p14:xfrm>
                <a:off x="1646703" y="4117337"/>
                <a:ext cx="630360" cy="300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37703" y="4108697"/>
                  <a:ext cx="648000" cy="31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230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C089-7E56-B280-32E0-C8F3742E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 No such thing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6456-3707-50FF-27CC-7AB2FC1B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7B20C1-ABD8-B0B3-4725-6B8B849447F0}"/>
              </a:ext>
            </a:extLst>
          </p:cNvPr>
          <p:cNvGrpSpPr/>
          <p:nvPr/>
        </p:nvGrpSpPr>
        <p:grpSpPr>
          <a:xfrm>
            <a:off x="2475063" y="973949"/>
            <a:ext cx="6837480" cy="4489560"/>
            <a:chOff x="2475063" y="973949"/>
            <a:chExt cx="6837480" cy="44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14:cNvPr>
                <p14:cNvContentPartPr/>
                <p14:nvPr/>
              </p14:nvContentPartPr>
              <p14:xfrm>
                <a:off x="2475063" y="973949"/>
                <a:ext cx="6837480" cy="4481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66423" y="964949"/>
                  <a:ext cx="6855120" cy="449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14:cNvPr>
                <p14:cNvContentPartPr/>
                <p14:nvPr/>
              </p14:nvContentPartPr>
              <p14:xfrm>
                <a:off x="2745063" y="1128389"/>
                <a:ext cx="5648760" cy="4335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36423" y="1119389"/>
                  <a:ext cx="5666400" cy="435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300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862C-E580-D7FA-8DA2-DC3EEC74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14:cNvPr>
              <p14:cNvContentPartPr/>
              <p14:nvPr/>
            </p14:nvContentPartPr>
            <p14:xfrm>
              <a:off x="3807423" y="4571429"/>
              <a:ext cx="363240" cy="345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423" y="4562429"/>
                <a:ext cx="3808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14:cNvPr>
              <p14:cNvContentPartPr/>
              <p14:nvPr/>
            </p14:nvContentPartPr>
            <p14:xfrm>
              <a:off x="4043223" y="4656389"/>
              <a:ext cx="83520" cy="826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4583" y="4647389"/>
                <a:ext cx="101160" cy="84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ECBFE19-4F2C-77C6-9028-2FC6D5AE8426}"/>
              </a:ext>
            </a:extLst>
          </p:cNvPr>
          <p:cNvGrpSpPr/>
          <p:nvPr/>
        </p:nvGrpSpPr>
        <p:grpSpPr>
          <a:xfrm>
            <a:off x="3711303" y="5733149"/>
            <a:ext cx="498960" cy="1124280"/>
            <a:chOff x="3711303" y="5733149"/>
            <a:chExt cx="498960" cy="11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14:cNvPr>
                <p14:cNvContentPartPr/>
                <p14:nvPr/>
              </p14:nvContentPartPr>
              <p14:xfrm>
                <a:off x="3711303" y="5733149"/>
                <a:ext cx="498960" cy="446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2663" y="5724509"/>
                  <a:ext cx="5166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14:cNvPr>
                <p14:cNvContentPartPr/>
                <p14:nvPr/>
              </p14:nvContentPartPr>
              <p14:xfrm>
                <a:off x="3910023" y="5788949"/>
                <a:ext cx="125280" cy="1068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01383" y="5779949"/>
                  <a:ext cx="142920" cy="10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43E6E-90DE-62C4-148A-F93835B17537}"/>
              </a:ext>
            </a:extLst>
          </p:cNvPr>
          <p:cNvGrpSpPr/>
          <p:nvPr/>
        </p:nvGrpSpPr>
        <p:grpSpPr>
          <a:xfrm>
            <a:off x="3795183" y="1798709"/>
            <a:ext cx="605160" cy="2459520"/>
            <a:chOff x="3795183" y="1798709"/>
            <a:chExt cx="605160" cy="245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14:cNvPr>
                <p14:cNvContentPartPr/>
                <p14:nvPr/>
              </p14:nvContentPartPr>
              <p14:xfrm>
                <a:off x="4078143" y="1798709"/>
                <a:ext cx="41760" cy="735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69503" y="1789709"/>
                  <a:ext cx="5940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14:cNvPr>
                <p14:cNvContentPartPr/>
                <p14:nvPr/>
              </p14:nvContentPartPr>
              <p14:xfrm>
                <a:off x="3795183" y="2815349"/>
                <a:ext cx="503280" cy="692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86183" y="2806709"/>
                  <a:ext cx="52092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14:cNvPr>
                <p14:cNvContentPartPr/>
                <p14:nvPr/>
              </p14:nvContentPartPr>
              <p14:xfrm>
                <a:off x="3845583" y="3659189"/>
                <a:ext cx="354240" cy="599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36583" y="3650189"/>
                  <a:ext cx="37188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14:cNvPr>
                <p14:cNvContentPartPr/>
                <p14:nvPr/>
              </p14:nvContentPartPr>
              <p14:xfrm>
                <a:off x="3882663" y="2494343"/>
                <a:ext cx="517680" cy="521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73663" y="2485343"/>
                  <a:ext cx="535320" cy="53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4FAA9B-0621-E1A2-5732-091FEB1AB704}"/>
              </a:ext>
            </a:extLst>
          </p:cNvPr>
          <p:cNvGrpSpPr/>
          <p:nvPr/>
        </p:nvGrpSpPr>
        <p:grpSpPr>
          <a:xfrm>
            <a:off x="-316017" y="1272863"/>
            <a:ext cx="4283640" cy="715320"/>
            <a:chOff x="-316017" y="1272863"/>
            <a:chExt cx="4283640" cy="71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14:cNvPr>
                <p14:cNvContentPartPr/>
                <p14:nvPr/>
              </p14:nvContentPartPr>
              <p14:xfrm>
                <a:off x="-316017" y="1659863"/>
                <a:ext cx="148392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-324657" y="1650863"/>
                  <a:ext cx="1501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14:cNvPr>
                <p14:cNvContentPartPr/>
                <p14:nvPr/>
              </p14:nvContentPartPr>
              <p14:xfrm>
                <a:off x="329463" y="1272863"/>
                <a:ext cx="3638160" cy="715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0823" y="1264223"/>
                  <a:ext cx="3655800" cy="73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786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7505-21EB-3329-4D84-45AC98E1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/>
              <a:t>RpsConsole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C9461-84FD-3202-98E8-62A169D9C793}"/>
              </a:ext>
            </a:extLst>
          </p:cNvPr>
          <p:cNvSpPr/>
          <p:nvPr/>
        </p:nvSpPr>
        <p:spPr>
          <a:xfrm>
            <a:off x="107576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B78A71-7F11-5891-B4AE-B5E3710E73E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774576" y="3397014"/>
            <a:ext cx="1501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A46B69E-FA23-4EED-5AAC-D6996669D5ED}"/>
              </a:ext>
            </a:extLst>
          </p:cNvPr>
          <p:cNvSpPr/>
          <p:nvPr/>
        </p:nvSpPr>
        <p:spPr>
          <a:xfrm>
            <a:off x="4276165" y="2164977"/>
            <a:ext cx="3097306" cy="246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GamePlay.cs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Has methods that the Program class calls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E9194-02F6-8091-2D32-0BF70DC3551A}"/>
              </a:ext>
            </a:extLst>
          </p:cNvPr>
          <p:cNvSpPr/>
          <p:nvPr/>
        </p:nvSpPr>
        <p:spPr>
          <a:xfrm>
            <a:off x="727934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Game.cs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AE9416-C5CB-CBC1-063B-016EA158D8B5}"/>
              </a:ext>
            </a:extLst>
          </p:cNvPr>
          <p:cNvSpPr/>
          <p:nvPr/>
        </p:nvSpPr>
        <p:spPr>
          <a:xfrm>
            <a:off x="8511991" y="2927201"/>
            <a:ext cx="1698812" cy="306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Player.cs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B85D25-6F09-752A-1323-3D6E71C2EF38}"/>
              </a:ext>
            </a:extLst>
          </p:cNvPr>
          <p:cNvSpPr/>
          <p:nvPr/>
        </p:nvSpPr>
        <p:spPr>
          <a:xfrm>
            <a:off x="8662150" y="3581401"/>
            <a:ext cx="1698812" cy="338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List&lt;Round&gt;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14:cNvPr>
              <p14:cNvContentPartPr/>
              <p14:nvPr/>
            </p14:nvContentPartPr>
            <p14:xfrm>
              <a:off x="3742256" y="1684235"/>
              <a:ext cx="7541640" cy="4741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4256" y="1648235"/>
                <a:ext cx="7577280" cy="48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14:cNvPr>
              <p14:cNvContentPartPr/>
              <p14:nvPr/>
            </p14:nvContentPartPr>
            <p14:xfrm>
              <a:off x="970976" y="2322875"/>
              <a:ext cx="419040" cy="711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3336" y="2287235"/>
                <a:ext cx="454680" cy="7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14:cNvPr>
              <p14:cNvContentPartPr/>
              <p14:nvPr/>
            </p14:nvContentPartPr>
            <p14:xfrm>
              <a:off x="263936" y="1774955"/>
              <a:ext cx="408960" cy="360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936" y="1738955"/>
                <a:ext cx="44460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14:cNvPr>
              <p14:cNvContentPartPr/>
              <p14:nvPr/>
            </p14:nvContentPartPr>
            <p14:xfrm>
              <a:off x="837056" y="1747235"/>
              <a:ext cx="284760" cy="423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9416" y="1711235"/>
                <a:ext cx="3204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14:cNvPr>
              <p14:cNvContentPartPr/>
              <p14:nvPr/>
            </p14:nvContentPartPr>
            <p14:xfrm>
              <a:off x="1115336" y="1671275"/>
              <a:ext cx="518760" cy="669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7336" y="1635275"/>
                <a:ext cx="55440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14:cNvPr>
              <p14:cNvContentPartPr/>
              <p14:nvPr/>
            </p14:nvContentPartPr>
            <p14:xfrm>
              <a:off x="1733816" y="1756955"/>
              <a:ext cx="345240" cy="475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15816" y="1721315"/>
                <a:ext cx="380880" cy="5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522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D116-1564-84B5-1055-16BD2E78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sample Db Schema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9772FE-BD6A-40E1-258A-F83FEFFE10C2}"/>
              </a:ext>
            </a:extLst>
          </p:cNvPr>
          <p:cNvSpPr/>
          <p:nvPr/>
        </p:nvSpPr>
        <p:spPr>
          <a:xfrm>
            <a:off x="507040" y="1615001"/>
            <a:ext cx="33878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customer account #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Lname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Remarks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48AC0-71F5-5950-E9C2-C81455A4B773}"/>
              </a:ext>
            </a:extLst>
          </p:cNvPr>
          <p:cNvSpPr/>
          <p:nvPr/>
        </p:nvSpPr>
        <p:spPr>
          <a:xfrm>
            <a:off x="5000785" y="4580218"/>
            <a:ext cx="3295789" cy="2290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to uniquely ID the address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Street and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Apt/Suite #</a:t>
            </a:r>
          </a:p>
          <a:p>
            <a:pPr marL="285750" indent="-285750">
              <a:buFontTx/>
              <a:buChar char="-"/>
            </a:pPr>
            <a:r>
              <a:rPr lang="en-US" dirty="0"/>
              <a:t>City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Zip code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Country Code (int) max 999Date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492056-A835-6E2A-CF5B-05A2620435C3}"/>
              </a:ext>
            </a:extLst>
          </p:cNvPr>
          <p:cNvSpPr/>
          <p:nvPr/>
        </p:nvSpPr>
        <p:spPr>
          <a:xfrm>
            <a:off x="6705599" y="1426721"/>
            <a:ext cx="5103364" cy="161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Order #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references Customer who created the order.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Date of the order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Total amount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references the address for the order.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99894E-3EF2-96AF-7758-0B634FD9A63B}"/>
              </a:ext>
            </a:extLst>
          </p:cNvPr>
          <p:cNvSpPr/>
          <p:nvPr/>
        </p:nvSpPr>
        <p:spPr>
          <a:xfrm>
            <a:off x="902882" y="3644883"/>
            <a:ext cx="3387886" cy="1091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Junction 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association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referencing the Customer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referencing the Address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D3A87D-06B7-C3E1-5354-9B466577B400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2200983" y="2940564"/>
            <a:ext cx="395842" cy="7043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238889-34DB-7693-9F94-5AEA14450227}"/>
              </a:ext>
            </a:extLst>
          </p:cNvPr>
          <p:cNvSpPr txBox="1"/>
          <p:nvPr/>
        </p:nvSpPr>
        <p:spPr>
          <a:xfrm>
            <a:off x="4293309" y="3864987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BB6442-0529-FF87-3BA7-BFAB650535B9}"/>
              </a:ext>
            </a:extLst>
          </p:cNvPr>
          <p:cNvSpPr txBox="1"/>
          <p:nvPr/>
        </p:nvSpPr>
        <p:spPr>
          <a:xfrm>
            <a:off x="5148021" y="1846775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32AB45-7F3E-53C2-CF01-ADEDA3B97A94}"/>
              </a:ext>
            </a:extLst>
          </p:cNvPr>
          <p:cNvCxnSpPr>
            <a:cxnSpLocks/>
            <a:stCxn id="7" idx="2"/>
            <a:endCxn id="5" idx="1"/>
          </p:cNvCxnSpPr>
          <p:nvPr/>
        </p:nvCxnSpPr>
        <p:spPr>
          <a:xfrm>
            <a:off x="2596825" y="4735997"/>
            <a:ext cx="2403960" cy="9896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DB741C-5240-DB27-24A4-354E5B107A80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894926" y="2233402"/>
            <a:ext cx="2810673" cy="4438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F1F8BC-E284-97FE-17C5-405490E7694C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flipH="1">
            <a:off x="8296574" y="3040083"/>
            <a:ext cx="960707" cy="26856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479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7617-EE3C-24F7-9574-43C03CF7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572C69-D357-E65E-A12C-5F4C18693956}"/>
              </a:ext>
            </a:extLst>
          </p:cNvPr>
          <p:cNvSpPr txBox="1"/>
          <p:nvPr/>
        </p:nvSpPr>
        <p:spPr>
          <a:xfrm>
            <a:off x="3153884" y="3767826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4205418-A848-8744-F74F-7D440CC4531D}"/>
                  </a:ext>
                </a:extLst>
              </p14:cNvPr>
              <p14:cNvContentPartPr/>
              <p14:nvPr/>
            </p14:nvContentPartPr>
            <p14:xfrm>
              <a:off x="3608924" y="4038142"/>
              <a:ext cx="36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4205418-A848-8744-F74F-7D440CC453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9924" y="40295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EE4E547-C4E7-D453-BB8C-9B159BBAB38A}"/>
                  </a:ext>
                </a:extLst>
              </p14:cNvPr>
              <p14:cNvContentPartPr/>
              <p14:nvPr/>
            </p14:nvContentPartPr>
            <p14:xfrm>
              <a:off x="7585124" y="3733942"/>
              <a:ext cx="360" cy="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EE4E547-C4E7-D453-BB8C-9B159BBAB3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6484" y="372494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43117F28-D730-E6FC-07CE-489163C33365}"/>
              </a:ext>
            </a:extLst>
          </p:cNvPr>
          <p:cNvGrpSpPr/>
          <p:nvPr/>
        </p:nvGrpSpPr>
        <p:grpSpPr>
          <a:xfrm>
            <a:off x="1442444" y="1847182"/>
            <a:ext cx="6647760" cy="4381200"/>
            <a:chOff x="1442444" y="1847182"/>
            <a:chExt cx="6647760" cy="438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9C6434E-07A6-C4ED-E67C-82DD40E050BE}"/>
                    </a:ext>
                  </a:extLst>
                </p14:cNvPr>
                <p14:cNvContentPartPr/>
                <p14:nvPr/>
              </p14:nvContentPartPr>
              <p14:xfrm>
                <a:off x="1856444" y="1870222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9C6434E-07A6-C4ED-E67C-82DD40E050B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47804" y="18615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54DDCC-6963-9936-FAC3-E079B4F8028C}"/>
                    </a:ext>
                  </a:extLst>
                </p14:cNvPr>
                <p14:cNvContentPartPr/>
                <p14:nvPr/>
              </p14:nvContentPartPr>
              <p14:xfrm>
                <a:off x="1442444" y="1847182"/>
                <a:ext cx="2296080" cy="1604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354DDCC-6963-9936-FAC3-E079B4F802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33444" y="1838182"/>
                  <a:ext cx="2313720" cy="16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66B89E-1F52-CCE4-58B9-15E4A21FC18D}"/>
                    </a:ext>
                  </a:extLst>
                </p14:cNvPr>
                <p14:cNvContentPartPr/>
                <p14:nvPr/>
              </p14:nvContentPartPr>
              <p14:xfrm>
                <a:off x="2021684" y="2368822"/>
                <a:ext cx="486000" cy="669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66B89E-1F52-CCE4-58B9-15E4A21FC1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2684" y="2359822"/>
                  <a:ext cx="50364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C8D5660-F735-20C2-EC4E-E39930C2DBBB}"/>
                    </a:ext>
                  </a:extLst>
                </p14:cNvPr>
                <p14:cNvContentPartPr/>
                <p14:nvPr/>
              </p14:nvContentPartPr>
              <p14:xfrm>
                <a:off x="2715404" y="2231302"/>
                <a:ext cx="707760" cy="816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C8D5660-F735-20C2-EC4E-E39930C2DB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06404" y="2222662"/>
                  <a:ext cx="725400" cy="83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60D255-0ABA-8F53-7070-10DE7626E3A8}"/>
                    </a:ext>
                  </a:extLst>
                </p14:cNvPr>
                <p14:cNvContentPartPr/>
                <p14:nvPr/>
              </p14:nvContentPartPr>
              <p14:xfrm>
                <a:off x="2957684" y="2666902"/>
                <a:ext cx="444960" cy="14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60D255-0ABA-8F53-7070-10DE7626E3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48684" y="2657902"/>
                  <a:ext cx="4626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354F090-1522-35DD-7ACF-70953897A401}"/>
                    </a:ext>
                  </a:extLst>
                </p14:cNvPr>
                <p14:cNvContentPartPr/>
                <p14:nvPr/>
              </p14:nvContentPartPr>
              <p14:xfrm>
                <a:off x="1611644" y="4264222"/>
                <a:ext cx="2088720" cy="1871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354F090-1522-35DD-7ACF-70953897A4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02644" y="4255582"/>
                  <a:ext cx="2106360" cy="18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7AD054C-1907-638C-8F0C-9C1A906E87C1}"/>
                    </a:ext>
                  </a:extLst>
                </p14:cNvPr>
                <p14:cNvContentPartPr/>
                <p14:nvPr/>
              </p14:nvContentPartPr>
              <p14:xfrm>
                <a:off x="1970204" y="5063062"/>
                <a:ext cx="714240" cy="693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7AD054C-1907-638C-8F0C-9C1A906E87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61204" y="5054422"/>
                  <a:ext cx="73188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9ED283-ADFA-594C-3D46-9A5340933B36}"/>
                    </a:ext>
                  </a:extLst>
                </p14:cNvPr>
                <p14:cNvContentPartPr/>
                <p14:nvPr/>
              </p14:nvContentPartPr>
              <p14:xfrm>
                <a:off x="7429964" y="5437462"/>
                <a:ext cx="660240" cy="790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9ED283-ADFA-594C-3D46-9A5340933B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21324" y="5428822"/>
                  <a:ext cx="677880" cy="80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3BCBE2-7594-CBF1-5256-672ACE552694}"/>
                    </a:ext>
                  </a:extLst>
                </p14:cNvPr>
                <p14:cNvContentPartPr/>
                <p14:nvPr/>
              </p14:nvContentPartPr>
              <p14:xfrm>
                <a:off x="6733004" y="5479222"/>
                <a:ext cx="492480" cy="7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3BCBE2-7594-CBF1-5256-672ACE55269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24004" y="5470582"/>
                  <a:ext cx="510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6F78EAA-580C-E124-8A5F-A0F37638C416}"/>
                    </a:ext>
                  </a:extLst>
                </p14:cNvPr>
                <p14:cNvContentPartPr/>
                <p14:nvPr/>
              </p14:nvContentPartPr>
              <p14:xfrm>
                <a:off x="5789804" y="5436382"/>
                <a:ext cx="645840" cy="57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6F78EAA-580C-E124-8A5F-A0F37638C4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80804" y="5427382"/>
                  <a:ext cx="663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19C001D-3667-FB3F-6E9B-79D5ADEB51B1}"/>
                    </a:ext>
                  </a:extLst>
                </p14:cNvPr>
                <p14:cNvContentPartPr/>
                <p14:nvPr/>
              </p14:nvContentPartPr>
              <p14:xfrm>
                <a:off x="5399204" y="5383822"/>
                <a:ext cx="108000" cy="12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19C001D-3667-FB3F-6E9B-79D5ADEB51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90564" y="5374822"/>
                  <a:ext cx="1256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4BF486-8EBD-D6A1-DF17-66F0D10BC16B}"/>
                    </a:ext>
                  </a:extLst>
                </p14:cNvPr>
                <p14:cNvContentPartPr/>
                <p14:nvPr/>
              </p14:nvContentPartPr>
              <p14:xfrm>
                <a:off x="5068004" y="5351782"/>
                <a:ext cx="23760" cy="2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4BF486-8EBD-D6A1-DF17-66F0D10BC16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59004" y="5343142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3251109-AD04-0272-3A20-8E6F668A8ED8}"/>
                    </a:ext>
                  </a:extLst>
                </p14:cNvPr>
                <p14:cNvContentPartPr/>
                <p14:nvPr/>
              </p14:nvContentPartPr>
              <p14:xfrm>
                <a:off x="4265564" y="5340622"/>
                <a:ext cx="459000" cy="34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3251109-AD04-0272-3A20-8E6F668A8E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56924" y="5331982"/>
                  <a:ext cx="476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5E59C9E-D938-A5E3-10B6-7A67C5718772}"/>
                    </a:ext>
                  </a:extLst>
                </p14:cNvPr>
                <p14:cNvContentPartPr/>
                <p14:nvPr/>
              </p14:nvContentPartPr>
              <p14:xfrm>
                <a:off x="3944444" y="5375542"/>
                <a:ext cx="432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5E59C9E-D938-A5E3-10B6-7A67C571877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35804" y="5366542"/>
                  <a:ext cx="2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29E182-278E-C36E-E8E1-6454A9DE2F14}"/>
                    </a:ext>
                  </a:extLst>
                </p14:cNvPr>
                <p14:cNvContentPartPr/>
                <p14:nvPr/>
              </p14:nvContentPartPr>
              <p14:xfrm>
                <a:off x="3320564" y="5375542"/>
                <a:ext cx="39240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29E182-278E-C36E-E8E1-6454A9DE2F1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11924" y="5366542"/>
                  <a:ext cx="410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643012-54BD-044F-8981-FAB978DC41A1}"/>
                    </a:ext>
                  </a:extLst>
                </p14:cNvPr>
                <p14:cNvContentPartPr/>
                <p14:nvPr/>
              </p14:nvContentPartPr>
              <p14:xfrm>
                <a:off x="3268004" y="5181502"/>
                <a:ext cx="188640" cy="345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643012-54BD-044F-8981-FAB978DC41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59004" y="5172862"/>
                  <a:ext cx="2062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40AC3C-FAF1-0303-A48F-1452B1B01FC3}"/>
                    </a:ext>
                  </a:extLst>
                </p14:cNvPr>
                <p14:cNvContentPartPr/>
                <p14:nvPr/>
              </p14:nvContentPartPr>
              <p14:xfrm>
                <a:off x="5153684" y="3519022"/>
                <a:ext cx="103680" cy="442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40AC3C-FAF1-0303-A48F-1452B1B01F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44684" y="3510382"/>
                  <a:ext cx="12132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CF9872B-E08A-2075-7ADE-8CA53D270952}"/>
                    </a:ext>
                  </a:extLst>
                </p14:cNvPr>
                <p14:cNvContentPartPr/>
                <p14:nvPr/>
              </p14:nvContentPartPr>
              <p14:xfrm>
                <a:off x="5008244" y="3441982"/>
                <a:ext cx="503640" cy="118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CF9872B-E08A-2075-7ADE-8CA53D27095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99244" y="3432982"/>
                  <a:ext cx="5212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09B6E67-9CDE-AF86-E743-1509C7671FE9}"/>
                    </a:ext>
                  </a:extLst>
                </p14:cNvPr>
                <p14:cNvContentPartPr/>
                <p14:nvPr/>
              </p14:nvContentPartPr>
              <p14:xfrm>
                <a:off x="2406524" y="3608302"/>
                <a:ext cx="2171520" cy="675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09B6E67-9CDE-AF86-E743-1509C7671FE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97884" y="3599302"/>
                  <a:ext cx="2189160" cy="6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E8C9073-46C9-6A42-F59C-6A92F66C3283}"/>
                    </a:ext>
                  </a:extLst>
                </p14:cNvPr>
                <p14:cNvContentPartPr/>
                <p14:nvPr/>
              </p14:nvContentPartPr>
              <p14:xfrm>
                <a:off x="2860844" y="3747622"/>
                <a:ext cx="55800" cy="317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E8C9073-46C9-6A42-F59C-6A92F66C328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51844" y="3738622"/>
                  <a:ext cx="734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72C308-C420-537A-2BB1-CCEBAE0E0D0D}"/>
                    </a:ext>
                  </a:extLst>
                </p14:cNvPr>
                <p14:cNvContentPartPr/>
                <p14:nvPr/>
              </p14:nvContentPartPr>
              <p14:xfrm>
                <a:off x="2742764" y="3774982"/>
                <a:ext cx="26568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72C308-C420-537A-2BB1-CCEBAE0E0D0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34124" y="3766342"/>
                  <a:ext cx="283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153D01-F8DE-A8A3-C561-DBD8A4F23552}"/>
                    </a:ext>
                  </a:extLst>
                </p14:cNvPr>
                <p14:cNvContentPartPr/>
                <p14:nvPr/>
              </p14:nvContentPartPr>
              <p14:xfrm>
                <a:off x="2798564" y="3989542"/>
                <a:ext cx="285840" cy="37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153D01-F8DE-A8A3-C561-DBD8A4F235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89564" y="3980542"/>
                  <a:ext cx="303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AE4DB6F-0276-8517-2719-CCB4F68B174D}"/>
                    </a:ext>
                  </a:extLst>
                </p14:cNvPr>
                <p14:cNvContentPartPr/>
                <p14:nvPr/>
              </p14:nvContentPartPr>
              <p14:xfrm>
                <a:off x="2673644" y="4173142"/>
                <a:ext cx="1329840" cy="939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AE4DB6F-0276-8517-2719-CCB4F68B174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64644" y="4164142"/>
                  <a:ext cx="1347480" cy="9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D430CBF-F9D7-53CA-2B83-E68CF9466A02}"/>
                    </a:ext>
                  </a:extLst>
                </p14:cNvPr>
                <p14:cNvContentPartPr/>
                <p14:nvPr/>
              </p14:nvContentPartPr>
              <p14:xfrm>
                <a:off x="3788924" y="3996022"/>
                <a:ext cx="271080" cy="239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D430CBF-F9D7-53CA-2B83-E68CF9466A0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9924" y="3987022"/>
                  <a:ext cx="2887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977DA0B-FBCE-1217-6706-A73F2C5B2BAF}"/>
                    </a:ext>
                  </a:extLst>
                </p14:cNvPr>
                <p14:cNvContentPartPr/>
                <p14:nvPr/>
              </p14:nvContentPartPr>
              <p14:xfrm>
                <a:off x="6625004" y="5412622"/>
                <a:ext cx="780480" cy="25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977DA0B-FBCE-1217-6706-A73F2C5B2BA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16364" y="5403982"/>
                  <a:ext cx="798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F9D97BA-BE97-5E77-3DC1-0E4416069AD6}"/>
                    </a:ext>
                  </a:extLst>
                </p14:cNvPr>
                <p14:cNvContentPartPr/>
                <p14:nvPr/>
              </p14:nvContentPartPr>
              <p14:xfrm>
                <a:off x="5986004" y="5388502"/>
                <a:ext cx="588240" cy="13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F9D97BA-BE97-5E77-3DC1-0E4416069A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77364" y="5379862"/>
                  <a:ext cx="605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4ACA690-2351-CBD3-C0EE-B6AE6C711259}"/>
                    </a:ext>
                  </a:extLst>
                </p14:cNvPr>
                <p14:cNvContentPartPr/>
                <p14:nvPr/>
              </p14:nvContentPartPr>
              <p14:xfrm>
                <a:off x="5182844" y="5350702"/>
                <a:ext cx="552960" cy="17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4ACA690-2351-CBD3-C0EE-B6AE6C71125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3844" y="5342062"/>
                  <a:ext cx="570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C42CDE6-A50A-0964-D983-186AF2C4C0E6}"/>
                    </a:ext>
                  </a:extLst>
                </p14:cNvPr>
                <p14:cNvContentPartPr/>
                <p14:nvPr/>
              </p14:nvContentPartPr>
              <p14:xfrm>
                <a:off x="4033004" y="5230102"/>
                <a:ext cx="1010520" cy="97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C42CDE6-A50A-0964-D983-186AF2C4C0E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24004" y="5221102"/>
                  <a:ext cx="1028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5A0950-2207-5C96-4EFE-DC835BAF9BC1}"/>
                    </a:ext>
                  </a:extLst>
                </p14:cNvPr>
                <p14:cNvContentPartPr/>
                <p14:nvPr/>
              </p14:nvContentPartPr>
              <p14:xfrm>
                <a:off x="3439004" y="5236582"/>
                <a:ext cx="281520" cy="27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5A0950-2207-5C96-4EFE-DC835BAF9BC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30364" y="5227942"/>
                  <a:ext cx="2991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AB8F70F-4F3C-E133-5157-5E10D6745BDA}"/>
                    </a:ext>
                  </a:extLst>
                </p14:cNvPr>
                <p14:cNvContentPartPr/>
                <p14:nvPr/>
              </p14:nvContentPartPr>
              <p14:xfrm>
                <a:off x="3244604" y="5105182"/>
                <a:ext cx="212040" cy="495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AB8F70F-4F3C-E133-5157-5E10D6745B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35604" y="5096182"/>
                  <a:ext cx="2296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B8EBA3-7153-E8A9-8F63-026AE903DA49}"/>
                    </a:ext>
                  </a:extLst>
                </p14:cNvPr>
                <p14:cNvContentPartPr/>
                <p14:nvPr/>
              </p14:nvContentPartPr>
              <p14:xfrm>
                <a:off x="2396444" y="5694142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CB8EBA3-7153-E8A9-8F63-026AE903DA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7804" y="5685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D0D24EC-A8D2-A49A-69E6-D8A77CB45D90}"/>
                    </a:ext>
                  </a:extLst>
                </p14:cNvPr>
                <p14:cNvContentPartPr/>
                <p14:nvPr/>
              </p14:nvContentPartPr>
              <p14:xfrm>
                <a:off x="2396444" y="5694142"/>
                <a:ext cx="36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D0D24EC-A8D2-A49A-69E6-D8A77CB45D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7804" y="5685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747DE86-7484-2F6F-B4DB-E9A00AC7BACD}"/>
                    </a:ext>
                  </a:extLst>
                </p14:cNvPr>
                <p14:cNvContentPartPr/>
                <p14:nvPr/>
              </p14:nvContentPartPr>
              <p14:xfrm>
                <a:off x="3101684" y="3661942"/>
                <a:ext cx="1166760" cy="648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747DE86-7484-2F6F-B4DB-E9A00AC7BA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93044" y="3652942"/>
                  <a:ext cx="118440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66C2ECB-7BE3-3BF4-C468-42CC4012899E}"/>
                    </a:ext>
                  </a:extLst>
                </p14:cNvPr>
                <p14:cNvContentPartPr/>
                <p14:nvPr/>
              </p14:nvContentPartPr>
              <p14:xfrm>
                <a:off x="3471044" y="2800822"/>
                <a:ext cx="944640" cy="877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66C2ECB-7BE3-3BF4-C468-42CC401289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62044" y="2792182"/>
                  <a:ext cx="962280" cy="89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D1C6C16-EBFD-28EA-241C-2A231F25B98B}"/>
                    </a:ext>
                  </a:extLst>
                </p14:cNvPr>
                <p14:cNvContentPartPr/>
                <p14:nvPr/>
              </p14:nvContentPartPr>
              <p14:xfrm>
                <a:off x="3454484" y="2570062"/>
                <a:ext cx="316080" cy="403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D1C6C16-EBFD-28EA-241C-2A231F25B9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45844" y="2561062"/>
                  <a:ext cx="3337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3F6A584-4EC8-506B-45B3-78E29DB9782A}"/>
                    </a:ext>
                  </a:extLst>
                </p14:cNvPr>
                <p14:cNvContentPartPr/>
                <p14:nvPr/>
              </p14:nvContentPartPr>
              <p14:xfrm>
                <a:off x="3440084" y="2604622"/>
                <a:ext cx="280440" cy="466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3F6A584-4EC8-506B-45B3-78E29DB9782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31084" y="2595982"/>
                  <a:ext cx="29808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4FC5309-B1C4-0C18-97BC-F96067C4AF38}"/>
                    </a:ext>
                  </a:extLst>
                </p14:cNvPr>
                <p14:cNvContentPartPr/>
                <p14:nvPr/>
              </p14:nvContentPartPr>
              <p14:xfrm>
                <a:off x="4887644" y="5139742"/>
                <a:ext cx="1866600" cy="289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4FC5309-B1C4-0C18-97BC-F96067C4AF3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79004" y="5131102"/>
                  <a:ext cx="18842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696AAA9-3057-2605-84ED-9BA81841D24C}"/>
                    </a:ext>
                  </a:extLst>
                </p14:cNvPr>
                <p14:cNvContentPartPr/>
                <p14:nvPr/>
              </p14:nvContentPartPr>
              <p14:xfrm>
                <a:off x="2933924" y="5188342"/>
                <a:ext cx="1146600" cy="224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696AAA9-3057-2605-84ED-9BA81841D24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24924" y="5179342"/>
                  <a:ext cx="11642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78FE1EA-7709-E470-1269-E62C567CFFF1}"/>
                    </a:ext>
                  </a:extLst>
                </p14:cNvPr>
                <p14:cNvContentPartPr/>
                <p14:nvPr/>
              </p14:nvContentPartPr>
              <p14:xfrm>
                <a:off x="3132284" y="4045342"/>
                <a:ext cx="573480" cy="60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78FE1EA-7709-E470-1269-E62C567CFFF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23644" y="4036702"/>
                  <a:ext cx="591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55F5361-46BD-D60A-64FB-FCCB65AF4C6E}"/>
                    </a:ext>
                  </a:extLst>
                </p14:cNvPr>
                <p14:cNvContentPartPr/>
                <p14:nvPr/>
              </p14:nvContentPartPr>
              <p14:xfrm>
                <a:off x="3075404" y="4114822"/>
                <a:ext cx="1244520" cy="17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55F5361-46BD-D60A-64FB-FCCB65AF4C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66404" y="4105822"/>
                  <a:ext cx="1262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2749B4A-3C96-FB6D-A689-9F60A97C8C85}"/>
                    </a:ext>
                  </a:extLst>
                </p14:cNvPr>
                <p14:cNvContentPartPr/>
                <p14:nvPr/>
              </p14:nvContentPartPr>
              <p14:xfrm>
                <a:off x="2729084" y="3451702"/>
                <a:ext cx="1715760" cy="1244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2749B4A-3C96-FB6D-A689-9F60A97C8C8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20084" y="3442702"/>
                  <a:ext cx="1733400" cy="12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16CB15C-080D-6CDA-5C90-46585D37ECB2}"/>
                    </a:ext>
                  </a:extLst>
                </p14:cNvPr>
                <p14:cNvContentPartPr/>
                <p14:nvPr/>
              </p14:nvContentPartPr>
              <p14:xfrm>
                <a:off x="3448004" y="2124022"/>
                <a:ext cx="1572480" cy="1581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16CB15C-080D-6CDA-5C90-46585D37EC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39004" y="2115382"/>
                  <a:ext cx="1590120" cy="15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3112196-3E88-3799-8EB8-3949698B56F9}"/>
                    </a:ext>
                  </a:extLst>
                </p14:cNvPr>
                <p14:cNvContentPartPr/>
                <p14:nvPr/>
              </p14:nvContentPartPr>
              <p14:xfrm>
                <a:off x="3375644" y="1932502"/>
                <a:ext cx="834120" cy="497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3112196-3E88-3799-8EB8-3949698B56F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66644" y="1923502"/>
                  <a:ext cx="851760" cy="514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9551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1B9AEA-9FEB-AD05-895F-4475116560E8}"/>
              </a:ext>
            </a:extLst>
          </p:cNvPr>
          <p:cNvCxnSpPr>
            <a:cxnSpLocks/>
          </p:cNvCxnSpPr>
          <p:nvPr/>
        </p:nvCxnSpPr>
        <p:spPr>
          <a:xfrm>
            <a:off x="897571" y="3814675"/>
            <a:ext cx="9104731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9E9BBB-0941-8049-6F00-A0A8CCA4ACAC}"/>
              </a:ext>
            </a:extLst>
          </p:cNvPr>
          <p:cNvSpPr txBox="1"/>
          <p:nvPr/>
        </p:nvSpPr>
        <p:spPr>
          <a:xfrm>
            <a:off x="282988" y="3489306"/>
            <a:ext cx="91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1main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745C65-E46B-72D8-70A3-E7937E89BC7C}"/>
              </a:ext>
            </a:extLst>
          </p:cNvPr>
          <p:cNvCxnSpPr>
            <a:cxnSpLocks/>
          </p:cNvCxnSpPr>
          <p:nvPr/>
        </p:nvCxnSpPr>
        <p:spPr>
          <a:xfrm flipV="1">
            <a:off x="1279038" y="3043325"/>
            <a:ext cx="910660" cy="77135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32F4E0-3E91-19E1-557A-F6991B17C1CC}"/>
              </a:ext>
            </a:extLst>
          </p:cNvPr>
          <p:cNvSpPr txBox="1"/>
          <p:nvPr/>
        </p:nvSpPr>
        <p:spPr>
          <a:xfrm>
            <a:off x="1734368" y="2766574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0EBDE8-9A38-B4A7-D6C6-88A17D706A4A}"/>
              </a:ext>
            </a:extLst>
          </p:cNvPr>
          <p:cNvCxnSpPr>
            <a:cxnSpLocks/>
          </p:cNvCxnSpPr>
          <p:nvPr/>
        </p:nvCxnSpPr>
        <p:spPr>
          <a:xfrm>
            <a:off x="2189698" y="3085399"/>
            <a:ext cx="766675" cy="68531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F5A32E-8F0C-34E5-E2F4-DCA1B26B348B}"/>
              </a:ext>
            </a:extLst>
          </p:cNvPr>
          <p:cNvCxnSpPr>
            <a:cxnSpLocks/>
          </p:cNvCxnSpPr>
          <p:nvPr/>
        </p:nvCxnSpPr>
        <p:spPr>
          <a:xfrm>
            <a:off x="1565139" y="3812787"/>
            <a:ext cx="897570" cy="43384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93E211-CAE1-DA92-15AD-9F4D4CD5045A}"/>
              </a:ext>
            </a:extLst>
          </p:cNvPr>
          <p:cNvSpPr txBox="1"/>
          <p:nvPr/>
        </p:nvSpPr>
        <p:spPr>
          <a:xfrm>
            <a:off x="2744417" y="3382720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Conflict!!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643F5B-9568-F47F-A6A3-BFA0144F7F89}"/>
              </a:ext>
            </a:extLst>
          </p:cNvPr>
          <p:cNvCxnSpPr>
            <a:cxnSpLocks/>
          </p:cNvCxnSpPr>
          <p:nvPr/>
        </p:nvCxnSpPr>
        <p:spPr>
          <a:xfrm flipV="1">
            <a:off x="2378870" y="3812787"/>
            <a:ext cx="266158" cy="41329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ECDBE93-79AE-1303-9014-8A2527C73C65}"/>
              </a:ext>
            </a:extLst>
          </p:cNvPr>
          <p:cNvSpPr/>
          <p:nvPr/>
        </p:nvSpPr>
        <p:spPr>
          <a:xfrm>
            <a:off x="2333683" y="3545404"/>
            <a:ext cx="1039686" cy="544132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0F187B-B438-2B7D-6F1F-7047B2036338}"/>
              </a:ext>
            </a:extLst>
          </p:cNvPr>
          <p:cNvSpPr txBox="1"/>
          <p:nvPr/>
        </p:nvSpPr>
        <p:spPr>
          <a:xfrm>
            <a:off x="1988680" y="4399031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77C391-6577-256E-57CB-B6EAB88A4532}"/>
              </a:ext>
            </a:extLst>
          </p:cNvPr>
          <p:cNvGrpSpPr/>
          <p:nvPr/>
        </p:nvGrpSpPr>
        <p:grpSpPr>
          <a:xfrm>
            <a:off x="1175885" y="3279673"/>
            <a:ext cx="194040" cy="315720"/>
            <a:chOff x="1175885" y="3279673"/>
            <a:chExt cx="19404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14:cNvPr>
                <p14:cNvContentPartPr/>
                <p14:nvPr/>
              </p14:nvContentPartPr>
              <p14:xfrm>
                <a:off x="1175885" y="3322513"/>
                <a:ext cx="19440" cy="272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7245" y="3313873"/>
                  <a:ext cx="370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14:cNvPr>
                <p14:cNvContentPartPr/>
                <p14:nvPr/>
              </p14:nvContentPartPr>
              <p14:xfrm>
                <a:off x="1180565" y="3279673"/>
                <a:ext cx="153000" cy="142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1565" y="3270673"/>
                  <a:ext cx="1706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14:cNvPr>
                <p14:cNvContentPartPr/>
                <p14:nvPr/>
              </p14:nvContentPartPr>
              <p14:xfrm>
                <a:off x="1360205" y="3322513"/>
                <a:ext cx="9720" cy="202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51205" y="3313873"/>
                  <a:ext cx="2736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D87521-E226-B2A1-1BC0-7B9BBDED0E50}"/>
              </a:ext>
            </a:extLst>
          </p:cNvPr>
          <p:cNvGrpSpPr/>
          <p:nvPr/>
        </p:nvGrpSpPr>
        <p:grpSpPr>
          <a:xfrm>
            <a:off x="1472525" y="3970513"/>
            <a:ext cx="257400" cy="263160"/>
            <a:chOff x="1472525" y="3970513"/>
            <a:chExt cx="25740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14:cNvPr>
                <p14:cNvContentPartPr/>
                <p14:nvPr/>
              </p14:nvContentPartPr>
              <p14:xfrm>
                <a:off x="1472525" y="4018033"/>
                <a:ext cx="34560" cy="196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63525" y="4009033"/>
                  <a:ext cx="52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14:cNvPr>
                <p14:cNvContentPartPr/>
                <p14:nvPr/>
              </p14:nvContentPartPr>
              <p14:xfrm>
                <a:off x="1476125" y="3983833"/>
                <a:ext cx="96840" cy="96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67485" y="3974833"/>
                  <a:ext cx="114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14:cNvPr>
                <p14:cNvContentPartPr/>
                <p14:nvPr/>
              </p14:nvContentPartPr>
              <p14:xfrm>
                <a:off x="1611485" y="3970513"/>
                <a:ext cx="118440" cy="263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02845" y="3961513"/>
                  <a:ext cx="136080" cy="28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950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C5DB7D7E-C140-2C13-077C-46F80D970E93}"/>
              </a:ext>
            </a:extLst>
          </p:cNvPr>
          <p:cNvGrpSpPr/>
          <p:nvPr/>
        </p:nvGrpSpPr>
        <p:grpSpPr>
          <a:xfrm>
            <a:off x="1727703" y="282749"/>
            <a:ext cx="8988840" cy="6324120"/>
            <a:chOff x="1727703" y="282749"/>
            <a:chExt cx="8988840" cy="632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14:cNvPr>
                <p14:cNvContentPartPr/>
                <p14:nvPr/>
              </p14:nvContentPartPr>
              <p14:xfrm>
                <a:off x="1727703" y="5552069"/>
                <a:ext cx="5945040" cy="938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9063" y="5543429"/>
                  <a:ext cx="5962680" cy="9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14:cNvPr>
                <p14:cNvContentPartPr/>
                <p14:nvPr/>
              </p14:nvContentPartPr>
              <p14:xfrm>
                <a:off x="3098223" y="5877869"/>
                <a:ext cx="81000" cy="344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9583" y="5868869"/>
                  <a:ext cx="986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14:cNvPr>
                <p14:cNvContentPartPr/>
                <p14:nvPr/>
              </p14:nvContentPartPr>
              <p14:xfrm>
                <a:off x="3244743" y="5939069"/>
                <a:ext cx="210600" cy="336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35743" y="5930069"/>
                  <a:ext cx="2282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14:cNvPr>
                <p14:cNvContentPartPr/>
                <p14:nvPr/>
              </p14:nvContentPartPr>
              <p14:xfrm>
                <a:off x="3648663" y="5905229"/>
                <a:ext cx="60480" cy="368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39663" y="5896589"/>
                  <a:ext cx="78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14:cNvPr>
                <p14:cNvContentPartPr/>
                <p14:nvPr/>
              </p14:nvContentPartPr>
              <p14:xfrm>
                <a:off x="3848103" y="5850149"/>
                <a:ext cx="142920" cy="448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39103" y="5841149"/>
                  <a:ext cx="160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14:cNvPr>
                <p14:cNvContentPartPr/>
                <p14:nvPr/>
              </p14:nvContentPartPr>
              <p14:xfrm>
                <a:off x="4098303" y="5952029"/>
                <a:ext cx="194040" cy="378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89303" y="5943029"/>
                  <a:ext cx="2116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14:cNvPr>
                <p14:cNvContentPartPr/>
                <p14:nvPr/>
              </p14:nvContentPartPr>
              <p14:xfrm>
                <a:off x="4447863" y="5887949"/>
                <a:ext cx="234720" cy="375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39223" y="5879309"/>
                  <a:ext cx="252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14:cNvPr>
                <p14:cNvContentPartPr/>
                <p14:nvPr/>
              </p14:nvContentPartPr>
              <p14:xfrm>
                <a:off x="4833783" y="5870309"/>
                <a:ext cx="296640" cy="384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24783" y="5861669"/>
                  <a:ext cx="3142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14:cNvPr>
                <p14:cNvContentPartPr/>
                <p14:nvPr/>
              </p14:nvContentPartPr>
              <p14:xfrm>
                <a:off x="5267223" y="5894069"/>
                <a:ext cx="13320" cy="36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8223" y="5885069"/>
                  <a:ext cx="30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14:cNvPr>
                <p14:cNvContentPartPr/>
                <p14:nvPr/>
              </p14:nvContentPartPr>
              <p14:xfrm>
                <a:off x="5486103" y="5814869"/>
                <a:ext cx="24840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77463" y="5806229"/>
                  <a:ext cx="2660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14:cNvPr>
                <p14:cNvContentPartPr/>
                <p14:nvPr/>
              </p14:nvContentPartPr>
              <p14:xfrm>
                <a:off x="5885703" y="5840789"/>
                <a:ext cx="31680" cy="40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77063" y="5832149"/>
                  <a:ext cx="493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14:cNvPr>
                <p14:cNvContentPartPr/>
                <p14:nvPr/>
              </p14:nvContentPartPr>
              <p14:xfrm>
                <a:off x="6122943" y="5896229"/>
                <a:ext cx="264600" cy="312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13943" y="5887589"/>
                  <a:ext cx="282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14:cNvPr>
                <p14:cNvContentPartPr/>
                <p14:nvPr/>
              </p14:nvContentPartPr>
              <p14:xfrm>
                <a:off x="6526143" y="5806229"/>
                <a:ext cx="61200" cy="489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17143" y="5797589"/>
                  <a:ext cx="788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14:cNvPr>
                <p14:cNvContentPartPr/>
                <p14:nvPr/>
              </p14:nvContentPartPr>
              <p14:xfrm>
                <a:off x="6770943" y="5875349"/>
                <a:ext cx="193320" cy="412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1943" y="5866349"/>
                  <a:ext cx="2109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14:cNvPr>
                <p14:cNvContentPartPr/>
                <p14:nvPr/>
              </p14:nvContentPartPr>
              <p14:xfrm>
                <a:off x="7040583" y="6007829"/>
                <a:ext cx="59040" cy="359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31583" y="5998829"/>
                  <a:ext cx="76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14:cNvPr>
                <p14:cNvContentPartPr/>
                <p14:nvPr/>
              </p14:nvContentPartPr>
              <p14:xfrm>
                <a:off x="7251183" y="5983709"/>
                <a:ext cx="172800" cy="35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42183" y="5975069"/>
                  <a:ext cx="1904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14:cNvPr>
                <p14:cNvContentPartPr/>
                <p14:nvPr/>
              </p14:nvContentPartPr>
              <p14:xfrm>
                <a:off x="7606863" y="5847989"/>
                <a:ext cx="92160" cy="59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97863" y="5838989"/>
                  <a:ext cx="1098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14:cNvPr>
                <p14:cNvContentPartPr/>
                <p14:nvPr/>
              </p14:nvContentPartPr>
              <p14:xfrm>
                <a:off x="7935183" y="5953109"/>
                <a:ext cx="343440" cy="406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26543" y="5944109"/>
                  <a:ext cx="3610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14:cNvPr>
                <p14:cNvContentPartPr/>
                <p14:nvPr/>
              </p14:nvContentPartPr>
              <p14:xfrm>
                <a:off x="8459703" y="6065789"/>
                <a:ext cx="297720" cy="319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50703" y="6056789"/>
                  <a:ext cx="3153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14:cNvPr>
                <p14:cNvContentPartPr/>
                <p14:nvPr/>
              </p14:nvContentPartPr>
              <p14:xfrm>
                <a:off x="9105183" y="5908469"/>
                <a:ext cx="83520" cy="545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96543" y="5899829"/>
                  <a:ext cx="1011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14:cNvPr>
                <p14:cNvContentPartPr/>
                <p14:nvPr/>
              </p14:nvContentPartPr>
              <p14:xfrm>
                <a:off x="9473103" y="6013589"/>
                <a:ext cx="704880" cy="593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64103" y="6004949"/>
                  <a:ext cx="72252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14:cNvPr>
                <p14:cNvContentPartPr/>
                <p14:nvPr/>
              </p14:nvContentPartPr>
              <p14:xfrm>
                <a:off x="10350423" y="6080909"/>
                <a:ext cx="366120" cy="457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41423" y="6071909"/>
                  <a:ext cx="3837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14:cNvPr>
                <p14:cNvContentPartPr/>
                <p14:nvPr/>
              </p14:nvContentPartPr>
              <p14:xfrm>
                <a:off x="5887143" y="4650269"/>
                <a:ext cx="24840" cy="532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78503" y="4641629"/>
                  <a:ext cx="4248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14:cNvPr>
                <p14:cNvContentPartPr/>
                <p14:nvPr/>
              </p14:nvContentPartPr>
              <p14:xfrm>
                <a:off x="5874903" y="5062829"/>
                <a:ext cx="327240" cy="90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5903" y="5054189"/>
                  <a:ext cx="344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14:cNvPr>
                <p14:cNvContentPartPr/>
                <p14:nvPr/>
              </p14:nvContentPartPr>
              <p14:xfrm>
                <a:off x="6237783" y="4953389"/>
                <a:ext cx="314280" cy="19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29143" y="4944749"/>
                  <a:ext cx="331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14:cNvPr>
                <p14:cNvContentPartPr/>
                <p14:nvPr/>
              </p14:nvContentPartPr>
              <p14:xfrm>
                <a:off x="6587703" y="4983629"/>
                <a:ext cx="203400" cy="174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79063" y="4974629"/>
                  <a:ext cx="221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14:cNvPr>
                <p14:cNvContentPartPr/>
                <p14:nvPr/>
              </p14:nvContentPartPr>
              <p14:xfrm>
                <a:off x="6783543" y="5014949"/>
                <a:ext cx="175680" cy="488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74543" y="5005949"/>
                  <a:ext cx="1933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14:cNvPr>
                <p14:cNvContentPartPr/>
                <p14:nvPr/>
              </p14:nvContentPartPr>
              <p14:xfrm>
                <a:off x="7051743" y="4962029"/>
                <a:ext cx="232560" cy="241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42743" y="4953389"/>
                  <a:ext cx="2502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14:cNvPr>
                <p14:cNvContentPartPr/>
                <p14:nvPr/>
              </p14:nvContentPartPr>
              <p14:xfrm>
                <a:off x="7339023" y="4957709"/>
                <a:ext cx="206640" cy="216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30023" y="4948709"/>
                  <a:ext cx="224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14:cNvPr>
                <p14:cNvContentPartPr/>
                <p14:nvPr/>
              </p14:nvContentPartPr>
              <p14:xfrm>
                <a:off x="7632063" y="4890389"/>
                <a:ext cx="204840" cy="63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23063" y="4881749"/>
                  <a:ext cx="2224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14:cNvPr>
                <p14:cNvContentPartPr/>
                <p14:nvPr/>
              </p14:nvContentPartPr>
              <p14:xfrm>
                <a:off x="7925463" y="4984349"/>
                <a:ext cx="407520" cy="353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16463" y="4975709"/>
                  <a:ext cx="4251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14:cNvPr>
                <p14:cNvContentPartPr/>
                <p14:nvPr/>
              </p14:nvContentPartPr>
              <p14:xfrm>
                <a:off x="4706703" y="5265509"/>
                <a:ext cx="52200" cy="383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97703" y="5256869"/>
                  <a:ext cx="698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14:cNvPr>
                <p14:cNvContentPartPr/>
                <p14:nvPr/>
              </p14:nvContentPartPr>
              <p14:xfrm>
                <a:off x="3343383" y="4717589"/>
                <a:ext cx="367920" cy="448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34743" y="4708589"/>
                  <a:ext cx="385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14:cNvPr>
                <p14:cNvContentPartPr/>
                <p14:nvPr/>
              </p14:nvContentPartPr>
              <p14:xfrm>
                <a:off x="3437343" y="4869149"/>
                <a:ext cx="201240" cy="93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28343" y="4860149"/>
                  <a:ext cx="218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14:cNvPr>
                <p14:cNvContentPartPr/>
                <p14:nvPr/>
              </p14:nvContentPartPr>
              <p14:xfrm>
                <a:off x="3736143" y="4842509"/>
                <a:ext cx="205920" cy="324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7503" y="4833509"/>
                  <a:ext cx="2235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14:cNvPr>
                <p14:cNvContentPartPr/>
                <p14:nvPr/>
              </p14:nvContentPartPr>
              <p14:xfrm>
                <a:off x="3987423" y="4845389"/>
                <a:ext cx="169920" cy="30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78783" y="4836389"/>
                  <a:ext cx="1875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14:cNvPr>
                <p14:cNvContentPartPr/>
                <p14:nvPr/>
              </p14:nvContentPartPr>
              <p14:xfrm>
                <a:off x="4195863" y="4800389"/>
                <a:ext cx="191520" cy="229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87223" y="4791749"/>
                  <a:ext cx="2091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14:cNvPr>
                <p14:cNvContentPartPr/>
                <p14:nvPr/>
              </p14:nvContentPartPr>
              <p14:xfrm>
                <a:off x="4451103" y="4861589"/>
                <a:ext cx="285840" cy="236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42463" y="4852589"/>
                  <a:ext cx="303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14:cNvPr>
                <p14:cNvContentPartPr/>
                <p14:nvPr/>
              </p14:nvContentPartPr>
              <p14:xfrm>
                <a:off x="4784463" y="4595549"/>
                <a:ext cx="201600" cy="499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75823" y="4586909"/>
                  <a:ext cx="2192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14:cNvPr>
                <p14:cNvContentPartPr/>
                <p14:nvPr/>
              </p14:nvContentPartPr>
              <p14:xfrm>
                <a:off x="5059863" y="4546949"/>
                <a:ext cx="59760" cy="543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50863" y="4537949"/>
                  <a:ext cx="774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14:cNvPr>
                <p14:cNvContentPartPr/>
                <p14:nvPr/>
              </p14:nvContentPartPr>
              <p14:xfrm>
                <a:off x="5210703" y="4927469"/>
                <a:ext cx="181800" cy="445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01703" y="4918829"/>
                  <a:ext cx="1994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14:cNvPr>
                <p14:cNvContentPartPr/>
                <p14:nvPr/>
              </p14:nvContentPartPr>
              <p14:xfrm>
                <a:off x="5193783" y="4905869"/>
                <a:ext cx="83520" cy="196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84783" y="4896869"/>
                  <a:ext cx="101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14:cNvPr>
                <p14:cNvContentPartPr/>
                <p14:nvPr/>
              </p14:nvContentPartPr>
              <p14:xfrm>
                <a:off x="4591503" y="4013069"/>
                <a:ext cx="97560" cy="531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82863" y="4004429"/>
                  <a:ext cx="11520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14:cNvPr>
                <p14:cNvContentPartPr/>
                <p14:nvPr/>
              </p14:nvContentPartPr>
              <p14:xfrm>
                <a:off x="3523023" y="3340589"/>
                <a:ext cx="420120" cy="517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4023" y="3331589"/>
                  <a:ext cx="4377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14:cNvPr>
                <p14:cNvContentPartPr/>
                <p14:nvPr/>
              </p14:nvContentPartPr>
              <p14:xfrm>
                <a:off x="3135663" y="3185789"/>
                <a:ext cx="2901960" cy="945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27023" y="3176789"/>
                  <a:ext cx="291960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14:cNvPr>
                <p14:cNvContentPartPr/>
                <p14:nvPr/>
              </p14:nvContentPartPr>
              <p14:xfrm>
                <a:off x="4543263" y="2686829"/>
                <a:ext cx="25920" cy="645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34623" y="2678189"/>
                  <a:ext cx="435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14:cNvPr>
                <p14:cNvContentPartPr/>
                <p14:nvPr/>
              </p14:nvContentPartPr>
              <p14:xfrm>
                <a:off x="3449583" y="2087069"/>
                <a:ext cx="427320" cy="46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40583" y="2078069"/>
                  <a:ext cx="4449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14:cNvPr>
                <p14:cNvContentPartPr/>
                <p14:nvPr/>
              </p14:nvContentPartPr>
              <p14:xfrm>
                <a:off x="4182183" y="1961429"/>
                <a:ext cx="120600" cy="550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73543" y="1952789"/>
                  <a:ext cx="1382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14:cNvPr>
                <p14:cNvContentPartPr/>
                <p14:nvPr/>
              </p14:nvContentPartPr>
              <p14:xfrm>
                <a:off x="4382703" y="1976189"/>
                <a:ext cx="67680" cy="54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73703" y="1967189"/>
                  <a:ext cx="853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14:cNvPr>
                <p14:cNvContentPartPr/>
                <p14:nvPr/>
              </p14:nvContentPartPr>
              <p14:xfrm>
                <a:off x="4091103" y="2168069"/>
                <a:ext cx="311400" cy="4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82103" y="2159069"/>
                  <a:ext cx="329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14:cNvPr>
                <p14:cNvContentPartPr/>
                <p14:nvPr/>
              </p14:nvContentPartPr>
              <p14:xfrm>
                <a:off x="4353543" y="2223149"/>
                <a:ext cx="186840" cy="120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44543" y="2214149"/>
                  <a:ext cx="204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14:cNvPr>
                <p14:cNvContentPartPr/>
                <p14:nvPr/>
              </p14:nvContentPartPr>
              <p14:xfrm>
                <a:off x="3032343" y="1759109"/>
                <a:ext cx="2177280" cy="1017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23703" y="1750109"/>
                  <a:ext cx="2194920" cy="10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14:cNvPr>
                <p14:cNvContentPartPr/>
                <p14:nvPr/>
              </p14:nvContentPartPr>
              <p14:xfrm>
                <a:off x="4106583" y="1261589"/>
                <a:ext cx="47520" cy="644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97943" y="1252589"/>
                  <a:ext cx="6516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14:cNvPr>
                <p14:cNvContentPartPr/>
                <p14:nvPr/>
              </p14:nvContentPartPr>
              <p14:xfrm>
                <a:off x="3549303" y="591269"/>
                <a:ext cx="549000" cy="532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40663" y="582269"/>
                  <a:ext cx="5666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14:cNvPr>
                <p14:cNvContentPartPr/>
                <p14:nvPr/>
              </p14:nvContentPartPr>
              <p14:xfrm>
                <a:off x="4327983" y="375269"/>
                <a:ext cx="218160" cy="714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19343" y="366269"/>
                  <a:ext cx="23580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14:cNvPr>
                <p14:cNvContentPartPr/>
                <p14:nvPr/>
              </p14:nvContentPartPr>
              <p14:xfrm>
                <a:off x="4473783" y="321629"/>
                <a:ext cx="383400" cy="746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65143" y="312629"/>
                  <a:ext cx="40104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14:cNvPr>
                <p14:cNvContentPartPr/>
                <p14:nvPr/>
              </p14:nvContentPartPr>
              <p14:xfrm>
                <a:off x="4085343" y="417389"/>
                <a:ext cx="648720" cy="400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76703" y="408389"/>
                  <a:ext cx="6663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14:cNvPr>
                <p14:cNvContentPartPr/>
                <p14:nvPr/>
              </p14:nvContentPartPr>
              <p14:xfrm>
                <a:off x="4112343" y="601349"/>
                <a:ext cx="837720" cy="389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03343" y="592709"/>
                  <a:ext cx="8553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14:cNvPr>
                <p14:cNvContentPartPr/>
                <p14:nvPr/>
              </p14:nvContentPartPr>
              <p14:xfrm>
                <a:off x="2977983" y="282749"/>
                <a:ext cx="2489760" cy="1068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69343" y="274109"/>
                  <a:ext cx="250740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14:cNvPr>
                <p14:cNvContentPartPr/>
                <p14:nvPr/>
              </p14:nvContentPartPr>
              <p14:xfrm>
                <a:off x="3919743" y="1631669"/>
                <a:ext cx="376200" cy="226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11103" y="1622669"/>
                  <a:ext cx="393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14:cNvPr>
                <p14:cNvContentPartPr/>
                <p14:nvPr/>
              </p14:nvContentPartPr>
              <p14:xfrm>
                <a:off x="4319343" y="3078869"/>
                <a:ext cx="403920" cy="228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10703" y="3069869"/>
                  <a:ext cx="421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14:cNvPr>
                <p14:cNvContentPartPr/>
                <p14:nvPr/>
              </p14:nvContentPartPr>
              <p14:xfrm>
                <a:off x="4281183" y="4359749"/>
                <a:ext cx="461160" cy="203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72183" y="4350749"/>
                  <a:ext cx="478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14:cNvPr>
                <p14:cNvContentPartPr/>
                <p14:nvPr/>
              </p14:nvContentPartPr>
              <p14:xfrm>
                <a:off x="4408263" y="5423549"/>
                <a:ext cx="512640" cy="241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99623" y="5414549"/>
                  <a:ext cx="53028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95AD155-D6F9-5020-9CB6-05B1C8D33F74}"/>
              </a:ext>
            </a:extLst>
          </p:cNvPr>
          <p:cNvGrpSpPr/>
          <p:nvPr/>
        </p:nvGrpSpPr>
        <p:grpSpPr>
          <a:xfrm>
            <a:off x="5874903" y="818429"/>
            <a:ext cx="3379320" cy="2553840"/>
            <a:chOff x="5874903" y="818429"/>
            <a:chExt cx="3379320" cy="255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14:cNvPr>
                <p14:cNvContentPartPr/>
                <p14:nvPr/>
              </p14:nvContentPartPr>
              <p14:xfrm>
                <a:off x="5874903" y="2440949"/>
                <a:ext cx="1258920" cy="931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65903" y="2432309"/>
                  <a:ext cx="1276560" cy="9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14:cNvPr>
                <p14:cNvContentPartPr/>
                <p14:nvPr/>
              </p14:nvContentPartPr>
              <p14:xfrm>
                <a:off x="6599943" y="1706549"/>
                <a:ext cx="340200" cy="797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91303" y="1697909"/>
                  <a:ext cx="35784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14:cNvPr>
                <p14:cNvContentPartPr/>
                <p14:nvPr/>
              </p14:nvContentPartPr>
              <p14:xfrm>
                <a:off x="7035903" y="1697909"/>
                <a:ext cx="309240" cy="768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26903" y="1688909"/>
                  <a:ext cx="32688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14:cNvPr>
                <p14:cNvContentPartPr/>
                <p14:nvPr/>
              </p14:nvContentPartPr>
              <p14:xfrm>
                <a:off x="7037343" y="1810949"/>
                <a:ext cx="178920" cy="291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28703" y="1802309"/>
                  <a:ext cx="196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14:cNvPr>
                <p14:cNvContentPartPr/>
                <p14:nvPr/>
              </p14:nvContentPartPr>
              <p14:xfrm>
                <a:off x="7268823" y="1497389"/>
                <a:ext cx="329040" cy="654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59823" y="1488749"/>
                  <a:ext cx="34668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14:cNvPr>
                <p14:cNvContentPartPr/>
                <p14:nvPr/>
              </p14:nvContentPartPr>
              <p14:xfrm>
                <a:off x="7679583" y="1353029"/>
                <a:ext cx="299520" cy="67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70943" y="1344029"/>
                  <a:ext cx="31716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14:cNvPr>
                <p14:cNvContentPartPr/>
                <p14:nvPr/>
              </p14:nvContentPartPr>
              <p14:xfrm>
                <a:off x="8125263" y="1754789"/>
                <a:ext cx="203040" cy="301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16263" y="1746149"/>
                  <a:ext cx="2206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14:cNvPr>
                <p14:cNvContentPartPr/>
                <p14:nvPr/>
              </p14:nvContentPartPr>
              <p14:xfrm>
                <a:off x="8520903" y="1715189"/>
                <a:ext cx="302040" cy="405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12263" y="1706549"/>
                  <a:ext cx="3196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14:cNvPr>
                <p14:cNvContentPartPr/>
                <p14:nvPr/>
              </p14:nvContentPartPr>
              <p14:xfrm>
                <a:off x="6147063" y="818429"/>
                <a:ext cx="3107160" cy="2058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38063" y="809429"/>
                  <a:ext cx="3124800" cy="207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14:cNvPr>
              <p14:cNvContentPartPr/>
              <p14:nvPr/>
            </p14:nvContentPartPr>
            <p14:xfrm>
              <a:off x="5911530" y="3071461"/>
              <a:ext cx="470880" cy="574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02530" y="3062461"/>
                <a:ext cx="488520" cy="5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12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AD3F-9F73-5643-5F10-49E227D7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RPS OOP Planning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B6CC62-D38F-6189-071C-7ED28FE65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13082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348">
                  <a:extLst>
                    <a:ext uri="{9D8B030D-6E8A-4147-A177-3AD203B41FA5}">
                      <a16:colId xmlns:a16="http://schemas.microsoft.com/office/drawing/2014/main" val="1746974277"/>
                    </a:ext>
                  </a:extLst>
                </a:gridCol>
                <a:gridCol w="2877543">
                  <a:extLst>
                    <a:ext uri="{9D8B030D-6E8A-4147-A177-3AD203B41FA5}">
                      <a16:colId xmlns:a16="http://schemas.microsoft.com/office/drawing/2014/main" val="630654838"/>
                    </a:ext>
                  </a:extLst>
                </a:gridCol>
                <a:gridCol w="2904809">
                  <a:extLst>
                    <a:ext uri="{9D8B030D-6E8A-4147-A177-3AD203B41FA5}">
                      <a16:colId xmlns:a16="http://schemas.microsoft.com/office/drawing/2014/main" val="13858041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72475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Gamepieces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Game(results of the game)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5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Array(List) of rounds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winner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2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&amp; Time 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6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6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winner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2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27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26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14:cNvPr>
              <p14:cNvContentPartPr/>
              <p14:nvPr/>
            </p14:nvContentPartPr>
            <p14:xfrm>
              <a:off x="1659663" y="3222509"/>
              <a:ext cx="1445400" cy="2775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2023" y="3186869"/>
                <a:ext cx="1481040" cy="28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14:cNvPr>
              <p14:cNvContentPartPr/>
              <p14:nvPr/>
            </p14:nvContentPartPr>
            <p14:xfrm>
              <a:off x="1359423" y="2523389"/>
              <a:ext cx="466560" cy="578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1783" y="2487749"/>
                <a:ext cx="50220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14:cNvPr>
              <p14:cNvContentPartPr/>
              <p14:nvPr/>
            </p14:nvContentPartPr>
            <p14:xfrm>
              <a:off x="1986543" y="2506109"/>
              <a:ext cx="57960" cy="576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8543" y="2470469"/>
                <a:ext cx="9360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14:cNvPr>
              <p14:cNvContentPartPr/>
              <p14:nvPr/>
            </p14:nvContentPartPr>
            <p14:xfrm>
              <a:off x="2179503" y="2690429"/>
              <a:ext cx="464400" cy="353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1503" y="2654429"/>
                <a:ext cx="50004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14:cNvPr>
              <p14:cNvContentPartPr/>
              <p14:nvPr/>
            </p14:nvContentPartPr>
            <p14:xfrm>
              <a:off x="2644623" y="2649389"/>
              <a:ext cx="272160" cy="35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26623" y="2613389"/>
                <a:ext cx="3078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14:cNvPr>
              <p14:cNvContentPartPr/>
              <p14:nvPr/>
            </p14:nvContentPartPr>
            <p14:xfrm>
              <a:off x="3073743" y="2287589"/>
              <a:ext cx="104760" cy="738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56103" y="2251589"/>
                <a:ext cx="140400" cy="8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14:cNvPr>
              <p14:cNvContentPartPr/>
              <p14:nvPr/>
            </p14:nvContentPartPr>
            <p14:xfrm>
              <a:off x="3117303" y="2541029"/>
              <a:ext cx="308520" cy="465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99303" y="2505029"/>
                <a:ext cx="3441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14:cNvPr>
              <p14:cNvContentPartPr/>
              <p14:nvPr/>
            </p14:nvContentPartPr>
            <p14:xfrm>
              <a:off x="6646023" y="2823629"/>
              <a:ext cx="4815360" cy="3309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8023" y="2787989"/>
                <a:ext cx="4851000" cy="33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14:cNvPr>
              <p14:cNvContentPartPr/>
              <p14:nvPr/>
            </p14:nvContentPartPr>
            <p14:xfrm>
              <a:off x="7858143" y="3145109"/>
              <a:ext cx="122040" cy="3264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40143" y="3109109"/>
                <a:ext cx="157680" cy="33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14:cNvPr>
              <p14:cNvContentPartPr/>
              <p14:nvPr/>
            </p14:nvContentPartPr>
            <p14:xfrm>
              <a:off x="8858583" y="2930909"/>
              <a:ext cx="139320" cy="3042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40583" y="2895269"/>
                <a:ext cx="174960" cy="31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14:cNvPr>
              <p14:cNvContentPartPr/>
              <p14:nvPr/>
            </p14:nvContentPartPr>
            <p14:xfrm>
              <a:off x="9879183" y="3115949"/>
              <a:ext cx="101880" cy="3140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61183" y="3079949"/>
                <a:ext cx="137520" cy="32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14:cNvPr>
              <p14:cNvContentPartPr/>
              <p14:nvPr/>
            </p14:nvContentPartPr>
            <p14:xfrm>
              <a:off x="10435023" y="4276589"/>
              <a:ext cx="205920" cy="1874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17383" y="4240949"/>
                <a:ext cx="241560" cy="19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14:cNvPr>
              <p14:cNvContentPartPr/>
              <p14:nvPr/>
            </p14:nvContentPartPr>
            <p14:xfrm>
              <a:off x="6764103" y="3664229"/>
              <a:ext cx="4749120" cy="81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46103" y="3628589"/>
                <a:ext cx="47847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14:cNvPr>
              <p14:cNvContentPartPr/>
              <p14:nvPr/>
            </p14:nvContentPartPr>
            <p14:xfrm>
              <a:off x="6820263" y="4593389"/>
              <a:ext cx="4511520" cy="107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02263" y="4557749"/>
                <a:ext cx="45471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14:cNvPr>
              <p14:cNvContentPartPr/>
              <p14:nvPr/>
            </p14:nvContentPartPr>
            <p14:xfrm>
              <a:off x="6493023" y="5315189"/>
              <a:ext cx="4565880" cy="119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75383" y="5279549"/>
                <a:ext cx="46015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14:cNvPr>
              <p14:cNvContentPartPr/>
              <p14:nvPr/>
            </p14:nvContentPartPr>
            <p14:xfrm>
              <a:off x="10510983" y="2939189"/>
              <a:ext cx="169920" cy="1707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92983" y="2903549"/>
                <a:ext cx="205560" cy="17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14:cNvPr>
              <p14:cNvContentPartPr/>
              <p14:nvPr/>
            </p14:nvContentPartPr>
            <p14:xfrm>
              <a:off x="1882143" y="4127189"/>
              <a:ext cx="43560" cy="364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64503" y="4091549"/>
                <a:ext cx="792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14:cNvPr>
              <p14:cNvContentPartPr/>
              <p14:nvPr/>
            </p14:nvContentPartPr>
            <p14:xfrm>
              <a:off x="1695663" y="4082189"/>
              <a:ext cx="403560" cy="108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77663" y="4046549"/>
                <a:ext cx="4392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14:cNvPr>
              <p14:cNvContentPartPr/>
              <p14:nvPr/>
            </p14:nvContentPartPr>
            <p14:xfrm>
              <a:off x="1699623" y="4429949"/>
              <a:ext cx="343440" cy="88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81623" y="4393949"/>
                <a:ext cx="3790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14:cNvPr>
              <p14:cNvContentPartPr/>
              <p14:nvPr/>
            </p14:nvContentPartPr>
            <p14:xfrm>
              <a:off x="2189583" y="4020989"/>
              <a:ext cx="298800" cy="407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71943" y="3985349"/>
                <a:ext cx="33444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14:cNvPr>
              <p14:cNvContentPartPr/>
              <p14:nvPr/>
            </p14:nvContentPartPr>
            <p14:xfrm>
              <a:off x="2651823" y="4061669"/>
              <a:ext cx="82080" cy="329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33823" y="4026029"/>
                <a:ext cx="1177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14:cNvPr>
              <p14:cNvContentPartPr/>
              <p14:nvPr/>
            </p14:nvContentPartPr>
            <p14:xfrm>
              <a:off x="2543463" y="3983909"/>
              <a:ext cx="338040" cy="41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25823" y="3948269"/>
                <a:ext cx="3736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14:cNvPr>
              <p14:cNvContentPartPr/>
              <p14:nvPr/>
            </p14:nvContentPartPr>
            <p14:xfrm>
              <a:off x="1845063" y="4809389"/>
              <a:ext cx="342360" cy="411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27063" y="4773749"/>
                <a:ext cx="3780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14:cNvPr>
              <p14:cNvContentPartPr/>
              <p14:nvPr/>
            </p14:nvContentPartPr>
            <p14:xfrm>
              <a:off x="2180223" y="4887149"/>
              <a:ext cx="216360" cy="23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62583" y="4851149"/>
                <a:ext cx="2520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14:cNvPr>
              <p14:cNvContentPartPr/>
              <p14:nvPr/>
            </p14:nvContentPartPr>
            <p14:xfrm>
              <a:off x="2470383" y="4825589"/>
              <a:ext cx="146160" cy="269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52383" y="4789589"/>
                <a:ext cx="1818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14:cNvPr>
              <p14:cNvContentPartPr/>
              <p14:nvPr/>
            </p14:nvContentPartPr>
            <p14:xfrm>
              <a:off x="2659743" y="4591229"/>
              <a:ext cx="115560" cy="435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42103" y="4555589"/>
                <a:ext cx="15120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14:cNvPr>
              <p14:cNvContentPartPr/>
              <p14:nvPr/>
            </p14:nvContentPartPr>
            <p14:xfrm>
              <a:off x="6974703" y="2559749"/>
              <a:ext cx="432000" cy="43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57063" y="2524109"/>
                <a:ext cx="4676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14:cNvPr>
              <p14:cNvContentPartPr/>
              <p14:nvPr/>
            </p14:nvContentPartPr>
            <p14:xfrm>
              <a:off x="7474023" y="2085629"/>
              <a:ext cx="275400" cy="780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56023" y="2049629"/>
                <a:ext cx="311040" cy="8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14:cNvPr>
              <p14:cNvContentPartPr/>
              <p14:nvPr/>
            </p14:nvContentPartPr>
            <p14:xfrm>
              <a:off x="7776423" y="2574869"/>
              <a:ext cx="376200" cy="736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58783" y="2539229"/>
                <a:ext cx="411840" cy="8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14:cNvPr>
              <p14:cNvContentPartPr/>
              <p14:nvPr/>
            </p14:nvContentPartPr>
            <p14:xfrm>
              <a:off x="7998903" y="2231789"/>
              <a:ext cx="30240" cy="87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80903" y="2195789"/>
                <a:ext cx="658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14:cNvPr>
              <p14:cNvContentPartPr/>
              <p14:nvPr/>
            </p14:nvContentPartPr>
            <p14:xfrm>
              <a:off x="8206983" y="2463269"/>
              <a:ext cx="544320" cy="361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89343" y="2427629"/>
                <a:ext cx="5799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14:cNvPr>
              <p14:cNvContentPartPr/>
              <p14:nvPr/>
            </p14:nvContentPartPr>
            <p14:xfrm>
              <a:off x="8631783" y="2510429"/>
              <a:ext cx="436680" cy="342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14143" y="2474789"/>
                <a:ext cx="47232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14:cNvPr>
              <p14:cNvContentPartPr/>
              <p14:nvPr/>
            </p14:nvContentPartPr>
            <p14:xfrm>
              <a:off x="9107703" y="2103269"/>
              <a:ext cx="140400" cy="713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090063" y="2067629"/>
                <a:ext cx="17604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14:cNvPr>
              <p14:cNvContentPartPr/>
              <p14:nvPr/>
            </p14:nvContentPartPr>
            <p14:xfrm>
              <a:off x="8899983" y="2327909"/>
              <a:ext cx="401400" cy="56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81983" y="2292269"/>
                <a:ext cx="4370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14:cNvPr>
              <p14:cNvContentPartPr/>
              <p14:nvPr/>
            </p14:nvContentPartPr>
            <p14:xfrm>
              <a:off x="9385983" y="2379389"/>
              <a:ext cx="298440" cy="455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68343" y="2343749"/>
                <a:ext cx="33408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14:cNvPr>
              <p14:cNvContentPartPr/>
              <p14:nvPr/>
            </p14:nvContentPartPr>
            <p14:xfrm>
              <a:off x="1793943" y="2561549"/>
              <a:ext cx="252360" cy="74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775943" y="2525549"/>
                <a:ext cx="2880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14:cNvPr>
              <p14:cNvContentPartPr/>
              <p14:nvPr/>
            </p14:nvContentPartPr>
            <p14:xfrm>
              <a:off x="11464263" y="3082109"/>
              <a:ext cx="627480" cy="88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446623" y="3046109"/>
                <a:ext cx="6631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14:cNvPr>
              <p14:cNvContentPartPr/>
              <p14:nvPr/>
            </p14:nvContentPartPr>
            <p14:xfrm>
              <a:off x="11597103" y="3541829"/>
              <a:ext cx="511920" cy="9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579463" y="3506189"/>
                <a:ext cx="5475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14:cNvPr>
              <p14:cNvContentPartPr/>
              <p14:nvPr/>
            </p14:nvContentPartPr>
            <p14:xfrm>
              <a:off x="11859183" y="3148349"/>
              <a:ext cx="32040" cy="566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841543" y="3112709"/>
                <a:ext cx="6768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14:cNvPr>
              <p14:cNvContentPartPr/>
              <p14:nvPr/>
            </p14:nvContentPartPr>
            <p14:xfrm>
              <a:off x="11549943" y="3942149"/>
              <a:ext cx="524520" cy="412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532303" y="3906149"/>
                <a:ext cx="5601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14:cNvPr>
              <p14:cNvContentPartPr/>
              <p14:nvPr/>
            </p14:nvContentPartPr>
            <p14:xfrm>
              <a:off x="11384343" y="4648469"/>
              <a:ext cx="618480" cy="534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366703" y="4612469"/>
                <a:ext cx="65412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14:cNvPr>
              <p14:cNvContentPartPr/>
              <p14:nvPr/>
            </p14:nvContentPartPr>
            <p14:xfrm>
              <a:off x="11032983" y="5419589"/>
              <a:ext cx="971640" cy="134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014983" y="5383949"/>
                <a:ext cx="10072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14:cNvPr>
              <p14:cNvContentPartPr/>
              <p14:nvPr/>
            </p14:nvContentPartPr>
            <p14:xfrm>
              <a:off x="11626983" y="5437229"/>
              <a:ext cx="432360" cy="423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608983" y="5401589"/>
                <a:ext cx="4680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14:cNvPr>
              <p14:cNvContentPartPr/>
              <p14:nvPr/>
            </p14:nvContentPartPr>
            <p14:xfrm>
              <a:off x="7205823" y="3307109"/>
              <a:ext cx="187200" cy="92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188183" y="3271469"/>
                <a:ext cx="2228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14:cNvPr>
              <p14:cNvContentPartPr/>
              <p14:nvPr/>
            </p14:nvContentPartPr>
            <p14:xfrm>
              <a:off x="7310223" y="3122069"/>
              <a:ext cx="297000" cy="378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92223" y="3086069"/>
                <a:ext cx="3326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14:cNvPr>
              <p14:cNvContentPartPr/>
              <p14:nvPr/>
            </p14:nvContentPartPr>
            <p14:xfrm>
              <a:off x="7057143" y="3919829"/>
              <a:ext cx="443160" cy="593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39503" y="3883829"/>
                <a:ext cx="47880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14:cNvPr>
              <p14:cNvContentPartPr/>
              <p14:nvPr/>
            </p14:nvContentPartPr>
            <p14:xfrm>
              <a:off x="7079823" y="4698149"/>
              <a:ext cx="277920" cy="568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061823" y="4662509"/>
                <a:ext cx="31356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14:cNvPr>
              <p14:cNvContentPartPr/>
              <p14:nvPr/>
            </p14:nvContentPartPr>
            <p14:xfrm>
              <a:off x="7255503" y="5293589"/>
              <a:ext cx="106920" cy="140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37863" y="5257589"/>
                <a:ext cx="14256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4485EFB-CA2F-87BB-F1CD-39775A9C39AA}"/>
              </a:ext>
            </a:extLst>
          </p:cNvPr>
          <p:cNvGrpSpPr/>
          <p:nvPr/>
        </p:nvGrpSpPr>
        <p:grpSpPr>
          <a:xfrm>
            <a:off x="7525143" y="5001269"/>
            <a:ext cx="333720" cy="433440"/>
            <a:chOff x="7525143" y="5001269"/>
            <a:chExt cx="333720" cy="433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14:cNvPr>
                <p14:cNvContentPartPr/>
                <p14:nvPr/>
              </p14:nvContentPartPr>
              <p14:xfrm>
                <a:off x="7525143" y="5082629"/>
                <a:ext cx="191880" cy="352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89503" y="4866629"/>
                  <a:ext cx="26352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14:cNvPr>
                <p14:cNvContentPartPr/>
                <p14:nvPr/>
              </p14:nvContentPartPr>
              <p14:xfrm>
                <a:off x="7833663" y="5001269"/>
                <a:ext cx="25200" cy="287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97663" y="4785269"/>
                  <a:ext cx="96840" cy="71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14:cNvPr>
              <p14:cNvContentPartPr/>
              <p14:nvPr/>
            </p14:nvContentPartPr>
            <p14:xfrm>
              <a:off x="6593823" y="4497989"/>
              <a:ext cx="3198240" cy="1150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585183" y="4489349"/>
                <a:ext cx="3215880" cy="11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A37C728-139B-4ED9-2DF3-6B4FD6A4BF66}"/>
              </a:ext>
            </a:extLst>
          </p:cNvPr>
          <p:cNvGrpSpPr/>
          <p:nvPr/>
        </p:nvGrpSpPr>
        <p:grpSpPr>
          <a:xfrm>
            <a:off x="1320543" y="3035669"/>
            <a:ext cx="8062560" cy="3345480"/>
            <a:chOff x="1320543" y="3035669"/>
            <a:chExt cx="8062560" cy="334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14:cNvPr>
                <p14:cNvContentPartPr/>
                <p14:nvPr/>
              </p14:nvContentPartPr>
              <p14:xfrm>
                <a:off x="7491663" y="5032589"/>
                <a:ext cx="34920" cy="520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82663" y="5023589"/>
                  <a:ext cx="525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14:cNvPr>
                <p14:cNvContentPartPr/>
                <p14:nvPr/>
              </p14:nvContentPartPr>
              <p14:xfrm>
                <a:off x="7514703" y="5053829"/>
                <a:ext cx="198720" cy="243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05703" y="5045189"/>
                  <a:ext cx="216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14:cNvPr>
                <p14:cNvContentPartPr/>
                <p14:nvPr/>
              </p14:nvContentPartPr>
              <p14:xfrm>
                <a:off x="7754103" y="4913429"/>
                <a:ext cx="68400" cy="342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45103" y="4904429"/>
                  <a:ext cx="86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14:cNvPr>
                <p14:cNvContentPartPr/>
                <p14:nvPr/>
              </p14:nvContentPartPr>
              <p14:xfrm>
                <a:off x="8646183" y="4960949"/>
                <a:ext cx="40320" cy="28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37543" y="4952309"/>
                  <a:ext cx="57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14:cNvPr>
                <p14:cNvContentPartPr/>
                <p14:nvPr/>
              </p14:nvContentPartPr>
              <p14:xfrm>
                <a:off x="7425783" y="4112429"/>
                <a:ext cx="356040" cy="839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16783" y="4103789"/>
                  <a:ext cx="37368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14:cNvPr>
                <p14:cNvContentPartPr/>
                <p14:nvPr/>
              </p14:nvContentPartPr>
              <p14:xfrm>
                <a:off x="7465023" y="4625429"/>
                <a:ext cx="532800" cy="406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56023" y="4616429"/>
                  <a:ext cx="5504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14:cNvPr>
                <p14:cNvContentPartPr/>
                <p14:nvPr/>
              </p14:nvContentPartPr>
              <p14:xfrm>
                <a:off x="6122583" y="4089029"/>
                <a:ext cx="836280" cy="1316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13583" y="4080389"/>
                  <a:ext cx="853920" cy="13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14:cNvPr>
                <p14:cNvContentPartPr/>
                <p14:nvPr/>
              </p14:nvContentPartPr>
              <p14:xfrm>
                <a:off x="6777783" y="3825869"/>
                <a:ext cx="281520" cy="559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68783" y="3816869"/>
                  <a:ext cx="2991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14:cNvPr>
                <p14:cNvContentPartPr/>
                <p14:nvPr/>
              </p14:nvContentPartPr>
              <p14:xfrm>
                <a:off x="3617703" y="3504749"/>
                <a:ext cx="4122720" cy="2876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09063" y="3495749"/>
                  <a:ext cx="4140360" cy="28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14:cNvPr>
                <p14:cNvContentPartPr/>
                <p14:nvPr/>
              </p14:nvContentPartPr>
              <p14:xfrm>
                <a:off x="7418583" y="5327789"/>
                <a:ext cx="513720" cy="537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09943" y="5319149"/>
                  <a:ext cx="531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14:cNvPr>
                <p14:cNvContentPartPr/>
                <p14:nvPr/>
              </p14:nvContentPartPr>
              <p14:xfrm>
                <a:off x="7514343" y="5414909"/>
                <a:ext cx="1359000" cy="51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05343" y="5405909"/>
                  <a:ext cx="1376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14:cNvPr>
                <p14:cNvContentPartPr/>
                <p14:nvPr/>
              </p14:nvContentPartPr>
              <p14:xfrm>
                <a:off x="7674183" y="5417429"/>
                <a:ext cx="1144800" cy="74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65543" y="5408789"/>
                  <a:ext cx="11624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14:cNvPr>
                <p14:cNvContentPartPr/>
                <p14:nvPr/>
              </p14:nvContentPartPr>
              <p14:xfrm>
                <a:off x="1827783" y="5539109"/>
                <a:ext cx="150480" cy="34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18783" y="5530469"/>
                  <a:ext cx="168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14:cNvPr>
                <p14:cNvContentPartPr/>
                <p14:nvPr/>
              </p14:nvContentPartPr>
              <p14:xfrm>
                <a:off x="2115063" y="5467829"/>
                <a:ext cx="255960" cy="393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06063" y="5459189"/>
                  <a:ext cx="2736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14:cNvPr>
                <p14:cNvContentPartPr/>
                <p14:nvPr/>
              </p14:nvContentPartPr>
              <p14:xfrm>
                <a:off x="1912023" y="5894429"/>
                <a:ext cx="127080" cy="11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03023" y="5885429"/>
                  <a:ext cx="144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14:cNvPr>
                <p14:cNvContentPartPr/>
                <p14:nvPr/>
              </p14:nvContentPartPr>
              <p14:xfrm>
                <a:off x="2582703" y="5188829"/>
                <a:ext cx="3935520" cy="531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73703" y="5180189"/>
                  <a:ext cx="395316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14:cNvPr>
                <p14:cNvContentPartPr/>
                <p14:nvPr/>
              </p14:nvContentPartPr>
              <p14:xfrm>
                <a:off x="6366663" y="5103869"/>
                <a:ext cx="274320" cy="556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58023" y="5095229"/>
                  <a:ext cx="29196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14:cNvPr>
                <p14:cNvContentPartPr/>
                <p14:nvPr/>
              </p14:nvContentPartPr>
              <p14:xfrm>
                <a:off x="1656063" y="5440829"/>
                <a:ext cx="23760" cy="653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47423" y="5431829"/>
                  <a:ext cx="4140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14:cNvPr>
                <p14:cNvContentPartPr/>
                <p14:nvPr/>
              </p14:nvContentPartPr>
              <p14:xfrm>
                <a:off x="1641663" y="5350829"/>
                <a:ext cx="1019520" cy="693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33023" y="5341829"/>
                  <a:ext cx="103716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14:cNvPr>
                <p14:cNvContentPartPr/>
                <p14:nvPr/>
              </p14:nvContentPartPr>
              <p14:xfrm>
                <a:off x="1798983" y="5543789"/>
                <a:ext cx="233640" cy="387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0343" y="5534789"/>
                  <a:ext cx="2512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14:cNvPr>
                <p14:cNvContentPartPr/>
                <p14:nvPr/>
              </p14:nvContentPartPr>
              <p14:xfrm>
                <a:off x="2059263" y="5446949"/>
                <a:ext cx="390240" cy="421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50623" y="5438309"/>
                  <a:ext cx="4078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14:cNvPr>
                <p14:cNvContentPartPr/>
                <p14:nvPr/>
              </p14:nvContentPartPr>
              <p14:xfrm>
                <a:off x="1320543" y="5943389"/>
                <a:ext cx="405000" cy="150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11543" y="5934389"/>
                  <a:ext cx="422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14:cNvPr>
                <p14:cNvContentPartPr/>
                <p14:nvPr/>
              </p14:nvContentPartPr>
              <p14:xfrm>
                <a:off x="6276663" y="5000549"/>
                <a:ext cx="388080" cy="598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67663" y="4991549"/>
                  <a:ext cx="405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14:cNvPr>
                <p14:cNvContentPartPr/>
                <p14:nvPr/>
              </p14:nvContentPartPr>
              <p14:xfrm>
                <a:off x="2868903" y="4192709"/>
                <a:ext cx="4140000" cy="1512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59903" y="4184069"/>
                  <a:ext cx="4157640" cy="15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14:cNvPr>
                <p14:cNvContentPartPr/>
                <p14:nvPr/>
              </p14:nvContentPartPr>
              <p14:xfrm>
                <a:off x="7323903" y="4150589"/>
                <a:ext cx="445680" cy="812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14903" y="4141589"/>
                  <a:ext cx="463320" cy="8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14:cNvPr>
                <p14:cNvContentPartPr/>
                <p14:nvPr/>
              </p14:nvContentPartPr>
              <p14:xfrm>
                <a:off x="7367823" y="4643789"/>
                <a:ext cx="189360" cy="272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58823" y="4635149"/>
                  <a:ext cx="207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14:cNvPr>
                <p14:cNvContentPartPr/>
                <p14:nvPr/>
              </p14:nvContentPartPr>
              <p14:xfrm>
                <a:off x="7513263" y="3511949"/>
                <a:ext cx="262440" cy="607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04263" y="3503309"/>
                  <a:ext cx="28008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14:cNvPr>
                <p14:cNvContentPartPr/>
                <p14:nvPr/>
              </p14:nvContentPartPr>
              <p14:xfrm>
                <a:off x="7513983" y="3412589"/>
                <a:ext cx="660600" cy="344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05343" y="3403589"/>
                  <a:ext cx="6782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14:cNvPr>
                <p14:cNvContentPartPr/>
                <p14:nvPr/>
              </p14:nvContentPartPr>
              <p14:xfrm>
                <a:off x="7674183" y="5287469"/>
                <a:ext cx="1708920" cy="302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65543" y="5278829"/>
                  <a:ext cx="1726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14:cNvPr>
                <p14:cNvContentPartPr/>
                <p14:nvPr/>
              </p14:nvContentPartPr>
              <p14:xfrm>
                <a:off x="7052103" y="4131509"/>
                <a:ext cx="16560" cy="19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043103" y="4122869"/>
                  <a:ext cx="34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14:cNvPr>
                <p14:cNvContentPartPr/>
                <p14:nvPr/>
              </p14:nvContentPartPr>
              <p14:xfrm>
                <a:off x="7125543" y="5061389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16543" y="50523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14:cNvPr>
                <p14:cNvContentPartPr/>
                <p14:nvPr/>
              </p14:nvContentPartPr>
              <p14:xfrm>
                <a:off x="7683903" y="5446589"/>
                <a:ext cx="19080" cy="119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75263" y="5437949"/>
                  <a:ext cx="36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14:cNvPr>
                <p14:cNvContentPartPr/>
                <p14:nvPr/>
              </p14:nvContentPartPr>
              <p14:xfrm>
                <a:off x="1831383" y="3466229"/>
                <a:ext cx="155160" cy="324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822743" y="3457229"/>
                  <a:ext cx="1728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14:cNvPr>
                <p14:cNvContentPartPr/>
                <p14:nvPr/>
              </p14:nvContentPartPr>
              <p14:xfrm>
                <a:off x="2019303" y="3406829"/>
                <a:ext cx="161280" cy="362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10663" y="3398189"/>
                  <a:ext cx="1789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14:cNvPr>
                <p14:cNvContentPartPr/>
                <p14:nvPr/>
              </p14:nvContentPartPr>
              <p14:xfrm>
                <a:off x="2056743" y="3699509"/>
                <a:ext cx="205920" cy="68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048103" y="3690869"/>
                  <a:ext cx="223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14:cNvPr>
                <p14:cNvContentPartPr/>
                <p14:nvPr/>
              </p14:nvContentPartPr>
              <p14:xfrm>
                <a:off x="2318103" y="3477029"/>
                <a:ext cx="233640" cy="24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09463" y="3468029"/>
                  <a:ext cx="2512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14:cNvPr>
                <p14:cNvContentPartPr/>
                <p14:nvPr/>
              </p14:nvContentPartPr>
              <p14:xfrm>
                <a:off x="2516823" y="3353549"/>
                <a:ext cx="190800" cy="352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08183" y="3344909"/>
                  <a:ext cx="2084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14:cNvPr>
                <p14:cNvContentPartPr/>
                <p14:nvPr/>
              </p14:nvContentPartPr>
              <p14:xfrm>
                <a:off x="2721663" y="3517709"/>
                <a:ext cx="107280" cy="163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12663" y="3508709"/>
                  <a:ext cx="124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14:cNvPr>
                <p14:cNvContentPartPr/>
                <p14:nvPr/>
              </p14:nvContentPartPr>
              <p14:xfrm>
                <a:off x="2881863" y="3384509"/>
                <a:ext cx="89640" cy="261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72863" y="3375509"/>
                  <a:ext cx="1072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14:cNvPr>
                <p14:cNvContentPartPr/>
                <p14:nvPr/>
              </p14:nvContentPartPr>
              <p14:xfrm>
                <a:off x="3012183" y="3450029"/>
                <a:ext cx="184320" cy="247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03543" y="3441029"/>
                  <a:ext cx="201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14:cNvPr>
                <p14:cNvContentPartPr/>
                <p14:nvPr/>
              </p14:nvContentPartPr>
              <p14:xfrm>
                <a:off x="3241863" y="3451469"/>
                <a:ext cx="227520" cy="247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33223" y="3442829"/>
                  <a:ext cx="245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14:cNvPr>
                <p14:cNvContentPartPr/>
                <p14:nvPr/>
              </p14:nvContentPartPr>
              <p14:xfrm>
                <a:off x="1531863" y="3035669"/>
                <a:ext cx="2106000" cy="953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22863" y="3027029"/>
                  <a:ext cx="2123640" cy="9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14:cNvPr>
                <p14:cNvContentPartPr/>
                <p14:nvPr/>
              </p14:nvContentPartPr>
              <p14:xfrm>
                <a:off x="2045223" y="3870509"/>
                <a:ext cx="1021680" cy="1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6583" y="3861869"/>
                  <a:ext cx="1039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14:cNvPr>
                <p14:cNvContentPartPr/>
                <p14:nvPr/>
              </p14:nvContentPartPr>
              <p14:xfrm>
                <a:off x="1963143" y="3841349"/>
                <a:ext cx="1095120" cy="77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54143" y="3832709"/>
                  <a:ext cx="1112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14:cNvPr>
                <p14:cNvContentPartPr/>
                <p14:nvPr/>
              </p14:nvContentPartPr>
              <p14:xfrm>
                <a:off x="3524823" y="3683669"/>
                <a:ext cx="34560" cy="28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516183" y="3675029"/>
                  <a:ext cx="522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319C363-5DA2-07EB-2384-A6426E47979E}"/>
              </a:ext>
            </a:extLst>
          </p:cNvPr>
          <p:cNvGrpSpPr/>
          <p:nvPr/>
        </p:nvGrpSpPr>
        <p:grpSpPr>
          <a:xfrm>
            <a:off x="149463" y="1332869"/>
            <a:ext cx="9721080" cy="5005440"/>
            <a:chOff x="149463" y="1332869"/>
            <a:chExt cx="9721080" cy="500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14:cNvPr>
                <p14:cNvContentPartPr/>
                <p14:nvPr/>
              </p14:nvContentPartPr>
              <p14:xfrm>
                <a:off x="7931583" y="4969589"/>
                <a:ext cx="389160" cy="371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22583" y="4960589"/>
                  <a:ext cx="4068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14:cNvPr>
                <p14:cNvContentPartPr/>
                <p14:nvPr/>
              </p14:nvContentPartPr>
              <p14:xfrm>
                <a:off x="8296983" y="4848629"/>
                <a:ext cx="198720" cy="424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287983" y="4839629"/>
                  <a:ext cx="2163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14:cNvPr>
                <p14:cNvContentPartPr/>
                <p14:nvPr/>
              </p14:nvContentPartPr>
              <p14:xfrm>
                <a:off x="8510463" y="5058869"/>
                <a:ext cx="143280" cy="176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01823" y="5049869"/>
                  <a:ext cx="160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14:cNvPr>
                <p14:cNvContentPartPr/>
                <p14:nvPr/>
              </p14:nvContentPartPr>
              <p14:xfrm>
                <a:off x="8660943" y="4820909"/>
                <a:ext cx="59040" cy="392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651943" y="4811909"/>
                  <a:ext cx="766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14:cNvPr>
                <p14:cNvContentPartPr/>
                <p14:nvPr/>
              </p14:nvContentPartPr>
              <p14:xfrm>
                <a:off x="8837343" y="4995869"/>
                <a:ext cx="164520" cy="230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828343" y="4986869"/>
                  <a:ext cx="1821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14:cNvPr>
                <p14:cNvContentPartPr/>
                <p14:nvPr/>
              </p14:nvContentPartPr>
              <p14:xfrm>
                <a:off x="8990703" y="5070389"/>
                <a:ext cx="297360" cy="334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982063" y="5061389"/>
                  <a:ext cx="315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14:cNvPr>
                <p14:cNvContentPartPr/>
                <p14:nvPr/>
              </p14:nvContentPartPr>
              <p14:xfrm>
                <a:off x="928143" y="3642629"/>
                <a:ext cx="626760" cy="117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19503" y="3633989"/>
                  <a:ext cx="644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14:cNvPr>
                <p14:cNvContentPartPr/>
                <p14:nvPr/>
              </p14:nvContentPartPr>
              <p14:xfrm>
                <a:off x="1306863" y="3438509"/>
                <a:ext cx="287640" cy="542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98223" y="3429869"/>
                  <a:ext cx="30528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14:cNvPr>
                <p14:cNvContentPartPr/>
                <p14:nvPr/>
              </p14:nvContentPartPr>
              <p14:xfrm>
                <a:off x="744903" y="5718389"/>
                <a:ext cx="1049400" cy="16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35903" y="5709749"/>
                  <a:ext cx="1067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14:cNvPr>
                <p14:cNvContentPartPr/>
                <p14:nvPr/>
              </p14:nvContentPartPr>
              <p14:xfrm>
                <a:off x="1408383" y="5485109"/>
                <a:ext cx="312480" cy="283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399743" y="5476469"/>
                  <a:ext cx="3301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14:cNvPr>
                <p14:cNvContentPartPr/>
                <p14:nvPr/>
              </p14:nvContentPartPr>
              <p14:xfrm>
                <a:off x="1340703" y="5703989"/>
                <a:ext cx="421920" cy="536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332063" y="5695349"/>
                  <a:ext cx="4395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14:cNvPr>
                <p14:cNvContentPartPr/>
                <p14:nvPr/>
              </p14:nvContentPartPr>
              <p14:xfrm>
                <a:off x="1570023" y="1783589"/>
                <a:ext cx="426240" cy="392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561023" y="1774589"/>
                  <a:ext cx="4438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14:cNvPr>
                <p14:cNvContentPartPr/>
                <p14:nvPr/>
              </p14:nvContentPartPr>
              <p14:xfrm>
                <a:off x="1989783" y="1716269"/>
                <a:ext cx="49680" cy="646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980783" y="1707269"/>
                  <a:ext cx="6732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14:cNvPr>
                <p14:cNvContentPartPr/>
                <p14:nvPr/>
              </p14:nvContentPartPr>
              <p14:xfrm>
                <a:off x="1768023" y="1685309"/>
                <a:ext cx="273240" cy="268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759383" y="1676669"/>
                  <a:ext cx="2908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14:cNvPr>
                <p14:cNvContentPartPr/>
                <p14:nvPr/>
              </p14:nvContentPartPr>
              <p14:xfrm>
                <a:off x="2074383" y="1428629"/>
                <a:ext cx="121320" cy="531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065743" y="1419989"/>
                  <a:ext cx="13896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14:cNvPr>
                <p14:cNvContentPartPr/>
                <p14:nvPr/>
              </p14:nvContentPartPr>
              <p14:xfrm>
                <a:off x="2119383" y="1332869"/>
                <a:ext cx="129600" cy="123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10383" y="1324229"/>
                  <a:ext cx="147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14:cNvPr>
                <p14:cNvContentPartPr/>
                <p14:nvPr/>
              </p14:nvContentPartPr>
              <p14:xfrm>
                <a:off x="2180223" y="1604669"/>
                <a:ext cx="261000" cy="59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171583" y="1595669"/>
                  <a:ext cx="278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14:cNvPr>
                <p14:cNvContentPartPr/>
                <p14:nvPr/>
              </p14:nvContentPartPr>
              <p14:xfrm>
                <a:off x="2402703" y="1740029"/>
                <a:ext cx="227160" cy="198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394063" y="1731389"/>
                  <a:ext cx="244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14:cNvPr>
                <p14:cNvContentPartPr/>
                <p14:nvPr/>
              </p14:nvContentPartPr>
              <p14:xfrm>
                <a:off x="2285703" y="1777469"/>
                <a:ext cx="227880" cy="156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77063" y="1768829"/>
                  <a:ext cx="245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14:cNvPr>
                <p14:cNvContentPartPr/>
                <p14:nvPr/>
              </p14:nvContentPartPr>
              <p14:xfrm>
                <a:off x="2681343" y="1375349"/>
                <a:ext cx="341280" cy="496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72703" y="1366349"/>
                  <a:ext cx="3589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14:cNvPr>
                <p14:cNvContentPartPr/>
                <p14:nvPr/>
              </p14:nvContentPartPr>
              <p14:xfrm>
                <a:off x="3026583" y="1374629"/>
                <a:ext cx="291960" cy="572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017583" y="1365629"/>
                  <a:ext cx="30960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14:cNvPr>
                <p14:cNvContentPartPr/>
                <p14:nvPr/>
              </p14:nvContentPartPr>
              <p14:xfrm>
                <a:off x="3293703" y="1709069"/>
                <a:ext cx="137520" cy="234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285063" y="1700429"/>
                  <a:ext cx="15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14:cNvPr>
                <p14:cNvContentPartPr/>
                <p14:nvPr/>
              </p14:nvContentPartPr>
              <p14:xfrm>
                <a:off x="3398463" y="1414589"/>
                <a:ext cx="211680" cy="533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389463" y="1405949"/>
                  <a:ext cx="22932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14:cNvPr>
                <p14:cNvContentPartPr/>
                <p14:nvPr/>
              </p14:nvContentPartPr>
              <p14:xfrm>
                <a:off x="3684663" y="1689269"/>
                <a:ext cx="635400" cy="372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675663" y="1680629"/>
                  <a:ext cx="6530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14:cNvPr>
                <p14:cNvContentPartPr/>
                <p14:nvPr/>
              </p14:nvContentPartPr>
              <p14:xfrm>
                <a:off x="4428063" y="2125589"/>
                <a:ext cx="3936240" cy="2783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19063" y="2116949"/>
                  <a:ext cx="3953880" cy="28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14:cNvPr>
                <p14:cNvContentPartPr/>
                <p14:nvPr/>
              </p14:nvContentPartPr>
              <p14:xfrm>
                <a:off x="7754823" y="4437149"/>
                <a:ext cx="713520" cy="6328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46183" y="4428149"/>
                  <a:ext cx="73116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14:cNvPr>
                <p14:cNvContentPartPr/>
                <p14:nvPr/>
              </p14:nvContentPartPr>
              <p14:xfrm>
                <a:off x="1134783" y="1725629"/>
                <a:ext cx="11880" cy="185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25783" y="1716629"/>
                  <a:ext cx="29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14:cNvPr>
                <p14:cNvContentPartPr/>
                <p14:nvPr/>
              </p14:nvContentPartPr>
              <p14:xfrm>
                <a:off x="483903" y="3296669"/>
                <a:ext cx="375480" cy="662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75263" y="3287669"/>
                  <a:ext cx="3931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14:cNvPr>
                <p14:cNvContentPartPr/>
                <p14:nvPr/>
              </p14:nvContentPartPr>
              <p14:xfrm>
                <a:off x="149463" y="5077949"/>
                <a:ext cx="445680" cy="728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40463" y="5069309"/>
                  <a:ext cx="46332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14:cNvPr>
                <p14:cNvContentPartPr/>
                <p14:nvPr/>
              </p14:nvContentPartPr>
              <p14:xfrm>
                <a:off x="7061103" y="4270469"/>
                <a:ext cx="2809440" cy="2067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52103" y="4261829"/>
                  <a:ext cx="2827080" cy="208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219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FE12-78E5-24FD-48E1-98E4A97C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N.E.R.T.I.E.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544C-A4AB-35D7-A1B3-C92121E0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Nutrition</a:t>
            </a:r>
          </a:p>
          <a:p>
            <a:r>
              <a:rPr lang="en-US" dirty="0"/>
              <a:t>Exercise</a:t>
            </a:r>
          </a:p>
          <a:p>
            <a:r>
              <a:rPr lang="en-US" dirty="0"/>
              <a:t>Rest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Iteration / Isolation</a:t>
            </a:r>
          </a:p>
          <a:p>
            <a:r>
              <a:rPr lang="en-US" dirty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319768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A7B1-235A-6E95-4910-491340DD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Stack?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14:cNvPr>
              <p14:cNvContentPartPr/>
              <p14:nvPr/>
            </p14:nvContentPartPr>
            <p14:xfrm>
              <a:off x="657783" y="1373549"/>
              <a:ext cx="3878640" cy="79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783" y="1364549"/>
                <a:ext cx="3896280" cy="9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A3F01DA1-EEC5-B3F8-4A13-513DF5987F2A}"/>
              </a:ext>
            </a:extLst>
          </p:cNvPr>
          <p:cNvGrpSpPr/>
          <p:nvPr/>
        </p:nvGrpSpPr>
        <p:grpSpPr>
          <a:xfrm>
            <a:off x="556623" y="1675229"/>
            <a:ext cx="3046320" cy="1200240"/>
            <a:chOff x="556623" y="1675229"/>
            <a:chExt cx="3046320" cy="12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14:cNvPr>
                <p14:cNvContentPartPr/>
                <p14:nvPr/>
              </p14:nvContentPartPr>
              <p14:xfrm>
                <a:off x="556623" y="1675229"/>
                <a:ext cx="535680" cy="835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7983" y="1666229"/>
                  <a:ext cx="553320" cy="85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14:cNvPr>
                <p14:cNvContentPartPr/>
                <p14:nvPr/>
              </p14:nvContentPartPr>
              <p14:xfrm>
                <a:off x="1576863" y="1929029"/>
                <a:ext cx="25920" cy="537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67863" y="1920389"/>
                  <a:ext cx="435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14:cNvPr>
                <p14:cNvContentPartPr/>
                <p14:nvPr/>
              </p14:nvContentPartPr>
              <p14:xfrm>
                <a:off x="1276983" y="1832189"/>
                <a:ext cx="558000" cy="37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67983" y="1823549"/>
                  <a:ext cx="5756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14:cNvPr>
                <p14:cNvContentPartPr/>
                <p14:nvPr/>
              </p14:nvContentPartPr>
              <p14:xfrm>
                <a:off x="1331343" y="2463629"/>
                <a:ext cx="538200" cy="50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22703" y="2454629"/>
                  <a:ext cx="555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14:cNvPr>
                <p14:cNvContentPartPr/>
                <p14:nvPr/>
              </p14:nvContentPartPr>
              <p14:xfrm>
                <a:off x="2077263" y="1880429"/>
                <a:ext cx="75600" cy="725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68263" y="1871429"/>
                  <a:ext cx="9324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14:cNvPr>
                <p14:cNvContentPartPr/>
                <p14:nvPr/>
              </p14:nvContentPartPr>
              <p14:xfrm>
                <a:off x="2085903" y="1900229"/>
                <a:ext cx="474480" cy="87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6903" y="1891589"/>
                  <a:ext cx="492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14:cNvPr>
                <p14:cNvContentPartPr/>
                <p14:nvPr/>
              </p14:nvContentPartPr>
              <p14:xfrm>
                <a:off x="2019303" y="2164109"/>
                <a:ext cx="565920" cy="10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10663" y="2155109"/>
                  <a:ext cx="583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14:cNvPr>
                <p14:cNvContentPartPr/>
                <p14:nvPr/>
              </p14:nvContentPartPr>
              <p14:xfrm>
                <a:off x="2742543" y="1911749"/>
                <a:ext cx="860400" cy="873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3543" y="1902749"/>
                  <a:ext cx="878040" cy="89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14:cNvPr>
                <p14:cNvContentPartPr/>
                <p14:nvPr/>
              </p14:nvContentPartPr>
              <p14:xfrm>
                <a:off x="1133703" y="2466509"/>
                <a:ext cx="41040" cy="1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4703" y="2457509"/>
                  <a:ext cx="58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14:cNvPr>
                <p14:cNvContentPartPr/>
                <p14:nvPr/>
              </p14:nvContentPartPr>
              <p14:xfrm>
                <a:off x="1776663" y="2666309"/>
                <a:ext cx="661320" cy="54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68023" y="2657309"/>
                  <a:ext cx="678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14:cNvPr>
                <p14:cNvContentPartPr/>
                <p14:nvPr/>
              </p14:nvContentPartPr>
              <p14:xfrm>
                <a:off x="3468663" y="2867909"/>
                <a:ext cx="4356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60023" y="2858909"/>
                  <a:ext cx="6120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F3A7B-BA90-B36B-34D9-85F6C901F2D6}"/>
              </a:ext>
            </a:extLst>
          </p:cNvPr>
          <p:cNvGrpSpPr/>
          <p:nvPr/>
        </p:nvGrpSpPr>
        <p:grpSpPr>
          <a:xfrm>
            <a:off x="359703" y="3166709"/>
            <a:ext cx="2872440" cy="1253520"/>
            <a:chOff x="359703" y="3166709"/>
            <a:chExt cx="2872440" cy="12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14:cNvPr>
                <p14:cNvContentPartPr/>
                <p14:nvPr/>
              </p14:nvContentPartPr>
              <p14:xfrm>
                <a:off x="396423" y="3189389"/>
                <a:ext cx="46080" cy="694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7783" y="3180749"/>
                  <a:ext cx="6372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14:cNvPr>
                <p14:cNvContentPartPr/>
                <p14:nvPr/>
              </p14:nvContentPartPr>
              <p14:xfrm>
                <a:off x="359703" y="3166709"/>
                <a:ext cx="343440" cy="32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1063" y="3158069"/>
                  <a:ext cx="361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14:cNvPr>
                <p14:cNvContentPartPr/>
                <p14:nvPr/>
              </p14:nvContentPartPr>
              <p14:xfrm>
                <a:off x="411543" y="3323309"/>
                <a:ext cx="523080" cy="95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2903" y="3314309"/>
                  <a:ext cx="540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14:cNvPr>
                <p14:cNvContentPartPr/>
                <p14:nvPr/>
              </p14:nvContentPartPr>
              <p14:xfrm>
                <a:off x="1114623" y="3275069"/>
                <a:ext cx="59760" cy="563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5983" y="3266069"/>
                  <a:ext cx="7740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14:cNvPr>
                <p14:cNvContentPartPr/>
                <p14:nvPr/>
              </p14:nvContentPartPr>
              <p14:xfrm>
                <a:off x="839223" y="3270389"/>
                <a:ext cx="541440" cy="104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0583" y="3261749"/>
                  <a:ext cx="559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14:cNvPr>
                <p14:cNvContentPartPr/>
                <p14:nvPr/>
              </p14:nvContentPartPr>
              <p14:xfrm>
                <a:off x="912663" y="3740549"/>
                <a:ext cx="563400" cy="143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3663" y="3731909"/>
                  <a:ext cx="581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14:cNvPr>
                <p14:cNvContentPartPr/>
                <p14:nvPr/>
              </p14:nvContentPartPr>
              <p14:xfrm>
                <a:off x="1655343" y="3261029"/>
                <a:ext cx="520200" cy="79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46343" y="3252029"/>
                  <a:ext cx="53784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14:cNvPr>
                <p14:cNvContentPartPr/>
                <p14:nvPr/>
              </p14:nvContentPartPr>
              <p14:xfrm>
                <a:off x="2447703" y="3410069"/>
                <a:ext cx="687240" cy="731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39063" y="3401069"/>
                  <a:ext cx="70488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14:cNvPr>
                <p14:cNvContentPartPr/>
                <p14:nvPr/>
              </p14:nvContentPartPr>
              <p14:xfrm>
                <a:off x="786303" y="3890669"/>
                <a:ext cx="4320" cy="60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7663" y="3881669"/>
                  <a:ext cx="21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14:cNvPr>
                <p14:cNvContentPartPr/>
                <p14:nvPr/>
              </p14:nvContentPartPr>
              <p14:xfrm>
                <a:off x="1425303" y="4037549"/>
                <a:ext cx="834840" cy="13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16303" y="4028549"/>
                  <a:ext cx="852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14:cNvPr>
                <p14:cNvContentPartPr/>
                <p14:nvPr/>
              </p14:nvContentPartPr>
              <p14:xfrm>
                <a:off x="3207303" y="4308269"/>
                <a:ext cx="24840" cy="111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98663" y="4299269"/>
                  <a:ext cx="4248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8CDB0F4-AB45-FBD6-601D-8704543C5794}"/>
              </a:ext>
            </a:extLst>
          </p:cNvPr>
          <p:cNvGrpSpPr/>
          <p:nvPr/>
        </p:nvGrpSpPr>
        <p:grpSpPr>
          <a:xfrm>
            <a:off x="403263" y="4850069"/>
            <a:ext cx="2988000" cy="1336680"/>
            <a:chOff x="403263" y="4850069"/>
            <a:chExt cx="2988000" cy="13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14:cNvPr>
                <p14:cNvContentPartPr/>
                <p14:nvPr/>
              </p14:nvContentPartPr>
              <p14:xfrm>
                <a:off x="417663" y="5435069"/>
                <a:ext cx="20772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9023" y="5426069"/>
                  <a:ext cx="225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14:cNvPr>
                <p14:cNvContentPartPr/>
                <p14:nvPr/>
              </p14:nvContentPartPr>
              <p14:xfrm>
                <a:off x="706023" y="5296829"/>
                <a:ext cx="75960" cy="330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7023" y="5287829"/>
                  <a:ext cx="936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14:cNvPr>
                <p14:cNvContentPartPr/>
                <p14:nvPr/>
              </p14:nvContentPartPr>
              <p14:xfrm>
                <a:off x="596583" y="5430389"/>
                <a:ext cx="225360" cy="60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7943" y="5421749"/>
                  <a:ext cx="243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14:cNvPr>
                <p14:cNvContentPartPr/>
                <p14:nvPr/>
              </p14:nvContentPartPr>
              <p14:xfrm>
                <a:off x="822663" y="5508149"/>
                <a:ext cx="266760" cy="137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3663" y="5499509"/>
                  <a:ext cx="284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14:cNvPr>
                <p14:cNvContentPartPr/>
                <p14:nvPr/>
              </p14:nvContentPartPr>
              <p14:xfrm>
                <a:off x="1031463" y="4897229"/>
                <a:ext cx="389520" cy="732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2463" y="4888589"/>
                  <a:ext cx="40716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14:cNvPr>
                <p14:cNvContentPartPr/>
                <p14:nvPr/>
              </p14:nvContentPartPr>
              <p14:xfrm>
                <a:off x="1614663" y="5374949"/>
                <a:ext cx="116640" cy="108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05663" y="5366309"/>
                  <a:ext cx="134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14:cNvPr>
                <p14:cNvContentPartPr/>
                <p14:nvPr/>
              </p14:nvContentPartPr>
              <p14:xfrm>
                <a:off x="1689543" y="4850069"/>
                <a:ext cx="276120" cy="651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80903" y="4841069"/>
                  <a:ext cx="29376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14:cNvPr>
                <p14:cNvContentPartPr/>
                <p14:nvPr/>
              </p14:nvContentPartPr>
              <p14:xfrm>
                <a:off x="1557423" y="5251829"/>
                <a:ext cx="339120" cy="17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48783" y="5243189"/>
                  <a:ext cx="356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14:cNvPr>
                <p14:cNvContentPartPr/>
                <p14:nvPr/>
              </p14:nvContentPartPr>
              <p14:xfrm>
                <a:off x="2152863" y="5409509"/>
                <a:ext cx="185040" cy="2588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43863" y="5400509"/>
                  <a:ext cx="2026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14:cNvPr>
                <p14:cNvContentPartPr/>
                <p14:nvPr/>
              </p14:nvContentPartPr>
              <p14:xfrm>
                <a:off x="2302263" y="4978589"/>
                <a:ext cx="76320" cy="516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93623" y="4969589"/>
                  <a:ext cx="9396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14:cNvPr>
                <p14:cNvContentPartPr/>
                <p14:nvPr/>
              </p14:nvContentPartPr>
              <p14:xfrm>
                <a:off x="2513583" y="5285309"/>
                <a:ext cx="302040" cy="179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04583" y="5276669"/>
                  <a:ext cx="319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14:cNvPr>
                <p14:cNvContentPartPr/>
                <p14:nvPr/>
              </p14:nvContentPartPr>
              <p14:xfrm>
                <a:off x="2730663" y="5006669"/>
                <a:ext cx="107640" cy="416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21663" y="4997669"/>
                  <a:ext cx="1252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14:cNvPr>
                <p14:cNvContentPartPr/>
                <p14:nvPr/>
              </p14:nvContentPartPr>
              <p14:xfrm>
                <a:off x="2531943" y="5176949"/>
                <a:ext cx="347040" cy="820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22943" y="5168309"/>
                  <a:ext cx="364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14:cNvPr>
                <p14:cNvContentPartPr/>
                <p14:nvPr/>
              </p14:nvContentPartPr>
              <p14:xfrm>
                <a:off x="2881863" y="5145269"/>
                <a:ext cx="300960" cy="271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73223" y="5136269"/>
                  <a:ext cx="3186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14:cNvPr>
                <p14:cNvContentPartPr/>
                <p14:nvPr/>
              </p14:nvContentPartPr>
              <p14:xfrm>
                <a:off x="3087783" y="5124749"/>
                <a:ext cx="303480" cy="356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79143" y="5115749"/>
                  <a:ext cx="3211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14:cNvPr>
                <p14:cNvContentPartPr/>
                <p14:nvPr/>
              </p14:nvContentPartPr>
              <p14:xfrm>
                <a:off x="403263" y="5663309"/>
                <a:ext cx="2830320" cy="473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4623" y="5654309"/>
                  <a:ext cx="284796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14:cNvPr>
                <p14:cNvContentPartPr/>
                <p14:nvPr/>
              </p14:nvContentPartPr>
              <p14:xfrm>
                <a:off x="594423" y="5628029"/>
                <a:ext cx="2536200" cy="558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5783" y="5619389"/>
                  <a:ext cx="2553840" cy="57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14:cNvPr>
              <p14:cNvContentPartPr/>
              <p14:nvPr/>
            </p14:nvContentPartPr>
            <p14:xfrm>
              <a:off x="5107743" y="4622189"/>
              <a:ext cx="21600" cy="2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99103" y="4613189"/>
                <a:ext cx="392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14:cNvPr>
              <p14:cNvContentPartPr/>
              <p14:nvPr/>
            </p14:nvContentPartPr>
            <p14:xfrm>
              <a:off x="9301023" y="2437349"/>
              <a:ext cx="46440" cy="367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292023" y="2428709"/>
                <a:ext cx="6408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14:cNvPr>
              <p14:cNvContentPartPr/>
              <p14:nvPr/>
            </p14:nvContentPartPr>
            <p14:xfrm>
              <a:off x="4892463" y="3946469"/>
              <a:ext cx="2370960" cy="8035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83823" y="3937829"/>
                <a:ext cx="238860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14:cNvPr>
              <p14:cNvContentPartPr/>
              <p14:nvPr/>
            </p14:nvContentPartPr>
            <p14:xfrm>
              <a:off x="6497343" y="4413749"/>
              <a:ext cx="49680" cy="957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488343" y="4404749"/>
                <a:ext cx="673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14:cNvPr>
              <p14:cNvContentPartPr/>
              <p14:nvPr/>
            </p14:nvContentPartPr>
            <p14:xfrm>
              <a:off x="9048663" y="5057069"/>
              <a:ext cx="1729440" cy="1828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039663" y="5048069"/>
                <a:ext cx="1747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14:cNvPr>
              <p14:cNvContentPartPr/>
              <p14:nvPr/>
            </p14:nvContentPartPr>
            <p14:xfrm>
              <a:off x="4376223" y="5476469"/>
              <a:ext cx="3353040" cy="1735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67223" y="5467829"/>
                <a:ext cx="33706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14:cNvPr>
              <p14:cNvContentPartPr/>
              <p14:nvPr/>
            </p14:nvContentPartPr>
            <p14:xfrm>
              <a:off x="5302863" y="5791109"/>
              <a:ext cx="48960" cy="365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293863" y="5782469"/>
                <a:ext cx="666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14:cNvPr>
              <p14:cNvContentPartPr/>
              <p14:nvPr/>
            </p14:nvContentPartPr>
            <p14:xfrm>
              <a:off x="5483943" y="5714069"/>
              <a:ext cx="46080" cy="426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74943" y="5705429"/>
                <a:ext cx="6372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14:cNvPr>
              <p14:cNvContentPartPr/>
              <p14:nvPr/>
            </p14:nvContentPartPr>
            <p14:xfrm>
              <a:off x="5248503" y="5952029"/>
              <a:ext cx="266040" cy="46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239503" y="5943029"/>
                <a:ext cx="2836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14:cNvPr>
              <p14:cNvContentPartPr/>
              <p14:nvPr/>
            </p14:nvContentPartPr>
            <p14:xfrm>
              <a:off x="5657103" y="5848709"/>
              <a:ext cx="295560" cy="264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648103" y="5839709"/>
                <a:ext cx="3132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14:cNvPr>
              <p14:cNvContentPartPr/>
              <p14:nvPr/>
            </p14:nvContentPartPr>
            <p14:xfrm>
              <a:off x="6012423" y="5888669"/>
              <a:ext cx="364680" cy="1656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03783" y="5879669"/>
                <a:ext cx="3823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14:cNvPr>
              <p14:cNvContentPartPr/>
              <p14:nvPr/>
            </p14:nvContentPartPr>
            <p14:xfrm>
              <a:off x="6504543" y="5874989"/>
              <a:ext cx="280440" cy="4726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95903" y="5866349"/>
                <a:ext cx="2980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14:cNvPr>
              <p14:cNvContentPartPr/>
              <p14:nvPr/>
            </p14:nvContentPartPr>
            <p14:xfrm>
              <a:off x="4825143" y="4733069"/>
              <a:ext cx="2522520" cy="8557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816503" y="4724429"/>
                <a:ext cx="254016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14:cNvPr>
              <p14:cNvContentPartPr/>
              <p14:nvPr/>
            </p14:nvContentPartPr>
            <p14:xfrm>
              <a:off x="5522463" y="4910189"/>
              <a:ext cx="41040" cy="4021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513823" y="4901549"/>
                <a:ext cx="5868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14:cNvPr>
              <p14:cNvContentPartPr/>
              <p14:nvPr/>
            </p14:nvContentPartPr>
            <p14:xfrm>
              <a:off x="5482863" y="4899749"/>
              <a:ext cx="355320" cy="5047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473863" y="4891109"/>
                <a:ext cx="37296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14:cNvPr>
              <p14:cNvContentPartPr/>
              <p14:nvPr/>
            </p14:nvContentPartPr>
            <p14:xfrm>
              <a:off x="6496263" y="4842149"/>
              <a:ext cx="276480" cy="4795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487623" y="4833149"/>
                <a:ext cx="2941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14:cNvPr>
              <p14:cNvContentPartPr/>
              <p14:nvPr/>
            </p14:nvContentPartPr>
            <p14:xfrm>
              <a:off x="6300783" y="5321309"/>
              <a:ext cx="606960" cy="146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291783" y="5312309"/>
                <a:ext cx="6246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14:cNvPr>
              <p14:cNvContentPartPr/>
              <p14:nvPr/>
            </p14:nvContentPartPr>
            <p14:xfrm>
              <a:off x="5302863" y="4314029"/>
              <a:ext cx="146880" cy="2185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293863" y="4305389"/>
                <a:ext cx="1645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14:cNvPr>
              <p14:cNvContentPartPr/>
              <p14:nvPr/>
            </p14:nvContentPartPr>
            <p14:xfrm>
              <a:off x="5442183" y="4396469"/>
              <a:ext cx="52200" cy="392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433183" y="4387469"/>
                <a:ext cx="698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14:cNvPr>
              <p14:cNvContentPartPr/>
              <p14:nvPr/>
            </p14:nvContentPartPr>
            <p14:xfrm>
              <a:off x="5413023" y="4366589"/>
              <a:ext cx="235800" cy="1638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404383" y="4357949"/>
                <a:ext cx="2534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14:cNvPr>
              <p14:cNvContentPartPr/>
              <p14:nvPr/>
            </p14:nvContentPartPr>
            <p14:xfrm>
              <a:off x="5690583" y="4373069"/>
              <a:ext cx="161280" cy="1378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681583" y="4364429"/>
                <a:ext cx="1789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14:cNvPr>
              <p14:cNvContentPartPr/>
              <p14:nvPr/>
            </p14:nvContentPartPr>
            <p14:xfrm>
              <a:off x="5815863" y="4406549"/>
              <a:ext cx="52920" cy="162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806863" y="4397909"/>
                <a:ext cx="705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14:cNvPr>
              <p14:cNvContentPartPr/>
              <p14:nvPr/>
            </p14:nvContentPartPr>
            <p14:xfrm>
              <a:off x="5920623" y="4389269"/>
              <a:ext cx="218160" cy="2138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11983" y="4380629"/>
                <a:ext cx="2358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14:cNvPr>
              <p14:cNvContentPartPr/>
              <p14:nvPr/>
            </p14:nvContentPartPr>
            <p14:xfrm>
              <a:off x="6090183" y="4167509"/>
              <a:ext cx="162000" cy="4392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081183" y="4158509"/>
                <a:ext cx="17964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14:cNvPr>
              <p14:cNvContentPartPr/>
              <p14:nvPr/>
            </p14:nvContentPartPr>
            <p14:xfrm>
              <a:off x="6227343" y="4120349"/>
              <a:ext cx="92160" cy="411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218703" y="4111349"/>
                <a:ext cx="1098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14:cNvPr>
              <p14:cNvContentPartPr/>
              <p14:nvPr/>
            </p14:nvContentPartPr>
            <p14:xfrm>
              <a:off x="6325263" y="4371629"/>
              <a:ext cx="110520" cy="1566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316263" y="4362629"/>
                <a:ext cx="1281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14:cNvPr>
              <p14:cNvContentPartPr/>
              <p14:nvPr/>
            </p14:nvContentPartPr>
            <p14:xfrm>
              <a:off x="6464583" y="4400789"/>
              <a:ext cx="239040" cy="5767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455943" y="4391789"/>
                <a:ext cx="25668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14:cNvPr>
              <p14:cNvContentPartPr/>
              <p14:nvPr/>
            </p14:nvContentPartPr>
            <p14:xfrm>
              <a:off x="6417063" y="4810469"/>
              <a:ext cx="270720" cy="3038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408063" y="4801829"/>
                <a:ext cx="2883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14:cNvPr>
              <p14:cNvContentPartPr/>
              <p14:nvPr/>
            </p14:nvContentPartPr>
            <p14:xfrm>
              <a:off x="7160823" y="2846309"/>
              <a:ext cx="2172240" cy="12452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151823" y="2837669"/>
                <a:ext cx="2189880" cy="12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14:cNvPr>
              <p14:cNvContentPartPr/>
              <p14:nvPr/>
            </p14:nvContentPartPr>
            <p14:xfrm>
              <a:off x="7134183" y="3911189"/>
              <a:ext cx="449280" cy="4543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125543" y="3902549"/>
                <a:ext cx="46692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14:cNvPr>
              <p14:cNvContentPartPr/>
              <p14:nvPr/>
            </p14:nvContentPartPr>
            <p14:xfrm>
              <a:off x="7277823" y="4260389"/>
              <a:ext cx="9000" cy="262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268823" y="4251749"/>
                <a:ext cx="266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14:cNvPr>
              <p14:cNvContentPartPr/>
              <p14:nvPr/>
            </p14:nvContentPartPr>
            <p14:xfrm>
              <a:off x="7189263" y="4024229"/>
              <a:ext cx="126720" cy="162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180263" y="4015589"/>
                <a:ext cx="14436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B8DE7EC-4492-DA64-3DCE-EF4C3C61F81E}"/>
              </a:ext>
            </a:extLst>
          </p:cNvPr>
          <p:cNvGrpSpPr/>
          <p:nvPr/>
        </p:nvGrpSpPr>
        <p:grpSpPr>
          <a:xfrm>
            <a:off x="7636743" y="322709"/>
            <a:ext cx="3303720" cy="2091600"/>
            <a:chOff x="7636743" y="322709"/>
            <a:chExt cx="3303720" cy="20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14:cNvPr>
                <p14:cNvContentPartPr/>
                <p14:nvPr/>
              </p14:nvContentPartPr>
              <p14:xfrm>
                <a:off x="7636743" y="322709"/>
                <a:ext cx="3303720" cy="1846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28103" y="313709"/>
                  <a:ext cx="3321360" cy="18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14:cNvPr>
                <p14:cNvContentPartPr/>
                <p14:nvPr/>
              </p14:nvContentPartPr>
              <p14:xfrm>
                <a:off x="8377263" y="1133429"/>
                <a:ext cx="216000" cy="170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68623" y="1124429"/>
                  <a:ext cx="233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14:cNvPr>
                <p14:cNvContentPartPr/>
                <p14:nvPr/>
              </p14:nvContentPartPr>
              <p14:xfrm>
                <a:off x="8632143" y="1093109"/>
                <a:ext cx="210240" cy="1612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23143" y="1084109"/>
                  <a:ext cx="227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14:cNvPr>
                <p14:cNvContentPartPr/>
                <p14:nvPr/>
              </p14:nvContentPartPr>
              <p14:xfrm>
                <a:off x="8834103" y="1075829"/>
                <a:ext cx="174240" cy="3038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825463" y="1066829"/>
                  <a:ext cx="1918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14:cNvPr>
                <p14:cNvContentPartPr/>
                <p14:nvPr/>
              </p14:nvContentPartPr>
              <p14:xfrm>
                <a:off x="8901783" y="1035149"/>
                <a:ext cx="277560" cy="304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92783" y="1026149"/>
                  <a:ext cx="2952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14:cNvPr>
                <p14:cNvContentPartPr/>
                <p14:nvPr/>
              </p14:nvContentPartPr>
              <p14:xfrm>
                <a:off x="9047223" y="1171949"/>
                <a:ext cx="223920" cy="37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38223" y="1163309"/>
                  <a:ext cx="241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14:cNvPr>
                <p14:cNvContentPartPr/>
                <p14:nvPr/>
              </p14:nvContentPartPr>
              <p14:xfrm>
                <a:off x="9541503" y="1161869"/>
                <a:ext cx="52200" cy="4150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32503" y="1152869"/>
                  <a:ext cx="698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14:cNvPr>
                <p14:cNvContentPartPr/>
                <p14:nvPr/>
              </p14:nvContentPartPr>
              <p14:xfrm>
                <a:off x="9363303" y="1402349"/>
                <a:ext cx="359280" cy="266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54303" y="1393349"/>
                  <a:ext cx="3769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14:cNvPr>
                <p14:cNvContentPartPr/>
                <p14:nvPr/>
              </p14:nvContentPartPr>
              <p14:xfrm>
                <a:off x="9159903" y="1831469"/>
                <a:ext cx="113040" cy="582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51263" y="1822829"/>
                  <a:ext cx="13068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14:cNvPr>
                <p14:cNvContentPartPr/>
                <p14:nvPr/>
              </p14:nvContentPartPr>
              <p14:xfrm>
                <a:off x="9074223" y="1796549"/>
                <a:ext cx="289800" cy="2865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65223" y="1787549"/>
                  <a:ext cx="3074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14:cNvPr>
                <p14:cNvContentPartPr/>
                <p14:nvPr/>
              </p14:nvContentPartPr>
              <p14:xfrm>
                <a:off x="8784063" y="1319549"/>
                <a:ext cx="59400" cy="64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75063" y="1310549"/>
                  <a:ext cx="7704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36F1784-C1E7-BF49-31D3-015841085569}"/>
              </a:ext>
            </a:extLst>
          </p:cNvPr>
          <p:cNvGrpSpPr/>
          <p:nvPr/>
        </p:nvGrpSpPr>
        <p:grpSpPr>
          <a:xfrm>
            <a:off x="8931663" y="2495309"/>
            <a:ext cx="2499840" cy="2598120"/>
            <a:chOff x="8931663" y="2495309"/>
            <a:chExt cx="2499840" cy="259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14:cNvPr>
                <p14:cNvContentPartPr/>
                <p14:nvPr/>
              </p14:nvContentPartPr>
              <p14:xfrm>
                <a:off x="9334143" y="2796269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325503" y="27876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14:cNvPr>
                <p14:cNvContentPartPr/>
                <p14:nvPr/>
              </p14:nvContentPartPr>
              <p14:xfrm>
                <a:off x="9324423" y="2611949"/>
                <a:ext cx="21600" cy="436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15423" y="2603309"/>
                  <a:ext cx="3924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14:cNvPr>
                <p14:cNvContentPartPr/>
                <p14:nvPr/>
              </p14:nvContentPartPr>
              <p14:xfrm>
                <a:off x="9050823" y="2495309"/>
                <a:ext cx="466560" cy="72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41823" y="2486669"/>
                  <a:ext cx="4842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14:cNvPr>
                <p14:cNvContentPartPr/>
                <p14:nvPr/>
              </p14:nvContentPartPr>
              <p14:xfrm>
                <a:off x="9605223" y="2773229"/>
                <a:ext cx="261000" cy="249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96223" y="2764229"/>
                  <a:ext cx="2786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14:cNvPr>
                <p14:cNvContentPartPr/>
                <p14:nvPr/>
              </p14:nvContentPartPr>
              <p14:xfrm>
                <a:off x="9956223" y="2665229"/>
                <a:ext cx="268560" cy="612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47223" y="2656589"/>
                  <a:ext cx="28620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14:cNvPr>
                <p14:cNvContentPartPr/>
                <p14:nvPr/>
              </p14:nvContentPartPr>
              <p14:xfrm>
                <a:off x="8931663" y="3694469"/>
                <a:ext cx="108360" cy="59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22663" y="3685469"/>
                  <a:ext cx="126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14:cNvPr>
                <p14:cNvContentPartPr/>
                <p14:nvPr/>
              </p14:nvContentPartPr>
              <p14:xfrm>
                <a:off x="9168543" y="3494309"/>
                <a:ext cx="275040" cy="556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159903" y="3485309"/>
                  <a:ext cx="29268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14:cNvPr>
                <p14:cNvContentPartPr/>
                <p14:nvPr/>
              </p14:nvContentPartPr>
              <p14:xfrm>
                <a:off x="9540423" y="3596189"/>
                <a:ext cx="175680" cy="163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31783" y="3587189"/>
                  <a:ext cx="193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14:cNvPr>
                <p14:cNvContentPartPr/>
                <p14:nvPr/>
              </p14:nvContentPartPr>
              <p14:xfrm>
                <a:off x="9648063" y="3435629"/>
                <a:ext cx="263880" cy="502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639423" y="3426629"/>
                  <a:ext cx="281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14:cNvPr>
                <p14:cNvContentPartPr/>
                <p14:nvPr/>
              </p14:nvContentPartPr>
              <p14:xfrm>
                <a:off x="10023543" y="3294509"/>
                <a:ext cx="330480" cy="505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014543" y="3285869"/>
                  <a:ext cx="34812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14:cNvPr>
                <p14:cNvContentPartPr/>
                <p14:nvPr/>
              </p14:nvContentPartPr>
              <p14:xfrm>
                <a:off x="10404063" y="3235469"/>
                <a:ext cx="218520" cy="549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95423" y="3226829"/>
                  <a:ext cx="2361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14:cNvPr>
                <p14:cNvContentPartPr/>
                <p14:nvPr/>
              </p14:nvContentPartPr>
              <p14:xfrm>
                <a:off x="8973063" y="4521749"/>
                <a:ext cx="56160" cy="217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964423" y="4512749"/>
                  <a:ext cx="73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14:cNvPr>
                <p14:cNvContentPartPr/>
                <p14:nvPr/>
              </p14:nvContentPartPr>
              <p14:xfrm>
                <a:off x="9201663" y="4252829"/>
                <a:ext cx="284400" cy="840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93023" y="4244189"/>
                  <a:ext cx="302040" cy="8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14:cNvPr>
                <p14:cNvContentPartPr/>
                <p14:nvPr/>
              </p14:nvContentPartPr>
              <p14:xfrm>
                <a:off x="9564183" y="4391429"/>
                <a:ext cx="500400" cy="334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555183" y="4382789"/>
                  <a:ext cx="518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14:cNvPr>
                <p14:cNvContentPartPr/>
                <p14:nvPr/>
              </p14:nvContentPartPr>
              <p14:xfrm>
                <a:off x="9950103" y="4410509"/>
                <a:ext cx="234720" cy="350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941463" y="4401869"/>
                  <a:ext cx="2523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14:cNvPr>
                <p14:cNvContentPartPr/>
                <p14:nvPr/>
              </p14:nvContentPartPr>
              <p14:xfrm>
                <a:off x="10336023" y="4050509"/>
                <a:ext cx="403560" cy="924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327383" y="4041509"/>
                  <a:ext cx="42120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14:cNvPr>
                <p14:cNvContentPartPr/>
                <p14:nvPr/>
              </p14:nvContentPartPr>
              <p14:xfrm>
                <a:off x="10674063" y="4173989"/>
                <a:ext cx="348120" cy="672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665063" y="4164989"/>
                  <a:ext cx="36576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14:cNvPr>
                <p14:cNvContentPartPr/>
                <p14:nvPr/>
              </p14:nvContentPartPr>
              <p14:xfrm>
                <a:off x="11067183" y="4034309"/>
                <a:ext cx="364320" cy="951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058543" y="4025309"/>
                  <a:ext cx="38196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14:cNvPr>
                <p14:cNvContentPartPr/>
                <p14:nvPr/>
              </p14:nvContentPartPr>
              <p14:xfrm>
                <a:off x="9850023" y="3206669"/>
                <a:ext cx="3960" cy="48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841383" y="3198029"/>
                  <a:ext cx="21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14:cNvPr>
                <p14:cNvContentPartPr/>
                <p14:nvPr/>
              </p14:nvContentPartPr>
              <p14:xfrm>
                <a:off x="9363303" y="3126389"/>
                <a:ext cx="658800" cy="1004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54303" y="3117389"/>
                  <a:ext cx="6764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14:cNvPr>
                <p14:cNvContentPartPr/>
                <p14:nvPr/>
              </p14:nvContentPartPr>
              <p14:xfrm>
                <a:off x="9111663" y="3111989"/>
                <a:ext cx="767520" cy="597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102663" y="3103349"/>
                  <a:ext cx="785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14:cNvPr>
                <p14:cNvContentPartPr/>
                <p14:nvPr/>
              </p14:nvContentPartPr>
              <p14:xfrm>
                <a:off x="9759303" y="3163109"/>
                <a:ext cx="54000" cy="16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750663" y="3154109"/>
                  <a:ext cx="71640" cy="3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042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2702-6AD1-226E-A1EC-639C967E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QUEUE?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14:cNvPr>
              <p14:cNvContentPartPr/>
              <p14:nvPr/>
            </p14:nvContentPartPr>
            <p14:xfrm>
              <a:off x="1964223" y="3055109"/>
              <a:ext cx="608400" cy="1592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6223" y="3019469"/>
                <a:ext cx="644040" cy="16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14:cNvPr>
              <p14:cNvContentPartPr/>
              <p14:nvPr/>
            </p14:nvContentPartPr>
            <p14:xfrm>
              <a:off x="2187423" y="3250589"/>
              <a:ext cx="367560" cy="13212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9423" y="3214949"/>
                <a:ext cx="403200" cy="13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14:cNvPr>
              <p14:cNvContentPartPr/>
              <p14:nvPr/>
            </p14:nvContentPartPr>
            <p14:xfrm>
              <a:off x="6741783" y="3521669"/>
              <a:ext cx="489960" cy="1278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33143" y="3513029"/>
                <a:ext cx="5076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14:cNvPr>
              <p14:cNvContentPartPr/>
              <p14:nvPr/>
            </p14:nvContentPartPr>
            <p14:xfrm>
              <a:off x="8383023" y="3623909"/>
              <a:ext cx="43920" cy="3049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74383" y="3614909"/>
                <a:ext cx="615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14:cNvPr>
              <p14:cNvContentPartPr/>
              <p14:nvPr/>
            </p14:nvContentPartPr>
            <p14:xfrm>
              <a:off x="3528783" y="4008029"/>
              <a:ext cx="120240" cy="849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19783" y="3999389"/>
                <a:ext cx="1378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14:cNvPr>
              <p14:cNvContentPartPr/>
              <p14:nvPr/>
            </p14:nvContentPartPr>
            <p14:xfrm>
              <a:off x="3253383" y="4615349"/>
              <a:ext cx="16200" cy="424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35383" y="4579349"/>
                <a:ext cx="518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14:cNvPr>
              <p14:cNvContentPartPr/>
              <p14:nvPr/>
            </p14:nvContentPartPr>
            <p14:xfrm>
              <a:off x="3152943" y="4617509"/>
              <a:ext cx="114840" cy="29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4943" y="4581509"/>
                <a:ext cx="1504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14:cNvPr>
              <p14:cNvContentPartPr/>
              <p14:nvPr/>
            </p14:nvContentPartPr>
            <p14:xfrm>
              <a:off x="2881503" y="3052949"/>
              <a:ext cx="781560" cy="15217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63503" y="3017309"/>
                <a:ext cx="817200" cy="15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14:cNvPr>
              <p14:cNvContentPartPr/>
              <p14:nvPr/>
            </p14:nvContentPartPr>
            <p14:xfrm>
              <a:off x="3029103" y="3063389"/>
              <a:ext cx="432720" cy="14317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11463" y="3027389"/>
                <a:ext cx="468360" cy="15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14:cNvPr>
              <p14:cNvContentPartPr/>
              <p14:nvPr/>
            </p14:nvContentPartPr>
            <p14:xfrm>
              <a:off x="3016143" y="4580429"/>
              <a:ext cx="341280" cy="2149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07503" y="4571429"/>
                <a:ext cx="3589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14:cNvPr>
              <p14:cNvContentPartPr/>
              <p14:nvPr/>
            </p14:nvContentPartPr>
            <p14:xfrm>
              <a:off x="8926623" y="2708789"/>
              <a:ext cx="433440" cy="1242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17623" y="2699789"/>
                <a:ext cx="451080" cy="1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14:cNvPr>
              <p14:cNvContentPartPr/>
              <p14:nvPr/>
            </p14:nvContentPartPr>
            <p14:xfrm>
              <a:off x="3868623" y="2997869"/>
              <a:ext cx="379080" cy="17600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50623" y="2961869"/>
                <a:ext cx="414720" cy="18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14:cNvPr>
              <p14:cNvContentPartPr/>
              <p14:nvPr/>
            </p14:nvContentPartPr>
            <p14:xfrm>
              <a:off x="3964023" y="3110549"/>
              <a:ext cx="578160" cy="1380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46383" y="3074549"/>
                <a:ext cx="613800" cy="14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14:cNvPr>
              <p14:cNvContentPartPr/>
              <p14:nvPr/>
            </p14:nvContentPartPr>
            <p14:xfrm>
              <a:off x="4599783" y="3106229"/>
              <a:ext cx="361800" cy="14385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1783" y="3070229"/>
                <a:ext cx="397440" cy="15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14:cNvPr>
              <p14:cNvContentPartPr/>
              <p14:nvPr/>
            </p14:nvContentPartPr>
            <p14:xfrm>
              <a:off x="4633623" y="3028109"/>
              <a:ext cx="669960" cy="1593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15983" y="2992469"/>
                <a:ext cx="705600" cy="166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FD778DD-CE2F-1277-D216-54F3FEC3A266}"/>
              </a:ext>
            </a:extLst>
          </p:cNvPr>
          <p:cNvGrpSpPr/>
          <p:nvPr/>
        </p:nvGrpSpPr>
        <p:grpSpPr>
          <a:xfrm>
            <a:off x="501183" y="286349"/>
            <a:ext cx="11161440" cy="6059880"/>
            <a:chOff x="501183" y="286349"/>
            <a:chExt cx="11161440" cy="605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14:cNvPr>
                <p14:cNvContentPartPr/>
                <p14:nvPr/>
              </p14:nvContentPartPr>
              <p14:xfrm>
                <a:off x="4602303" y="3044309"/>
                <a:ext cx="630000" cy="1468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93303" y="3035669"/>
                  <a:ext cx="647640" cy="14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14:cNvPr>
                <p14:cNvContentPartPr/>
                <p14:nvPr/>
              </p14:nvContentPartPr>
              <p14:xfrm>
                <a:off x="537903" y="1614029"/>
                <a:ext cx="66960" cy="706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9263" y="1605029"/>
                  <a:ext cx="8460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14:cNvPr>
                <p14:cNvContentPartPr/>
                <p14:nvPr/>
              </p14:nvContentPartPr>
              <p14:xfrm>
                <a:off x="501183" y="1533749"/>
                <a:ext cx="316800" cy="100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2543" y="1525109"/>
                  <a:ext cx="334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14:cNvPr>
                <p14:cNvContentPartPr/>
                <p14:nvPr/>
              </p14:nvContentPartPr>
              <p14:xfrm>
                <a:off x="560223" y="1844429"/>
                <a:ext cx="379080" cy="108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1223" y="1835789"/>
                  <a:ext cx="396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14:cNvPr>
                <p14:cNvContentPartPr/>
                <p14:nvPr/>
              </p14:nvContentPartPr>
              <p14:xfrm>
                <a:off x="1185543" y="1642109"/>
                <a:ext cx="67320" cy="55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76543" y="1633109"/>
                  <a:ext cx="8496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14:cNvPr>
                <p14:cNvContentPartPr/>
                <p14:nvPr/>
              </p14:nvContentPartPr>
              <p14:xfrm>
                <a:off x="877743" y="1626989"/>
                <a:ext cx="555120" cy="127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8743" y="1617989"/>
                  <a:ext cx="572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14:cNvPr>
                <p14:cNvContentPartPr/>
                <p14:nvPr/>
              </p14:nvContentPartPr>
              <p14:xfrm>
                <a:off x="972783" y="2109389"/>
                <a:ext cx="380880" cy="68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4143" y="2100389"/>
                  <a:ext cx="398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14:cNvPr>
                <p14:cNvContentPartPr/>
                <p14:nvPr/>
              </p14:nvContentPartPr>
              <p14:xfrm>
                <a:off x="1621503" y="1634909"/>
                <a:ext cx="39600" cy="583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12503" y="1626269"/>
                  <a:ext cx="5724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14:cNvPr>
                <p14:cNvContentPartPr/>
                <p14:nvPr/>
              </p14:nvContentPartPr>
              <p14:xfrm>
                <a:off x="1566063" y="1557869"/>
                <a:ext cx="313200" cy="100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57423" y="1548869"/>
                  <a:ext cx="330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14:cNvPr>
                <p14:cNvContentPartPr/>
                <p14:nvPr/>
              </p14:nvContentPartPr>
              <p14:xfrm>
                <a:off x="1614663" y="1841549"/>
                <a:ext cx="247320" cy="52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06023" y="1832909"/>
                  <a:ext cx="264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14:cNvPr>
                <p14:cNvContentPartPr/>
                <p14:nvPr/>
              </p14:nvContentPartPr>
              <p14:xfrm>
                <a:off x="1974303" y="1620869"/>
                <a:ext cx="626760" cy="552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65303" y="1612229"/>
                  <a:ext cx="64440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14:cNvPr>
                <p14:cNvContentPartPr/>
                <p14:nvPr/>
              </p14:nvContentPartPr>
              <p14:xfrm>
                <a:off x="603423" y="2301989"/>
                <a:ext cx="59400" cy="86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4423" y="2293349"/>
                  <a:ext cx="77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14:cNvPr>
                <p14:cNvContentPartPr/>
                <p14:nvPr/>
              </p14:nvContentPartPr>
              <p14:xfrm>
                <a:off x="9586143" y="2781869"/>
                <a:ext cx="626040" cy="1353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77143" y="2772869"/>
                  <a:ext cx="643680" cy="13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14:cNvPr>
                <p14:cNvContentPartPr/>
                <p14:nvPr/>
              </p14:nvContentPartPr>
              <p14:xfrm>
                <a:off x="4833423" y="4295309"/>
                <a:ext cx="5050080" cy="1658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24783" y="4286309"/>
                  <a:ext cx="5067720" cy="16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14:cNvPr>
                <p14:cNvContentPartPr/>
                <p14:nvPr/>
              </p14:nvContentPartPr>
              <p14:xfrm>
                <a:off x="9568863" y="4200989"/>
                <a:ext cx="566640" cy="4968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60223" y="4191989"/>
                  <a:ext cx="58428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14:cNvPr>
                <p14:cNvContentPartPr/>
                <p14:nvPr/>
              </p14:nvContentPartPr>
              <p14:xfrm>
                <a:off x="9632583" y="2748389"/>
                <a:ext cx="237960" cy="45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23943" y="2739389"/>
                  <a:ext cx="255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14:cNvPr>
                <p14:cNvContentPartPr/>
                <p14:nvPr/>
              </p14:nvContentPartPr>
              <p14:xfrm>
                <a:off x="9589743" y="2800589"/>
                <a:ext cx="122400" cy="23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81103" y="2791949"/>
                  <a:ext cx="140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14:cNvPr>
                <p14:cNvContentPartPr/>
                <p14:nvPr/>
              </p14:nvContentPartPr>
              <p14:xfrm>
                <a:off x="9735183" y="4100189"/>
                <a:ext cx="204120" cy="468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26543" y="4091549"/>
                  <a:ext cx="2217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14:cNvPr>
                <p14:cNvContentPartPr/>
                <p14:nvPr/>
              </p14:nvContentPartPr>
              <p14:xfrm>
                <a:off x="9621063" y="4088309"/>
                <a:ext cx="440280" cy="327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12423" y="4079309"/>
                  <a:ext cx="4579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14:cNvPr>
                <p14:cNvContentPartPr/>
                <p14:nvPr/>
              </p14:nvContentPartPr>
              <p14:xfrm>
                <a:off x="6448383" y="319469"/>
                <a:ext cx="3721680" cy="2220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39383" y="310469"/>
                  <a:ext cx="3739320" cy="22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14:cNvPr>
                <p14:cNvContentPartPr/>
                <p14:nvPr/>
              </p14:nvContentPartPr>
              <p14:xfrm>
                <a:off x="7048863" y="334589"/>
                <a:ext cx="195480" cy="2057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40223" y="325589"/>
                  <a:ext cx="213120" cy="20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14:cNvPr>
                <p14:cNvContentPartPr/>
                <p14:nvPr/>
              </p14:nvContentPartPr>
              <p14:xfrm>
                <a:off x="7839783" y="296429"/>
                <a:ext cx="139320" cy="2048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30783" y="287789"/>
                  <a:ext cx="156960" cy="20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14:cNvPr>
                <p14:cNvContentPartPr/>
                <p14:nvPr/>
              </p14:nvContentPartPr>
              <p14:xfrm>
                <a:off x="8584983" y="290669"/>
                <a:ext cx="68760" cy="2179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75983" y="281669"/>
                  <a:ext cx="86400" cy="21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14:cNvPr>
                <p14:cNvContentPartPr/>
                <p14:nvPr/>
              </p14:nvContentPartPr>
              <p14:xfrm>
                <a:off x="9070623" y="286349"/>
                <a:ext cx="155880" cy="2317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61623" y="277349"/>
                  <a:ext cx="173520" cy="23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14:cNvPr>
                <p14:cNvContentPartPr/>
                <p14:nvPr/>
              </p14:nvContentPartPr>
              <p14:xfrm>
                <a:off x="6600663" y="929669"/>
                <a:ext cx="3364200" cy="247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92023" y="920669"/>
                  <a:ext cx="33818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14:cNvPr>
                <p14:cNvContentPartPr/>
                <p14:nvPr/>
              </p14:nvContentPartPr>
              <p14:xfrm>
                <a:off x="6450543" y="1627709"/>
                <a:ext cx="3648240" cy="691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41903" y="1618709"/>
                  <a:ext cx="3665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14:cNvPr>
                <p14:cNvContentPartPr/>
                <p14:nvPr/>
              </p14:nvContentPartPr>
              <p14:xfrm>
                <a:off x="6020703" y="1922909"/>
                <a:ext cx="3979080" cy="114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11703" y="1914269"/>
                  <a:ext cx="3996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14:cNvPr>
                <p14:cNvContentPartPr/>
                <p14:nvPr/>
              </p14:nvContentPartPr>
              <p14:xfrm>
                <a:off x="6626583" y="728069"/>
                <a:ext cx="22680" cy="306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17583" y="719429"/>
                  <a:ext cx="403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14:cNvPr>
                <p14:cNvContentPartPr/>
                <p14:nvPr/>
              </p14:nvContentPartPr>
              <p14:xfrm>
                <a:off x="6556743" y="651389"/>
                <a:ext cx="177840" cy="3466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48103" y="642749"/>
                  <a:ext cx="195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14:cNvPr>
                <p14:cNvContentPartPr/>
                <p14:nvPr/>
              </p14:nvContentPartPr>
              <p14:xfrm>
                <a:off x="6756183" y="615389"/>
                <a:ext cx="221040" cy="4302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47543" y="606749"/>
                  <a:ext cx="2386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14:cNvPr>
                <p14:cNvContentPartPr/>
                <p14:nvPr/>
              </p14:nvContentPartPr>
              <p14:xfrm>
                <a:off x="7974423" y="1206869"/>
                <a:ext cx="58680" cy="356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65783" y="1197869"/>
                  <a:ext cx="763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14:cNvPr>
                <p14:cNvContentPartPr/>
                <p14:nvPr/>
              </p14:nvContentPartPr>
              <p14:xfrm>
                <a:off x="7979823" y="1211189"/>
                <a:ext cx="172800" cy="3330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71183" y="1202189"/>
                  <a:ext cx="1904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14:cNvPr>
                <p14:cNvContentPartPr/>
                <p14:nvPr/>
              </p14:nvContentPartPr>
              <p14:xfrm>
                <a:off x="8168463" y="1196429"/>
                <a:ext cx="261720" cy="4075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59463" y="1187789"/>
                  <a:ext cx="2793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14:cNvPr>
                <p14:cNvContentPartPr/>
                <p14:nvPr/>
              </p14:nvContentPartPr>
              <p14:xfrm>
                <a:off x="7248663" y="588029"/>
                <a:ext cx="42120" cy="2559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39663" y="579029"/>
                  <a:ext cx="597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14:cNvPr>
                <p14:cNvContentPartPr/>
                <p14:nvPr/>
              </p14:nvContentPartPr>
              <p14:xfrm>
                <a:off x="7222743" y="591629"/>
                <a:ext cx="194760" cy="2984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13743" y="582989"/>
                  <a:ext cx="2124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14:cNvPr>
                <p14:cNvContentPartPr/>
                <p14:nvPr/>
              </p14:nvContentPartPr>
              <p14:xfrm>
                <a:off x="7464663" y="563549"/>
                <a:ext cx="137160" cy="315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55663" y="554549"/>
                  <a:ext cx="154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14:cNvPr>
                <p14:cNvContentPartPr/>
                <p14:nvPr/>
              </p14:nvContentPartPr>
              <p14:xfrm>
                <a:off x="9194823" y="2065109"/>
                <a:ext cx="26280" cy="309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86183" y="2056109"/>
                  <a:ext cx="439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14:cNvPr>
                <p14:cNvContentPartPr/>
                <p14:nvPr/>
              </p14:nvContentPartPr>
              <p14:xfrm>
                <a:off x="9178983" y="2057189"/>
                <a:ext cx="210240" cy="2934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69983" y="2048549"/>
                  <a:ext cx="2278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14:cNvPr>
                <p14:cNvContentPartPr/>
                <p14:nvPr/>
              </p14:nvContentPartPr>
              <p14:xfrm>
                <a:off x="9424143" y="2109389"/>
                <a:ext cx="173880" cy="2574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15143" y="2100389"/>
                  <a:ext cx="191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14:cNvPr>
                <p14:cNvContentPartPr/>
                <p14:nvPr/>
              </p14:nvContentPartPr>
              <p14:xfrm>
                <a:off x="9510543" y="2132429"/>
                <a:ext cx="123840" cy="54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01543" y="2123429"/>
                  <a:ext cx="141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14:cNvPr>
                <p14:cNvContentPartPr/>
                <p14:nvPr/>
              </p14:nvContentPartPr>
              <p14:xfrm>
                <a:off x="5396463" y="2856749"/>
                <a:ext cx="572040" cy="1550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87823" y="2847749"/>
                  <a:ext cx="589680" cy="15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14:cNvPr>
                <p14:cNvContentPartPr/>
                <p14:nvPr/>
              </p14:nvContentPartPr>
              <p14:xfrm>
                <a:off x="6157503" y="2746949"/>
                <a:ext cx="718200" cy="1696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48503" y="2737949"/>
                  <a:ext cx="735840" cy="17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14:cNvPr>
                <p14:cNvContentPartPr/>
                <p14:nvPr/>
              </p14:nvContentPartPr>
              <p14:xfrm>
                <a:off x="6984423" y="2795909"/>
                <a:ext cx="779760" cy="1433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75783" y="2786909"/>
                  <a:ext cx="797400" cy="14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14:cNvPr>
                <p14:cNvContentPartPr/>
                <p14:nvPr/>
              </p14:nvContentPartPr>
              <p14:xfrm>
                <a:off x="4896063" y="3179669"/>
                <a:ext cx="250920" cy="457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87423" y="3170669"/>
                  <a:ext cx="2685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14:cNvPr>
                <p14:cNvContentPartPr/>
                <p14:nvPr/>
              </p14:nvContentPartPr>
              <p14:xfrm>
                <a:off x="5476743" y="3076709"/>
                <a:ext cx="264600" cy="543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67743" y="3068069"/>
                  <a:ext cx="2822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14:cNvPr>
                <p14:cNvContentPartPr/>
                <p14:nvPr/>
              </p14:nvContentPartPr>
              <p14:xfrm>
                <a:off x="6371703" y="3087149"/>
                <a:ext cx="210600" cy="407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62703" y="3078509"/>
                  <a:ext cx="2282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14:cNvPr>
                <p14:cNvContentPartPr/>
                <p14:nvPr/>
              </p14:nvContentPartPr>
              <p14:xfrm>
                <a:off x="6997023" y="2971229"/>
                <a:ext cx="417240" cy="519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88383" y="2962229"/>
                  <a:ext cx="4348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14:cNvPr>
                <p14:cNvContentPartPr/>
                <p14:nvPr/>
              </p14:nvContentPartPr>
              <p14:xfrm>
                <a:off x="4879503" y="3989309"/>
                <a:ext cx="192600" cy="185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70503" y="3980309"/>
                  <a:ext cx="2102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14:cNvPr>
                <p14:cNvContentPartPr/>
                <p14:nvPr/>
              </p14:nvContentPartPr>
              <p14:xfrm>
                <a:off x="4999743" y="3992909"/>
                <a:ext cx="64800" cy="424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91103" y="3984269"/>
                  <a:ext cx="824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14:cNvPr>
                <p14:cNvContentPartPr/>
                <p14:nvPr/>
              </p14:nvContentPartPr>
              <p14:xfrm>
                <a:off x="5612823" y="3801749"/>
                <a:ext cx="171360" cy="390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04183" y="3793109"/>
                  <a:ext cx="1890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14:cNvPr>
                <p14:cNvContentPartPr/>
                <p14:nvPr/>
              </p14:nvContentPartPr>
              <p14:xfrm>
                <a:off x="5608503" y="3835949"/>
                <a:ext cx="437400" cy="84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99503" y="3827309"/>
                  <a:ext cx="455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14:cNvPr>
                <p14:cNvContentPartPr/>
                <p14:nvPr/>
              </p14:nvContentPartPr>
              <p14:xfrm>
                <a:off x="6313743" y="3677909"/>
                <a:ext cx="193680" cy="613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04743" y="3668909"/>
                  <a:ext cx="21132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14:cNvPr>
                <p14:cNvContentPartPr/>
                <p14:nvPr/>
              </p14:nvContentPartPr>
              <p14:xfrm>
                <a:off x="7122303" y="3572069"/>
                <a:ext cx="286920" cy="450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13303" y="3563069"/>
                  <a:ext cx="3045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14:cNvPr>
                <p14:cNvContentPartPr/>
                <p14:nvPr/>
              </p14:nvContentPartPr>
              <p14:xfrm>
                <a:off x="1999143" y="3187949"/>
                <a:ext cx="755640" cy="1423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90503" y="3179309"/>
                  <a:ext cx="773280" cy="14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14:cNvPr>
                <p14:cNvContentPartPr/>
                <p14:nvPr/>
              </p14:nvContentPartPr>
              <p14:xfrm>
                <a:off x="2238543" y="3422309"/>
                <a:ext cx="21600" cy="311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29543" y="3413669"/>
                  <a:ext cx="392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14:cNvPr>
                <p14:cNvContentPartPr/>
                <p14:nvPr/>
              </p14:nvContentPartPr>
              <p14:xfrm>
                <a:off x="2237103" y="3447869"/>
                <a:ext cx="275760" cy="222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28103" y="3438869"/>
                  <a:ext cx="2934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14:cNvPr>
                <p14:cNvContentPartPr/>
                <p14:nvPr/>
              </p14:nvContentPartPr>
              <p14:xfrm>
                <a:off x="2130183" y="3994709"/>
                <a:ext cx="218160" cy="37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21183" y="3985709"/>
                  <a:ext cx="2358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14:cNvPr>
                <p14:cNvContentPartPr/>
                <p14:nvPr/>
              </p14:nvContentPartPr>
              <p14:xfrm>
                <a:off x="2214063" y="4346429"/>
                <a:ext cx="184680" cy="52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05063" y="4337789"/>
                  <a:ext cx="2023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14:cNvPr>
                <p14:cNvContentPartPr/>
                <p14:nvPr/>
              </p14:nvContentPartPr>
              <p14:xfrm>
                <a:off x="2821383" y="3200189"/>
                <a:ext cx="754200" cy="1485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12383" y="3191549"/>
                  <a:ext cx="771840" cy="15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14:cNvPr>
                <p14:cNvContentPartPr/>
                <p14:nvPr/>
              </p14:nvContentPartPr>
              <p14:xfrm>
                <a:off x="3091743" y="3472709"/>
                <a:ext cx="249480" cy="313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82743" y="3463709"/>
                  <a:ext cx="267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14:cNvPr>
                <p14:cNvContentPartPr/>
                <p14:nvPr/>
              </p14:nvContentPartPr>
              <p14:xfrm>
                <a:off x="2989143" y="4121789"/>
                <a:ext cx="328680" cy="390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80503" y="4112789"/>
                  <a:ext cx="3463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14:cNvPr>
                <p14:cNvContentPartPr/>
                <p14:nvPr/>
              </p14:nvContentPartPr>
              <p14:xfrm>
                <a:off x="3821823" y="3037109"/>
                <a:ext cx="731880" cy="1595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13183" y="3028469"/>
                  <a:ext cx="749520" cy="16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14:cNvPr>
                <p14:cNvContentPartPr/>
                <p14:nvPr/>
              </p14:nvContentPartPr>
              <p14:xfrm>
                <a:off x="4048263" y="3387749"/>
                <a:ext cx="35280" cy="322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39623" y="3378749"/>
                  <a:ext cx="52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14:cNvPr>
                <p14:cNvContentPartPr/>
                <p14:nvPr/>
              </p14:nvContentPartPr>
              <p14:xfrm>
                <a:off x="4069503" y="3394949"/>
                <a:ext cx="224640" cy="306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60503" y="3385949"/>
                  <a:ext cx="2422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14:cNvPr>
                <p14:cNvContentPartPr/>
                <p14:nvPr/>
              </p14:nvContentPartPr>
              <p14:xfrm>
                <a:off x="3909303" y="3996149"/>
                <a:ext cx="271800" cy="41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00663" y="3987509"/>
                  <a:ext cx="289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14:cNvPr>
                <p14:cNvContentPartPr/>
                <p14:nvPr/>
              </p14:nvContentPartPr>
              <p14:xfrm>
                <a:off x="1130463" y="5343269"/>
                <a:ext cx="11160" cy="399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21823" y="5334629"/>
                  <a:ext cx="288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14:cNvPr>
                <p14:cNvContentPartPr/>
                <p14:nvPr/>
              </p14:nvContentPartPr>
              <p14:xfrm>
                <a:off x="1195263" y="5317349"/>
                <a:ext cx="218520" cy="119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86263" y="5308349"/>
                  <a:ext cx="236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14:cNvPr>
                <p14:cNvContentPartPr/>
                <p14:nvPr/>
              </p14:nvContentPartPr>
              <p14:xfrm>
                <a:off x="1153503" y="5529389"/>
                <a:ext cx="169200" cy="48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4863" y="5520749"/>
                  <a:ext cx="186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14:cNvPr>
                <p14:cNvContentPartPr/>
                <p14:nvPr/>
              </p14:nvContentPartPr>
              <p14:xfrm>
                <a:off x="1448343" y="5466029"/>
                <a:ext cx="92880" cy="212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39703" y="5457389"/>
                  <a:ext cx="110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14:cNvPr>
                <p14:cNvContentPartPr/>
                <p14:nvPr/>
              </p14:nvContentPartPr>
              <p14:xfrm>
                <a:off x="1575063" y="5505629"/>
                <a:ext cx="158760" cy="198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66423" y="5496989"/>
                  <a:ext cx="176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14:cNvPr>
                <p14:cNvContentPartPr/>
                <p14:nvPr/>
              </p14:nvContentPartPr>
              <p14:xfrm>
                <a:off x="1792863" y="5467829"/>
                <a:ext cx="265680" cy="202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84223" y="5458829"/>
                  <a:ext cx="283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14:cNvPr>
                <p14:cNvContentPartPr/>
                <p14:nvPr/>
              </p14:nvContentPartPr>
              <p14:xfrm>
                <a:off x="2075463" y="5179829"/>
                <a:ext cx="97200" cy="483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66823" y="5170829"/>
                  <a:ext cx="11484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14:cNvPr>
                <p14:cNvContentPartPr/>
                <p14:nvPr/>
              </p14:nvContentPartPr>
              <p14:xfrm>
                <a:off x="1948023" y="5343629"/>
                <a:ext cx="343440" cy="48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39383" y="5334629"/>
                  <a:ext cx="361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14:cNvPr>
                <p14:cNvContentPartPr/>
                <p14:nvPr/>
              </p14:nvContentPartPr>
              <p14:xfrm>
                <a:off x="1114623" y="5945909"/>
                <a:ext cx="29160" cy="378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05983" y="5937269"/>
                  <a:ext cx="468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14:cNvPr>
                <p14:cNvContentPartPr/>
                <p14:nvPr/>
              </p14:nvContentPartPr>
              <p14:xfrm>
                <a:off x="1099143" y="5916389"/>
                <a:ext cx="254160" cy="429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90503" y="5907749"/>
                  <a:ext cx="2718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14:cNvPr>
                <p14:cNvContentPartPr/>
                <p14:nvPr/>
              </p14:nvContentPartPr>
              <p14:xfrm>
                <a:off x="1405143" y="6074789"/>
                <a:ext cx="273240" cy="167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96503" y="6065789"/>
                  <a:ext cx="290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14:cNvPr>
                <p14:cNvContentPartPr/>
                <p14:nvPr/>
              </p14:nvContentPartPr>
              <p14:xfrm>
                <a:off x="1663623" y="5998469"/>
                <a:ext cx="171720" cy="196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654623" y="5989829"/>
                  <a:ext cx="1893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14:cNvPr>
                <p14:cNvContentPartPr/>
                <p14:nvPr/>
              </p14:nvContentPartPr>
              <p14:xfrm>
                <a:off x="2012463" y="5747909"/>
                <a:ext cx="85680" cy="504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03463" y="5738909"/>
                  <a:ext cx="10332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14:cNvPr>
                <p14:cNvContentPartPr/>
                <p14:nvPr/>
              </p14:nvContentPartPr>
              <p14:xfrm>
                <a:off x="2038743" y="5905229"/>
                <a:ext cx="205200" cy="374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0103" y="5896589"/>
                  <a:ext cx="2228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14:cNvPr>
                <p14:cNvContentPartPr/>
                <p14:nvPr/>
              </p14:nvContentPartPr>
              <p14:xfrm>
                <a:off x="2074743" y="4513469"/>
                <a:ext cx="41760" cy="33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065743" y="4504469"/>
                  <a:ext cx="59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14:cNvPr>
                <p14:cNvContentPartPr/>
                <p14:nvPr/>
              </p14:nvContentPartPr>
              <p14:xfrm>
                <a:off x="2256543" y="5561069"/>
                <a:ext cx="4680" cy="3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247543" y="5552069"/>
                  <a:ext cx="223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14:cNvPr>
                <p14:cNvContentPartPr/>
                <p14:nvPr/>
              </p14:nvContentPartPr>
              <p14:xfrm>
                <a:off x="2494143" y="5369549"/>
                <a:ext cx="102960" cy="213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85503" y="5360909"/>
                  <a:ext cx="1206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14:cNvPr>
                <p14:cNvContentPartPr/>
                <p14:nvPr/>
              </p14:nvContentPartPr>
              <p14:xfrm>
                <a:off x="2699343" y="5350469"/>
                <a:ext cx="119880" cy="170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690703" y="5341829"/>
                  <a:ext cx="137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14:cNvPr>
                <p14:cNvContentPartPr/>
                <p14:nvPr/>
              </p14:nvContentPartPr>
              <p14:xfrm>
                <a:off x="2796543" y="5275589"/>
                <a:ext cx="223560" cy="324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87903" y="5266589"/>
                  <a:ext cx="2412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14:cNvPr>
                <p14:cNvContentPartPr/>
                <p14:nvPr/>
              </p14:nvContentPartPr>
              <p14:xfrm>
                <a:off x="3032343" y="5019629"/>
                <a:ext cx="146520" cy="375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023703" y="5010629"/>
                  <a:ext cx="1641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14:cNvPr>
                <p14:cNvContentPartPr/>
                <p14:nvPr/>
              </p14:nvContentPartPr>
              <p14:xfrm>
                <a:off x="3178143" y="5003429"/>
                <a:ext cx="154800" cy="466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169503" y="4994429"/>
                  <a:ext cx="17244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14:cNvPr>
                <p14:cNvContentPartPr/>
                <p14:nvPr/>
              </p14:nvContentPartPr>
              <p14:xfrm>
                <a:off x="2430783" y="6145709"/>
                <a:ext cx="88920" cy="155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422143" y="6137069"/>
                  <a:ext cx="106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14:cNvPr>
                <p14:cNvContentPartPr/>
                <p14:nvPr/>
              </p14:nvContentPartPr>
              <p14:xfrm>
                <a:off x="2540943" y="6017549"/>
                <a:ext cx="110520" cy="248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32303" y="6008549"/>
                  <a:ext cx="1281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14:cNvPr>
                <p14:cNvContentPartPr/>
                <p14:nvPr/>
              </p14:nvContentPartPr>
              <p14:xfrm>
                <a:off x="2677743" y="5983709"/>
                <a:ext cx="221040" cy="261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669103" y="5975069"/>
                  <a:ext cx="2386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14:cNvPr>
                <p14:cNvContentPartPr/>
                <p14:nvPr/>
              </p14:nvContentPartPr>
              <p14:xfrm>
                <a:off x="2930463" y="5956709"/>
                <a:ext cx="173880" cy="230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21463" y="5948069"/>
                  <a:ext cx="191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14:cNvPr>
                <p14:cNvContentPartPr/>
                <p14:nvPr/>
              </p14:nvContentPartPr>
              <p14:xfrm>
                <a:off x="3087063" y="5740709"/>
                <a:ext cx="272160" cy="501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078063" y="5732069"/>
                  <a:ext cx="2898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14:cNvPr>
                <p14:cNvContentPartPr/>
                <p14:nvPr/>
              </p14:nvContentPartPr>
              <p14:xfrm>
                <a:off x="3429783" y="5812349"/>
                <a:ext cx="268920" cy="405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421143" y="5803349"/>
                  <a:ext cx="2865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14:cNvPr>
                <p14:cNvContentPartPr/>
                <p14:nvPr/>
              </p14:nvContentPartPr>
              <p14:xfrm>
                <a:off x="4147983" y="5590949"/>
                <a:ext cx="435240" cy="692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139343" y="5581949"/>
                  <a:ext cx="45288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14:cNvPr>
                <p14:cNvContentPartPr/>
                <p14:nvPr/>
              </p14:nvContentPartPr>
              <p14:xfrm>
                <a:off x="3583863" y="5847989"/>
                <a:ext cx="65160" cy="250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574863" y="5838989"/>
                  <a:ext cx="82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14:cNvPr>
                <p14:cNvContentPartPr/>
                <p14:nvPr/>
              </p14:nvContentPartPr>
              <p14:xfrm>
                <a:off x="3593583" y="5828549"/>
                <a:ext cx="19728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584583" y="5819909"/>
                  <a:ext cx="214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14:cNvPr>
                <p14:cNvContentPartPr/>
                <p14:nvPr/>
              </p14:nvContentPartPr>
              <p14:xfrm>
                <a:off x="3867903" y="5718389"/>
                <a:ext cx="235080" cy="451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58903" y="5709389"/>
                  <a:ext cx="2527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14:cNvPr>
                <p14:cNvContentPartPr/>
                <p14:nvPr/>
              </p14:nvContentPartPr>
              <p14:xfrm>
                <a:off x="7514703" y="3484589"/>
                <a:ext cx="406440" cy="37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05703" y="3475949"/>
                  <a:ext cx="424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14:cNvPr>
                <p14:cNvContentPartPr/>
                <p14:nvPr/>
              </p14:nvContentPartPr>
              <p14:xfrm>
                <a:off x="7749063" y="3312869"/>
                <a:ext cx="224640" cy="327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740063" y="3304229"/>
                  <a:ext cx="242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14:cNvPr>
                <p14:cNvContentPartPr/>
                <p14:nvPr/>
              </p14:nvContentPartPr>
              <p14:xfrm>
                <a:off x="6987663" y="3493949"/>
                <a:ext cx="170280" cy="186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979023" y="3484949"/>
                  <a:ext cx="187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14:cNvPr>
                <p14:cNvContentPartPr/>
                <p14:nvPr/>
              </p14:nvContentPartPr>
              <p14:xfrm>
                <a:off x="5750703" y="3605189"/>
                <a:ext cx="589680" cy="56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741703" y="3596189"/>
                  <a:ext cx="607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14:cNvPr>
                <p14:cNvContentPartPr/>
                <p14:nvPr/>
              </p14:nvContentPartPr>
              <p14:xfrm>
                <a:off x="6161823" y="3501509"/>
                <a:ext cx="202320" cy="342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153183" y="3492509"/>
                  <a:ext cx="2199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14:cNvPr>
                <p14:cNvContentPartPr/>
                <p14:nvPr/>
              </p14:nvContentPartPr>
              <p14:xfrm>
                <a:off x="7267383" y="3937829"/>
                <a:ext cx="150480" cy="220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58383" y="3929189"/>
                  <a:ext cx="1681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14:cNvPr>
                <p14:cNvContentPartPr/>
                <p14:nvPr/>
              </p14:nvContentPartPr>
              <p14:xfrm>
                <a:off x="7432263" y="3924869"/>
                <a:ext cx="207360" cy="164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423263" y="3915869"/>
                  <a:ext cx="225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14:cNvPr>
                <p14:cNvContentPartPr/>
                <p14:nvPr/>
              </p14:nvContentPartPr>
              <p14:xfrm>
                <a:off x="7558983" y="3966989"/>
                <a:ext cx="156960" cy="166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50343" y="3957989"/>
                  <a:ext cx="174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14:cNvPr>
                <p14:cNvContentPartPr/>
                <p14:nvPr/>
              </p14:nvContentPartPr>
              <p14:xfrm>
                <a:off x="7649703" y="3893909"/>
                <a:ext cx="174240" cy="246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40703" y="3885269"/>
                  <a:ext cx="1918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14:cNvPr>
                <p14:cNvContentPartPr/>
                <p14:nvPr/>
              </p14:nvContentPartPr>
              <p14:xfrm>
                <a:off x="7970103" y="3098669"/>
                <a:ext cx="83520" cy="67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961463" y="3089669"/>
                  <a:ext cx="1011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14:cNvPr>
                <p14:cNvContentPartPr/>
                <p14:nvPr/>
              </p14:nvContentPartPr>
              <p14:xfrm>
                <a:off x="8052183" y="2754149"/>
                <a:ext cx="649800" cy="1431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043543" y="2745509"/>
                  <a:ext cx="667440" cy="14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14:cNvPr>
                <p14:cNvContentPartPr/>
                <p14:nvPr/>
              </p14:nvContentPartPr>
              <p14:xfrm>
                <a:off x="8229303" y="2957189"/>
                <a:ext cx="23760" cy="444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220663" y="2948549"/>
                  <a:ext cx="414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14:cNvPr>
                <p14:cNvContentPartPr/>
                <p14:nvPr/>
              </p14:nvContentPartPr>
              <p14:xfrm>
                <a:off x="8192943" y="2965469"/>
                <a:ext cx="291240" cy="456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183943" y="2956469"/>
                  <a:ext cx="3088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14:cNvPr>
                <p14:cNvContentPartPr/>
                <p14:nvPr/>
              </p14:nvContentPartPr>
              <p14:xfrm>
                <a:off x="8212383" y="3428789"/>
                <a:ext cx="271080" cy="613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203383" y="3419789"/>
                  <a:ext cx="28872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14:cNvPr>
                <p14:cNvContentPartPr/>
                <p14:nvPr/>
              </p14:nvContentPartPr>
              <p14:xfrm>
                <a:off x="7448463" y="4117109"/>
                <a:ext cx="360" cy="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439463" y="4108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14:cNvPr>
                <p14:cNvContentPartPr/>
                <p14:nvPr/>
              </p14:nvContentPartPr>
              <p14:xfrm>
                <a:off x="3428343" y="3965549"/>
                <a:ext cx="402120" cy="28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419343" y="3956909"/>
                  <a:ext cx="419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14:cNvPr>
                <p14:cNvContentPartPr/>
                <p14:nvPr/>
              </p14:nvContentPartPr>
              <p14:xfrm>
                <a:off x="3683223" y="3819389"/>
                <a:ext cx="205560" cy="228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674583" y="3810749"/>
                  <a:ext cx="223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14:cNvPr>
                <p14:cNvContentPartPr/>
                <p14:nvPr/>
              </p14:nvContentPartPr>
              <p14:xfrm>
                <a:off x="4408983" y="3824069"/>
                <a:ext cx="252360" cy="19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400343" y="3815429"/>
                  <a:ext cx="270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14:cNvPr>
                <p14:cNvContentPartPr/>
                <p14:nvPr/>
              </p14:nvContentPartPr>
              <p14:xfrm>
                <a:off x="4501503" y="3734429"/>
                <a:ext cx="182520" cy="259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492503" y="3725789"/>
                  <a:ext cx="2001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14:cNvPr>
                <p14:cNvContentPartPr/>
                <p14:nvPr/>
              </p14:nvContentPartPr>
              <p14:xfrm>
                <a:off x="5151663" y="3723269"/>
                <a:ext cx="329040" cy="16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142663" y="3714629"/>
                  <a:ext cx="346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14:cNvPr>
                <p14:cNvContentPartPr/>
                <p14:nvPr/>
              </p14:nvContentPartPr>
              <p14:xfrm>
                <a:off x="5325183" y="3646949"/>
                <a:ext cx="192960" cy="271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316543" y="3638309"/>
                  <a:ext cx="210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14:cNvPr>
                <p14:cNvContentPartPr/>
                <p14:nvPr/>
              </p14:nvContentPartPr>
              <p14:xfrm>
                <a:off x="3315303" y="4636589"/>
                <a:ext cx="2387520" cy="705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306663" y="4627949"/>
                  <a:ext cx="240516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14:cNvPr>
                <p14:cNvContentPartPr/>
                <p14:nvPr/>
              </p14:nvContentPartPr>
              <p14:xfrm>
                <a:off x="5513823" y="4552349"/>
                <a:ext cx="404280" cy="4032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504823" y="4543709"/>
                  <a:ext cx="4219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14:cNvPr>
                <p14:cNvContentPartPr/>
                <p14:nvPr/>
              </p14:nvContentPartPr>
              <p14:xfrm>
                <a:off x="2529063" y="3851069"/>
                <a:ext cx="405360" cy="752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520423" y="3842429"/>
                  <a:ext cx="423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14:cNvPr>
                <p14:cNvContentPartPr/>
                <p14:nvPr/>
              </p14:nvContentPartPr>
              <p14:xfrm>
                <a:off x="2834343" y="3767189"/>
                <a:ext cx="160920" cy="3301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825703" y="3758549"/>
                  <a:ext cx="1785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14:cNvPr>
                <p14:cNvContentPartPr/>
                <p14:nvPr/>
              </p14:nvContentPartPr>
              <p14:xfrm>
                <a:off x="6991983" y="898709"/>
                <a:ext cx="1005480" cy="3844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983343" y="889709"/>
                  <a:ext cx="10231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14:cNvPr>
                <p14:cNvContentPartPr/>
                <p14:nvPr/>
              </p14:nvContentPartPr>
              <p14:xfrm>
                <a:off x="7788303" y="1193909"/>
                <a:ext cx="157320" cy="2203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779663" y="1184909"/>
                  <a:ext cx="174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14:cNvPr>
                <p14:cNvContentPartPr/>
                <p14:nvPr/>
              </p14:nvContentPartPr>
              <p14:xfrm>
                <a:off x="7667343" y="757949"/>
                <a:ext cx="708120" cy="5720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658703" y="748949"/>
                  <a:ext cx="72576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14:cNvPr>
                <p14:cNvContentPartPr/>
                <p14:nvPr/>
              </p14:nvContentPartPr>
              <p14:xfrm>
                <a:off x="7618023" y="710789"/>
                <a:ext cx="263520" cy="3240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609023" y="702149"/>
                  <a:ext cx="2811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14:cNvPr>
                <p14:cNvContentPartPr/>
                <p14:nvPr/>
              </p14:nvContentPartPr>
              <p14:xfrm>
                <a:off x="6830703" y="862349"/>
                <a:ext cx="679680" cy="880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822063" y="853709"/>
                  <a:ext cx="697320" cy="8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14:cNvPr>
                <p14:cNvContentPartPr/>
                <p14:nvPr/>
              </p14:nvContentPartPr>
              <p14:xfrm>
                <a:off x="6543783" y="1726709"/>
                <a:ext cx="47160" cy="1821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534783" y="1717709"/>
                  <a:ext cx="64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14:cNvPr>
                <p14:cNvContentPartPr/>
                <p14:nvPr/>
              </p14:nvContentPartPr>
              <p14:xfrm>
                <a:off x="6544863" y="1891229"/>
                <a:ext cx="147240" cy="194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536223" y="1882229"/>
                  <a:ext cx="164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14:cNvPr>
                <p14:cNvContentPartPr/>
                <p14:nvPr/>
              </p14:nvContentPartPr>
              <p14:xfrm>
                <a:off x="6714783" y="1729589"/>
                <a:ext cx="105480" cy="1850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705783" y="1720949"/>
                  <a:ext cx="123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14:cNvPr>
                <p14:cNvContentPartPr/>
                <p14:nvPr/>
              </p14:nvContentPartPr>
              <p14:xfrm>
                <a:off x="6783543" y="1796909"/>
                <a:ext cx="2252880" cy="595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774903" y="1787909"/>
                  <a:ext cx="227052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14:cNvPr>
                <p14:cNvContentPartPr/>
                <p14:nvPr/>
              </p14:nvContentPartPr>
              <p14:xfrm>
                <a:off x="8830143" y="2074109"/>
                <a:ext cx="298440" cy="5220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821503" y="2065469"/>
                  <a:ext cx="3160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14:cNvPr>
                <p14:cNvContentPartPr/>
                <p14:nvPr/>
              </p14:nvContentPartPr>
              <p14:xfrm>
                <a:off x="10386063" y="453029"/>
                <a:ext cx="102240" cy="5396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377063" y="444029"/>
                  <a:ext cx="11988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14:cNvPr>
                <p14:cNvContentPartPr/>
                <p14:nvPr/>
              </p14:nvContentPartPr>
              <p14:xfrm>
                <a:off x="10648143" y="389669"/>
                <a:ext cx="122400" cy="5094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639503" y="381029"/>
                  <a:ext cx="14004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14:cNvPr>
                <p14:cNvContentPartPr/>
                <p14:nvPr/>
              </p14:nvContentPartPr>
              <p14:xfrm>
                <a:off x="10477143" y="638429"/>
                <a:ext cx="276480" cy="1454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68143" y="629429"/>
                  <a:ext cx="294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14:cNvPr>
                <p14:cNvContentPartPr/>
                <p14:nvPr/>
              </p14:nvContentPartPr>
              <p14:xfrm>
                <a:off x="10779183" y="548789"/>
                <a:ext cx="347400" cy="3042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770543" y="540149"/>
                  <a:ext cx="3650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14:cNvPr>
                <p14:cNvContentPartPr/>
                <p14:nvPr/>
              </p14:nvContentPartPr>
              <p14:xfrm>
                <a:off x="11021463" y="510629"/>
                <a:ext cx="641160" cy="6652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012823" y="501989"/>
                  <a:ext cx="65880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14:cNvPr>
                <p14:cNvContentPartPr/>
                <p14:nvPr/>
              </p14:nvContentPartPr>
              <p14:xfrm>
                <a:off x="6680583" y="436469"/>
                <a:ext cx="15480" cy="457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671583" y="427469"/>
                  <a:ext cx="33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14:cNvPr>
                <p14:cNvContentPartPr/>
                <p14:nvPr/>
              </p14:nvContentPartPr>
              <p14:xfrm>
                <a:off x="6412743" y="430349"/>
                <a:ext cx="276480" cy="1425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403743" y="421349"/>
                  <a:ext cx="29412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32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BC35-A481-57BF-D705-F8984659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Dictionary?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14:cNvPr>
              <p14:cNvContentPartPr/>
              <p14:nvPr/>
            </p14:nvContentPartPr>
            <p14:xfrm>
              <a:off x="4146903" y="2142509"/>
              <a:ext cx="1130040" cy="63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7903" y="2133509"/>
                <a:ext cx="11476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14:cNvPr>
              <p14:cNvContentPartPr/>
              <p14:nvPr/>
            </p14:nvContentPartPr>
            <p14:xfrm>
              <a:off x="4431303" y="1569389"/>
              <a:ext cx="609120" cy="482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2663" y="1560749"/>
                <a:ext cx="626760" cy="50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86577B77-D082-6685-E6AE-7007956F6794}"/>
              </a:ext>
            </a:extLst>
          </p:cNvPr>
          <p:cNvGrpSpPr/>
          <p:nvPr/>
        </p:nvGrpSpPr>
        <p:grpSpPr>
          <a:xfrm>
            <a:off x="1648503" y="1501709"/>
            <a:ext cx="1909800" cy="1357560"/>
            <a:chOff x="1648503" y="1501709"/>
            <a:chExt cx="1909800" cy="13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14:cNvPr>
                <p14:cNvContentPartPr/>
                <p14:nvPr/>
              </p14:nvContentPartPr>
              <p14:xfrm>
                <a:off x="2444823" y="2167349"/>
                <a:ext cx="1113480" cy="50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36183" y="2158709"/>
                  <a:ext cx="11311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14:cNvPr>
                <p14:cNvContentPartPr/>
                <p14:nvPr/>
              </p14:nvContentPartPr>
              <p14:xfrm>
                <a:off x="2844063" y="1501709"/>
                <a:ext cx="31680" cy="572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35423" y="1493069"/>
                  <a:ext cx="493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14:cNvPr>
                <p14:cNvContentPartPr/>
                <p14:nvPr/>
              </p14:nvContentPartPr>
              <p14:xfrm>
                <a:off x="2837943" y="1627349"/>
                <a:ext cx="402120" cy="509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29303" y="1618709"/>
                  <a:ext cx="4197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14:cNvPr>
                <p14:cNvContentPartPr/>
                <p14:nvPr/>
              </p14:nvContentPartPr>
              <p14:xfrm>
                <a:off x="1648503" y="2037749"/>
                <a:ext cx="315720" cy="151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39503" y="2029109"/>
                  <a:ext cx="333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14:cNvPr>
                <p14:cNvContentPartPr/>
                <p14:nvPr/>
              </p14:nvContentPartPr>
              <p14:xfrm>
                <a:off x="1989063" y="2073749"/>
                <a:ext cx="164880" cy="14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80063" y="2064749"/>
                  <a:ext cx="182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14:cNvPr>
                <p14:cNvContentPartPr/>
                <p14:nvPr/>
              </p14:nvContentPartPr>
              <p14:xfrm>
                <a:off x="2047023" y="1791149"/>
                <a:ext cx="194400" cy="397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8023" y="1782149"/>
                  <a:ext cx="21204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14:cNvPr>
                <p14:cNvContentPartPr/>
                <p14:nvPr/>
              </p14:nvContentPartPr>
              <p14:xfrm>
                <a:off x="2233863" y="2023709"/>
                <a:ext cx="325080" cy="441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25223" y="2014709"/>
                  <a:ext cx="3427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14:cNvPr>
                <p14:cNvContentPartPr/>
                <p14:nvPr/>
              </p14:nvContentPartPr>
              <p14:xfrm>
                <a:off x="2394783" y="2028749"/>
                <a:ext cx="4320" cy="16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85783" y="2019749"/>
                  <a:ext cx="21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14:cNvPr>
                <p14:cNvContentPartPr/>
                <p14:nvPr/>
              </p14:nvContentPartPr>
              <p14:xfrm>
                <a:off x="2361663" y="1952789"/>
                <a:ext cx="204840" cy="176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663" y="1944149"/>
                  <a:ext cx="222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14:cNvPr>
                <p14:cNvContentPartPr/>
                <p14:nvPr/>
              </p14:nvContentPartPr>
              <p14:xfrm>
                <a:off x="2550663" y="1924709"/>
                <a:ext cx="231840" cy="202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42023" y="1916069"/>
                  <a:ext cx="249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14:cNvPr>
                <p14:cNvContentPartPr/>
                <p14:nvPr/>
              </p14:nvContentPartPr>
              <p14:xfrm>
                <a:off x="2917143" y="2334029"/>
                <a:ext cx="37080" cy="525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08143" y="2325389"/>
                  <a:ext cx="54720" cy="54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14:cNvPr>
              <p14:cNvContentPartPr/>
              <p14:nvPr/>
            </p14:nvContentPartPr>
            <p14:xfrm>
              <a:off x="2782503" y="2812829"/>
              <a:ext cx="154440" cy="177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73503" y="2803829"/>
                <a:ext cx="17208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5FB77937-2B16-624D-B55D-3B39F47FFA7A}"/>
              </a:ext>
            </a:extLst>
          </p:cNvPr>
          <p:cNvGrpSpPr/>
          <p:nvPr/>
        </p:nvGrpSpPr>
        <p:grpSpPr>
          <a:xfrm>
            <a:off x="5813703" y="539069"/>
            <a:ext cx="6044040" cy="1603800"/>
            <a:chOff x="5813703" y="539069"/>
            <a:chExt cx="6044040" cy="160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14:cNvPr>
                <p14:cNvContentPartPr/>
                <p14:nvPr/>
              </p14:nvContentPartPr>
              <p14:xfrm>
                <a:off x="6974343" y="594509"/>
                <a:ext cx="493560" cy="824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65703" y="585509"/>
                  <a:ext cx="511200" cy="84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14:cNvPr>
                <p14:cNvContentPartPr/>
                <p14:nvPr/>
              </p14:nvContentPartPr>
              <p14:xfrm>
                <a:off x="7992423" y="796829"/>
                <a:ext cx="47880" cy="7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83423" y="788189"/>
                  <a:ext cx="65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14:cNvPr>
                <p14:cNvContentPartPr/>
                <p14:nvPr/>
              </p14:nvContentPartPr>
              <p14:xfrm>
                <a:off x="7834743" y="539069"/>
                <a:ext cx="117720" cy="856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26103" y="530429"/>
                  <a:ext cx="13536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14:cNvPr>
                <p14:cNvContentPartPr/>
                <p14:nvPr/>
              </p14:nvContentPartPr>
              <p14:xfrm>
                <a:off x="7868223" y="813029"/>
                <a:ext cx="380160" cy="681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9583" y="804389"/>
                  <a:ext cx="39780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14:cNvPr>
                <p14:cNvContentPartPr/>
                <p14:nvPr/>
              </p14:nvContentPartPr>
              <p14:xfrm>
                <a:off x="7657983" y="621509"/>
                <a:ext cx="50400" cy="830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9343" y="612509"/>
                  <a:ext cx="68040" cy="8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14:cNvPr>
                <p14:cNvContentPartPr/>
                <p14:nvPr/>
              </p14:nvContentPartPr>
              <p14:xfrm>
                <a:off x="7457103" y="604589"/>
                <a:ext cx="504360" cy="75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48103" y="595949"/>
                  <a:ext cx="522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14:cNvPr>
                <p14:cNvContentPartPr/>
                <p14:nvPr/>
              </p14:nvContentPartPr>
              <p14:xfrm>
                <a:off x="8148663" y="1186349"/>
                <a:ext cx="275760" cy="342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40023" y="1177349"/>
                  <a:ext cx="2934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14:cNvPr>
                <p14:cNvContentPartPr/>
                <p14:nvPr/>
              </p14:nvContentPartPr>
              <p14:xfrm>
                <a:off x="8419383" y="1069709"/>
                <a:ext cx="309240" cy="862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10383" y="1061069"/>
                  <a:ext cx="3268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14:cNvPr>
                <p14:cNvContentPartPr/>
                <p14:nvPr/>
              </p14:nvContentPartPr>
              <p14:xfrm>
                <a:off x="8817903" y="1554269"/>
                <a:ext cx="242280" cy="322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09263" y="1545629"/>
                  <a:ext cx="259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14:cNvPr>
                <p14:cNvContentPartPr/>
                <p14:nvPr/>
              </p14:nvContentPartPr>
              <p14:xfrm>
                <a:off x="9462303" y="868469"/>
                <a:ext cx="63000" cy="645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53303" y="859469"/>
                  <a:ext cx="8064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14:cNvPr>
                <p14:cNvContentPartPr/>
                <p14:nvPr/>
              </p14:nvContentPartPr>
              <p14:xfrm>
                <a:off x="9070983" y="775229"/>
                <a:ext cx="662760" cy="134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61983" y="766589"/>
                  <a:ext cx="680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14:cNvPr>
                <p14:cNvContentPartPr/>
                <p14:nvPr/>
              </p14:nvContentPartPr>
              <p14:xfrm>
                <a:off x="9750663" y="741749"/>
                <a:ext cx="378360" cy="698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42023" y="732749"/>
                  <a:ext cx="39600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14:cNvPr>
                <p14:cNvContentPartPr/>
                <p14:nvPr/>
              </p14:nvContentPartPr>
              <p14:xfrm>
                <a:off x="10148463" y="1154309"/>
                <a:ext cx="239400" cy="353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39823" y="1145669"/>
                  <a:ext cx="2570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14:cNvPr>
                <p14:cNvContentPartPr/>
                <p14:nvPr/>
              </p14:nvContentPartPr>
              <p14:xfrm>
                <a:off x="10454463" y="795749"/>
                <a:ext cx="103680" cy="702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445463" y="787109"/>
                  <a:ext cx="12132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14:cNvPr>
                <p14:cNvContentPartPr/>
                <p14:nvPr/>
              </p14:nvContentPartPr>
              <p14:xfrm>
                <a:off x="10634463" y="1227389"/>
                <a:ext cx="303120" cy="250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25823" y="1218389"/>
                  <a:ext cx="3207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14:cNvPr>
                <p14:cNvContentPartPr/>
                <p14:nvPr/>
              </p14:nvContentPartPr>
              <p14:xfrm>
                <a:off x="10950183" y="1221989"/>
                <a:ext cx="179280" cy="284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941183" y="1213349"/>
                  <a:ext cx="1969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14:cNvPr>
                <p14:cNvContentPartPr/>
                <p14:nvPr/>
              </p14:nvContentPartPr>
              <p14:xfrm>
                <a:off x="11218023" y="699269"/>
                <a:ext cx="639720" cy="950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209023" y="690629"/>
                  <a:ext cx="657360" cy="9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14:cNvPr>
                <p14:cNvContentPartPr/>
                <p14:nvPr/>
              </p14:nvContentPartPr>
              <p14:xfrm>
                <a:off x="5877423" y="779189"/>
                <a:ext cx="58680" cy="711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68783" y="770189"/>
                  <a:ext cx="7632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14:cNvPr>
                <p14:cNvContentPartPr/>
                <p14:nvPr/>
              </p14:nvContentPartPr>
              <p14:xfrm>
                <a:off x="5813703" y="703229"/>
                <a:ext cx="551520" cy="593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05063" y="694229"/>
                  <a:ext cx="56916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14:cNvPr>
                <p14:cNvContentPartPr/>
                <p14:nvPr/>
              </p14:nvContentPartPr>
              <p14:xfrm>
                <a:off x="6394383" y="894749"/>
                <a:ext cx="34200" cy="412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85383" y="886109"/>
                  <a:ext cx="518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14:cNvPr>
                <p14:cNvContentPartPr/>
                <p14:nvPr/>
              </p14:nvContentPartPr>
              <p14:xfrm>
                <a:off x="6550623" y="987989"/>
                <a:ext cx="221400" cy="312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41983" y="979349"/>
                  <a:ext cx="2390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14:cNvPr>
                <p14:cNvContentPartPr/>
                <p14:nvPr/>
              </p14:nvContentPartPr>
              <p14:xfrm>
                <a:off x="6557823" y="630509"/>
                <a:ext cx="420120" cy="763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49183" y="621869"/>
                  <a:ext cx="43776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14:cNvPr>
                <p14:cNvContentPartPr/>
                <p14:nvPr/>
              </p14:nvContentPartPr>
              <p14:xfrm>
                <a:off x="7654383" y="1711949"/>
                <a:ext cx="762480" cy="150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45383" y="1702949"/>
                  <a:ext cx="780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14:cNvPr>
                <p14:cNvContentPartPr/>
                <p14:nvPr/>
              </p14:nvContentPartPr>
              <p14:xfrm>
                <a:off x="7599303" y="1972949"/>
                <a:ext cx="484920" cy="169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90303" y="1963949"/>
                  <a:ext cx="502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14:cNvPr>
                <p14:cNvContentPartPr/>
                <p14:nvPr/>
              </p14:nvContentPartPr>
              <p14:xfrm>
                <a:off x="9861183" y="1664429"/>
                <a:ext cx="982800" cy="262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52183" y="1655429"/>
                  <a:ext cx="100044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1E8E36A-E0D3-1CD3-176A-1BDF9C5B7DA6}"/>
              </a:ext>
            </a:extLst>
          </p:cNvPr>
          <p:cNvGrpSpPr/>
          <p:nvPr/>
        </p:nvGrpSpPr>
        <p:grpSpPr>
          <a:xfrm>
            <a:off x="961263" y="5364869"/>
            <a:ext cx="2822400" cy="1239840"/>
            <a:chOff x="961263" y="5364869"/>
            <a:chExt cx="2822400" cy="12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14:cNvPr>
                <p14:cNvContentPartPr/>
                <p14:nvPr/>
              </p14:nvContentPartPr>
              <p14:xfrm>
                <a:off x="1386063" y="5788229"/>
                <a:ext cx="43560" cy="630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77423" y="5779589"/>
                  <a:ext cx="6120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14:cNvPr>
                <p14:cNvContentPartPr/>
                <p14:nvPr/>
              </p14:nvContentPartPr>
              <p14:xfrm>
                <a:off x="1594863" y="6402029"/>
                <a:ext cx="281160" cy="148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85863" y="6393029"/>
                  <a:ext cx="298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14:cNvPr>
                <p14:cNvContentPartPr/>
                <p14:nvPr/>
              </p14:nvContentPartPr>
              <p14:xfrm>
                <a:off x="1256823" y="5364869"/>
                <a:ext cx="276120" cy="351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47823" y="5356229"/>
                  <a:ext cx="2937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14:cNvPr>
                <p14:cNvContentPartPr/>
                <p14:nvPr/>
              </p14:nvContentPartPr>
              <p14:xfrm>
                <a:off x="2360223" y="5452709"/>
                <a:ext cx="271080" cy="297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51583" y="5444069"/>
                  <a:ext cx="288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14:cNvPr>
                <p14:cNvContentPartPr/>
                <p14:nvPr/>
              </p14:nvContentPartPr>
              <p14:xfrm>
                <a:off x="2216223" y="6116909"/>
                <a:ext cx="278640" cy="332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07583" y="6108269"/>
                  <a:ext cx="2962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14:cNvPr>
                <p14:cNvContentPartPr/>
                <p14:nvPr/>
              </p14:nvContentPartPr>
              <p14:xfrm>
                <a:off x="2117943" y="6061469"/>
                <a:ext cx="417240" cy="96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09303" y="6052829"/>
                  <a:ext cx="434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14:cNvPr>
                <p14:cNvContentPartPr/>
                <p14:nvPr/>
              </p14:nvContentPartPr>
              <p14:xfrm>
                <a:off x="2667303" y="6198989"/>
                <a:ext cx="27000" cy="195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58663" y="6189989"/>
                  <a:ext cx="446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14:cNvPr>
                <p14:cNvContentPartPr/>
                <p14:nvPr/>
              </p14:nvContentPartPr>
              <p14:xfrm>
                <a:off x="2826783" y="6183509"/>
                <a:ext cx="593640" cy="158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17783" y="6174869"/>
                  <a:ext cx="611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14:cNvPr>
                <p14:cNvContentPartPr/>
                <p14:nvPr/>
              </p14:nvContentPartPr>
              <p14:xfrm>
                <a:off x="2788623" y="5990549"/>
                <a:ext cx="17640" cy="20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79623" y="5981549"/>
                  <a:ext cx="35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14:cNvPr>
                <p14:cNvContentPartPr/>
                <p14:nvPr/>
              </p14:nvContentPartPr>
              <p14:xfrm>
                <a:off x="961263" y="5556029"/>
                <a:ext cx="388800" cy="1048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2623" y="5547389"/>
                  <a:ext cx="406440" cy="10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14:cNvPr>
                <p14:cNvContentPartPr/>
                <p14:nvPr/>
              </p14:nvContentPartPr>
              <p14:xfrm>
                <a:off x="3475863" y="5502389"/>
                <a:ext cx="307800" cy="1022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66863" y="5493749"/>
                  <a:ext cx="325440" cy="10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14:cNvPr>
              <p14:cNvContentPartPr/>
              <p14:nvPr/>
            </p14:nvContentPartPr>
            <p14:xfrm>
              <a:off x="6190623" y="2393429"/>
              <a:ext cx="84600" cy="1098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81983" y="2384789"/>
                <a:ext cx="10224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AE81F78-4ADA-9FF3-0EDB-A36BAB479FCB}"/>
              </a:ext>
            </a:extLst>
          </p:cNvPr>
          <p:cNvGrpSpPr/>
          <p:nvPr/>
        </p:nvGrpSpPr>
        <p:grpSpPr>
          <a:xfrm>
            <a:off x="4262463" y="2280029"/>
            <a:ext cx="1989720" cy="3407040"/>
            <a:chOff x="4262463" y="2280029"/>
            <a:chExt cx="1989720" cy="340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14:cNvPr>
                <p14:cNvContentPartPr/>
                <p14:nvPr/>
              </p14:nvContentPartPr>
              <p14:xfrm>
                <a:off x="4262463" y="2310269"/>
                <a:ext cx="401400" cy="627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53463" y="2301629"/>
                  <a:ext cx="41904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14:cNvPr>
                <p14:cNvContentPartPr/>
                <p14:nvPr/>
              </p14:nvContentPartPr>
              <p14:xfrm>
                <a:off x="4635423" y="2280029"/>
                <a:ext cx="198720" cy="600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26423" y="2271029"/>
                  <a:ext cx="21636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14:cNvPr>
                <p14:cNvContentPartPr/>
                <p14:nvPr/>
              </p14:nvContentPartPr>
              <p14:xfrm>
                <a:off x="4846383" y="2580629"/>
                <a:ext cx="651600" cy="576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37743" y="2571989"/>
                  <a:ext cx="66924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14:cNvPr>
                <p14:cNvContentPartPr/>
                <p14:nvPr/>
              </p14:nvContentPartPr>
              <p14:xfrm>
                <a:off x="5467023" y="2633909"/>
                <a:ext cx="497880" cy="324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58383" y="2625269"/>
                  <a:ext cx="5155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14:cNvPr>
                <p14:cNvContentPartPr/>
                <p14:nvPr/>
              </p14:nvContentPartPr>
              <p14:xfrm>
                <a:off x="5846823" y="2563349"/>
                <a:ext cx="405360" cy="276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37823" y="2554349"/>
                  <a:ext cx="423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14:cNvPr>
                <p14:cNvContentPartPr/>
                <p14:nvPr/>
              </p14:nvContentPartPr>
              <p14:xfrm>
                <a:off x="4296303" y="3277949"/>
                <a:ext cx="295560" cy="685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7663" y="3269309"/>
                  <a:ext cx="3132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14:cNvPr>
                <p14:cNvContentPartPr/>
                <p14:nvPr/>
              </p14:nvContentPartPr>
              <p14:xfrm>
                <a:off x="4722903" y="3285509"/>
                <a:ext cx="455040" cy="799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13903" y="3276509"/>
                  <a:ext cx="47268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14:cNvPr>
                <p14:cNvContentPartPr/>
                <p14:nvPr/>
              </p14:nvContentPartPr>
              <p14:xfrm>
                <a:off x="4465143" y="4114949"/>
                <a:ext cx="261720" cy="537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56503" y="4106309"/>
                  <a:ext cx="279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14:cNvPr>
                <p14:cNvContentPartPr/>
                <p14:nvPr/>
              </p14:nvContentPartPr>
              <p14:xfrm>
                <a:off x="4821903" y="4263629"/>
                <a:ext cx="335880" cy="569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13263" y="4254989"/>
                  <a:ext cx="35352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14:cNvPr>
                <p14:cNvContentPartPr/>
                <p14:nvPr/>
              </p14:nvContentPartPr>
              <p14:xfrm>
                <a:off x="4428063" y="5046629"/>
                <a:ext cx="59760" cy="416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19063" y="5037989"/>
                  <a:ext cx="774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14:cNvPr>
                <p14:cNvContentPartPr/>
                <p14:nvPr/>
              </p14:nvContentPartPr>
              <p14:xfrm>
                <a:off x="4461543" y="4969229"/>
                <a:ext cx="245160" cy="189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52903" y="4960589"/>
                  <a:ext cx="262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14:cNvPr>
                <p14:cNvContentPartPr/>
                <p14:nvPr/>
              </p14:nvContentPartPr>
              <p14:xfrm>
                <a:off x="4727223" y="4988669"/>
                <a:ext cx="413280" cy="698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18223" y="4980029"/>
                  <a:ext cx="43092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14:cNvPr>
                <p14:cNvContentPartPr/>
                <p14:nvPr/>
              </p14:nvContentPartPr>
              <p14:xfrm>
                <a:off x="5047623" y="5016389"/>
                <a:ext cx="75240" cy="662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38983" y="5007389"/>
                  <a:ext cx="92880" cy="68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14:cNvPr>
              <p14:cNvContentPartPr/>
              <p14:nvPr/>
            </p14:nvContentPartPr>
            <p14:xfrm>
              <a:off x="2577663" y="2969789"/>
              <a:ext cx="690120" cy="410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568663" y="2960789"/>
                <a:ext cx="70776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289561B-596A-BC78-A283-DF19F63A5233}"/>
              </a:ext>
            </a:extLst>
          </p:cNvPr>
          <p:cNvGrpSpPr/>
          <p:nvPr/>
        </p:nvGrpSpPr>
        <p:grpSpPr>
          <a:xfrm>
            <a:off x="2365983" y="3296669"/>
            <a:ext cx="976680" cy="2122920"/>
            <a:chOff x="2365983" y="3296669"/>
            <a:chExt cx="976680" cy="21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14:cNvPr>
                <p14:cNvContentPartPr/>
                <p14:nvPr/>
              </p14:nvContentPartPr>
              <p14:xfrm>
                <a:off x="2775303" y="3296669"/>
                <a:ext cx="386280" cy="525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66663" y="3288029"/>
                  <a:ext cx="40392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14:cNvPr>
                <p14:cNvContentPartPr/>
                <p14:nvPr/>
              </p14:nvContentPartPr>
              <p14:xfrm>
                <a:off x="2792583" y="4051589"/>
                <a:ext cx="267840" cy="517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83943" y="4042589"/>
                  <a:ext cx="28548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14:cNvPr>
                <p14:cNvContentPartPr/>
                <p14:nvPr/>
              </p14:nvContentPartPr>
              <p14:xfrm>
                <a:off x="2828223" y="4779869"/>
                <a:ext cx="238320" cy="190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19583" y="4770869"/>
                  <a:ext cx="255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14:cNvPr>
                <p14:cNvContentPartPr/>
                <p14:nvPr/>
              </p14:nvContentPartPr>
              <p14:xfrm>
                <a:off x="2958903" y="4830629"/>
                <a:ext cx="82080" cy="45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50263" y="4821629"/>
                  <a:ext cx="997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14:cNvPr>
                <p14:cNvContentPartPr/>
                <p14:nvPr/>
              </p14:nvContentPartPr>
              <p14:xfrm>
                <a:off x="2601423" y="3811829"/>
                <a:ext cx="741240" cy="78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92783" y="3803189"/>
                  <a:ext cx="7588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14:cNvPr>
                <p14:cNvContentPartPr/>
                <p14:nvPr/>
              </p14:nvContentPartPr>
              <p14:xfrm>
                <a:off x="2627703" y="4650269"/>
                <a:ext cx="704880" cy="111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19063" y="4641629"/>
                  <a:ext cx="722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14:cNvPr>
                <p14:cNvContentPartPr/>
                <p14:nvPr/>
              </p14:nvContentPartPr>
              <p14:xfrm>
                <a:off x="2365983" y="5337869"/>
                <a:ext cx="871920" cy="81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57343" y="5329229"/>
                  <a:ext cx="889560" cy="9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058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236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Marks Drawings</vt:lpstr>
      <vt:lpstr>PowerPoint Presentation</vt:lpstr>
      <vt:lpstr>PowerPoint Presentation</vt:lpstr>
      <vt:lpstr>RPS OOP Planning</vt:lpstr>
      <vt:lpstr>PowerPoint Presentation</vt:lpstr>
      <vt:lpstr>N.E.R.T.I.E.</vt:lpstr>
      <vt:lpstr>What is a Stack?</vt:lpstr>
      <vt:lpstr>What is a QUEUE?</vt:lpstr>
      <vt:lpstr>What is a Dictionary?</vt:lpstr>
      <vt:lpstr>What is a Hash Set?</vt:lpstr>
      <vt:lpstr>What is a Singly-Linked List?</vt:lpstr>
      <vt:lpstr>What is a Doubly-Linked List?</vt:lpstr>
      <vt:lpstr>What is a Map? No such thing in C#</vt:lpstr>
      <vt:lpstr>Ordered List</vt:lpstr>
      <vt:lpstr>Structure of RpsConsole.</vt:lpstr>
      <vt:lpstr>Marks sample Db Schema</vt:lpstr>
      <vt:lpstr>TRIGGER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Marks Drawings</dc:title>
  <dc:creator>Mark Moore</dc:creator>
  <cp:lastModifiedBy>Mark Moore</cp:lastModifiedBy>
  <cp:revision>13</cp:revision>
  <dcterms:created xsi:type="dcterms:W3CDTF">2022-07-20T02:04:09Z</dcterms:created>
  <dcterms:modified xsi:type="dcterms:W3CDTF">2022-08-04T19:20:22Z</dcterms:modified>
</cp:coreProperties>
</file>