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Jim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08691" y="251993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217024" y="1315642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692638" y="4197480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26494" y="3727142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1036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28</cp:revision>
  <dcterms:created xsi:type="dcterms:W3CDTF">2022-07-20T02:04:09Z</dcterms:created>
  <dcterms:modified xsi:type="dcterms:W3CDTF">2022-08-23T20:19:49Z</dcterms:modified>
</cp:coreProperties>
</file>