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36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4.1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1585 783 13808,'28'175'4799,"-26"-158"-4755,1 33-32,0 82-9,-4-103 52,-5 128 50,3-121 68,-15 165 65,14-161-90,-16 141 80,17-151 0,-11 97 98,8-4 178,8-116-464,1-3-24,0 0-1,1 0 1,0 0 0,0 0-1,0 0 1,0-1-1,1 1 1,0-1-1,-1-1 1,1 1-1,6 2 1,-1 0-7,-6-3-4,1 0 0,-1 0 0,1-1 0,0 1 0,6 0 0,72 11 28,-62-11-18,101-2 14,-93-1 4,131-3 23,-122 4 24,196-2 20,-184 3-78,196 10 18,-198-6 6,174 29 28,-179-26 14,162 40 42,-167-37-30,53 17 0,11 6-80,237 60-56,-78-38-36,-134-27 54,110 20-16,-179-42 37,220 20 40,-241-25-33,304 4 124,-49-7-49,-226-3-29,126-25-1,-37 3 5,35 0-2,125-12 42,-207 30-87,165-18 90,217-20 60,-433 44-142,-25 0 59,81-7 0,21 0-53,-79 5 28,230-11 35,-224 11 10,264-16 31,-258 16-76,269-26 17,-267 23-66,105-11 1,39-5-6,10 1-1,7-1 0,201-11-1,-352 29-4,306-9 2,-310 13-2,294 6-5,-294-2-30,311 12-28,-308-12-30,317 5-28,-316-6 68,301-2-9,-305-2 60,304-13-2,-302 11 2,314-15 6,-314 16 34,293-4 19,-297 8 8,284 15 18,-287-12-50,272 24 20,-274-22-2,260 27 14,-265-27-40,229 26 11,-238-26 2,188 21 37,-198-22 76,157 11 46,-165-14-110,-8 0-40,25 1 8,54-5 0,-46-3-16,4-6-28,44-19-8,-108 30 0,1-1 0,0 0 1,0 1-1,0-1 0,0 0 1,-1 0-1,3-2 0,66-55-31,-58 44-52,1-10 36,0 0 0,-1-1 0,14-46 0,-17 39-2,0 0-1,6-59 0,6-83-17,13-158-31,-26 242 80,-5 51-32,1-32 18,28-351-18,-30 399 42,6-149-96,-10 61 21,-19-116 0,16 193 30,5 33 53,0 1-1,0-1 1,-1 1-1,1-1 1,0 1-1,0 0 1,0-1 0,0 1-1,0-1 1,0 1-1,-1-1 1,1 1-1,0-1 1,0 1 0,0 0-1,-1-1 1,1 1-1,0 0 1,-1-1-1,1 1 1,0 0 0,-1-1-1,1 1 1,-1 0-1,0-1 1,-7-5-16,-7-9-13,-14-22 1,22 28 17,5 7-1,1 1 0,-1-1-1,1 0 1,-1 1 0,0-1 0,-2-1-1,-17-12-6,0 1-1,-1 1 1,-1 1-1,1 1 0,-2 1 1,0 1-1,0 2 1,0 0-1,-1 1 1,-34-3-1,-97 7-169,90 2 139,-221 16-154,39 4 156,-10-8 36,213-7 13,-174 14-6,-58 4 12,260-21-5,-263 29 8,77-19 35,-542 26 126,-1-26 47,-152-54-27,211 4-125,294 21-16,-5-1-30,1 13-13,-51 21-4,103-2 6,-46 7-12,309-13 4,-236 19 0,-275 17-5,402-29 4,-22 1 2,-310 24 2,412-31 6,-184 16 4,-18 2 16,185-17 100,-516 43 41,514-44-116,-519 22 23,522-26-14,-492 15 36,498-16 4,-470 16 43,475-16-50,-489 18 35,346-10-82,-283 8 48,118-7 31,312-10-119,63-2-35,-223 6-154,216-4-566,-222 17-279,194-14-2017,-83 6-7167,390-28 7690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73 14432,'-87'0'261,"85"0"-116,0 0 0,0 0 0,0 0 1,0 0-1,0 1 0,-1-1 0,1 1 0,-2 0 1,-113 40 1581,114-40-1638,1 0 0,0 0 0,-1 0 0,1 1 0,0-1 0,0 0 0,0 1 0,-4 2-1,-96 94 963,100-96-1001,0 0 1,0 0-1,0 1 1,0-1-1,1 1 0,-1-1 1,1 1-1,-2 5 0,3-8-50,-35 86 454,6 14-358,29-100-96,-2 4 4,1 1 1,0 0 0,0 0-1,1 0 1,-1 9 0,1-14-5,2 90 32,13-4 18,-14-83-25,0 0-1,-1 0 1,1 0-1,0 0 1,1 0-1,-1 0 0,0 0 1,3 4-1,-4-7-24,12 19 110,20 27 0,-15-28-76,22 21-1,-39-39-33,3 3 16,0 0 0,0-1 1,0 1-1,1-1 0,-1 0 0,4 2 0,16 8 41,27 11 0,30 1-19,-75-23-22,0 0 0,-1 0 0,1 0 0,8 0 0,63-1 64,3-9-50,-76 9-23,-1-1 1,1 1-1,0-1 1,-1 1-1,1-1 1,0 0 0,-1 0-1,5-2 1,10-6 28,23-16 0,-26 14-40,21-20 1,-34 30-5,1 0 0,-1-1 0,1 1 0,-1-1-1,0 0 1,0 1 0,0-1 0,0 0 0,0 0 0,0 1 0,0-1 0,0-3 0,-1 5 8,9-22-51,8-34 0,-2-37-98,-12 54-498,-2-61 1,-8-3 322,7 103 324,-3-36-972,-11-92-244,14 125 1170,-1 1 1,1-1-1,0 0 1,0 1-1,0-5 0,12-86-2316,0 9-7811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13272,'0'85'314,"0"-55"1260,0 77-1,1 24-1059,0-77 486,-1 216 279,-1-217-884,-9 181-74,7-197-1106,-8 84-301,11-114 772,2-9-110,2-3 240,0 0 0,-1-1 1,4-7-1,19-46-3,-12 28-1910,13-22-5692,-62 124 5852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1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435 167 12192,'-4'-4'1281,"-46"-56"182,36 46-582,-71-45 281,83 58-1090,0-1-1,0 1 1,0 0-1,-1 0 1,1 0-1,-4-1 0,-26-6 257,-36-4-1,67 12-307,0 0-1,-1 0 1,1 0 0,0 0-1,0 0 1,-1 0-1,1 0 1,0 0 0,-1 0-1,1 1 1,0-1 0,0 0-1,-3 2 1,-9 3 119,-19 11 0,17-7-84,-15 12 0,30-21-55,-1 1 18,0 0-1,0 0 1,0 0 0,0 0 0,0 0-1,0 0 1,0 0 0,0 0 0,0 0 0,0 0-1,1 0 1,-1 1 0,0-1 0,0 2-1,-6 12 117,-9 29-1,2 26-26,14-70-107,-1 4 33,1-1 0,-1 1 1,1 0-1,0-1 0,0 1 1,1 0-1,0 4 0,-1-8-33,15 98 267,11 12-131,-26-110-136,2 6 83,-1 1 0,1-1 0,1 0 0,5 11 0,-8-17-83,52 99 418,12-3-274,-64-96-144,4 5 60,0 1 0,0-1 0,1 1 0,7 5 0,65 58 240,7-11-222,-84-58-78,3 2 8,-1 0 1,1-1 0,0 1-1,0-1 1,0 1 0,0-1-1,0 0 1,0 0 0,4 0-1,13 4 36,40 3-1,-50-7-41,0-1 0,1-1 0,-1 0 1,0 0-1,0-1 0,0 0 0,11-4 0,-13 2-1,0 0 0,0 0 0,0 0 0,-1-1 0,0 0 0,0-1 0,0 0 0,10-11 0,-4 3-23,19-32 1,-30 43 3,0 1 1,0-1 0,-1 0-1,1 0 1,-1 0 0,0 0-1,0 0 1,0 0 0,0-5-1,19-95-155,-12-17 78,-8 107-54,-1-20 0,-9-70-146,-10 4 152,20 99 143,-9-32-420,-1 4 67,-27-49 0,32 70-78,-1 8-152,2 1 457,0 0 0,0 1 0,1-1 0,-1 1 0,0 0 0,1 0 0,0 0 0,-5 7 0,-15 24 4,23-34 118,-1 2-10,0-1-1,0 0 1,0 1-1,1 0 1,-1-1-1,1 1 0,-1-1 1,1 1-1,-1 0 1,1-1-1,0 1 1,0 0-1,0-1 0,0 3 1,-1 78-201,14 52-1845,0 66-8026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1 14968,'-10'87'293,"8"-64"1173,-9 121 465,8-106-1076,-10 199 186,11-189-986,10 167-99,-4-177-528,36 139-1254,-3-36 628,-30-117 924,32 73-2007,-4-8-7485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9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514 198 12376,'-53'-59'238,"39"45"957,-70-57 404,82 69-1466,0 0 1,-1 0-1,1 1 1,-1-1-1,-4-2 1,-92-34 932,99 37-1043,-1 1 0,0 0 0,0-1-1,0 1 1,0 0 0,1 0 0,-1 0-1,0 0 1,0-1 0,0 1-1,0 0 1,0 1 0,0-1 0,1 0-1,-1 0 1,0 0 0,0 0 0,0 1-1,0-1 1,1 0 0,-2 1-1,-10 5 38,0 0 0,1 0-1,0 1 1,0 1-1,0 0 1,1 0-1,0 1 1,1 0-1,0 0 1,1 1-1,0 1 1,0-1-1,-7 15 1,3-1-8,2 0 1,0 1-1,-10 41 1,-6 57 105,25-118-129,0-1 1,1 0-1,0 0 1,-1 1-1,1-1 1,2 9-1,10 86 178,-3-50-107,2-1 0,2 0 0,3-1 0,32 69 0,-28-75 171,50 76-1,-61-104-189,1-1 0,0 0 0,1-1 0,0 0 0,1 0 0,0-1 0,1-1 0,0 0 0,19 10 0,-21-14 16,-1 0 0,1-1 0,-1-1 0,1 0 0,21 4 0,-28-7-68,0 1-1,0-1 0,0 0 0,0 0 1,0-1-1,0 1 0,0-1 0,0 0 1,-1 0-1,1 0 0,0 0 0,0-1 1,-1 0-1,1 1 0,-1-1 0,1 0 1,-1-1-1,0 1 0,0-1 0,4-3 1,-4 1-1,1 1 0,-1-1 1,0 0-1,0 0 0,-1-1 1,1 1-1,-1 0 0,1-7 0,1-1 54,2-22-1,-6 33-69,0 1 0,0-1 0,0 0 0,0 1 1,0-1-1,0 1 0,0-1 0,0 1 0,-1-1 0,0-1 0,-37-120 151,25 95-150,-240-383-694,227 376-102,8 15-47,-9-8-11630,46 48 9967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 0 14616,'-6'101'264,"3"-71"1056,-12 68-1,-5 17-908,11-68 324,-39 184 129,38-189-978,-30 132-228,35-147-692,-1 65-252,6-92 1276,-1 1 0,1-1 1,0 1-1,0-1 0,0 1 0,0-1 1,0 1-1,0-1 0,1 0 1,-1 1-1,0-1 0,0 1 0,0-1 1,0 1-1,0-1 0,1 0 1,-1 1-1,0-1 0,0 1 0,1-1 1,-1 0-1,0 1 0,1-1 0,1 2-55,0 0 0,0-1-1,1 1 1,-1-1-1,0 0 1,0 0-1,1 0 1,-1 0-1,1 0 1,-1-1-1,1 1 1,-1-1-1,1 1 1,4-1-1,6 2-1170,37 11-8457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7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433 211 13272,'-2'-1'118,"1"0"0,-1 0 0,0-1 0,1 1 0,-1-1 0,1 1 0,0-1 1,0 0-1,-1 1 0,1-1 0,0 0 0,1 0 0,-1 0 0,0 0 0,0 0 0,1 0 1,-1 0-1,1 0 0,0 0 0,-1 0 0,1-2 0,-1-3 111,0 1-1,0-1 1,-3-6 0,-17-42 643,20 54-848,1 0 0,0 0-1,-1 0 1,1 0 0,-1 1 0,0-1 0,1 0 0,-1 0 0,0 0 0,1 1 0,-2-2-1,-17-14 150,-32-22 0,49 37-172,1 0-1,-1 0 1,1 0 0,-1 1 0,1-1 0,-1 1-1,1-1 1,-1 1 0,-1-1 0,-25-3 16,-37-2 0,64 6-11,0 0-1,0 0 0,0 0 1,0 0-1,0 0 0,0 0 1,0 0-1,0 0 0,0 1 1,0-1-1,0 0 0,0 1 1,1-1-1,-1 1 0,0-1 1,0 1-1,0-1 0,-1 2 1,2-2-6,-12 8 35,1 1 0,-12 11 0,8-4 2,-14 19-1,26-32 17,1 1-1,0-1 0,-1 1 0,-2 6 1,-54 137 315,58-143-333,-1 1 0,1-1 0,0 1 1,0 0-1,1-1 0,-1 7 0,-4 104 212,7 13-138,-2-119-34,0-1 0,1 0 0,3 16 0,-4-24-75,26 109 300,10-5-185,-34-99-69,0 0-1,0 1 1,1-1-1,0-1 1,3 6-1,9 12 92,20 24 0,-21-31-92,28 22 0,-41-35-31,1-1 0,-1 0 0,0 0 0,1 0 0,-1 0-1,1 0 1,-1 0 0,1 0 0,0-1 0,-1 1 0,1 0-1,3 0 1,3 1 22,1 0 0,0-1 0,-1 0 0,11 1 0,-10-3-26,1 0 0,-2-1 0,1 0 0,9-3 0,-17 5-7,0 0 0,0 0 0,0-1 0,0 1 0,0 0 0,0-1 0,0 1 0,0-1 0,-1 1 0,1-1 0,0 1 0,0-1 0,0 0 0,-1 1 0,1-1 0,0 0 0,-1 0 0,1 1 0,-1-1 0,1 0 0,0-2 0,7-9 20,-1 0-1,12-25 0,-12 17-19,-1 0 1,-1 0-1,3-23 0,-3-5-12,-3 0 1,-7-84-1,5 122-36,-1 1 1,-4-15-1,-19-77-88,-8 3-8,32 98 141,-12-33-572,-32-72-294,41 98 475,0 6-138,3 2 491,-1-1 0,1 0-1,-1 0 1,0 0 0,1 1-1,-1-1 1,1 0 0,0 0-1,-1 1 1,1-1 0,-1 0-1,1 1 1,-1-1 0,1 1-1,0-1 1,-1 1 0,1-1-1,0 1 1,-1-1 0,1 1-1,0-1 1,0 1 0,-1 0-1,-1 6-39,1 0 0,-2 11 0,3-18 78,0 1-13,0 0 0,0 0 1,0 0-1,0 0 0,0-1 1,0 1-1,0 0 0,0 0 1,0 0-1,0 0 0,1 0 1,-1 0-1,0 0 0,1 0 1,-1 0-1,1-1 0,-1 1 1,1 0-1,0 1 0,37 61-240,33 42-1861,31 51-8206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1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0 15240,'-2'88'313,"1"-57"1253,1 83 1,-1 25-1039,1-76 545,0 108 1,0 14-744,0-113 250,0 257 114,-1-271-708,-8 177-116,8-199-442,1 86-299,0-114 469,4-6-141,-3-1 485,0-1 0,1 0 0,-1 1 0,1-1 0,-1 0 0,0 0 1,1 0-1,-1 0 0,1 0 0,-1 0 0,1 0 0,-1-1 0,0 1 0,1 0 0,-1-1 1,0 1-1,3-2 0,16-12-66,-18 13 108,85-79-1213,-62 57-350,65-61-9640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5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464 5 13808,'-69'-5'280,"51"7"1120,-75 18 303,74-15-1502,0 2-1,0 0 1,-23 13 0,27-12-34,1 1-1,-1 1 0,2 0 1,-1 1-1,-22 25 1,2 7 77,33-41-201,-1 0 0,1 0 0,0 0 0,0 0 0,0 0 0,0 0-1,0 0 1,0 3 0,-7 20 4,1-1-1,1 2 1,1-1-1,2 1 0,0-1 1,2 1-1,1 0 1,1 0-1,7 43 0,7-10-45,29 71 0,-42-125 0,0 0 0,0-1 1,0 1-1,1-1 0,6 9 1,54 75 10,12 0 1,-69-82 1,-1 0-1,1-1 1,10 9 0,166 115 102,-177-126-71,0 1 0,0-1 1,0-1-1,11 5 0,-16-7-45,89 29 227,-74-25-218,1 0 0,0-2 0,0 0 0,23 0 0,-28-3-14,1 0-1,0 0 1,-1-1 0,0-1-1,1 0 1,-1 0-1,0-1 1,0-1-1,-1 0 1,0 0-1,1-1 1,-2 0-1,1-1 1,-1 0 0,0 0-1,0-1 1,-1 0-1,0-1 1,-1 0-1,1 0 1,8-17-1,-7 9-11,-1-1 0,-1 0 0,-1 0 0,8-38-1,-8 24-71,3-55-1,-9 81-32,0 0 1,0 0-1,-2-8 0,-30-161-635,22 139-108,-43-138-342,36 122-1349,-15-52-5068,75 243 5762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9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322 0 14968,'4'12'146,"4"26"1,-8-38-110,0 1-1,0 0 1,0-1 0,1 1-1,-1 0 1,-1-1 0,1 1 0,0 0-1,0-1 1,0 1 0,0 0-1,0-1 1,0 1 0,-1 0-1,1-1 1,0 1 0,-1-1 0,1 1-1,0-1 1,-1 1 0,1 0-1,-1-1 1,1 1 0,-1-1-1,1 0 1,-1 1 0,1-1 0,-1 1-1,1-1 1,-1 0 0,-1 1-1,0-1 38,-1 1 0,1-1 1,-1 0-1,1 0 0,-1 0 0,-4-1 0,3 1-7,-114-23 1570,116 23-1576,1-1 0,-1 1 0,1 0 0,-1-1 0,1 1 0,-1 0 0,0 0 0,1 0 1,-1 0-1,1 0 0,-1 0 0,1 1 0,-4 0 0,-50 14 797,1 10-627,54-25-231,0 0 14,-1 0 0,0 1 0,0-1 0,0 1 0,0-1 0,0 1 0,0-1 0,1 1 0,-1 0 0,0-1 0,0 1 0,1 0 0,-1-1 0,0 1 0,1 0 1,-1 0-1,1 0 0,-1 0 0,1 0 0,-1 1 0,1-2-14,-5 12 99,0-1 1,-5 21-1,6-12-89,-2 27-1,6-45-26,-1 1 0,1 0-1,0-1 1,1 1 0,-1-1 0,0 1-1,1-1 1,-1 1 0,1-1 0,0 1 0,1 3-1,39 102-188,18 16 160,-59-124 46,4 8-4,0-1 0,0 1 0,1-1 0,8 10 0,71 85-16,11-4 59,-95-98-39,5 6 43,1 0-1,0 0 1,1-1 0,8 5-1,-15-10-42,99 62 214,4-16-117,-99-44-67,-1-1 1,1 1-1,-1-1 1,1 0-1,0 0 0,0-1 1,-1 1-1,6 0 0,-9-1-30,15 1 91,1-1 1,31-2-1,-38 0-79,0 0 1,0 0-1,0-1 1,0 0 0,0 0-1,9-7 1,-12 7 1,0 0 1,-1-1-1,0 0 1,0 0-1,0 0 1,-1-1-1,1 0 1,-1 0 0,0 0-1,4-7 1,-4 3 1,0 0 0,0-1-1,-1 1 1,0-1 0,-1 0 0,0 0 0,-1 0 0,0 0 0,0-1 0,-1-13 0,-2-1 16,-1 0 0,-7-33 1,8 51-31,0 0 1,-5-14 0,-32-71 9,-13-7-23,52 99 11,-23-38-67,-96-131-158,117 166 144,0 0 1,0 0-1,0 1 0,0-1 0,-1 1 1,1 0-1,-1-1 0,-2-1 0,-9-5-282,-28-16 0,33 21 320,0 1 0,0 0 0,-16-3 0,20 5-378,1 0 1,-1 0-1,1-1 1,0 0 0,-6-3-1,-55-24-9269,152 68 7274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1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15064,'0'0'1455,"1"4"-241,3 23-52,5 53-168,5 104-194,-4-19-803,-9-132-4,3 122-43,-4-127-164,0 202-1826,0-229 1968,0 0-1,0 0 1,0 0-1,0-1 0,0 1 1,1 0-1,-1 0 1,0 0-1,0 0 0,1 2 1,1 0-18,-1 1-1,1-1 1,0 0 0,-1 0 0,1 0 0,1-1 0,-1 1-1,0 0 1,1-1 0,4 4 0,-7-6 82,0 1 1,0-1 0,1 0-1,-1 0 1,0 0-1,1 0 1,-1 0-1,0 1 1,1-1-1,-1 0 1,0 0 0,1 0-1,-1 0 1,0 0-1,1 0 1,-1 0-1,0 0 1,0 0 0,1 0-1,-1 0 1,0 0-1,1-1 1,-1 1-1,0 0 1,1 0 0,9-3-165,-1-1 0,1 0 1,-1-1-1,10-6 1,-2 2-1134,52-26-8348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4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17207,'12'189'304,"-9"-138"1216,7 101 0,0 23-1017,-6-105 490,15 277 237,-16-283-1044,2 203-120,-5-225-860,0 104-348,1-136 737,4-10-142,-1-1 439,0 0 1,1-1-1,-1 1 1,0-1-1,0 0 1,0-1 0,0 1-1,-1 0 1,6-5-1,-1-1 84,14-16 1,-15 15-50,-2 5-548,-1-1 1,0 1-1,10-7 0,36-27-8449,-116 89 6817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15512,'10'99'265,"-7"-66"1061,5 80 1,2 25-892,-6-81 411,20 244 168,-20-241-1026,15 215-288,-16-230-1154,8 121-360,-10-154 1664,-1-12 144,0 0 0,1 0 0,-1 0 0,0 0 0,0 1 0,0-1 0,0 0 0,0 0 0,0 0 0,0 0 0,0 0 0,0 0 0,0 0 0,1 0 0,-1 0 0,0 0 0,0 0 0,0 1 0,0-1 0,0 0 0,0 0 0,0 0 0,1 0 0,-1 0 0,0 0 0,0 0 0,0 0 0,0 0 0,0 0 0,0 0 0,1 0 0,-1 0 0,0 0 0,1 0-11,0 0-1,1-1 0,-1 1 1,0 0-1,0 0 0,0-1 1,0 1-1,0 0 0,1-1 1,-1 1-1,0-1 0,0 0 1,0 1-1,0-1 0,0 0 1,0 1-1,-1-1 0,1 0 1,1-1-1,36-52-2002,18-11-7726</inkml:trace>
  <inkml:trace contextRef="#ctx0" brushRef="#br0" timeOffset="1">512 157 14792,'18'95'334,"-14"-64"1339,6 79 1,0 24-1132,-7-79 500,4 78 3,-2 28-834,2 107-401,-7-260-54,0 1-1,1-1 0,2 10 1,37 164-978,-27-129-1178,11 56-6419,-56-254 6627</inkml:trace>
  <inkml:trace contextRef="#ctx0" brushRef="#br0" timeOffset="2">1756 118 16583,'25'155'247,"-20"-110"988,6 99 3,0 27-952,-8-98-100,2 118 1,-4 13-238,-1-194-36,0 1-1,0-1 0,1 0 0,4 19 1,26 107-348,8-19 294,-39-117 141,22 72-2432,20 80-6476,-98-354 6695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3.4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 0 15416,'-8'12'186,"-13"17"1259,-24 27 357,36-43-1345,0 0-1,1 0 1,-8 18 0,9-16-334,6-14-89,0 1-1,1-1 0,-1 0 1,1 0-1,-1 1 0,1-1 1,-1 1-1,1-1 0,0 0 1,0 1-1,0 1 0,-2 115 411,3-115-466,-1 0-1,0 0 1,1 0-1,-1 0 1,1 0-1,0 0 1,2 5-1,28 72-157,11 9 94,-37-81 22,-1 0 1,1 0 0,8 10-1,80 106-189,19 15 192,-65-86 7,186 187-8,-226-233 64,1 0 0,0 0 0,14 9 0,-22-16-2,102 66 12,-5-19 14,-79-40 26,-16-7-45,-1 0 1,1-1 0,-1 1 0,1 0 0,-1 0-1,0-1 1,1 1 0,1-2 0,-3 2-8,9-3 18,-1 0 0,0-1-1,0 0 1,0-1 0,0 0 0,11-8 0,-9 2-10,0 0 0,0-1-1,-1 0 1,8-14 0,-15 24-3,-1 0 0,1-1 0,-1 1 0,0-1 0,0 0 0,1 1 1,-2-1-1,1 0 0,0 0 0,0 1 0,-1-1 0,1-4 0,-1 7-5,5-37 34,0-44-1,-13-58-18,8 139-15,-1-16 4,-6-26 0,-26-99 8,-9-3-8,42 144-4,-5-15 4,-9-21 0,-36-70 8,-6 12-11,56 94-1,-2-3-1,0 0 1,-1-1-1,1 1 0,-1 0 0,1 0 1,-1 0-1,0 1 0,-4-4 0,7 6 1,-22-18-3,-32-20 0,29 24-37,-35-14 1,57 27 0,1 0 1,-1 0-1,0 0 0,0 0 1,1 0-1,-1 0 0,0 1 1,0 0-1,-5-1 0,-9 0-90,0 1 1,-25 4-1,24-1 47,0 1 1,-21 9 0,37-13 25,1 1 1,-1-1-1,1 0 1,-1 1-1,1 0 1,-1-1-1,1 1 1,-1 0 0,1 0-1,0 0 1,-1 0-1,1 0 1,0 0-1,-2 2 1,3-3 55,-6 7-166,0-1 1,1 2-1,-1-1 0,-3 9 1,4-7 113,1 1 0,1 0 0,-4 15 0,6-21-273,0 0 1,0-1 0,-1 1-1,1 0 1,-1-1 0,-3 6-1,-27 50-8117,74-138 6342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2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15064,'5'8'191,"-4"-6"-76,0 0 0,0-1 0,1 1 0,-2 0 0,1 0 0,0 0 0,0 0 0,-1 0 0,1 0 0,0 2 0,15 90 1508,-14-69-783,5 124 244,-7-108-702,0 87 3,0 47-308,0 149-78,0-269-4,0 218-45,3-102-643,-4-159-105,3-34-637,5-63 345,2-29-1379,-2 27-7277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0 252 15328,'1'-2'73,"12"-36"-61,-8 20 3033,-3 15-2750,-1 1 0,0 0 0,1 0 0,0 0 0,-1 1 0,1-1 1,0 0-1,0 1 0,3-3 0,53-37 131,-41 31-406,98-37 58,-88 38 190,123-31 96,-120 33-178,118-10 52,-121 16-172,92 4 18,-98 0-64,-11-1-52,4 1-39,0 0 1,-1 1 0,0 0-1,0 1 1,14 7 0,-19-7-63,0 0 0,0 0-1,-1 1 1,8 8 0,-14-14 65,-1 1-1,0-1 1,1 1-1,-1-1 1,1 1-1,-1-1 1,0 1 0,1-1-1,-1 1 1,0 0-1,0-1 1,0 1-1,1 1 1,0 3-82,-1 0 1,1 1-1,-1-1 1,0 1-1,-1-1 1,1 1-1,-4 9 1,4-14 125,-1 0 0,1 0 0,0 0-1,-1 0 1,1 0 0,0 0 0,0 0 0,-1 0 0,1 0 0,0 0 0,0 0 0,0 0 0,0 0 0,0 0 0,1 0 0,-1 0 0,0-1 0,1 3 0,2 6-2401,0 8-9194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431 1 14616,'-37'36'286,"37"-36"-233,0 1 0,0-1 0,-1 0 1,1 1-1,0-1 0,0 0 0,-1 0 0,1 1 0,0-1 0,-1 0 0,1 0 0,0 1 0,-1-1 0,1 0 0,-1 0 1,1 0-1,0 0 0,-1 0 0,1 1 0,-1-1 0,1 0 0,0 0 0,-1 0 0,1 0 0,-1 0 0,0-1 1,-12 0 419,-1-1 1,1 0-1,-16-5 1,28 6-407,0 1 0,0 0 1,0-1-1,0 1 0,0 0 0,0 0 0,0 0 1,-1 0-1,1 0 0,0 0 0,0 0 0,-2 0 0,-91 17 1047,92-17-1067,-1 1-1,0 0 1,1-1 0,0 1 0,-1 0 0,-2 2 0,-93 54 349,95-55-398,1-1 0,0 1 1,0-1-1,0 1 0,0 0 0,-2 3 1,-56 76-13,59-80 13,0 0-1,1 1 1,-1-1-1,0 0 1,1 1-1,-1-1 1,1 0-1,-1 1 1,1-1-1,0 0 0,0 1 1,-1 1-1,1-3 2,-1 14-10,0 26 0,3-23 7,5 23 0,-7-40 3,0 2-2,1 1 0,-1-1 0,1 1 0,0-1 0,0 1 0,2 4 0,27 43-11,-22-38 13,1-1-1,0 0 1,13 11 0,-8-11 6,0 0 1,1-1 0,1-1-1,0 0 1,28 10 0,-41-17 21,0-1 0,0 0 0,0 0 0,0-1 0,5 2 0,-8-2-28,18 2 86,18 0 0,-19-2-54,20-4 0,-37 4-32,2 0 16,0-1 0,0 1 1,0 0-1,0-1 0,0 0 0,0 1 1,0-1-1,3-2 0,44-24 131,0-9-106,-49 36-41,17-16 62,-2-1 13,0-1 1,-2 0 0,15-26-1,-26 40-20,36-66 396,-25 32-137,-12 38-308,-1 0 0,0 0 0,0 0 0,0 0 0,0 0 0,0-1 0,0 1 0,0 0 0,0 0 0,0 0 0,0 0 0,0 0 0,0 0 0,0-1 0,0 1 0,0 0 0,0 0 0,0 0 0,0 0 0,0 0 0,0-1 0,0 1 0,0 0 0,0 0 0,0 0-1,0 0 1,0 0 0,0 0 0,0-1 0,0 1 0,0 0 0,0 0 0,-1 0 0,1 0 0,0 0 0,0 0 0,0 0 0,0-1 0,-3 2 41,2 2-32,0-1 0,0 0 0,0 0 0,0 0 0,0 1 0,1-1-1,-1 0 1,1 1 0,-1-1 0,1 0 0,0 1 0,0 3 0,0-1-19,-2 34 18,1 43-86,3-67-286,20 62-242,-21-76 545,-1 0 0,0-1 1,0 1-1,1 0 1,-1 0-1,1 0 1,-1-1-1,0 1 0,1 0 1,0 0-1,-1-1 1,1 1-1,-1 0 1,1-1-1,0 1 0,11 8-309,-1 0-1,26 12 1,-36-20 355,-1-1-1,1 0 1,-1 0-1,1 1 1,0-1-1,-1 0 1,1 0-1,-1 0 1,1 0 0,-1 1-1,1-1 1,0 0-1,-1 0 1,1 0-1,-1 0 1,1 0-1,-1-1 1,1 1 0,0 0-1,-1 0 1,1 0-1,-1 0 1,1-1-1,-1 1 10,7-2-45,-1 0 0,0-1-1,0 0 1,6-3 0,43-35-2383,29-14-9485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51 14616,'4'136'5331,"-5"-88"-4709,-6 73-190,6-109-434,1-7-1,0 1-1,0-1 0,1 11 1,0-4-3,0-3 5,-1 0 1,2 1-1,3 15 1,-5-25 0,0 0 0,0 0 0,0 0 0,0 0 0,0 0 0,0 0 0,0 1 0,0-1 0,0 0 0,0 0 0,0 0 0,0 0 0,0 0 0,0 0 0,0 0 0,0 0 0,0 0 0,1 0 0,-1 1 0,0-1 0,0 0 0,0 0 0,0 0 0,0 0 0,0 0 0,0 0 0,0 0 0,0 0 0,0 0 0,0 0 0,1 0 0,-1 0 0,0 0 0,0 0 0,0 0 0,0 0 0,0 0 0,0 0 0,0 0 0,0 0 0,0 0 0,1 0 0,-1 0 0,0 0 0,0 0 0,0 0 0,0 0 0,3-10 78,7-52 0,4-3-18,0 1-52,20-49 0,-30 103-7,4-10 14,47-64 30,-54 82-34,0 1 1,0 0-1,0 0 0,0 0 1,0 0-1,0 0 0,0 0 1,0 0-1,3-1 0,6-3 34,1-1 0,0 2 0,22-7 0,-33 11-33,1-1 0,0 1-1,0 0 1,-1 0-1,1 0 1,0 0-1,-1 0 1,1 0 0,0 0-1,-1 0 1,1 0-1,0 1 1,0-1-1,-1 0 1,1 0 0,-1 0-1,1 1 1,1 0-1,14 7 82,-1 1 0,25 17 0,-27-13-20,-1 6-40,0-1 0,-1 1 0,-1 1-1,0 0 1,-2 0 0,11 39 0,-10-21-103,-1 0 0,-1 1 1,1 48-1,-8-84-64,0-1-1,0 0 1,0 1 0,1-1-1,-1 0 1,1 0 0,0 1-1,0-1 1,0 0-1,0 0 1,0 0 0,3 4-1,5 8-54,-9-14 186,0 0 0,0 0 0,0 0 0,1 0-1,-1 0 1,0 0 0,0 1 0,0-1 0,0 0 0,0 0 0,0 0 0,0 0 0,0 0-1,0 0 1,0 0 0,1 0 0,-1 0 0,0 0 0,0 1 0,0-1 0,0 0-1,0 0 1,0 0 0,1 0 0,-1 0 0,0 0 0,0 0 0,0 0 0,0 0-1,0 0 1,0 0 0,1 0 0,-1 0 0,0 0 0,0 0 0,0 0 0,0 0 0,0 0-1,0 0 1,1 0 0,-1-1 0,0 1 0,0 0 0,0 0 0,0 0 0,0 0-1,0 0 1,0 0 0,0 0 0,1 0 0,-1 0 0,0-1 0,7-4-300,0 0-1,0-1 1,11-11 0,-9 8-1064,35-32-10566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3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443 143 14344,'-56'-11'289,"55"11"-223,1 0-1,-1 0 1,1 0 0,-1 0 0,1 0-1,-1-1 1,1 1 0,-1 0 0,1 0-1,-1 0 1,1-1 0,-1 1 0,1 0-1,0 0 1,-1-1 0,1 1 0,-1 0-1,1-1 1,0 1 0,-1-1 0,1 1 0,-7-10 582,0-1 1,-10-20 0,10 20 404,-29-31 329,35 41-1340,1 1 0,-1-1 0,1 1 0,-1-1 0,1 1 0,-1-1 0,1 1 0,-1-1 0,1 1 0,-1 0 0,0-1 0,1 1 0,-2 0 0,-11-5 198,1 2 0,-23-4 0,34 6-236,0 1 1,0 0 0,-1 0 0,1 0 0,0 0-1,0 0 1,0 0 0,-1 1 0,0-1 0,-71 24 83,59-16 40,2 0-88,1 1 0,0 0 1,0 1-1,-14 15 0,21-19-27,-1 0 0,1 0 0,0 0 0,1 0 0,-1 1-1,1 0 1,0-1 0,1 1 0,0 0 0,0 0 0,-2 14 0,4-9-10,0 0 0,0 0 0,2 0 0,-1 0 1,1 0-1,1-1 0,0 1 0,1-1 0,0 1 0,1-1 1,0 0-1,0-1 0,1 1 0,1-1 0,0-1 1,0 1-1,11 9 0,-15-16-5,0-1 0,0 0 0,1 0 1,-1 0-1,1 0 0,-1-1 0,1 1 0,0-1 0,-1 0 1,1 0-1,0 0 0,0-1 0,0 1 0,0-1 0,0 0 1,0 0-1,0 0 0,0-1 0,7-1 0,-2 0-32,1-1 0,0 0 0,-1 0 0,0-1-1,0 0 1,14-9 0,-13 5-19,-1 1-1,1-1 1,10-13 0,-16 16 21,0 0 0,0 0 0,0 0 1,-1-1-1,1 0 0,-1 1 0,0-1 0,2-9 1,7-13-17,1-6 232,17-68 0,-27 81 474,-3 82-313,2-40-172,13 125 59,-11-106-110,10 84 3,2 19-76,-10-86 71,17 216 68,-20-224 34,-6 149 55,3-195-272,-1 1-1,1-1 1,0 1 0,-1-1 0,0 1-1,-2 5 1,3-9-5,-4 13 11,-1 0 0,-9 15 1,9-20-10,0 0 0,-1-1 0,-10 11 0,16-18-2,-1 1 0,1 0 1,-1 0 0,0 0-1,0 0 1,-1 0 0,1 0 0,0 0-1,0-1 1,0 1 0,-3 1 0,-1 0 1,-1 1 0,0-1 1,0 0-1,-7 1 1,7-2-4,-1-1 1,0 0 0,-12-1-1,19 1 1,-17-4-20,-75-36-56,74 30-182,-65-46-186,81 54 345,0 1 0,1-1-1,-1 1 1,0-1 0,0 0 0,-1-2 0,-17-25-379,-18-31 0,22 32-2563,-20-26-7264,83 126 7760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 16048,'-2'8'445,"2"-4"22,-1 0 0,0-1 0,0 1 0,-1-1 0,1 1 0,-1-1 0,1 0 1,-5 6-1,-17 23 690,18-21-802,-1 20-330,0 0 1,3 0-1,0 1 0,2 0 1,1-1-1,2 1 1,1-1-1,1 1 1,2-1-1,19 58 1,1-19-48,-20-59 82,5 2-5,16 15 0,-18-22 131,-4-5-170,1 1-1,-1 0 0,1-1 0,0 0 1,-1 0-1,1-1 0,0 0 0,-1 0 1,1 0-1,0-1 0,-1 1 0,1-1 1,-1-1-1,1 1 0,8-4 0,-5 0-10,0 0-1,0 0 1,-1-1 0,1 0-1,-1 0 1,12-13-1,-13 8 18,29-77 11,-15 22 0,2-3-19,2-7 19,-20 65 62,-3 7-77,1 0 1,0 0-1,0 0 1,0 1-1,0-1 0,6-3 1,-9 7-18,0 0 0,0 0 0,0 0 0,0-1 1,0 1-1,0 0 0,1 0 0,-1 0 0,0 0 0,0 0 0,0 0 1,0 0-1,0 0 0,0 0 0,0 0 0,1 0 0,-1 0 0,0 0 1,0-1-1,0 1 0,0 0 0,0 0 0,1 0 0,-1 0 0,0 0 0,0 0 1,0 0-1,0 1 0,0-1 0,0 0 0,1 0 0,-1 0 0,0 0 1,0 0-1,0 0 0,0 0 0,0 0 0,0 0 0,0 0 0,1 0 0,-1 0 1,0 0-1,0 1 0,0-1 0,0 0 0,0 0 0,3 4 7,0-1 0,0 1 0,0 0 0,0 0 0,-1 1 1,0-1-1,0 0 0,0 1 0,2 9 0,10 49 8,-12-52-10,10 66 25,-6-31-70,19 68 0,-23-108-118,0-1 0,1 1 0,-1 0 0,1-1 0,6 10 0,-6-11 37,3 1-792,3 1 533,1-1-1,20 7 1,-15-6-2203,13 7-7029,-66-30 7221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2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424 172 14072,'-2'0'63,"-1"-1"0,0 0 0,0 0 0,1 0 1,-1 0-1,0 0 0,1 0 0,-1-1 0,1 0 1,-1 1-1,-2-4 0,-1-1 411,0-1 1,-7-10-1,-5-5 234,-64-72 1614,81 92-2183,1 1-119,0 1 0,0 0 0,0-1 0,-1 1 0,1 0 0,0-1 0,0 1 0,-1 0 0,1-1 0,0 1 0,0 0 0,-1-1 0,1 1 0,0 0 0,-1 0-1,1 0 1,0-1 0,-1 1 0,1 0 0,-1 0 0,1 0 0,0 0 0,-1-1 0,1 1 0,-1 0 0,1 0 0,0 0 0,-1 0 0,1 0 0,-1 0 0,-71 0 558,71 0-575,-1 0-1,1 1 0,-1-1 0,1 0 0,-1 0 0,1 1 0,0-1 0,-1 1 1,-1 0-1,-78 39 79,79-39-56,1 0 1,0-1-1,-1 1 0,1 0 1,0 0-1,0 0 0,0 0 1,-1 0-1,0 3 0,-13 15 145,-20 39 0,28-39 10,1 12-45,-2 45 0,9-53 131,19 93 86,-13-95-190,2-2-70,15 25 1,-19-36-77,-1-1 1,1-1 0,1 1-1,-1-1 1,1 0 0,1 0 0,12 9-1,-13-11 2,1 0 0,0-1-1,0 0 1,0 0 0,12 3 0,-16-5-14,1-1 0,-1 1 0,0-1 0,0 0 0,0 0 0,0 0 0,0 0 0,1 0 0,-1-1 0,0 1 0,0-1 0,0 0 0,0 0 0,0 0 0,0 0 0,4-3 0,-1 0-2,0-1 0,-1 0-1,0 0 1,0-1 0,0 1 0,0-1 0,5-11 0,12-24 0,7-25-2,-15 30-8,40-93 172,-53 129-153,-1 0 0,0-1 0,0 1 0,0 0 1,0-1-1,1 1 0,-1-1 0,0 1 0,0 0 0,1 0 0,-1-1 0,0 1 0,1 0 0,-1-1 0,0 1 0,1 0 0,-1 0 0,0 0 0,1-1 0,-1 1 0,0 0 0,1 0 0,-1 0 0,1 0 0,-1 0 0,0 0 0,1 0 0,-1-1 1,1 1-1,-1 0 0,0 1 0,1-1 0,-1 0 0,1 0 0,-1 0 0,0 0 0,2 0 0,-2 0 16,1 1-16,0-1 0,0 1 0,0 0-1,0-1 1,0 1 0,0 0 0,0-1 0,0 1 0,-1 0 0,1 0 0,0 0-1,0 0 1,-1 0 0,1 0 0,-1 0 0,1 0 0,0 1 0,7 22 109,28 147 74,-29-132-172,-5-31-45,0 0 0,0 0 0,1 0-1,0-1 1,5 12 0,-3-10-85,0-1-610,-1-5 597,-1 0-1,1 0 1,7 4 0,15 10-3717,-5-2-6299,-50-35 7652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566 132 10584,'-13'-13'135,"7"6"338,-1 0-1,-14-10 1,-37-27 1311,44 35-656,-75-23 350,87 31-1403,0 1 0,0-1 0,0 1 0,0-1 0,0 1 0,0 0 0,-4 0 0,-9 0 19,-1 1-1,0 1 0,1 0 1,-1 1-1,1 0 0,0 1 1,0 1-1,-26 13 0,29-12-75,1 1 0,0 1 0,1 0 0,0 0 0,0 1 0,1 1 0,-10 11 0,-12 22 10,30-41-25,-1 1 0,1-1 0,-1 1 0,1-1 0,0 1 0,-1 3-1,-35 120 21,36-122-24,0-1 0,0 0 0,1 1 1,-1-1-1,1 8 0,1 24 1,1 0 0,10 52 0,0-42 2,2-1 1,28 64 0,-33-90 10,0 0 0,1-1 0,0 0 0,17 20 0,-16-25 37,0-1-1,0 0 1,1 0-1,1-2 1,20 14-1,-18-14 46,0 0-1,1-1 0,0-1 1,0 0-1,1-1 0,0-1 1,33 6-1,-42-10-1,-1 0-1,1-1 1,0 0 0,15-1 0,-19 0-69,0 0 0,0 0 0,0 0 1,-1-1-1,1 1 0,0-1 0,-1 0 1,1 0-1,-1 0 0,0-1 0,4-3 1,2-3 90,-1 0 0,14-21 0,-20 28-102,5-12 347,23-90 131,-27 80-198,-2-14-166,-1 0 1,-2-1-1,-2 1 0,-2 0 0,-16-58 0,20 88-122,-1 1 0,0 0 1,0 0-1,-1 0 0,1 1 0,-10-12 1,10 14-29,-1 0 0,1 0 0,-1 1 0,0-1 0,0 1 0,-1 0 1,1 0-1,-1 0 0,-8-3 0,13 6-5,0 0-1,0-1 1,-1 1 0,1 0-1,0 0 1,0 0 0,-1 0-1,1 0 1,0 0 0,0 0-1,0 0 1,-1 0 0,1 0-1,0 0 1,0 0 0,-1 0-1,1 0 1,0 0 0,0 0-1,0 0 1,-1 0 0,1 0-1,0 1 1,0-1 0,-1 0-1,1 0 1,0 0 0,0 0-1,0 0 1,0 1 0,-1-1-1,-6 6-216,0 0 0,1 0 0,0 1 0,-7 8 0,2-1-2559,-12 10-6352,53-56 6902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7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568 407 13984,'-30'-59'268,"17"35"1182,-24-35 1,24 40-1217,0 0 666,-64-83 394,55 76-1018,-1 1 0,-29-25 0,49 48-268,-1-1 0,1 1 1,-1-1-1,1 1 0,-1 0 1,0 1-1,0-1 0,0 1 1,0-1-1,0 1 0,0 0 1,-7 0-1,5 1-3,1 0 0,-1 0 0,0 1 0,1 0 1,-1 0-1,1 0 0,0 1 0,-9 3 0,3 1 9,-1 0 0,2 0-1,-1 1 1,1 1 0,0-1 0,0 2 0,-13 14 0,-21 35 99,41-55-91,1 0 0,0 0 0,0 0 0,1 1 0,-1-1-1,1 1 1,-2 5 0,-1 3 3,-6 24 41,7-20 160,3 60 82,0-74-290,0-1 0,0 0 0,0 1 0,1-1 0,-1 0 0,0 0 0,1 1 0,-1-1 0,1 1 0,2 4 34,-1 2-26,2-1 1,-1 1-1,1-1 0,0 0 0,1 0 1,0-1-1,0 1 0,8 8 0,-7-10-7,1 3-9,1 0-1,1-1 1,-1 0 0,1-1 0,0 1 0,15 6 0,12 3 4,-23-12-13,22 5 0,65 6-2,-82-13-6,24-3 1,2-3 4,-25 2 72,0-1-1,0 0 0,20-8 1,-39 11-54,0 0 1,0 0-1,1 0 1,-1 0-1,0 0 0,0 0 1,1 1-1,-1-1 1,0 0-1,0 0 1,0 0-1,1 0 1,-1 0-1,0 0 1,0 0-1,1 0 1,-1 1-1,0-1 0,0 0 1,0 0-1,0 0 1,1 0-1,-1 1 1,0-1-1,0 0 1,0 0-1,0 0 1,0 1-1,0-1 1,1 0-1,-1 0 0,0 1 1,0-1-1,0 0 1,0 0-1,0 1 1,0-1-1,0 0 1,0 0-1,0 1 1,0-1-1,0 0 1,0 0-1,0 0 0,-1 1 1,1 18 238,-1-13-226,-2 42 140,0 61-21,2-82-8,4 121 39,-2-110-124,3 83 3,-1 15-24,-2-82 74,-11 199 56,9-244-127,1-1 0,-1 1 0,-3 9 0,4-18-37,-24 89 152,18-71-142,-1-1 1,-17 31 0,20-41-11,0-1 0,0 1 0,-1-1 0,0 0 0,-1 0 0,1-1 0,-1 1 0,0-1 1,-1 0-1,1-1 0,-1 0 0,-7 4 0,14-8-1,-1 1 0,0-1-1,1 0 1,-1 1 0,0-1 0,0 0 0,0 0 0,1 1 0,-1-1-1,0 0 1,0 0 0,1 0 0,-1 0 0,0 0 0,0 0-1,0 0 1,1-1 0,-1 1 0,0 0 0,0 0 0,-1-1 0,-11-3-7,0 0 1,-15-8 0,-34-23-115,59 33 37,0 0 0,0 0 1,0-1-1,0 1 1,0-1-1,-2-2 1,5 5 84,-49-55-588,4-12 340,44 66 201,0-1 0,0 1 1,0-1-1,0 0 0,0 0 1,0 0-1,1 1 0,-1-1 1,0 0-1,1 0 0,0 0 1,-1 0-1,1-4 0,0 6 47,-2-21-326,2-38-1,3 31 244,9-32-1,-12 60 84,2-10-907,-1 0-1,2-21 1,4-69-9444,-16 233 7773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6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13536,'0'0'6223,"5"4"-6115,80 84-25,-64-68-68,33 28 37,-44-40-45,0-1-1,1 0 1,19 9-1,-11-8 1,1-1-1,1-1 1,-1-1-1,1-1 1,29 3-1,-49-7-5,1 0 1,-1 0-1,1 0 0,-1 0 1,1 0-1,0-1 0,-1 1 1,1 0-1,1-1 0,22-8 8,38-20 0,-61 28-8,0 0 0,0-1 1,0 1-1,0-1 0,4-3 1,11-14 7,30-40 0,-38 42 13,-5 9-7,1-4 3,0-1 1,-1 1-1,0-1 1,-1 1 0,3-25-1,-4-33 130,-2 69-137,0 1 0,0-1 0,0 1 0,0-1 0,0 1-1,-1-1 1,1 1 0,0-1 0,0 1 0,0-1 0,0 1-1,-1-1 1,1 1 0,0-1 0,0 1 0,-1-1 0,1 1-1,0 0 1,-1-1 0,1 1 0,0 0 0,-1-1 0,0 0-1,-9-6 64,0-1-1,-1 1 0,0 1 1,-14-7-1,24 13-56,0-1 0,-1 1 1,1-1-1,0 1 0,0 0 0,0-1 0,0 1 0,0 0 1,-1 0-1,1 0 0,0 0 0,0 0 0,0 0 0,0 0 1,-3 1-1,-57 10 261,-8 12-187,69-23-91,-5 2 35,1 0-1,-1 0 1,0 0 0,-6 5-1,-74 47 140,-5 11-102,86-62-46,0 0 1,0 0 0,0 0-1,1 0 1,-1 1 0,-4 6-1,-50 69 161,8 7-120,50-86-67,-1 2 13,-1 0 1,1 1-1,0 0 0,0-1 1,0 1-1,0 0 1,0-1-1,0 1 1,1 0-1,-1 3 1,-1 12 36,0 1 1,2 19 0,1-20-23,2 1 0,5 18 0,-8-35-9,0 0 0,1 0 0,-1 0 0,1 0 0,-1-1 0,1 1 0,0 0 0,0 0 0,0-1 0,0 1 0,0-1 0,0 1 0,3 2 0,9 11 70,0-1 0,17 15 0,-14-17-75,1 0-1,1-1 1,22 11 0,8-1-31,0-3 0,74 18 0,-79-25-270,167 39-219,-199-47 235,-1-1 0,13 5 1,199 71-741,-155-54-1608,67 22-7235,-312-108 7401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6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116 1065 14616,'2'-12'956,"-1"0"0,-1 0 0,1 0 0,-4-22-1,2 16-127,1 9-549,-1 0-1,-2-15 0,-1 4-146,-5-47-33,-3-9-94,-3-10-4,-13-94 9,23 147 36,-13-122 54,16 128 120,-10-90 252,11 96-407,-5-69 430,7 89-539,-1 0 0,0 1 0,1-1 0,-1 1 0,0-1 0,1 1 0,-1-1 0,1 1 0,-1-1 0,1 1-1,-1 0 1,1-1 0,-1 1 0,1 0 0,0-1 0,1 0-44,2-2-31,1 0 0,-1 1 0,1-1 0,0 1 0,-1 0 0,1 0 0,0 1 1,0 0-1,9-2 0,28-7-2628,-6 1-7017,-84 22 7330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1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1170 10312,'-1'0'170,"0"1"0,0-1 0,-1 0 0,1 1 0,0-1 0,0 0 0,0 1 0,0 0 0,0-1 1,-1 1-1,1 0 0,-1 1 0,2-2-68,-1 1 0,1-1 0,-1 0 0,1 1 0,0-1 0,-1 1 0,1-1 0,-1 0-1,1 1 1,-1-1 0,1 0 0,-1 0 0,0 1 0,1-1 0,-1 0 0,1 0 0,-1 0 0,1 0 0,-1 0 0,0 0 0,1 0 0,-1 0 0,1 0 0,-1 0 0,0 0 0,1 0 0,-1 0 0,1 0 0,-1 0 0,1-1 0,-1 1 0,0 0 0,1 0 0,-1-1 0,1 1 0,-1-1 0,0-3 179,1-44 85,0 33-311,2 0 0,0 0-1,0 1 1,7-22-1,-6 23-25,3-10 117,30-106 41,-27 99-134,41-145 23,-38 134-14,62-195 47,-60 193 46,-4 12-55,45-126 328,-35 111 70,25-43 0,-44 87-471,0 1 0,1-1 0,-1 1 1,1 0-1,-1-1 0,1 1 0,0 0 0,-1 0 1,1 0-1,0 0 0,0 0 0,-1 0 0,1 1 1,0-1-1,0 0 0,0 1 0,3-1 0,-2 1-6,-3 0-18,0 0-1,1 0 0,-1 0 0,0-1 1,1 1-1,-1 0 0,0 0 0,1 0 0,-1 0 1,0 0-1,0 1 0,1-1 0,-1 0 1,0 0-1,1 0 0,-1 0 0,0 0 0,0 0 1,1 0-1,-1 0 0,0 1 0,0-1 1,1 0-1,-1 0 0,0 0 0,0 1 0,14 10 48,17 18-1,-21-17 84,40 66 46,-39-59-84,44 95 35,-41-85-70,72 162 34,-68-150 14,73 158 37,-73-161-92,62 138 13,-66-144-60,47 112-43,-51-122-190,20 43-183,-28-61 168,0 1 0,0-1 0,0 0 0,1 0 1,5 7-1,-3-4-3,-4-7 210,-1 0 0,0 0 1,0 1-1,0-1 0,0 0 1,0 0-1,1 0 0,-1 0 1,0 0-1,0 0 0,0 1 0,0-1 1,1 0-1,-1 0 0,0 0 1,0 0-1,0 0 0,1 0 1,-1 0-1,0 0 0,0 0 1,0 0-1,1 0 0,-1 0 0,0 0 1,0 0-1,0 0 0,1 0 1,-1 0-1,0 0 0,0 0 1,0 0-1,0 0 0,1 0 1,-1 0-1,0-1 0,0 1 0,0 0 1,1 0-1,-1 0 0,0 0 1,0 0-1,0-1 0,0 1 1,0 0-1,0 0 0,1 0 1,-1-1-1,0 0-4,1-1-1,-1 1 1,1-1 0,-1 1 0,1-1-1,-1 1 1,0-1 0,0 1-1,0-1 1,0-2 0,-2-23-263,1 19 309,-6-54-2021,-2-30-7806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5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559 208 15328,'0'1'109,"-1"0"0,1-1 0,0 1 0,-1 0 0,1 0 0,-1 0 0,1-1 1,-1 1-1,0 0 0,1-1 0,-1 1 0,0 0 0,1-1 0,-1 1 0,0-1 1,0 1-1,1-1 0,-1 1 0,0-1 0,0 1 0,0-1 0,0 0 0,0 0 1,-1 1-1,-2-1 85,0 1-1,0-1 1,-8 0 0,6 0-95,-79 8 1929,58-5-1895,-45 6 901,-7-1-1014,-115-1-1212,190-7 1022,1 0 0,-1 0 0,0-1 0,0 1 1,1-1-1,-1 0 0,1 0 0,-1 0 0,0 0 0,1-1 1,-7-3-1,10 5 145,0 0 4,-1-1-1,1 1 1,0 0 0,0 0-1,0 0 1,-1 0 0,1 0-1,0-1 1,0 1 0,0 0-1,0 0 1,0 0 0,-1-1-1,1 1 1,0 0 0,0 0-1,0 0 1,0-1 0,0 1-1,0 0 1,0 0 0,0-1-1,0 1 1,0 0 0,-1 0-1,1 0 1,0-1 0,1 1-1,-1 0 1,0 0 0,0-1-1,0 1 1,0 0 0,0-1-1,1-11-214,1 0 0,0 0-1,8-23 1,22-50-1604,-29 76 1147,26-64-9260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508 17 15152,'-11'-6'863,"9"4"-495,0 1 0,-1-1 1,1 1-1,-1 0 0,1 0 0,-5-1 1,3 1-137,-1 1 1,1 0 0,0 0-1,-1 1 1,1-1 0,-8 2-1,8-1-172,-8 2-59,0 0 1,1 1-1,0 0 1,-20 10-1,20-9-34,-32 14-387,-41 24-32,-75 52-228,154-93 672,-1 1 2,-15 13 4,19-14 3,0 0-1,-1 0 0,1 0 0,0 0 1,-2 4-1,4-6 0,0 1 1,0-1-1,0 1 1,0-1 0,0 1-1,0-1 1,0 1-1,1-1 1,-1 0-1,0 1 1,0-1-1,0 1 1,0-1-1,1 1 1,-1-1 0,0 0-1,0 1 1,1-1-1,-1 0 1,0 1-1,1 0 1,0-1 0,1 3-2,1 0 0,-1-1 0,1 0-1,0 1 1,0-1 0,0 0 0,0 0 0,4 1 0,25 10-17,-23-10-14,69 31-460,-42-17 341,59 29-10,-76-35 76,28 19 3,8 9 66,28 36 66,-71-61 198,34 60 97,-45-73-321,0 1 0,0-1-1,-1 1 1,1-1 0,-1 1-1,1 0 1,-1-1 0,1 3-1,2 20 121,0 42 0,-3-64-123,0 0-1,0 0 0,0 0 0,-1 0 0,1 0 0,-1 0 1,0 2-1,-7 14 54,0 0 0,-16 25 0,23-42-59,0 1 0,0-1 0,-1 1 0,1-1 0,0 0 0,0 1 0,-4 1 0,-16 12 81,-41 20-1,59-34-62,1 0 1,-1 0-1,1 0 0,-1 0 1,1-1-1,-4 1 0,-109 8 254,112-9-280,-1 0-1,1 0 1,-1-1 0,-5-1-1,-101-33-7,91 25-206,5 1-16,1-1-1,0 0 0,1-1 0,0 0 1,-13-17-1,14 13-150,1 0-1,-10-19 1,16 22 209,1-4-580,1 0 1,1-18 0,-2-28-9456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308 0 13088,'-8'10'31,"7"-8"124,-1 0 0,0 0-1,1 1 1,-1-1 0,0-1-1,0 1 1,-1 0 0,-1 1 0,-5 0 1558,9-3-1676,0 0-1,0 0 1,0 0 0,-1 0 0,1 0 0,0 0 0,0 0 0,0 0 0,-1 0 0,1 0 0,0 0 0,0 0 0,0 0 0,-1 0 0,1 0 0,0 0-1,0-1 1,0 1 0,0 0 0,-1 0 0,1 0 0,0 0 0,0-1 0,0 1 0,0 0 0,0 0 0,-1 0 0,1 0 0,0-1 0,0 1 0,0 0 0,0 0-1,0 0 1,0-1 0,0 1 0,0 0 0,0 0 0,0-1 0,0 1 0,0 0 0,0 0 0,0-1 0,-2 1 271,-24 3 64,17 2-384,-58 39-47,49-33-151,1 0 0,-27 24-1,30-23 19,8-7 99,-2 1 50,1 1-1,0-1 0,1 1 0,-11 14 0,-1 6 18,18-22 14,5 9 4,-4-11 8,1-1 0,-1 0 0,1 1 0,0-1 0,2 3 0,3 0 12,0 1 0,0-1 0,0-1 1,0 1-1,1-2 0,10 6 0,45 12 87,-57-19-110,13 5 36,0 0-1,32 18 1,-37-17-16,3 2 39,63 48 24,-66-44-24,51 62 44,-63-74-71,-1 0 0,1 0 0,-1 0 0,0 0 1,1 1-1,0 1 0,29 89 203,-28-73-18,-4 4-69,-6 48 0,7-70-123,0-1 0,-1 1 0,1 0 1,-1-1-1,1 1 0,-1-1 0,0 1 1,-1 2-1,-5 7 25,-1-1 1,-1 1-1,0-1 1,-10 9-1,18-18-20,-1 0 1,1 0-1,0 0 0,0-1 1,0 1-1,-1 0 0,1-1 1,0 1-1,-2 0 0,-12 3 33,0-1 0,0 0-1,-27 1 1,41-4-62,0 0-1,-1 0 1,1 0-1,0 0 1,-1 0-1,1-1 1,-1 1 0,1 0-1,0-1 1,0 1-1,-2-1 1,-14-8-75,1 0 1,0-1 0,-15-13-1,17 10-875,0-4 362,-18-33 0,31 49 586,1 0-1,0 1 0,-1-1 0,1 0 0,0 1 0,-1-1 0,1 0 1,0 0-1,0 0 0,-1 1 0,1-1 0,0 0 0,0 0 0,0 1 1,0-1-1,1-2 0,1-14-456,2 0 1,9-26-1,-10 32-322,18-70-8909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0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15 361 13088,'-13'24'237,"13"-23"-190,0-1 1,-1 0-1,1 1 0,0-1 1,0 0-1,0 1 0,0-1 0,0 0 1,0 1-1,0-1 0,0 0 1,0 1-1,0-1 0,0 0 1,0 1-1,0-1 0,0 0 1,0 1-1,0-1 0,1 0 1,-1 1-1,0-1 0,0 0 1,0 1-1,1-1 0,-1 0 1,0 0-1,0 1 0,0-1 1,1 0-1,-1 0 0,0 1 0,1-1 1,-1 0-1,0 0 0,0 0 1,1 0-1,-1 0 0,0 1 1,1-1-1,-1 0 0,0 0 1,1 0-1,-1 0 0,0 0 1,1 0-1,0 0 0,21 1 1744,-15-1-1491,102 7 694,6-1-1013,-83-5 12,-18 0 4,-1-1-1,1-1 0,19-2 1,-30 2 2,-1 1 0,0-1 0,1 0 1,-1 0-1,0-1 0,0 1 0,0 0 0,0-1 1,0 1-1,0-1 0,0 1 0,0-1 1,-1 0-1,1 0 0,-1 0 0,3-3 0,0-2 0,0-1-1,6-15 0,-7 14-1,2-6-17,5-71-6,-10 83 24,0 1 0,0 0 0,0 0 0,0 0 0,0 0 0,-2-3 0,-23-84-10,18 72 32,-39-54 47,45 70-49,1 0 0,-1 0 0,0 0 0,0 0 0,1 0-1,-1 0 1,0 1 0,0-1 0,0 0 0,0 1 0,-2-2 0,-11-4 56,0 0 1,0 1 0,-22-4-1,35 8-60,0 1 0,0 0 0,0 0 0,-1 0 0,1 0-1,0 0 1,0 0 0,0 0 0,-1 0 0,1 0 0,0 0 0,-2 1-1,-9 2 17,1 1-1,0 0 1,0 0-1,0 1 1,1 0-1,0 1 0,0 0 1,0 1-1,0 0 1,1 0-1,1 1 1,-10 10-1,4 2 23,1 0 1,2 0-1,0 2 0,-15 40 0,25-60-37,0 1-1,1-1 1,-1 0-1,0 1 1,1-1-1,0 4 1,0 101 137,3-85-24,13 32 4,-10-39-123,0-1-1,10 17 1,-8-18-18,2 0 1,-1-1-1,1 0 0,1-1 0,14 12 0,-9-11-258,7-1 45,40 15 0,-44-22-398,76 3-276,-86-7 452,0-1-1,18-2 0,-14 1 259,23-6-11,-14 4-1891,24-3-5584,-107 16 5766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1 211 12728,'0'1'175,"0"1"1,0-1-1,1 1 1,-1 0-1,0-1 1,1 1-1,-1-1 1,1 1-1,0-1 1,0 1-1,0 0 1,1 1 227,0 0 1,-1 0 0,0 0 0,0 0 0,2 5 0,10 42 833,-10-38-724,4 67 106,-6-61-604,-7 70 5,3-52-38,3-21 16,-3 85-29,3-94 27,6-22-1,6-16 10,5-21-4,73-216-1,-82 247 2,11-23 0,-12 31 23,1 1 0,0 0 0,0 1 0,16-17-1,-22 27-18,-1 1 0,1-1 0,-1 1 0,1-1 0,-1 1 0,1 0 0,0 0 0,0 0 0,0 0 0,0 0 0,0 0 0,0 1 0,0-1-1,2 0 1,-3 1 3,1 0 0,-1 0 0,1 0 0,-1 0 0,1 1 0,-1-1 0,0 1 0,1-1 0,-1 1 0,1-1 0,-1 1 0,0 0 0,1-1 0,-1 1 0,0 0 0,0 0 0,0 0 0,0 0 0,0 0 0,0 0 0,1 2 0,4 5 39,-1-1 1,-1 1-1,0 0 1,6 15-1,10 35 364,-19-53-385,13 40 117,10 43 291,-19-79-333,-5-9-101,0 0-1,0 0 1,0 0 0,0 0 0,0 1-1,0-1 1,0 0 0,0 0-1,1 0 1,-1 0 0,0 0-1,0 0 1,0 0 0,0 0 0,0 0-1,0 0 1,1 0 0,-1 0-1,0 0 1,0 0 0,0 0-1,0 0 1,0 0 0,1 0 0,-1 0-1,0 0 1,0 0 0,0 0-1,0 0 1,0 0 0,0 0-1,1 0 1,-1 0 0,1-1-2,-1 0 0,1 0 1,0 0-1,-1 0 0,1 0 0,-1 0 1,1 0-1,-1 0 0,1-1 0,-1 1 1,0 0-1,1-2 0,52-233-268,-49 227 275,33-54 74,-32 55 75,0 0 0,1 1-1,0 0 1,11-11 0,-8 9-83,-9 9-53,1-1 0,-1 1 0,1-1 0,-1 1 0,1-1 0,-1 1 0,1-1 0,0 1 0,-1 0 0,1-1 0,-1 1 0,1 0 0,1-1 0,7-2 74,1 1-1,-1 0 0,19-1 1,-27 3-79,0 0 1,-1 0-1,1 0 1,0 0-1,-1 0 1,1 0-1,0 0 1,-1 1-1,1-1 1,-1 0-1,1 0 1,0 0-1,-1 1 1,1-1-1,-1 0 1,1 1-1,10 6 66,-1 1 0,0 0-1,12 14 1,-21-20-66,0-1 0,1 0 0,-1 1 1,0-1-1,0 1 0,-1 0 0,2 2 0,36 90 138,-31-73-70,21 90 10,-16-53-187,-10-45 83,6 50-591,-5-47 211,3 15 166,-1 4-3164,1 3-6853,-14-89 7727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14616,'0'0'2474,"0"9"-1547,4 114 10,-4-92-564,0 147 78,0-132-438,-1 90 1,-2 16 12,3-95 94,-4 182 68,4-201 34,0-1-67,0 6 45,7 52 1,-7-94-191,0 1 1,1 0-1,-1 0 0,1 0 1,-1-1-1,1 1 1,-1 0-1,1-1 1,1 3-1,-2-4-6,1 0-1,-1 1 1,0-1 0,0 0-1,1 0 1,-1 1-1,0-1 1,0 0-1,1 0 1,-1 0 0,0 0-1,1 1 1,-1-1-1,0 0 1,0 0 0,1 0-1,-1 0 1,0 0-1,1 0 1,-1 0-1,0 0 1,1 0 0,-1 0-1,0 0 1,1 0-1,-1 0 1,0 0 0,1 0-1,-1 0 1,3-2 12,-1 0 0,1 1 0,-1-1 1,0 0-1,1 0 0,-1 0 0,0-1 1,1-1-1,0 1-10,4-8 5,-4 7 10,0 0-1,0 0 1,0 1 0,1-1 0,3-3 0,53-55 116,-46 49-84,71-45 13,-83 57-66,-1 0 1,1 0 0,-1 0-1,1 0 1,-1 1 0,1-1-1,0 0 1,0 1 0,1-1-1,91-13 12,-92 14-10,-1 0 0,1 0 0,-1 0 0,1 0 0,-1 0 0,1 0 0,-1 1 0,1-1 0,-1 0 0,3 2 0,21 8 16,37 20 1,-60-29-13,0 0 0,1 1-1,-1-1 1,0 1 0,3 3 0,11 13 32,28 39 0,-36-40 108,-2 3-78,-1 0 0,4 26 0,-9-44-50,0 0-1,1 0 1,-1-1-1,0 1 1,-1 0-1,1 0 1,-1 2-1,-4 19 83,-15 33 0,20-55-86,-1 0-1,1 0 1,-1 1-1,1-1 1,-1 0-1,0 0 0,0 0 1,1 0-1,-1 0 1,0 0-1,-1 0 1,2-1-14,-7 7 55,1-2 0,-14 10 0,10-9-33,-22 8 0,30-13-14,0 0 0,-1-1-1,1 1 1,0 0 0,0-1 0,-3 1 0,-17 0 14,0-1 0,-34-4 0,35 0-42,-82-34-69,85 28-236,10 5 175,-4-3-59,-1-1 1,1-1-1,1 1 0,-20-23 0,22 21-69,1-2-1,-14-24 0,22 36 269,-1 0 0,1 0 0,-1 0 0,1 0 0,0 0 0,0 0 0,0 0 0,-1 0 0,1 0 0,0 0 0,0 0 0,0 0 0,1-2 0,3-27-622,9-38-1,-8 47-718,16-90-10888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15240,'4'31'1431,"-2"53"155,-1-62-818,0 121 232,0-110-634,9 141 73,-7-135-444,17 178-49,-16-178-206,17 136-786,-13-113 144,-7-59 537,0-5-130,2-3 328,-1 1-1,0-1 1,0 0-1,0 0 1,1-6-1,8-26-161,23-71-1886,-3 9-7371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15064,'2'91'294,"-2"-61"1179,2 78 1,-1 21-956,-1-73 604,3 247 359,-3-242-828,4 224 143,-4-234-736,0 189-74,0-218-95,-1 10-464,7 59 0,-6-91 529,0 0 0,0 1 0,0-1 1,0 1-1,0-1 0,0 0 0,0 1 0,0-1 0,0 0 0,0 1 0,0-1 1,0 0-1,0 1 0,0-1 0,0 0 0,1 0 0,-1 1 0,0-1 0,0 0 1,0 1-1,1-1 0,-1 0 0,0 0 0,0 1 0,1-1 0,-1 0 1,0 0-1,0 0 0,1 1 0,-1-1 0,0 0 0,1 0 0,-1 0 0,0 0 1,1 0-1,-1 0 0,0 0 0,1 0 0,-1 0 0,0 1 0,1-1 0,-1-1 1,0 1-1,1 0 0,-1 0 0,0 0 0,1 0 0,-1 0 0,0 0 1,1 0-1,-1 0 0,0 0 0,1-1 0,-1 1 0,1 0 0,11-12-287,-11 12 323,66-61-2809,-12 9-8116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504 1 14704,'-67'29'288,"59"-25"1153,12-7 4,-3 3-1477,3-3 379,0 1 0,0 0 0,-1 1 0,1-1 0,8-1-1,-1 2-78,-11 1-259,0 0-1,0 0 0,0 0 1,1 0-1,-1 0 0,0 0 1,0 0-1,0 0 0,0 0 1,0 0-1,0 0 0,0 0 1,0 0-1,0 0 0,0 0 1,0 0-1,0 0 0,1 0 1,-1 0-1,0 0 0,0 0 1,0 0-1,0 0 0,0 0 1,0 0-1,0 0 0,0 0 1,0 1-1,0-1 0,0 0 1,0 0-1,0 0 0,0 0 1,0 0-1,0 0 0,0 0 1,0 0-1,0 0 0,0 0 1,0 0-1,1 0 0,-1 0 0,0 0 1,0 1-1,0-1 0,0 0 1,0 0-1,0 0 0,0 0 1,0 0-1,-1 0 0,1 0 1,0 0-1,0 0 0,0 0 1,0 0-1,0 0 0,0 1 1,0-1-1,0 0 0,0 0 1,0 0-1,0 0 0,0 0 1,-1 7 285,0-2-246,0 0 0,0 0 0,-1-1 0,0 1 0,0 0 0,0 0 0,-3 4 0,-43 81-14,36-66 12,-58 124 30,54-110 26,-78 209 35,76-195-84,-65 187 13,69-197-60,-54 148-76,41-111-126,19-62-877,8-17 1070,0 0-1,0 0 0,0 0 1,0 0-1,0 0 0,0 0 1,0 0-1,0 0 0,0 0 0,0 0 1,0 1-1,0-1 0,0 0 1,0 0-1,0 0 0,-1 0 1,1 0-1,0 0 0,0 0 0,0 0 1,0 0-1,0 0 0,0 0 1,0 0-1,0 0 0,0 0 1,0 0-1,0 0 0,0 0 1,0 0-1,0 0 0,0 0 0,0 0 1,-1 0-1,1 0 0,0 0 1,0 0-1,0 0 0,0-1 1,0 1-1,0 0 0,0 0 0,0 0 1,0 0-1,0 0 0,0 0 1,0 0-1,0 0 0,0 0 1,0 0-1,0 0 0,0 0 0,0 0 1,0 0-1,0 0 0,0 0 1,0 0-1,0 0 0,0 0 1,0-1-1,-1-8-1008,11-83-2,-7 69 782,13-128-2180,0 11-8281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1.2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13272,'33'67'1664,"7"15"198,-11-21 77,10 23-1141,-29-63-567,36 89 117,-37-85-431,0 1-1,7 41 0,-16-67 69,0 0-1,0 0 1,0 0-1,0 0 1,0 0-1,-1 0 1,1 0-1,0 0 1,0 0-1,0 0 1,0 0-1,0 0 1,0 0-1,0 0 1,0 0-1,0 0 1,0 0-1,0 0 1,0 0-1,0 0 1,-1 0-1,1 0 1,0 0-1,0 0 1,0 0-1,0 0 1,0 1-1,0-1 1,0 0-1,0 0 1,0 0-1,0 0 1,0 0-1,0 0 1,0 0-1,0 0 1,0 0-1,0 0 1,0 0-1,0 0 1,0 0-1,0 0 1,0 1-1,0-1 1,0 0-1,0 0 1,0 0-1,0 0 1,0 0-1,0 0 1,0 0-1,0 0 1,0 0-1,0 0 1,0 0-1,0 0 1,0 0-1,0 0 1,0 1-1,0-1 1,0 0-1,0 0 1,0 0-1,0 0 1,0 0-1,0 0 1,-1 0-47,0-1 1,0 1 0,0 0-1,0-1 1,0 1-1,0-1 1,0 1-1,0-1 1,0 1 0,0-1-1,0 0 1,0 1-1,0-1 1,0 0-1,0-1 1,-2-1-506,0-1-1,-1 2 1,1-1-1,-4-3 1,-11-6-7316,41 28 5945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7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1474 15416,'22'-12'278,"-22"12"-247,0 0-1,0 0 0,0 0 0,1 0 1,-1 0-1,0 0 0,0 0 1,0 0-1,0 0 0,0 0 1,0 0-1,0-1 0,0 1 1,0 0-1,0 0 0,1 0 1,-1 0-1,0 0 0,0 0 1,0 0-1,0 0 0,0-1 1,0 1-1,0 0 0,0 0 0,0 0 1,0 0-1,0 0 0,0 0 1,0 0-1,0-1 0,0 1 1,0 0-1,0 0 0,0 0 1,0 0-1,0 0 0,0 0 1,0-1-1,0 1 0,0 0 1,0 0-1,-1 0 0,1 0 0,0 0 1,-3-7 440,0 1 1,0 0 0,-9-12-1,11 18-384,1-1 0,-1 0 0,1 0 0,-1 0-1,1 0 1,-1 1 0,1-1 0,0 0-1,-1 0 1,1 0 0,0-2 0,-20-92 1271,19 91-1254,0 0 0,1-1 0,0 1 0,0-5 0,3-149 531,1 116-580,15-94 3,5-19 1,-13 93 176,49-227 86,-49 237-148,39-198 307,-20 113-98,-30 134-404,1 0 68,1 7-578,27 88-98,-20-62-2526,7 26-7727,-38-130 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9.3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780 0 12464,'-82'52'256,"58"-36"1024,-142 99 465,129-88-697,-156 118 341,187-140-1231,-1 0 1,1 0-1,-11 12 0,-129 152 704,142-164-735,0 1 0,0-1 0,-6 13 0,-30 63 385,12-1-323,28-80-189,-1 4 62,0-1 0,0 1 0,0 0 0,1-1 1,-1 1-1,1 6 0,-1 15 157,4 27 0,0-27-139,8 26 0,-11-51-80,1 5 72,1 0 0,-1-1 0,1 1 0,3 6 0,-5-11-72,37 73 360,12-1-226,-44-65-32,-1-1 0,9 8 0,117 104 305,-123-113-343,-1-1 1,10 7-1,-16-11-64,76 41 194,4-6-104,-80-35-90,7 3 87,0-1 0,13 4 1,154 22 281,-141-25-114,139 2 177,-162-5-392,7 1 8,0-2 0,19-3 0,-3-2 5,-18 2-144,1 1 1,27-2-1,-39 6-634,45 24-748,-5-1-2622,-25-14-6156,-44-24 7701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1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14 14432,'-4'73'246,"3"-50"988,-9 149 401,6-124-853,-11 102 3,-4 24-540,10-101 195,-50 309 94,46-304-508,-59 301 17,58-312 10,-15 77 1,2-17 0,18-83 168,-21 120 94,26-141-88,-3 51 100,8-65-80,0-6-220,0 0 0,0 0 0,1-1 0,-1 1 0,1-1 0,0 0 0,0 1 0,0-1 0,0 0 0,0 0 0,4 3 0,6-2 140,101 5 85,-82-10-20,169-32 65,-151 24-212,242-45 58,-224 43 56,115-15 0,15-2-136,-113 19 58,375-38 64,-358 39-6,173-11 0,17 0-134,-168 13 2,200-6 4,17 2-35,-204 9 16,201-1 1,69 5-26,3 3-3,-69 1-12,-205-3-33,530 18-30,-537-15-44,480 32-27,-495-28 114,148 21 1,-16 5 19,-154-18 0,119 34 1,-15 4 19,-174-50 24,25 11-1,-46-17-36,139 61 74,-25 2-21,-114-63-53,38 24 193,41 29 1,-16-2-129,-42-34 68,27 27 59,-37-33-53,0 0 0,17 24 1,-41-48 40,-7-8-147,19 20-27,0 0-1,0 0 1,0 0-1,0 0 1,1 0 0,-1-1-1,1 1 1,-1 0 0,0 0-1,1 0 1,0-1 0,-1 0-1,-43-140 89,36 106-66,-12-66 4,-2-39-26,2-165-13,19 293 5,-1-53-45,-4-301-43,4 290-84,-25-311-60,18 311 100,9 77 134,-34-184-133,-8 3 72,42 181 61,-3-10-35,1-1 0,-2 1 1,1 0-1,-6-11 0,-55-106-138,-9 20 118,70 102 41,0 1 0,-1-1 0,1 1 0,-1 0 0,0 0 0,-9-6 0,-16-12-34,-39-24 1,33 28 25,-40-16 0,68 31-3,0 1 0,0-1 0,0 1 0,-15-2 0,-117-17-97,-11 13 78,83 7-56,-121 4 0,-15 6 58,112-3-70,-163 15 4,-21 5 65,156-12-62,-200 28 3,-18 4 69,193-25-32,-234 38 3,-18 7 52,235-38 16,-664 124 36,660-123 126,-639 95 81,651-105-36,-214 17 1,-51-7-172,48-22-42,95-15-112,275 8 112,-92-5-558,-86-9 3,39-4 360,50 7-2838,-101-7-7840,443 43 8176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3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 1794 13000,'-26'-94'1286,"21"80"-1047,4 10 41,1 8 752,0-3-1001,1 3 271,0 0 0,0 0 1,0-1-1,1 1 0,-1 0 0,1 0 0,0-1 1,0 0-1,3 4 0,-5-11 313,0-309 467,0 283-942,-3-55 0,1-44-95,-5-305 56,7 321-79,1 68 40,14-206 47,-9 172-8,5-157 621,-10 235-793,2-5 198,0 6-311,-1 5-478,10 63-228,-8-46-1952,3 18-6563,-16-94 7087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7.0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923 16 14168,'-46'-14'256,"33"12"1024,-71 2 413,82 0-1562,-1 0 0,0 1 0,0-1 0,1 1 0,-6 1 0,-123 46 887,126-46-945,1 0 0,-1 0 1,1 0-1,-7 6 0,-65 45 294,42-27-330,-31 30-1,-42 63-36,-2 26 0,72-86 9,2 1-1,-40 96 1,60-119 47,-18 67 0,29-85-32,1 0 1,0 0 0,1 0-1,1 1 1,2 25 0,1-30 29,6 24 1,-8-37-17,1 0-1,-1-1 1,1 1-1,0 0 1,-1 0-1,1 0 1,0-1 0,0 1-1,0 0 1,2 1-1,-3-3-37,12 18 207,16 17 0,24 16-61,-52-51-146,2 2 30,0 0-1,1 0 0,-1-1 0,0 1 0,1-1 1,-1 1-1,1-1 0,-1 0 0,1 0 0,3 1 1,-6-2-30,101 34 325,19-6-208,-104-25 13,19 1 0,-35-4-130,126 10 260,5-10-161,-81-2 136,187-28 55,-84 1-264,-142 27-29,-5 1-11,-1 0-1,0 0 1,0-1-1,-1 1 1,1-1-1,0 0 0,0 0 1,6-5-1,-10 7-4,0-1-1,0 0 0,0 0 0,0 1 1,-1-1-1,1 0 0,0 0 0,0 0 1,-1 0-1,1 0 0,0 0 1,-1-1-1,1 1 0,-1 0 0,0 0 1,1 0-1,-1 0 0,0-1 0,1-1 1,-2 3-50,1 0 0,0-1 0,0 1 0,0 0 1,0 0-1,-1-1 0,1 1 0,0 0 0,0 0 0,0 0 1,-1 0-1,1-1 0,0 1 0,0 0 0,-1 0 1,1 0-1,0 0 0,-1 0 0,1 0 0,0 0 0,0 0 1,-1 0-1,1 0 0,0 0 0,-1 0 0,1 0 0,0 0 1,-1 0-1,-5 0 70,2-1-2566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1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15152,'1'15'98,"-1"-2"741,6 25 1,13 67 1145,-14-78-972,25 127 315,-22-112-768,17 91 0,6 21-434,-18-94-60,17 83 1,5 26-54,-4-17-13,-9-34-41,-14-80-166,-5-23 17,26 137-1554,-28-154 563,2-10 783,4-26 93,3-42 98,-4 36-2125,4-35-6256,-24 185 6454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14344,'4'82'1601,"-2"19"203,-1-77-816,10 119 338,-7-105-646,9 79 0,0 16-498,-7-81 44,28 195 57,-27-200-228,32 173 9,-32-182-98,2 12 14,14 82-542,-10-49-1765,-13-83 2256,0 1-1,0-1 1,0 1-1,1-1 1,-1 0-1,0 1 1,0-1 0,0 1-1,0-1 1,0 1-1,0-1 1,0 0-1,0 1 1,-1-1 0,1 1-1,0-1 1,0 0-1,0 1 1,0-1-1,-1 1 1,1-1 0,0 1-1,-8-1-1080,8 0 1227,-2-3-380,-15-28-1950,2 3-7211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15064,'1'23'1789,"9"45"1,-1-11 197,-3 4-1671,-4-33 299,12 134 153,-11-128-640,11 132 32,-10-132-152,22 143-20,-21-148-120,18 65-128,-22-87 113,1 0 0,0 0 1,1-1-1,0 1 1,0-1-1,0 0 0,1 1 1,8 9-1,4 6-1065,36 52-210,-40-60 1124,75 55-2163,-8-6-8079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9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864 10 12376,'-28'-3'771,"8"1"74,-51-3 952,52 5-889,-104 5 286,95-3-694,-45 4 0,-18 4-400,-92 17-828,163-24 339,-71 13-1229,80-13 1104,0 0 1,1 1 0,-1 0 0,1 0 0,0 1 0,-17 13 0,0 0-8007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0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518 0 11656,'-42'37'264,"40"-36"-57,0 1 0,1-1 0,-1 1 0,1 0 0,-1-1 0,1 1 0,-1 0 1,1 0-1,0 0 0,0 0 0,0 0 0,0 1 0,-1 3 0,1-3 10,-3 3 844,-34 31 344,26-29-770,-72 24 163,65-27-636,-78 9-13,87-13-291,0 0-1,-12 4 1,7-2 76,-21 3-158,35-5 157,0-1 0,0 0 0,0 0-1,0 0 1,0 1 0,0-1 0,0 0 0,1 1 0,-1-1 0,0 0 0,0 1 0,-1 0 0,2-1 50,-5 4-126,-1 0 0,1 0 0,0 0 0,0 0 0,1 1 0,-1 0 0,1 0 0,-6 10 0,-14 33-2036,2-3-7427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3.3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1 510 15152,'56'-2'266,"-55"1"-231,-1 1 0,0 0 0,0 0 1,0 0-1,1 0 0,-1 0 0,0 0 0,0 0 0,0 0 0,1 0 0,-1 0 0,0 0 0,0 0 0,1 0 1,-1 0-1,0 0 0,0 0 0,0 0 0,1 0 0,-1 0 0,0 0 0,0 0 0,1 0 0,-1 0 0,0 0 0,0 0 1,0 1-1,1-1 0,-1 0 0,0 0 0,0 0 0,0 0 0,0 1 0,1-1 0,-1 0 0,0 0 0,0 1 0,1 0 69,-1 1 0,0 0 0,1 0 0,-1-1 0,0 1 0,0 0 0,0 0 0,0-1 0,0 1 0,0 0 0,0 0 0,-1-1-1,1 1 1,-1 0 0,1-1 0,-2 4 0,1-4-52,1 0 0,0-1 0,0 1 0,-1 0 1,1 0-1,0-1 0,0 1 0,0 0 0,0 0 0,0 0 0,0-1 0,0 1 0,0 0 0,0 0 0,1 0 0,9 108 1034,-6-79-658,31 158 92,-26-136-514,17 111 1,5 26-4,-19-112 3,10 111 1,1 38-6,-4-29-1,-4-32 2,-1-30 3,-3-44 6,-8-62 35,-1-9-22,0 4-4,7 32 0,-8-52-17,-1-2-3,0-1 1,0 0 0,0 1-1,1-1 1,-1 1 0,0-1-1,1 1 1,-1-1 0,1 0-1,0 1 1,-1-1-1,1 0 1,0 1 0,1 0-1,2 0 22,-1-2-16,0 1-2,1 0-1,0-1 0,-1 1 1,1-1-1,-1 0 0,1 0 1,0 0-1,-1-1 0,1 0 1,0 1-1,3-2 0,83-23 15,-64 17-10,163-35 8,-143 34-10,219-29 4,-206 32-4,98-8 1,43-1-4,193-10 6,-319 21 6,304-20 14,-298 19 4,351-24 17,-340 25-2,384-1 18,-378 8-44,385 36 16,-388-28 2,-94-11-40,222 38 40,32 17-30,-25 9-5,-23 8-4,-13 1-1,-40-12-1,-98-40-4,173 54 5,-188-64 8,131 22 41,-141-31 124,95-12 53,-124 10-220,1-1 1,-1 1 0,1 0 0,-1 0-1,0-1 1,1 1 0,-1-1 0,1 0 0,-1 1-1,0-1 1,0 0 0,2-1 0,-3 2-7,9-6 30,0 0 1,12-13 0,-12 9-20,0-1 1,7-11-1,-15 20-2,0 0 0,1 0 0,-1 0 0,0 0 0,0 0 0,0 0 0,-1-1-1,2-3 1,16-68 71,-6-14-52,-9 50 34,-3-171 20,-2 161-60,-8-222 7,8 210-34,0-257-7,3 251-40,11-274-28,-9 271-32,4-281-30,-7 285 82,-10-219-17,6 235 50,-11-55 1,-4 13 11,19 87 9,-1 1 0,0 0 0,0 0 1,0 0-1,0 0 0,0 0 0,-4-6 0,-4-7-17,-21-27 0,20 32 16,0 0 1,-17-13 0,27 24 6,-2-2-5,0 1 0,0-1-1,0 1 1,0-1 0,-1 1 0,1 0 0,0 0-1,-4-1 1,-14-6-18,-27-7 0,-31 1-7,69 13-3,0 0 1,-10 1-1,-92 3-62,-12 8 66,66-5-25,-275 26-11,254-23 58,-141 18 1,-20 1 16,133-15 52,-191 22 3,-25 4-5,192-23 175,-508 65 67,513-64-222,-466 60 44,481-63 16,-144 12 0,13-6-110,155-15-24,-99 4 1,24-7-88,103-4-333,-69-6 1,16-6 177,106 13 83,0 1-1,0-1 1,0-1 0,-7-1-1,9 2 71,-4-2-108,0 0-1,-10-6 0,14 8 171,1 0-1,0-1 0,0 1 0,0-1 1,1 1-1,-1-1 0,0 0 0,1 0 1,-1 0-1,1 0 0,-1 0 0,1 0 0,-2-4 1,3 5-130,-1 0 1,1 0-1,-1 0 1,1 0-1,-1 0 1,0 0-1,1 1 1,-1-1-1,0 0 1,0 0-1,1 1 1,-1-1-1,0 0 1,0 1-1,0-1 1,-2 0-1,-33-25-9443,84 61 7206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 20 14072,'-1'-2'354,"0"1"1,0 0-1,0 0 1,0-1 0,0 1-1,1-1 1,-1 1-1,0 0 1,1-1-1,-1-2 1,0 2 498,7 84-407,-4-57-406,4 146 51,-5-121 124,3 110 3,-1 28-138,-3-112 100,-2 289 58,1-297-130,-3 226 42,3-245-70,-4 48 0,-3-19-116,8-74-7,0-1 0,-1 0 0,1 0 0,-1 0 0,-2 5 0,1-3 3,0 1 0,0-1 0,-1 1 1,0-1-1,0 0 0,0 0 0,0 0 1,-1-1-1,0 1 0,-7 5 0,11-10 29,0 0 0,0 1-1,0-1 1,0 0-1,0 0 1,0 0 0,-1 0-1,1 0 1,0 1 0,0-1-1,0 0 1,0 0-1,0 0 1,-1 0 0,1 0-1,0 0 1,0 0 0,0 0-1,0 0 1,-1 0-1,1 0 1,0 0 0,0 0-1,0 0 1,-1 0 0,1 0-1,0 0 1,0 0-1,0 0 1,0 0 0,-1 0-1,1 0 1,0 0 0,0 0-1,0 0 1,-1 0-1,1 0 1,0 0 0,0 0-1,0-1 1,0 1-1,0 0 1,-1 0 0,1 0-1,0 0 1,0 0 0,0 0-1,0-1 1,0 1-1,0 0 1,0 0 0,0 0-1,0 0 1,-1-1 0,1 1-1,0 0 1,0 0-1,-5-10-101,1 1-1,0 0 1,0-1-1,0 0 1,1 0-1,-1-12 1,2 16 87,-6-23-2265,-10-23-6457,42 121 6568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1525 57 12640,'-50'-6'214,"23"3"860,-63-5-1,-24-5-730,72 8 297,-124-15 195,158 19-721,0 0-1,-10 1 0,-78 2 227,60-1-306,-48 10 0,51-5-32,1 2-1,0 1 0,0 2 1,1 1-1,0 2 0,1 0 1,1 3-1,1 0 0,-43 34 1,34-18 18,2 1 1,2 2 0,-48 67-1,64-78 262,-77 130 131,76-120-58,-62 148 155,78-176-410,-1 0 0,1 0 0,-2 9 0,-25 170 456,28-182-501,1 1-1,0-1 1,0 0-1,0 1 1,1-1-1,0 6 1,17 75 330,-12-64-344,2 1-1,0-1 1,1-1-1,1 0 1,15 23-1,-14-29 4,-1 1-1,2-1 1,0-1-1,0 0 0,1-1 1,1 0-1,15 10 1,-8-9 18,1 0 0,-1-2 0,2 0 0,-1-2 0,2 0 0,-1-2 0,1 0 1,0-2-1,0 0 0,1-2 0,42 1 0,139-12 246,-144 4-244,37-7 131,-39 3-6,-28 7-43,-15 1-236,-20 9-811,2-4 875,0 0-255,-2 3-2664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13448,'0'0'2742,"2"9"-1773,31 113 2,-25-91-516,42 148 119,-36-131-454,27 101 0,6 19-28,-27-97 250,84 290 140,-83-292-140,77 236 123,-80-251-212,67 194 197,-62-183-325,-3-12-100,-15-40-16,9 26-104,-22-56-1028,6 7 238,-1-62-219,3 54 870,7-113-2237,0 9-8489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12728,'32'33'216,"-25"-25"864,24 48 368,17 39 195,-33-66-1512,-1-2 384,69 132 174,-61-116-354,45 90 3,10 18-208,-44-89 178,51 91 4,-73-133-301,166 313 287,-4 37 93,-158-336-205,58 132 49,-61-139-180,46 90-7,-56-112-148,4 7-273,0-1-1,12 17 1,-31-53-1901,-15-21-183,10 17-5575,42 68 6038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9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1801 0 13272,'-63'52'232,"-49"31"2329,101-76-2388,-17 13 700,-155 102 315,141-97-486,-190 99 191,184-100-660,-186 95 123,188-95 24,-183 96 135,187-98-222,-142 85 85,151-88-250,2-1-45,-104 61 168,28-10-281,103-66-25,-28 20-253,31-22 246,1 0 0,-1 0-1,1-1 1,-1 1 0,1 0 0,0 0 0,-1 0-1,1-1 1,0 1 0,0 0 0,0 0 0,0 0-1,0 0 1,0 0 0,0-1 0,0 1 0,0 0-1,0 0 1,0 0 0,0 0 0,1-1 0,-1 1-1,0 0 1,1 0 0,-1 0 0,0-1 0,1 1-1,-1 0 1,2 0 0,-2 0 3,6 3-695,8-1 440,0 1-1,22 1 0,-15-2-2004,18 4-6361,-91-16 6520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6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2326 1 11928,'-46'10'178,"32"-5"1437,14-5-1607,0 0-1,0 0 1,0 0 0,0 0-1,0 0 1,0 0 0,0 1-1,0-1 1,0 0 0,0 0-1,0 0 1,0 0 0,0 0-1,1 0 1,-1 0 0,0 1-1,0-1 1,0 0 0,0 0-1,0 0 1,0 0 0,0 0-1,0 0 1,0 0 0,0 0-1,0 0 1,0 0 0,1 1-1,-1-1 1,0 0-1,0 0 1,0 0 0,0 0-1,0 0 1,0 0 0,1 0-1,0 2 702,-9 5-535,0-1 0,0-1 0,0 1 0,-1-1 0,0-1 0,-11 5 0,7-3-116,-5 4-30,-98 58 83,83-50 248,-75 40 1,-21 9-221,75-39 196,-232 111 159,226-112-52,-233 95 148,237-99-310,-195 84 114,205-87-108,-160 72 105,169-76-158,-131 55 66,139-58-204,14-6-64,-113 49 42,45-28-228,81-27 29,0-1-1,-1 1 0,1 0 1,0-1-1,-1 1 1,1 0-1,0 0 1,0 1-1,-4 1 1,1 2-56,-16 9-2303,2-2-6601,44-27 6818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7.8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326 877 12192,'-1'4'1145,"-9"60"163,6-45-521,-24 111 250,20-98-571,-38 160 126,35-141-430,-20 107 3,-4 23-110,21-108 53,-46 277 73,50-286 54,-30 204 99,34-225-94,2-12-108,-11 122 328,14-141-352,0 2-30,1 1 0,0-1 0,1 0 0,0 1 0,4 14 0,0-11 68,7 20 0,-11-37-138,-1-1 0,0 1-1,1 0 1,-1-1 0,0 1 0,1 0-1,-1-1 1,1 1 0,-1-1-1,1 1 1,-1-1 0,2 1-1,1 3 26,1-1-18,0 1 0,0-1-1,0 0 1,0-1 0,0 1-1,1-1 1,-1 1 0,1-1 0,0-1-1,0 1 1,-1-1 0,8 2-1,88 9 112,-71-10-18,168 2 37,-150-4-92,214 0 23,-203 0-16,259 0 23,-249-1-30,297-9 15,-288 7-46,332-21 16,-322 19 2,137-5 0,57 0-30,14-1-5,8 0-2,-8 3 2,-55 4-8,-146 3-15,363 7-28,-368-3-94,346 16-58,-351-13 46,326 34-38,-333-32 130,264 26-14,-279-29 62,81 8 4,14-2 8,-22-11 5,-35-8 43,-63 3 185,128-26 62,-160 30-277,0 0 1,0-1-1,8-3 0,104-55 100,-114 59-94,0-1 1,-1 0-1,1 0 0,-1 0 1,5-4-1,19-24 70,26-39-1,-49 65-82,-1 0-1,0 0 1,0 0 0,2-5-1,46-140 56,-42 114-60,26-163 6,-29 155 10,4-68 3,-1-33-18,-1-147-2,-6 235-10,-4-239-9,2 235-44,-2-237-20,1 240 18,-21-203-33,22 244 40,-5-16 1,-48-177-82,52 203 123,1 0-1,-2 1 0,1-1 0,-5-7 1,-39-65-44,-8 7 32,54 71 23,-3-4-12,-1 0 0,1 0 0,-1 0 0,-8-5 0,12 9 12,-78-59-60,-9 7 38,87 52 22,-7-4-14,0 1 1,0-1 0,-12-3-1,-92-30-39,-11 3 22,107 30-19,-24-3 0,-104-12-50,-10 4 75,87 12 0,-292-1-5,279 6 12,-130 7 3,-60 6 14,-283 10 9,445-21-2,-456 7 8,448-10 14,-468-6 20,466 3-2,-468-7-3,472 7-110,-417-5-194,432 9-646,98-2 907,-230 16-906,11 9 687,219-25 219,-133 14-2326,-135 12-6421,626-60 6570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6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538 289 7264,'-33'-51'208,"22"38"832,-61-62 454,54 59-259,-80-58 418,78 62-819,-78-32 286,97 43-1070,0 1 0,-1-1 0,1 1 0,-1-1 0,1 1 0,0 0 0,-1 0 0,1-1 0,-1 1 0,1 0 0,-3 1 0,-6-1 150,-1 1 0,-11 3 0,11 0-80,-21 8 0,31-12-85,0 1 0,0-1 1,0 1-1,0-1 0,0 1 1,0-1-1,0 1 0,1 0 1,-1-1-1,0 1 1,0 0-1,1 0 0,-1 0 1,0-1-1,1 1 0,-2 2 1,2-3-36,-9 14 302,-13 23 1,-3 26-88,24-59-148,-1-1 0,1 1-1,0 0 1,1 0 0,-1-1 0,1 9 0,-6 93 405,8 15-311,-2-109-50,1-1 0,3 18 0,49 215 335,-50-231-371,1-1 1,4 11-1,34 74 152,6-9-178,-46-83-46,0-1 0,1 1 1,-1 0-1,1-1 0,0 0 0,3 4 0,10 9 9,23 18 1,-26-24-9,2-1-1,14 7 1,-27-15-2,0 0 1,-1 0 0,1 0-1,0-1 1,0 1 0,0 0-1,0-1 1,-1 1 0,5-1-1,2 1 5,1 0 0,-1-1-1,16-1 1,-20 1-7,0-1 1,0 0-1,0 0 1,-1 0-1,1-1 0,0 1 1,-1-1-1,0 0 0,1 0 1,-1 0-1,0 0 1,0-1-1,5-4 0,-2-1 3,0 0-1,-1 0 1,0 0-1,0-1 1,-1 1-1,0-1 1,4-13-1,13-56-67,-19 69 29,0 0-99,0-1-1,0-12 0,-2 22 136,7-107-406,-8-8 156,-1 72-588,-27-148-342,23 161 288,-18-71-229,23 93 777,3 7 226,4 5 26,14 22-1672,8 3-6782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5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955 65 7448,'-18'24'84,"18"-24"-72,0 0-1,0 0 1,0 0 0,1 0 0,-1 0 0,0 0 0,0 0-1,0 0 1,0 0 0,0 0 0,0 0 0,0 0 0,0 0-1,0 0 1,0 0 0,1 0 0,-1 0 0,0 0 0,0 0-1,0 0 1,0 0 0,0 0 0,0 0 0,0 1 0,0-1-1,0 0 1,0 0 0,0 0 0,0 0 0,1 0 0,-1 0-1,0 0 1,0 0 0,0 0 0,0 0 0,0 0 0,0 0 0,0 0-1,0 1 1,0-1 0,0 0 0,0 0 0,0 0 0,0 0-1,0 0 1,0 0 0,0 0 0,0 0 0,0 0 0,0 0-1,0 1 1,0-1 0,0 0 0,0 0 0,0 0 0,0 0-1,0 0 1,0 0 0,8-3 130,5-4 235,1 0 0,-1-1 1,12-11-1,-20 15-217,12-10 924,-16 13-1020,0 0 0,0 0 1,0 1-1,-1-1 1,1 0-1,0-1 1,-1 1-1,1 0 1,-1 0-1,1 0 0,-1 0 1,1 0-1,-1 0 1,0-1-1,1 0 1,-1 1-3,0 1 1,-1-1 0,1 1 0,0-1-1,0 1 1,0-1 0,0 1 0,0-1-1,-1 1 1,1-1 0,0 1-1,0-1 1,-1 1 0,1 0 0,0-1-1,-1 1 1,1-1 0,-1 1 0,1 0-1,0-1 1,-1 1 0,1 0 0,-1 0-1,1-1 1,-1 1 0,1 0 0,-1 0-1,1 0 1,-1 0 0,1 0-1,-1-1 1,1 1 0,-1 0 0,1 0-1,-2 0 1,1 0 3,0 1 0,-1-1-1,1 0 1,0 0 0,0 0-1,-1 1 1,1-1 0,0 0-1,0 1 1,-1-1 0,1 1-1,0 0 1,0-1 0,0 1-1,-2 2 1,-32 37 591,28-28-282,-24 73 133,24-62-242,-23 117 109,24-111-102,-33 114 67,38-139-328,0 0 0,0 0 0,-1-1 0,-2 7 0,-56 88 88,59-97-91,1 0-1,-1 0 0,0 0 0,1-1 1,-1 1-1,0 0 0,1 0 0,-1-1 1,0 1-1,0 0 0,1-1 0,-1 1 0,0-1 1,0 1-1,0-1 0,-2 1 0,-3 2 20,-1-1 0,0 0 0,1 0 0,-9 1 0,7-3-13,0 1-1,-1-2 0,-11-1 1,20 2-15,-2 0 16,0 0 1,0-1-1,0 1 1,0-1-1,0 1 0,0-1 1,1 0-1,-5-2 1,6 3-17,-19-9 76,-19-14 0,-25-25-3,63 48-73,-28-22 215,-145-111 73,140 107-160,3 2-52,-94-73 22,57 51-175,65 44-4,0 1 0,0-1 0,0 1 0,0 0 0,0 0 0,0 0 0,0 0 0,-1 0 0,-2-1-1,-3 1-34,-1-2 143,-14-3-2787,-1-2-5956,57 19 6562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7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1121 34 12192,'-31'15'221,"31"-15"-174,0 0 1,0 1-1,0-1 1,-1 0-1,1 0 1,0 0-1,0 0 1,0 0-1,0 1 0,0-1 1,-1 0-1,1 0 1,0 0-1,0 0 1,0 0-1,-1 0 1,1 0-1,0 0 1,0 0-1,0 0 0,-1 0 1,1 0-1,0 0 1,0 0-1,0 0 1,0 0-1,-1 0 1,1 0-1,0 0 1,0 0-1,0 0 0,-1 0 1,1 0-1,0 0 1,0 0-1,0-1 1,-1 1-1,3-3 227,-2 2-138,3-4 637,1 0-1,7-9 0,6-8 407,-17 22-1175,0 0-1,0 0 0,0 0 1,0 0-1,0 0 1,0 0-1,0 1 0,0-1 1,0 0-1,0 0 1,0 0-1,0 0 1,0 0-1,0 0 0,0 0 1,0 0-1,0 0 1,0 0-1,0 0 1,0 0-1,0 0 0,0 0 1,0 0-1,0 0 1,0 0-1,0 0 1,0 0-1,0 0 0,0 0 1,0 0-1,0 0 1,0 0-1,0 0 0,0 0 1,0 0-1,0 0 1,0 0-1,1 0 1,-1 0-1,0 0 0,0 0 1,0 0-1,0 0 1,0 0-1,0 0 1,0 0-1,0 0 0,0 0 1,0 0-1,0 0 1,0 0-1,0 0 0,0 0 1,-4 13 144,-28 73 19,23-63-12,-38 110 45,36-105-152,-56 111 37,52-113 28,-65 86 43,79-110-144,0 0-1,-1 0 0,0-1 0,1 1 0,-1 0 0,0-1 0,0 1 0,-3 1 0,-10 7 39,-22 11 0,20-14-17,-23 7 0,38-13-13,0 0 1,0-1 0,0 1-1,0-1 1,-1 1-1,1-1 1,0 0 0,0 0-1,-1 0 1,-3-1-1,-80-8 207,-12-11-146,89 18-21,0 0 0,-10-5 0,-152-65 188,142 58-86,-4-5-40,-45-23-12,17 12-92,50 26-118,-33-2-243,5 4-3328,26 2-5472,31 0 6861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9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1227 54 12280,'16'11'9,"-10"-6"524,1-1 0,12 7 0,-14-8 1257,-12-7-251,-4-1-1181,3 5 44,-1 2-182,-6 1-152,1 1 0,1 0 1,-25 10-1,15-2-60,0 1-1,1 1 1,1 0-1,0 2 1,1 0-1,0 2 1,-23 27-1,33-31-3,-17 19 39,-48 51 33,57-66 72,-92 69 52,106-83-179,-1-1 1,0 0 0,-5 3-1,-118 48 97,126-53-112,0-1 1,0 1 0,-1 0-1,1-1 1,0 0 0,0 1-1,-1-1 1,1 0 0,-4 0-1,-9-1 2,1 0 0,0-1 0,-1 0-1,1-1 1,0 0 0,0-2-1,0 1 1,-23-13 0,21 7-17,1 0 0,0-1 1,0-1-1,-16-18 0,-46-59-10,-53-110-232,96 143-2683,-36-53-5745,163 255 6561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20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1405 0 11928,'6'14'835,"6"14"3565,-12-28-4346,0 1-1,0-1 0,0 0 0,0 1 0,0-1 0,0 0 0,0 0 0,0 1 0,0-1 0,0 0 1,0 0-1,0 1 0,-1-1 0,1 0 0,0 0 0,0 1 0,0-1 0,0 0 0,-1 0 1,1 0-1,0 1 0,0-1 0,-8 9 185,-20 49-39,-32 68 55,51-109-224,-6 12 143,-76 120 53,88-145-212,0 0 1,0 1-1,0-2 1,0 1-1,-7 6 0,10-10-14,-81 74 87,-13-2-23,90-70-40,1 1-1,0-1 0,-1 0 1,1 0-1,-1 0 1,0 0-1,0 0 1,0-1-1,-4 1 1,-25 9 95,-40 5 0,-39-6-69,112-10-50,-4 0 1,-1 0 0,1 0 0,-1 0 0,0 0 0,1-1 0,-1 0 0,-6-2 0,11 3-1,-104-32 12,73 19-11,1-1-1,-29-20 1,5-3-73,-96-86 0,118 93-648,-100-102-169,95 93-1391,-41-40-6460,182 184 6562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39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2582 9688,'84'5'928,"-67"-6"-509,0 0 0,26-6 0,-31 5 647,-11 2-1023,0-1 0,1 1 1,-1 0-1,0 0 0,0-1 0,0 1 1,1-1-1,-1 1 0,1-2 1,-1 2 101,0-1 0,-1 1 0,1 0 0,0-1 0,0 1 0,0 0 0,0 0 0,-1-1 0,1 1 0,0 0 0,0 0 0,0 0 0,1 0 0,-1 1-71,0-1-1,-1 0 1,1 0-1,-1 0 0,1 0 1,-1 0-1,1 0 1,-1 0-1,1-1 1,-1 1-1,1 0 1,-1 0-1,1 0 1,-1 0-1,1-1 1,-1 1-1,1 0 1,0-1-1,11 1 5012,-12 0-5058,0 0 0,0 0-1,0 0 1,0 1-1,0-1 1,0 0 0,0 0-1,0 0 1,1 0-1,-1 0 1,0 0 0,0 0-1,0 0 1,0 0 0,0 0-1,0 0 1,1 0-1,-1 0 1,0 0 0,0 0-1,0 0 1,0 0 0,0 0-1,0 0 1,1 0-1,-1 0 1,0 0 0,0 0-1,0 0 1,0 0-1,0 0 1,1 0 0,4-5 181,7-6 231,48-30 1,-43 32-152,85-43 86,-78 41-252,113-51 68,-107 49 10,133-61 66,-122 56-138,79-39 4,12-8-83,-77 37 64,217-119 37,-216 117-84,225-106 28,-225 109-28,216-108 25,-218 109-38,214-110 22,-215 107-22,209-137 22,-214 132-22,159-139 22,-195 162-48,12-14-1,139-167 42,-155 181-57,12-18 0,98-178 27,-98 167 2,58-148 12,-66 154-32,-10 30-18,17-49 14,13-60 0,-5-5 8,-26 112-22,0 1 0,1-1-1,-1 0 0,0-11 1,1 1-650,-15 49-92,13-30 595,-1 0-1,0 0 1,1 0 0,0-1 0,0 1 0,0 0 0,0 0 0,0 0 0,0 0 0,1 0 0,0 3 0,0-1 52,0 6-2887,0 11-8279,-2-51 8455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0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191 446 13360,'-3'18'139,"1"-9"132,1 0 1,0 0-1,1 9 1,-2 71 1120,3-65-586,6 135 253,-5-114-606,-1 96 1,-2 24-337,0-96 16,-12 289 103,10-288 146,-8 246 143,9-265-212,-8 127 113,10-176-406,0 0 1,0-1 0,0 1-1,0-1 1,-1 1 0,1-1-1,0 1 1,-1-1 0,1 1-1,-1-1 1,0 2 0,0-1-2,1-1 0,-1 1 1,0-1-1,0 1 1,0-1-1,0 0 0,0 1 1,-1-1-1,1 0 0,0 0 1,-2 2-1,2-3-14,0 0 1,0 1-1,0-1 0,0 0 1,0 1-1,0-1 0,0 0 1,0 0-1,0 0 0,0 0 1,0 0-1,0 0 0,1 0 0,-1 0 1,0-1-1,0 1 0,0 0 1,0 0-1,0-1 0,0 1 1,-1-2-1,-3-1 94,1-10 37,4 13-136,-20-81 238,0-32-171,13 60 28,-11-94 3,2-21-62,11 99 46,-10-294 32,14 291-52,3-277 20,-2 330-71,4-27 0,-4 46-11,20-153 25,15-14-18,-25 136-6,0 0 1,23-44 0,24-19-5,-55 90 1,0 0-1,1 1 1,0-1-1,0 1 1,0 0-1,0 0 1,6-5-1,-9 8 3,22-18-10,38-25 0,-34 29 6,41-17 0,-62 29 1,0 0 0,0 0-1,0 0 1,1 1 0,6-2-1,82-9-16,4 13 15,-92-1 4,0 1 0,0 0 0,0-1 0,7 4 0,71 21-1,-2 11 10,-82-36-8,3 1 5,0 1-1,0-1 1,0 1 0,0 0-1,0 0 1,-1 0-1,1 0 1,2 3 0,-5-5-5,16 16 22,22 25 1,-24-21-1,15 27 0,-27-45-9,-1-1 1,0 1-1,0 0 0,-1 0 1,1-1-1,0 1 0,0 0 1,-1 0-1,1 0 0,-1 0 1,0 0-1,1 4 0,-1-6-13,1 13 58,-1 1 0,-1 27 0,-2-24-37,-1-1-1,-7 22 1,10-35-1,0 1 0,-1-1 0,1 1 0,-1-1 0,0 0 0,-2 4 0,4-7-20,-47 68 140,-12 0-105,53-62-24,0 0 0,-9 7 0,-130 92-16,116-85-220,-102 80-179,130-99 363,0-1 0,-1 1 0,1 0 1,0 0-1,0 0 0,0 0 0,0 0 0,0 0 1,0 0-1,0 0 0,0 0 0,1 1 0,-1-1 1,0 0-1,1 0 0,-1 3 0,1-4 41,-3 7-115,1-1-1,0 1 1,0 0-1,1 0 1,-1 9-1,2-10 88,1 0 0,-1 0 0,1 0 0,1 0 0,3 12 0,-5-18 28,1 2-263,0 1-1,-1-1 1,1 1 0,-1-1-1,0 1 1,0-1 0,1 1-1,-2-1 1,1 5 0,-2 52-9830,4-138 7577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858 0 14968,'-20'25'248,"13"-12"993,-38 80 429,34-69-788,-49 120 274,45-104-690,-31 88 1,-6 18-350,31-82 3,-89 287 70,86-277 38,-102 297 49,101-301-282,-90 246-18,96-264-82,-19 52 3,8-22-15,30-81 80,0 1-1,-1 0 1,1-1-1,-1 1 1,1-1-1,-1 0 1,0 1 0,0-1-1,0 1 1,0-1-1,0 0 1,-2 2-1,1 0-21,-1-1-1,1 0 0,-1 0 0,1 0 1,-1 0-1,-4 1 0,6-2 46,-1-1-1,1 1 1,0-1 0,0 0-1,0 0 1,0 1-1,-1-1 1,1 0 0,0 0-1,0 0 1,0-1-1,-1 1 1,1 0 0,0 0-1,0 0 1,0-1-1,0 1 1,0-1 0,-1 1-1,1-1 1,0 1-1,-1-2 1,-2-2-337,1-8-125,3 12 476,-10-71-826,7-27 616,3 98 210,-4-55-2338,-5-47-6357,21 238 6533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15152,'21'45'229,"-10"-25"917,61 102 396,-53-91-714,104 171 253,-98-162-668,87 137 81,-93-148-506,69 104-672,-83-125 407,-5-7-120,0-2-67,-9-11-484,-7-14 599,15 25 246,0 0 0,0-1 0,1 0-1,-1 1 1,0-1 0,1 1 0,-1-3 0,-25-103-929,18 73-980,-8-30-5336,37 150 5523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0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307 1 15600,'0'0'1423,"2"8"-236,1 1-1003,6 31 853,8 65 30,-13-79-652,16 126 79,-15-110-532,10 92 3,0 20-24,-8-87-201,32 294-129,-30-292 2,45 238-254,-51-291 198,5 19-1,22 64-442,0-16 662,-29-81 198,0 1 0,0-1 0,0 0 1,0 1-1,0-1 0,1 0 0,-1 0 1,2 2-1,1 2-20,1-2 1,-1 1-1,1 0 0,7 6 1,-8-10-32,-1 1-1,0 0 1,0-1 0,5 2 0,13 4-1629,1 5-3411,22 17 1</inkml:trace>
  <inkml:trace contextRef="#ctx0" brushRef="#br0" timeOffset="1">896 703 13808,'16'42'286,"-16"-42"-258,0 0-1,0 1 1,0-1 0,0 0-1,0 0 1,1 0-1,-1 0 1,0 1 0,0-1-1,0 0 1,0 0-1,0 0 1,0 1-1,0-1 1,0 0 0,0 0-1,0 0 1,0 1-1,0-1 1,0 0 0,0 0-1,0 0 1,0 0-1,0 1 1,0-1 0,-1 0-1,1 0 1,0 0-1,0 1 1,0-1-1,0 0 1,0 0 0,0 0-1,0 0 1,-1 0-1,1 1 1,0-1 0,0 0-1,0 0 1,0 0-1,-1 0 1,1 0 0,0 0-1,0 0 1,0 0-1,-1 0 1,1 0 0,0 1-1,0-1 1,0 0-1,-1 0 1,-15 6 611,0 0 0,-28 7 0,22-9 314,-113 9 297,104-11-724,-146 5 57,138-7-830,-168 4-185,171-4-248,-82-12-290,102 9 198,9 1 612,1 0 0,0-1 0,0 0 0,1 0 0,-12-8 0,17 11 150,0 0 0,0-1 1,-1 1-1,1 0 0,0 0 1,0-1-1,-1 1 1,1 0-1,0 0 0,0-1 1,0 1-1,-1 0 0,1-1 1,0 1-1,0 0 0,0-1 1,0 1-1,0 0 0,0-1 0,-1-3-110,1-1 0,0 1 0,0 0 0,1 0 0,-1 0 0,1 0 0,0 0-1,2-5 1,-1 0-976,6-37-8630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3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15152,'21'58'258,"-16"-42"1037,17 89 421,-17-77-930,15 145 234,-16-128-640,7 91 0,2 17-301,-9-89-66,23 267 39,-22-269 128,19 195 63,-19-216-110,18 107 82,-18-128 58,7 12 1,-12-31-272,0 0 1,1 0-1,-1 0 1,0 0-1,1 0 1,-1-1-1,1 1 1,-1 0 0,0 0-1,1-1 1,0 1-1,-1 0 1,1-1-1,-1 1 1,1 0-1,0-1 1,0 1-1,-1-1 1,1 1 0,0-1-1,1 1 1,-1-1-3,0-1 0,0 1 0,0 0 1,0-1-1,0 0 0,0 1 0,0-1 1,0 1-1,-1-1 0,1 0 0,0 0 1,-1 1-1,1-1 0,0 0 0,-1 0 1,1 0-1,-1 0 0,1 0 0,-1 0 1,1-2-1,19-46 1,14-30-1,11-22 0,1 5 0,2 10 0,-41 73 1,1 1-1,1 1 0,0 0 0,0 0 0,14-12 1,-23 23-1,0 0 0,0-1 1,1 1-1,-1 0 0,0-1 0,0 1 1,1 0-1,-1 0 0,0-1 1,1 1-1,-1 0 0,0 0 1,1 0-1,-1 0 0,1-1 0,-1 1 1,0 0-1,1 0 0,-1 0 1,0 0-1,1 0 0,-1 0 0,1 0 1,-1 0-1,0 0 0,1 0 1,3 1 0,-1 0 1,1 0-1,-1 1 0,1-1 1,-1 1-1,0-1 1,0 1-1,0 0 0,0 0 1,0 1-1,0-1 1,-1 0-1,4 4 1,-5-5 1,0 0 0,0 1 1,0-1-1,0 0 0,-1 1 1,1-1-1,1 3 0,18 42 24,0 23-22,4 78-83,-21-116-314,15 144-219,-14-145-114,0-12 424,2 1 1,12 28-1,-17-47 289,-1 1-1,0 0 0,1 0 0,-1-1 0,1 1 0,-1 0 0,1-1 1,0 1-1,-1 0 0,1-1 0,0 1 0,-1-1 0,2 2 0,8 3-414,1 1 0,-1-1-1,1-1 1,0 0 0,13 3-1,47 19-11311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1 14344,'-58'22'229,"58"-22"-157,-1 0-1,0 0 1,0 1 0,0-1 0,0 0-1,1 1 1,-1-1 0,0 1 0,0-1-1,1 1 1,-1 0 0,0-1 0,1 1-1,-1 0 1,0 0 0,-62 80 1470,61-79-1427,1 0-1,-1 1 0,1 0 1,0-1-1,-1 1 0,0 4 0,-43 142 925,44-145-983,0 0 1,0 0-1,0 0 1,1 1-1,0-1 0,0 8 1,5 92 341,11 9-314,-15-105-78,1 1-1,0-1 0,4 12 1,34 85 19,10-2 8,-50-103-33,4 7 35,0 0 0,0 0 0,7 8 0,49 61 105,6-7-53,-63-66-45,0 0 0,-1-1 0,1 1 0,1-1 0,-1 1-1,6 2 1,8 5 105,30 12 0,-32-17-111,0-1 1,19 4-1,-32-8-19,-1 0 0,1 1 0,-1-1 0,0 0 0,1 0 0,-1 0 0,1 0 0,-1 0 0,0 0 0,1 0 0,-1 0 0,1-1 0,-1 1 0,3-2 0,-4 2-17,10-3 64,-1 0 1,0-1 0,16-9-1,-14 5-39,1-1-1,14-16 1,-24 24-18,-1 0 1,1 0 0,-1-1 0,0 1-1,0-1 1,0 1 0,0-1-1,0 1 1,0-1 0,0 1 0,-1-1-1,1 0 1,0-2 0,7-17 48,6-28 0,-2-32-24,-12 81-32,1-6 12,-1 0 0,0 0 0,-1-11 0,-8-72 40,-15-24-42,8 57-78,-44-99 0,56 144-60,-14-31 212,15 37-266,0-1 1,0 1-1,-1 0 0,1 0 0,-1 0 0,-6-6 0,9 11 161,1 0 0,-1-1 0,1 1 0,0-1 0,-1 1 0,1 0 0,-1-1 0,0 1 0,1 0 0,-1-1 0,1 1 0,-1 0 0,1 0 0,-2 0 0,2 0-3,0 0 0,0 0 0,-1 0 0,1 0 0,0 0 0,0 0 0,0 0 0,0 0 0,0 0 0,0 1 0,-1-1 0,1 0 0,0 0 0,0 0 1,0 0-1,0 0 0,0 1 0,0-1 0,0 0 0,0 0 0,0 0 0,-1 0 0,1 1 0,0-1 0,0 0 0,0 0 0,0 0 0,0 1 0,0-1 0,0 0 0,0 0 0,4 23-1164,-2-17 1275,9 41-325,-10-46 220,-1 1 0,0-1 0,1 1 0,-1-1 0,1 0 0,-1 0 0,1 1 0,0-1 0,-1 0 0,1 0 0,0 0 0,0 0 0,1 2 0,83 86-1308,-68-73 240,77 81-9487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7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465 140 13272,'-35'-57'232,"26"46"929,-49-36 412,58 46-1500,-1 0 0,0 0 0,0 1-1,-1-1 1,1 0 0,0 1 0,0-1-1,0 1 1,0-1 0,0 1 0,-2 0-1,-88-17 1064,90 17-1110,-1 0 0,1 0 0,0 0 0,0 0 0,0 0 0,0 0 0,0 0 0,-1 0 0,1 0 0,0 0 0,0 1 0,0-1 0,0 1 0,0-1 0,0 1 0,-1 0 0,-31 16 243,-38 28 0,68-43-265,0 0-1,1 1 0,-1-1 1,1 1-1,-5 4 0,-35 47 17,2 11 27,40-65-47,-2 2 24,1 1-1,-1 0 1,1-1 0,0 1 0,0 0-1,0 0 1,0 0 0,0 5-1,-14 79 191,10 9-120,5-96-94,-1 4 33,1 0 0,0 0-1,1 1 1,-1-1 0,1 0-1,-1 0 1,3 6 0,26 86 232,12 0-130,-39-92-90,-1-1 0,1 1 1,0-1-1,0 0 0,0 1 1,1-1-1,-1 0 0,4 3 1,62 62 366,10-10-263,-75-56-116,-1-1 1,1 1-1,0 0 1,0-1-1,-1 0 1,1 1-1,0-1 1,0 0-1,4 0 1,11 4 135,38 5 0,-38-9-126,0-1 0,20-3-1,-38 3-42,2 0 19,0 0 0,-1 0 0,1 0-1,-1-1 1,1 1 0,-1 0 0,1-1-1,-1 1 1,1-1 0,-1 1 0,1-1-1,-1 0 1,0 0 0,1 1 0,1-3-1,6-4 57,1 0 0,-1 0 0,12-14 0,-11 8-41,0 0-1,11-20 0,-21 33-33,1-3 23,1 1-1,-1-1 0,0 1 0,0-1 0,0 0 1,0 1-1,0-1 0,0-4 0,-1 7-22,6-24 100,1-28 0,-6-32-49,-1 84-51,0-6 11,0 1 0,-1-1 0,1 1 0,-3-7 0,3 12-11,-21-82 58,-9-3-48,30 85-10,-3-7-5,0 0 1,-6-10-1,-18-30-378,-42-55 0,56 85-67,-18-18 0,28 33-467,3 3 569,2 5 148,-2-5 118,4 6 85,6 16-2743,-3-6-6729,-17-40 7113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3.1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1 145 14072,'2'14'51,"1"2"620,1 29 0,0 53 893,-4-75-736,-6 288 889,6-153-1098,0-139-558,-1 6 80,5 42-1,4-14 100,-7-50-222,1-3 6,0-2-20,1 0 0,-1-1 1,0 1-1,-1 0 0,1-1 1,0 1-1,-1-1 0,1 1 1,-1-1-1,0 0 0,2-3 0,-1 0-2,5-12-7,14-46 3,58-195-93,-49 162 50,6-26-35,-1 11 60,41-63 84,-75 171 0,1 1 0,0-1 0,0 0 0,4-4 0,4-4 51,1 0 0,0 1-1,20-17 1,-31 28-97,1 0 0,-1-1-1,1 1 1,-1 0 0,1-1 0,-1 1-1,1 0 1,0-1 0,-1 1 0,1 0 0,-1 0-1,1 0 1,0 0 0,-1 0 0,1 0-1,0 0 1,-1 0 0,1 0 0,-1 0 0,2 0-1,4 1 19,0-1 0,0 2 0,0-1 0,0 1-1,0 0 1,0 0 0,-1 0 0,1 1 0,-1 0-1,0 0 1,1 0 0,-1 1 0,8 7 0,-1 1 19,-1 1 0,0 0 0,14 22 0,21 45 45,-21-25 58,21 64 0,-36-81 88,30 185 29,-34-178-380,13 159-141,-19-199 122,1 0 0,-1 1 0,1-1 0,2 7 0,8 26-258,18 38 0,-17-44-2290,12 37-7715,-56-160 7795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4.1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782 2398 16312,'-34'88'287,"21"-46"1153,-36 131 0,-172 602 267,156-534-896,14-49-481,28-106 310,-43 159 0,-15 59-498,17-45-89,14-44-26,16-58 26,18-62 0,11-60 147,-5 132 88,12-138-48,3 7-82,15 45 0,-20-79-146,0 0 0,1-1-1,0 1 1,-1-1 0,1 0-1,0 1 1,0-1 0,-1 0-1,1 1 1,0-1 0,2 2-1,5 6 22,1 0-1,0-1 0,0 0 1,18 11-1,-20-15-30,0 0 0,0-1 0,0 1-1,0-2 1,0 1 0,1-1 0,-1 0-1,1 0 1,-1-1 0,10 1 0,2-3 0,1 0 1,-1-2 0,28-6-1,40-15 24,-53 13 60,74-28 1,342-144-42,-179 62-35,195-81 0,-337 152-20,-113 43-16,29-6 0,137-34-22,19 0 32,-109 29-16,169-25 4,81-5 22,325-23 5,-543 61-4,183-8 3,61 0 4,-6 5 3,-64 5 0,-182 7 15,436 14 44,-447-8 136,392 30 76,-407-27-96,118 10 0,-13 0-124,-124-12 44,90 3 0,-14-2-40,-97-6 140,146-11 55,-162 5-182,119-38 30,-150 42-95,0 0 0,0 0 0,-1 0 0,1 0 1,0-1-1,-1 1 0,1-1 0,3-3 0,-6 5-8,62-53 74,-4-13-55,-52 59-5,10-17 0,-16 24-14,54-92 32,7-38-24,46-179-2,-87 242-12,30-119 5,0-17 0,-29 114-5,37-159 5,13-67-4,-58 260 0,143-657-37,-121 537 29,-22 98-32,19-146 3,-4-11 24,-20 142-34,-8 92 51,5-223-46,-8 3 27,3 220 20,0-16-14,-1 0 1,0 0 0,-5-17-1,6 33 14,-39-185-53,-14 13 37,53 172 16,-3-9-4,0 1-1,0 0 1,-1 0 0,0 0 0,-9-13 0,13 21 4,-93-134-22,-16 15 2,105 114 11,-1 1 0,0-1 1,0 1-1,0 0 0,0 1 0,-1-1 0,1 1 0,-10-4 0,-150-68-71,-26 17 34,175 54 8,-1 0 0,1 1 0,-21-1 0,-203-14-110,-23 16 108,263 2 40,-119 5-52,-215 18 4,-29 11 36,363-34 12,-154 14-12,-249 18 4,-19 1 8,245-23 6,-287 4 1,-16-7 30,292-6 143,-707-1 39,733 5-204,-195 26 3,33 9-36,307-38-5,0 0 1,0 2-1,0 0 1,-26 10 0,43-14 22,-225 88-108,165-58 7,-62 43 0,122-73 101,-7 4-112,0 0-1,0 1 1,1 0-1,0 0 1,0 0-1,1 1 1,-9 9-1,-16 20-337,-46 69 0,56-69 354,2 2-1,-15 43 1,18-46-475,-18 21-2110,-74 120-8687,250-408 8554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1:08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0 16136,'-3'5'851,"0"-1"543,6-3-348,20-7 1718,-23 6-2755,0 0-1,0 0 0,0 0 0,0 0 1,0 0-1,1 0 0,-1 0 1,0 0-1,0 0 0,0 0 0,0 0 1,0 0-1,0 0 0,0 0 0,0 0 1,0 0-1,0 0 0,0 0 1,0 0-1,0 0 0,0 0 0,0 0 1,0 0-1,0 0 0,0 0 0,1 0 1,-1 0-1,0 0 0,0 0 1,0 1-1,0-1 0,0 0 0,0 0 1,0 0-1,0 0 0,0 0 1,0 0-1,0 0 0,0 0 0,0 0 1,0 0-1,0 0 0,0 0 0,0 0 1,0 0-1,0 0 0,0 0 1,0 0-1,0 0 0,0 1 0,0-1 1,0 0-1,0 0 0,0 0 0,0 0 1,0 0-1,0 0 0,0 0 1,0 0-1,0 0 0,0 0 0,0 0 1,0 5 240,0-2-213,-1 0 0,1 0 0,0 0 0,-1 0 0,1 0 1,-1 0-1,0 0 0,0 0 0,0 0 0,-3 3 0,-37 80-2,29-64 52,-61 110 38,55-99-24,-93 178 32,89-168-72,-75 140 34,81-154 14,-37 76 56,52-103-148,0-1 0,0 1 1,1-1-1,-1 1 1,1 0-1,-1-1 1,1 1-1,-1 1 1,0 9 39,0 0 0,1 0 1,2 20-1,-2-31-43,0 0 1,1-1-1,-1 1 1,0 0-1,0-1 0,0 1 1,1 0-1,-1-1 1,0 1-1,1-1 0,-1 1 1,0 0-1,1-1 1,-1 1-1,2 0 1,4 5 32,0 0 0,1 0 1,0-1-1,1 0 1,7 4-1,5-2 34,136 41 43,-117-35 10,185 69 86,-176-63 76,193 85 93,-195-84-242,153 75 28,-165-77-188,95 69-152,-92-61-3538,41 27-8852,-181-123 9455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7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628 5 15416,'-67'-4'272,"49"4"1087,-102 6 436,93-3-982,-113 28 202,135-30-967,0 1 1,0 0-1,-7 3 0,-10 5 4,1 2-1,0 0 1,-25 21-1,35-25-65,0 1-1,2 0 0,-1 1 0,1 0 1,0 0-1,1 1 0,0 1 0,-9 18 1,11-15-10,1 0 0,1 0 0,0 1 0,1-1 0,-1 16 0,4-29 11,-1 0 0,1 0 1,0 0-1,0 0 0,1 0 1,-1 0-1,0 0 0,1 0 1,-1 0-1,1 0 0,1 3 1,29 81-136,-15-51 133,27 48 0,-20-48 15,44 53-1,31 18 6,21 13 13,-80-84-3,47 32-1,-74-59-8,-1 0 1,1-1-1,1-1 1,-1 0-1,19 6 0,-27-11-1,0 1 0,1-2-1,-1 1 1,0-1-1,1 1 1,-1-1 0,0 0-1,7-1 1,-8 0-1,0 0-1,0 0 1,-1 1 0,1-2 0,0 1 0,-1 0 0,1 0-1,-1-1 1,1 0 0,-1 1 0,0-1 0,0 0 0,0 0 0,2-2-1,9-13 46,-1 1-1,17-33 0,-22 35-22,-5 11 5,0 0 0,0 0 0,-1 0 0,2-6 0,8-23 15,-2-1 0,-1 0 0,-2 0 0,3-47 0,-7-32 9,-2 104-53,1-1 0,-1 1 1,0-1-1,-1 1 0,0 0 0,-1-1 0,1 1 0,-1 0 1,-1 0-1,-6-14 0,-3-1-67,7 17-269,2 4 270,1 1-1,-1-1 1,0 1-1,0 0 0,0 0 1,0 0-1,0 0 1,-4 0-1,7 1 44,0-1 0,0 1 0,-1 0 0,1 0 0,0 0 0,0 0 0,0 0 0,-1 0 0,1 0 0,0 1-1,0-1 1,0 0 0,0 0 0,-1 0 0,1 0 0,0 0 0,0 0 0,0 0 0,0 0 0,-1 0 0,1 0 0,0 1 0,0-1 0,0 0 0,0 0 0,0 0 0,0 0 0,-1 0-1,1 1 1,0-1 0,0 0 0,0 0 0,0 0 0,0 0 0,0 1 0,0-1 0,0 0 0,0 0 0,0 0 0,0 0 0,0 1 0,0-1 0,-4 13-355,0 1 0,-3 24 0,7-37 358,-1 0 0,1 0 0,0 1 0,0-1 0,0 0 0,0 0 0,0 0 0,0 0 0,1 0 0,-1 0 0,0 0 0,1 2 0,7 17-785,1-1 0,19 31 0,16 31-9843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0 14520,'-5'157'1185,"-8"111"2556,7-201-3566,4-40-109,-7 102-138,8-100-686,6 146-338,-3-121-1603,0 51-5235,-5-245 5998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6CCD-AB82-E7B1-B8BD-17E3FD7DA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439BF-94EB-F6B3-7770-6C22775DB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3949C-B9DA-ABE0-F9AE-381B5691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FD9BF-BDF8-1BBB-E63A-961A21B8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08E73-0154-DF60-72D3-2542A4DF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8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884E-26EF-26C1-B156-27588712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6D06C-0566-4D1D-66F1-58FB6F77D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47EF2-FCA3-693E-CDEF-D72F23BA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F3428-90D7-2279-F05E-6F606D5A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D525A-2A43-E38F-ED58-B22FA1F9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2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28D47-5446-701B-7F13-11F3CF6A0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35BAA-58A2-F30B-6C73-BED33E5D4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38FDD-E345-236E-8A63-6F62363C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84592-8720-6D6D-F9C8-C3A70E67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27693-6DFD-2828-CC21-30F62427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F864-B050-3724-7886-A7B93D33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24979-09C9-C3F9-6D61-09B3DB521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1900E-F66C-06AC-824B-55F6344C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629AA-4512-6B64-2708-ACAAB9CB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06CA-BCF1-7DF9-6EEC-257982D7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7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7BE2-63BB-310C-DEE0-287A3A98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FC9FF-72F3-2FBC-BEE9-5719170E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DADC9-E2CB-1409-710C-C73B567D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7A779-1A43-ACC7-46EE-FC7340A3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AD7A8-EBC1-EF17-A9BC-2DD8DA0F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8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E504-7F5C-679F-FF0B-032EFDEB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B3058-A2E6-F380-F811-694B8F202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7293A-E435-E313-D435-C2AE77324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5410D-9AA6-F881-F41F-0831908E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C9ABC-984B-6C2A-1DAA-08EC9E8E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07ED7-6D9C-8463-8BD2-06921AC6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1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00C7-235E-8DE3-700F-0E83C61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F0A02-625F-7D69-DC5D-D65499C4B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52E8D-3A53-3D9E-498B-CB01AC694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76365-0D65-3F3F-1D5A-DE5E0C31B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FCADE-E091-1501-B461-FEB90E99B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B2916-4490-2B46-7A26-EED6427E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57720-7E71-8DBB-A2D1-EA676A72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4C06D-4C64-259E-7DFF-57615389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4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6EA1-C627-79FF-F169-2F40D652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438E0-F799-773C-58FE-76736C24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88C5E-5BEF-BAF7-354B-759CE978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00CAA-8BED-06BA-B778-25414130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1462C-6DE7-5CC1-F7FD-A1648137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A1F97-275A-0D13-D8EC-3B4AFC25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B8CC4-219B-7C78-87F6-F7F58242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4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08A7-8FE7-D522-1DDE-98B793095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25EE-EE08-4979-501A-FE93D3B1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3D8A1-A922-FF2B-5AE2-B1B780201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2DE0E-B580-CC67-725E-51E8AAA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DA43E-659B-15C8-DDD9-822C29AE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B99C6-C631-0383-EA7C-B5A19950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1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F6A5-2159-AF16-77A4-E989F7C34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CF125-C732-51ED-FC81-264B3A18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DFFE4-5DEF-0512-9FAD-A8B985613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79DA4-D23F-7687-87A1-F6F34DAF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3B187-078E-62FF-7D3D-EB2AC9EC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F3935-228E-37CD-55AF-4728438D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2B33C5-0AFC-0C58-FE5C-65B01816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34A81-64CB-CDE8-5863-E9E35C08F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1627-F9FD-CBD1-A989-5FA5E862D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5B7D3-8679-45B1-95C7-B5CD651E1E0B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28352-0F5D-D131-AC3D-4519C2A19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08071-B2D5-7924-B157-71DB4669D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3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3DBD-EAFC-25C5-F3E6-43560CF4A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Marks Drawings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CC87F-153E-72ED-7B80-B8C781B90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Supplemental material</a:t>
            </a:r>
          </a:p>
        </p:txBody>
      </p:sp>
    </p:spTree>
    <p:extLst>
      <p:ext uri="{BB962C8B-B14F-4D97-AF65-F5344CB8AC3E}">
        <p14:creationId xmlns:p14="http://schemas.microsoft.com/office/powerpoint/2010/main" val="385014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1B9AEA-9FEB-AD05-895F-4475116560E8}"/>
              </a:ext>
            </a:extLst>
          </p:cNvPr>
          <p:cNvCxnSpPr>
            <a:cxnSpLocks/>
          </p:cNvCxnSpPr>
          <p:nvPr/>
        </p:nvCxnSpPr>
        <p:spPr>
          <a:xfrm>
            <a:off x="897571" y="3814675"/>
            <a:ext cx="9104731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9E9BBB-0941-8049-6F00-A0A8CCA4ACAC}"/>
              </a:ext>
            </a:extLst>
          </p:cNvPr>
          <p:cNvSpPr txBox="1"/>
          <p:nvPr/>
        </p:nvSpPr>
        <p:spPr>
          <a:xfrm>
            <a:off x="282988" y="3489306"/>
            <a:ext cx="91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1main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745C65-E46B-72D8-70A3-E7937E89BC7C}"/>
              </a:ext>
            </a:extLst>
          </p:cNvPr>
          <p:cNvCxnSpPr>
            <a:cxnSpLocks/>
          </p:cNvCxnSpPr>
          <p:nvPr/>
        </p:nvCxnSpPr>
        <p:spPr>
          <a:xfrm flipV="1">
            <a:off x="1279038" y="3043325"/>
            <a:ext cx="910660" cy="77135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32F4E0-3E91-19E1-557A-F6991B17C1CC}"/>
              </a:ext>
            </a:extLst>
          </p:cNvPr>
          <p:cNvSpPr txBox="1"/>
          <p:nvPr/>
        </p:nvSpPr>
        <p:spPr>
          <a:xfrm>
            <a:off x="1734368" y="2766574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0EBDE8-9A38-B4A7-D6C6-88A17D706A4A}"/>
              </a:ext>
            </a:extLst>
          </p:cNvPr>
          <p:cNvCxnSpPr>
            <a:cxnSpLocks/>
          </p:cNvCxnSpPr>
          <p:nvPr/>
        </p:nvCxnSpPr>
        <p:spPr>
          <a:xfrm>
            <a:off x="2189698" y="3085399"/>
            <a:ext cx="766675" cy="68531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F5A32E-8F0C-34E5-E2F4-DCA1B26B348B}"/>
              </a:ext>
            </a:extLst>
          </p:cNvPr>
          <p:cNvCxnSpPr>
            <a:cxnSpLocks/>
          </p:cNvCxnSpPr>
          <p:nvPr/>
        </p:nvCxnSpPr>
        <p:spPr>
          <a:xfrm>
            <a:off x="1565139" y="3812787"/>
            <a:ext cx="897570" cy="43384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C93E211-CAE1-DA92-15AD-9F4D4CD5045A}"/>
              </a:ext>
            </a:extLst>
          </p:cNvPr>
          <p:cNvSpPr txBox="1"/>
          <p:nvPr/>
        </p:nvSpPr>
        <p:spPr>
          <a:xfrm>
            <a:off x="2744417" y="3382720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Conflict!!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643F5B-9568-F47F-A6A3-BFA0144F7F89}"/>
              </a:ext>
            </a:extLst>
          </p:cNvPr>
          <p:cNvCxnSpPr>
            <a:cxnSpLocks/>
          </p:cNvCxnSpPr>
          <p:nvPr/>
        </p:nvCxnSpPr>
        <p:spPr>
          <a:xfrm flipV="1">
            <a:off x="2378870" y="3812787"/>
            <a:ext cx="266158" cy="41329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ECDBE93-79AE-1303-9014-8A2527C73C65}"/>
              </a:ext>
            </a:extLst>
          </p:cNvPr>
          <p:cNvSpPr/>
          <p:nvPr/>
        </p:nvSpPr>
        <p:spPr>
          <a:xfrm>
            <a:off x="2333683" y="3545404"/>
            <a:ext cx="1039686" cy="544132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0F187B-B438-2B7D-6F1F-7047B2036338}"/>
              </a:ext>
            </a:extLst>
          </p:cNvPr>
          <p:cNvSpPr txBox="1"/>
          <p:nvPr/>
        </p:nvSpPr>
        <p:spPr>
          <a:xfrm>
            <a:off x="1988680" y="4399031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Branch2</a:t>
            </a:r>
          </a:p>
        </p:txBody>
      </p:sp>
    </p:spTree>
    <p:extLst>
      <p:ext uri="{BB962C8B-B14F-4D97-AF65-F5344CB8AC3E}">
        <p14:creationId xmlns:p14="http://schemas.microsoft.com/office/powerpoint/2010/main" val="300950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C5DB7D7E-C140-2C13-077C-46F80D970E93}"/>
              </a:ext>
            </a:extLst>
          </p:cNvPr>
          <p:cNvGrpSpPr/>
          <p:nvPr/>
        </p:nvGrpSpPr>
        <p:grpSpPr>
          <a:xfrm>
            <a:off x="1727703" y="282749"/>
            <a:ext cx="8988840" cy="6324120"/>
            <a:chOff x="1727703" y="282749"/>
            <a:chExt cx="8988840" cy="632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14:cNvPr>
                <p14:cNvContentPartPr/>
                <p14:nvPr/>
              </p14:nvContentPartPr>
              <p14:xfrm>
                <a:off x="1727703" y="5552069"/>
                <a:ext cx="5945040" cy="938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19063" y="5543429"/>
                  <a:ext cx="5962680" cy="9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14:cNvPr>
                <p14:cNvContentPartPr/>
                <p14:nvPr/>
              </p14:nvContentPartPr>
              <p14:xfrm>
                <a:off x="3098223" y="5877869"/>
                <a:ext cx="81000" cy="344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89583" y="5868869"/>
                  <a:ext cx="986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14:cNvPr>
                <p14:cNvContentPartPr/>
                <p14:nvPr/>
              </p14:nvContentPartPr>
              <p14:xfrm>
                <a:off x="3244743" y="5939069"/>
                <a:ext cx="210600" cy="336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35743" y="5930069"/>
                  <a:ext cx="2282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14:cNvPr>
                <p14:cNvContentPartPr/>
                <p14:nvPr/>
              </p14:nvContentPartPr>
              <p14:xfrm>
                <a:off x="3648663" y="5905229"/>
                <a:ext cx="60480" cy="368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39663" y="5896589"/>
                  <a:ext cx="781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14:cNvPr>
                <p14:cNvContentPartPr/>
                <p14:nvPr/>
              </p14:nvContentPartPr>
              <p14:xfrm>
                <a:off x="3848103" y="5850149"/>
                <a:ext cx="142920" cy="448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39103" y="5841149"/>
                  <a:ext cx="160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14:cNvPr>
                <p14:cNvContentPartPr/>
                <p14:nvPr/>
              </p14:nvContentPartPr>
              <p14:xfrm>
                <a:off x="4098303" y="5952029"/>
                <a:ext cx="194040" cy="378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89303" y="5943029"/>
                  <a:ext cx="2116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14:cNvPr>
                <p14:cNvContentPartPr/>
                <p14:nvPr/>
              </p14:nvContentPartPr>
              <p14:xfrm>
                <a:off x="4447863" y="5887949"/>
                <a:ext cx="234720" cy="375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39223" y="5879309"/>
                  <a:ext cx="2523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14:cNvPr>
                <p14:cNvContentPartPr/>
                <p14:nvPr/>
              </p14:nvContentPartPr>
              <p14:xfrm>
                <a:off x="4833783" y="5870309"/>
                <a:ext cx="296640" cy="384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24783" y="5861669"/>
                  <a:ext cx="3142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14:cNvPr>
                <p14:cNvContentPartPr/>
                <p14:nvPr/>
              </p14:nvContentPartPr>
              <p14:xfrm>
                <a:off x="5267223" y="5894069"/>
                <a:ext cx="13320" cy="364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58223" y="5885069"/>
                  <a:ext cx="309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14:cNvPr>
                <p14:cNvContentPartPr/>
                <p14:nvPr/>
              </p14:nvContentPartPr>
              <p14:xfrm>
                <a:off x="5486103" y="5814869"/>
                <a:ext cx="248400" cy="32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77463" y="5806229"/>
                  <a:ext cx="2660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14:cNvPr>
                <p14:cNvContentPartPr/>
                <p14:nvPr/>
              </p14:nvContentPartPr>
              <p14:xfrm>
                <a:off x="5885703" y="5840789"/>
                <a:ext cx="31680" cy="406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77063" y="5832149"/>
                  <a:ext cx="493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14:cNvPr>
                <p14:cNvContentPartPr/>
                <p14:nvPr/>
              </p14:nvContentPartPr>
              <p14:xfrm>
                <a:off x="6122943" y="5896229"/>
                <a:ext cx="264600" cy="312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13943" y="5887589"/>
                  <a:ext cx="2822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14:cNvPr>
                <p14:cNvContentPartPr/>
                <p14:nvPr/>
              </p14:nvContentPartPr>
              <p14:xfrm>
                <a:off x="6526143" y="5806229"/>
                <a:ext cx="61200" cy="489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17143" y="5797589"/>
                  <a:ext cx="7884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14:cNvPr>
                <p14:cNvContentPartPr/>
                <p14:nvPr/>
              </p14:nvContentPartPr>
              <p14:xfrm>
                <a:off x="6770943" y="5875349"/>
                <a:ext cx="193320" cy="412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1943" y="5866349"/>
                  <a:ext cx="2109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14:cNvPr>
                <p14:cNvContentPartPr/>
                <p14:nvPr/>
              </p14:nvContentPartPr>
              <p14:xfrm>
                <a:off x="7040583" y="6007829"/>
                <a:ext cx="59040" cy="359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31583" y="5998829"/>
                  <a:ext cx="766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14:cNvPr>
                <p14:cNvContentPartPr/>
                <p14:nvPr/>
              </p14:nvContentPartPr>
              <p14:xfrm>
                <a:off x="7251183" y="5983709"/>
                <a:ext cx="172800" cy="35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42183" y="5975069"/>
                  <a:ext cx="1904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14:cNvPr>
                <p14:cNvContentPartPr/>
                <p14:nvPr/>
              </p14:nvContentPartPr>
              <p14:xfrm>
                <a:off x="7606863" y="5847989"/>
                <a:ext cx="92160" cy="59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97863" y="5838989"/>
                  <a:ext cx="1098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14:cNvPr>
                <p14:cNvContentPartPr/>
                <p14:nvPr/>
              </p14:nvContentPartPr>
              <p14:xfrm>
                <a:off x="7935183" y="5953109"/>
                <a:ext cx="343440" cy="406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26543" y="5944109"/>
                  <a:ext cx="36108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14:cNvPr>
                <p14:cNvContentPartPr/>
                <p14:nvPr/>
              </p14:nvContentPartPr>
              <p14:xfrm>
                <a:off x="8459703" y="6065789"/>
                <a:ext cx="297720" cy="319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50703" y="6056789"/>
                  <a:ext cx="3153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14:cNvPr>
                <p14:cNvContentPartPr/>
                <p14:nvPr/>
              </p14:nvContentPartPr>
              <p14:xfrm>
                <a:off x="9105183" y="5908469"/>
                <a:ext cx="83520" cy="545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96543" y="5899829"/>
                  <a:ext cx="10116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14:cNvPr>
                <p14:cNvContentPartPr/>
                <p14:nvPr/>
              </p14:nvContentPartPr>
              <p14:xfrm>
                <a:off x="9473103" y="6013589"/>
                <a:ext cx="704880" cy="593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464103" y="6004949"/>
                  <a:ext cx="72252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14:cNvPr>
                <p14:cNvContentPartPr/>
                <p14:nvPr/>
              </p14:nvContentPartPr>
              <p14:xfrm>
                <a:off x="10350423" y="6080909"/>
                <a:ext cx="366120" cy="457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41423" y="6071909"/>
                  <a:ext cx="3837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14:cNvPr>
                <p14:cNvContentPartPr/>
                <p14:nvPr/>
              </p14:nvContentPartPr>
              <p14:xfrm>
                <a:off x="5887143" y="4650269"/>
                <a:ext cx="24840" cy="532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78503" y="4641629"/>
                  <a:ext cx="4248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14:cNvPr>
                <p14:cNvContentPartPr/>
                <p14:nvPr/>
              </p14:nvContentPartPr>
              <p14:xfrm>
                <a:off x="5874903" y="5062829"/>
                <a:ext cx="327240" cy="90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65903" y="5054189"/>
                  <a:ext cx="3448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14:cNvPr>
                <p14:cNvContentPartPr/>
                <p14:nvPr/>
              </p14:nvContentPartPr>
              <p14:xfrm>
                <a:off x="6237783" y="4953389"/>
                <a:ext cx="314280" cy="19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29143" y="4944749"/>
                  <a:ext cx="3319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14:cNvPr>
                <p14:cNvContentPartPr/>
                <p14:nvPr/>
              </p14:nvContentPartPr>
              <p14:xfrm>
                <a:off x="6587703" y="4983629"/>
                <a:ext cx="203400" cy="174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79063" y="4974629"/>
                  <a:ext cx="221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14:cNvPr>
                <p14:cNvContentPartPr/>
                <p14:nvPr/>
              </p14:nvContentPartPr>
              <p14:xfrm>
                <a:off x="6783543" y="5014949"/>
                <a:ext cx="175680" cy="488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74543" y="5005949"/>
                  <a:ext cx="19332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14:cNvPr>
                <p14:cNvContentPartPr/>
                <p14:nvPr/>
              </p14:nvContentPartPr>
              <p14:xfrm>
                <a:off x="7051743" y="4962029"/>
                <a:ext cx="232560" cy="241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42743" y="4953389"/>
                  <a:ext cx="2502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14:cNvPr>
                <p14:cNvContentPartPr/>
                <p14:nvPr/>
              </p14:nvContentPartPr>
              <p14:xfrm>
                <a:off x="7339023" y="4957709"/>
                <a:ext cx="206640" cy="216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30023" y="4948709"/>
                  <a:ext cx="224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14:cNvPr>
                <p14:cNvContentPartPr/>
                <p14:nvPr/>
              </p14:nvContentPartPr>
              <p14:xfrm>
                <a:off x="7632063" y="4890389"/>
                <a:ext cx="204840" cy="630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23063" y="4881749"/>
                  <a:ext cx="22248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14:cNvPr>
                <p14:cNvContentPartPr/>
                <p14:nvPr/>
              </p14:nvContentPartPr>
              <p14:xfrm>
                <a:off x="7925463" y="4984349"/>
                <a:ext cx="407520" cy="353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16463" y="4975709"/>
                  <a:ext cx="4251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14:cNvPr>
                <p14:cNvContentPartPr/>
                <p14:nvPr/>
              </p14:nvContentPartPr>
              <p14:xfrm>
                <a:off x="4706703" y="5265509"/>
                <a:ext cx="52200" cy="383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97703" y="5256869"/>
                  <a:ext cx="698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14:cNvPr>
                <p14:cNvContentPartPr/>
                <p14:nvPr/>
              </p14:nvContentPartPr>
              <p14:xfrm>
                <a:off x="3343383" y="4717589"/>
                <a:ext cx="367920" cy="448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34743" y="4708589"/>
                  <a:ext cx="385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14:cNvPr>
                <p14:cNvContentPartPr/>
                <p14:nvPr/>
              </p14:nvContentPartPr>
              <p14:xfrm>
                <a:off x="3437343" y="4869149"/>
                <a:ext cx="201240" cy="93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28343" y="4860149"/>
                  <a:ext cx="218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14:cNvPr>
                <p14:cNvContentPartPr/>
                <p14:nvPr/>
              </p14:nvContentPartPr>
              <p14:xfrm>
                <a:off x="3736143" y="4842509"/>
                <a:ext cx="205920" cy="324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27503" y="4833509"/>
                  <a:ext cx="2235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14:cNvPr>
                <p14:cNvContentPartPr/>
                <p14:nvPr/>
              </p14:nvContentPartPr>
              <p14:xfrm>
                <a:off x="3987423" y="4845389"/>
                <a:ext cx="169920" cy="307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78783" y="4836389"/>
                  <a:ext cx="1875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14:cNvPr>
                <p14:cNvContentPartPr/>
                <p14:nvPr/>
              </p14:nvContentPartPr>
              <p14:xfrm>
                <a:off x="4195863" y="4800389"/>
                <a:ext cx="191520" cy="229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87223" y="4791749"/>
                  <a:ext cx="2091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14:cNvPr>
                <p14:cNvContentPartPr/>
                <p14:nvPr/>
              </p14:nvContentPartPr>
              <p14:xfrm>
                <a:off x="4451103" y="4861589"/>
                <a:ext cx="285840" cy="236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42463" y="4852589"/>
                  <a:ext cx="3034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14:cNvPr>
                <p14:cNvContentPartPr/>
                <p14:nvPr/>
              </p14:nvContentPartPr>
              <p14:xfrm>
                <a:off x="4784463" y="4595549"/>
                <a:ext cx="201600" cy="499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75823" y="4586909"/>
                  <a:ext cx="21924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14:cNvPr>
                <p14:cNvContentPartPr/>
                <p14:nvPr/>
              </p14:nvContentPartPr>
              <p14:xfrm>
                <a:off x="5059863" y="4546949"/>
                <a:ext cx="59760" cy="543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50863" y="4537949"/>
                  <a:ext cx="7740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14:cNvPr>
                <p14:cNvContentPartPr/>
                <p14:nvPr/>
              </p14:nvContentPartPr>
              <p14:xfrm>
                <a:off x="5210703" y="4927469"/>
                <a:ext cx="181800" cy="445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01703" y="4918829"/>
                  <a:ext cx="19944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14:cNvPr>
                <p14:cNvContentPartPr/>
                <p14:nvPr/>
              </p14:nvContentPartPr>
              <p14:xfrm>
                <a:off x="5193783" y="4905869"/>
                <a:ext cx="83520" cy="196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84783" y="4896869"/>
                  <a:ext cx="1011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14:cNvPr>
                <p14:cNvContentPartPr/>
                <p14:nvPr/>
              </p14:nvContentPartPr>
              <p14:xfrm>
                <a:off x="4591503" y="4013069"/>
                <a:ext cx="97560" cy="531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82863" y="4004429"/>
                  <a:ext cx="11520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14:cNvPr>
                <p14:cNvContentPartPr/>
                <p14:nvPr/>
              </p14:nvContentPartPr>
              <p14:xfrm>
                <a:off x="3523023" y="3340589"/>
                <a:ext cx="420120" cy="517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14023" y="3331589"/>
                  <a:ext cx="43776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14:cNvPr>
                <p14:cNvContentPartPr/>
                <p14:nvPr/>
              </p14:nvContentPartPr>
              <p14:xfrm>
                <a:off x="3135663" y="3185789"/>
                <a:ext cx="2901960" cy="945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27023" y="3176789"/>
                  <a:ext cx="2919600" cy="9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14:cNvPr>
                <p14:cNvContentPartPr/>
                <p14:nvPr/>
              </p14:nvContentPartPr>
              <p14:xfrm>
                <a:off x="4543263" y="2686829"/>
                <a:ext cx="25920" cy="645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34623" y="2678189"/>
                  <a:ext cx="4356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14:cNvPr>
                <p14:cNvContentPartPr/>
                <p14:nvPr/>
              </p14:nvContentPartPr>
              <p14:xfrm>
                <a:off x="3449583" y="2087069"/>
                <a:ext cx="427320" cy="468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40583" y="2078069"/>
                  <a:ext cx="44496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14:cNvPr>
                <p14:cNvContentPartPr/>
                <p14:nvPr/>
              </p14:nvContentPartPr>
              <p14:xfrm>
                <a:off x="4182183" y="1961429"/>
                <a:ext cx="120600" cy="550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73543" y="1952789"/>
                  <a:ext cx="13824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14:cNvPr>
                <p14:cNvContentPartPr/>
                <p14:nvPr/>
              </p14:nvContentPartPr>
              <p14:xfrm>
                <a:off x="4382703" y="1976189"/>
                <a:ext cx="67680" cy="546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73703" y="1967189"/>
                  <a:ext cx="8532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14:cNvPr>
                <p14:cNvContentPartPr/>
                <p14:nvPr/>
              </p14:nvContentPartPr>
              <p14:xfrm>
                <a:off x="4091103" y="2168069"/>
                <a:ext cx="311400" cy="4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82103" y="2159069"/>
                  <a:ext cx="3290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14:cNvPr>
                <p14:cNvContentPartPr/>
                <p14:nvPr/>
              </p14:nvContentPartPr>
              <p14:xfrm>
                <a:off x="4353543" y="2223149"/>
                <a:ext cx="186840" cy="120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44543" y="2214149"/>
                  <a:ext cx="204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14:cNvPr>
                <p14:cNvContentPartPr/>
                <p14:nvPr/>
              </p14:nvContentPartPr>
              <p14:xfrm>
                <a:off x="3032343" y="1759109"/>
                <a:ext cx="2177280" cy="1017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23703" y="1750109"/>
                  <a:ext cx="2194920" cy="10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14:cNvPr>
                <p14:cNvContentPartPr/>
                <p14:nvPr/>
              </p14:nvContentPartPr>
              <p14:xfrm>
                <a:off x="4106583" y="1261589"/>
                <a:ext cx="47520" cy="644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97943" y="1252589"/>
                  <a:ext cx="6516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14:cNvPr>
                <p14:cNvContentPartPr/>
                <p14:nvPr/>
              </p14:nvContentPartPr>
              <p14:xfrm>
                <a:off x="3549303" y="591269"/>
                <a:ext cx="549000" cy="532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40663" y="582269"/>
                  <a:ext cx="56664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14:cNvPr>
                <p14:cNvContentPartPr/>
                <p14:nvPr/>
              </p14:nvContentPartPr>
              <p14:xfrm>
                <a:off x="4327983" y="375269"/>
                <a:ext cx="218160" cy="714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19343" y="366269"/>
                  <a:ext cx="23580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14:cNvPr>
                <p14:cNvContentPartPr/>
                <p14:nvPr/>
              </p14:nvContentPartPr>
              <p14:xfrm>
                <a:off x="4473783" y="321629"/>
                <a:ext cx="383400" cy="746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65143" y="312629"/>
                  <a:ext cx="401040" cy="76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14:cNvPr>
                <p14:cNvContentPartPr/>
                <p14:nvPr/>
              </p14:nvContentPartPr>
              <p14:xfrm>
                <a:off x="4085343" y="417389"/>
                <a:ext cx="648720" cy="400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76703" y="408389"/>
                  <a:ext cx="6663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14:cNvPr>
                <p14:cNvContentPartPr/>
                <p14:nvPr/>
              </p14:nvContentPartPr>
              <p14:xfrm>
                <a:off x="4112343" y="601349"/>
                <a:ext cx="837720" cy="389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03343" y="592709"/>
                  <a:ext cx="8553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14:cNvPr>
                <p14:cNvContentPartPr/>
                <p14:nvPr/>
              </p14:nvContentPartPr>
              <p14:xfrm>
                <a:off x="2977983" y="282749"/>
                <a:ext cx="2489760" cy="1068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69343" y="274109"/>
                  <a:ext cx="2507400" cy="10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14:cNvPr>
                <p14:cNvContentPartPr/>
                <p14:nvPr/>
              </p14:nvContentPartPr>
              <p14:xfrm>
                <a:off x="3919743" y="1631669"/>
                <a:ext cx="376200" cy="226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11103" y="1622669"/>
                  <a:ext cx="3938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14:cNvPr>
                <p14:cNvContentPartPr/>
                <p14:nvPr/>
              </p14:nvContentPartPr>
              <p14:xfrm>
                <a:off x="4319343" y="3078869"/>
                <a:ext cx="403920" cy="228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10703" y="3069869"/>
                  <a:ext cx="421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14:cNvPr>
                <p14:cNvContentPartPr/>
                <p14:nvPr/>
              </p14:nvContentPartPr>
              <p14:xfrm>
                <a:off x="4281183" y="4359749"/>
                <a:ext cx="461160" cy="203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72183" y="4350749"/>
                  <a:ext cx="478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14:cNvPr>
                <p14:cNvContentPartPr/>
                <p14:nvPr/>
              </p14:nvContentPartPr>
              <p14:xfrm>
                <a:off x="4408263" y="5423549"/>
                <a:ext cx="512640" cy="241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99623" y="5414549"/>
                  <a:ext cx="53028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95AD155-D6F9-5020-9CB6-05B1C8D33F74}"/>
              </a:ext>
            </a:extLst>
          </p:cNvPr>
          <p:cNvGrpSpPr/>
          <p:nvPr/>
        </p:nvGrpSpPr>
        <p:grpSpPr>
          <a:xfrm>
            <a:off x="5874903" y="818429"/>
            <a:ext cx="3379320" cy="2553840"/>
            <a:chOff x="5874903" y="818429"/>
            <a:chExt cx="3379320" cy="255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14:cNvPr>
                <p14:cNvContentPartPr/>
                <p14:nvPr/>
              </p14:nvContentPartPr>
              <p14:xfrm>
                <a:off x="5874903" y="2440949"/>
                <a:ext cx="1258920" cy="931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65903" y="2432309"/>
                  <a:ext cx="1276560" cy="9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14:cNvPr>
                <p14:cNvContentPartPr/>
                <p14:nvPr/>
              </p14:nvContentPartPr>
              <p14:xfrm>
                <a:off x="6599943" y="1706549"/>
                <a:ext cx="340200" cy="797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591303" y="1697909"/>
                  <a:ext cx="357840" cy="81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14:cNvPr>
                <p14:cNvContentPartPr/>
                <p14:nvPr/>
              </p14:nvContentPartPr>
              <p14:xfrm>
                <a:off x="7035903" y="1697909"/>
                <a:ext cx="309240" cy="768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26903" y="1688909"/>
                  <a:ext cx="326880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14:cNvPr>
                <p14:cNvContentPartPr/>
                <p14:nvPr/>
              </p14:nvContentPartPr>
              <p14:xfrm>
                <a:off x="7037343" y="1810949"/>
                <a:ext cx="178920" cy="291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28703" y="1802309"/>
                  <a:ext cx="1965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14:cNvPr>
                <p14:cNvContentPartPr/>
                <p14:nvPr/>
              </p14:nvContentPartPr>
              <p14:xfrm>
                <a:off x="7268823" y="1497389"/>
                <a:ext cx="329040" cy="654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59823" y="1488749"/>
                  <a:ext cx="34668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14:cNvPr>
                <p14:cNvContentPartPr/>
                <p14:nvPr/>
              </p14:nvContentPartPr>
              <p14:xfrm>
                <a:off x="7679583" y="1353029"/>
                <a:ext cx="299520" cy="670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670943" y="1344029"/>
                  <a:ext cx="31716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14:cNvPr>
                <p14:cNvContentPartPr/>
                <p14:nvPr/>
              </p14:nvContentPartPr>
              <p14:xfrm>
                <a:off x="8125263" y="1754789"/>
                <a:ext cx="203040" cy="301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16263" y="1746149"/>
                  <a:ext cx="2206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14:cNvPr>
                <p14:cNvContentPartPr/>
                <p14:nvPr/>
              </p14:nvContentPartPr>
              <p14:xfrm>
                <a:off x="8520903" y="1715189"/>
                <a:ext cx="302040" cy="405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12263" y="1706549"/>
                  <a:ext cx="3196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14:cNvPr>
                <p14:cNvContentPartPr/>
                <p14:nvPr/>
              </p14:nvContentPartPr>
              <p14:xfrm>
                <a:off x="6147063" y="818429"/>
                <a:ext cx="3107160" cy="2058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138063" y="809429"/>
                  <a:ext cx="3124800" cy="207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14:cNvPr>
              <p14:cNvContentPartPr/>
              <p14:nvPr/>
            </p14:nvContentPartPr>
            <p14:xfrm>
              <a:off x="5911530" y="3071461"/>
              <a:ext cx="470880" cy="574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902530" y="3062461"/>
                <a:ext cx="488520" cy="59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512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AD3F-9F73-5643-5F10-49E227D7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RPS OOP Planning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B6CC62-D38F-6189-071C-7ED28FE65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597943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348">
                  <a:extLst>
                    <a:ext uri="{9D8B030D-6E8A-4147-A177-3AD203B41FA5}">
                      <a16:colId xmlns:a16="http://schemas.microsoft.com/office/drawing/2014/main" val="1746974277"/>
                    </a:ext>
                  </a:extLst>
                </a:gridCol>
                <a:gridCol w="2877543">
                  <a:extLst>
                    <a:ext uri="{9D8B030D-6E8A-4147-A177-3AD203B41FA5}">
                      <a16:colId xmlns:a16="http://schemas.microsoft.com/office/drawing/2014/main" val="630654838"/>
                    </a:ext>
                  </a:extLst>
                </a:gridCol>
                <a:gridCol w="2904809">
                  <a:extLst>
                    <a:ext uri="{9D8B030D-6E8A-4147-A177-3AD203B41FA5}">
                      <a16:colId xmlns:a16="http://schemas.microsoft.com/office/drawing/2014/main" val="13858041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72475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Gamepieces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Game(results of the game)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5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Array(List) of rounds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7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 winner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2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scissors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&amp; Time played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6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6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winner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2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27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260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56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Marks Drawings</vt:lpstr>
      <vt:lpstr>PowerPoint Presentation</vt:lpstr>
      <vt:lpstr>PowerPoint Presentation</vt:lpstr>
      <vt:lpstr>RPS OOP 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Marks Drawings</dc:title>
  <dc:creator>Mark Moore</dc:creator>
  <cp:lastModifiedBy>Mark Moore</cp:lastModifiedBy>
  <cp:revision>3</cp:revision>
  <dcterms:created xsi:type="dcterms:W3CDTF">2022-07-20T02:04:09Z</dcterms:created>
  <dcterms:modified xsi:type="dcterms:W3CDTF">2022-07-25T20:56:13Z</dcterms:modified>
</cp:coreProperties>
</file>