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24575,'443'0'0,"-396"-1"0,1-2 0,-1-2 0,90-22 0,134-26-691,8 18-1028,-196 25 1497,800-114-2699,-512 73 1717,-164 23 2501,-123 13 1992,-19 2-1636,247-25-1135,72-7-518,-83-2 0,-201 38 0,103 3 0,459 9 0,-366-4 0,263-10 0,-551 10 0,21 0 0,1-2 0,42-9 0,87-17 0,-78 15 0,-24 5 0,101-2 0,-145 10 0,-1 0 0,1-1 0,-1 0 0,0-1 0,17-6 0,-10 4 0,0 1 0,1 1 0,31-2 0,-4 1 0,-43 4 0,91-14 0,-76 10 0,0 0 0,35-15 0,-14 4 0,45-13 0,-69 24-455,0 1 0,22-2 0,-19 4-6371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0 24575,'1'2'0,"0"-1"0,-1 0 0,1 1 0,0-1 0,0 0 0,0 0 0,0 0 0,0 1 0,0-1 0,0 0 0,3 1 0,3 4 0,39 32 0,111 91 0,13-12 0,-40-38 0,118 65 0,-234-137 0,-1 0 0,1-2 0,0 1 0,1-2 0,-1 0 0,19 2 0,39-1 0,78-6 0,-78-1 0,-42 3 0,-19 0 0,0-1 0,16-2 0,-195 52 0,148-43 0,-33 8 0,34-11 0,0 2 0,-33 14 0,-133 89 0,19 17 0,9 14 0,86-76 0,-141 133 120,20 16-1605,167-180-5341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24575,'300'0'0,"-268"-1"0,0-2 0,0-2 0,61-22 0,91-26-691,4 18-1028,-131 25 1497,541-114-2699,-347 73 1717,-111 23 2501,-82 13 1992,-15 2-1636,169-25-1135,48-7-518,-56-2 0,-136 38 0,69 3 0,312 9 0,-249-4 0,179-10 0,-374 10 0,15 0 0,0-2 0,29-9 0,59-17 0,-54 15 0,-15 5 0,68-2 0,-98 10 0,-1 0 0,1-1 0,-1 0 0,0-1 0,12-6 0,-7 4 0,0 1 0,0 1 0,22-2 0,-4 1 0,-28 4 0,62-14 0,-52 10 0,0 0 0,23-15 0,-9 4 0,31-13 0,-47 24-455,-1 1 0,16-2 0,-13 4-6371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24575,'1'2'0,"-1"-1"0,1 0 0,-1 1 0,1-1 0,0 0 0,-1 0 0,1 0 0,0 1 0,-1-1 0,1 0 0,2 1 0,1 4 0,28 32 0,74 91 0,9-12 0,-27-38 0,80 65 0,-159-137 0,1 0 0,-1-2 0,1 1 0,-1-2 0,1 0 0,12 2 0,27-1 0,53-6 0,-53-1 0,-29 3 0,-13 0 0,1-1 0,10-2 0,-131 52 0,99-43 0,-22 8 0,23-11 0,0 2 0,-22 14 0,-90 89 0,12 17 0,7 14 0,57-76 0,-94 133 120,13 16-1605,113-180-5341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7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8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45.xml"/><Relationship Id="rId18" Type="http://schemas.openxmlformats.org/officeDocument/2006/relationships/customXml" Target="../ink/ink1348.xml"/><Relationship Id="rId26" Type="http://schemas.openxmlformats.org/officeDocument/2006/relationships/customXml" Target="../ink/ink1352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56.xml"/><Relationship Id="rId42" Type="http://schemas.openxmlformats.org/officeDocument/2006/relationships/customXml" Target="../ink/ink1360.xml"/><Relationship Id="rId47" Type="http://schemas.openxmlformats.org/officeDocument/2006/relationships/image" Target="../media/image1251.png"/><Relationship Id="rId50" Type="http://schemas.openxmlformats.org/officeDocument/2006/relationships/customXml" Target="../ink/ink1364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38.xml"/><Relationship Id="rId16" Type="http://schemas.openxmlformats.org/officeDocument/2006/relationships/customXml" Target="../ink/ink1347.xml"/><Relationship Id="rId29" Type="http://schemas.openxmlformats.org/officeDocument/2006/relationships/image" Target="../media/image1242.png"/><Relationship Id="rId11" Type="http://schemas.openxmlformats.org/officeDocument/2006/relationships/customXml" Target="../ink/ink1343.xml"/><Relationship Id="rId24" Type="http://schemas.openxmlformats.org/officeDocument/2006/relationships/customXml" Target="../ink/ink1351.xml"/><Relationship Id="rId32" Type="http://schemas.openxmlformats.org/officeDocument/2006/relationships/customXml" Target="../ink/ink1355.xml"/><Relationship Id="rId37" Type="http://schemas.openxmlformats.org/officeDocument/2006/relationships/image" Target="../media/image1246.png"/><Relationship Id="rId40" Type="http://schemas.openxmlformats.org/officeDocument/2006/relationships/customXml" Target="../ink/ink1359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368.xml"/><Relationship Id="rId5" Type="http://schemas.openxmlformats.org/officeDocument/2006/relationships/image" Target="../media/image1232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1241.png"/><Relationship Id="rId30" Type="http://schemas.openxmlformats.org/officeDocument/2006/relationships/customXml" Target="../ink/ink1354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8" Type="http://schemas.openxmlformats.org/officeDocument/2006/relationships/customXml" Target="../ink/ink1341.xml"/><Relationship Id="rId51" Type="http://schemas.openxmlformats.org/officeDocument/2006/relationships/image" Target="../media/image1253.png"/><Relationship Id="rId3" Type="http://schemas.openxmlformats.org/officeDocument/2006/relationships/image" Target="../media/image1231.png"/><Relationship Id="rId12" Type="http://schemas.openxmlformats.org/officeDocument/2006/relationships/customXml" Target="../ink/ink1344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1257.png"/><Relationship Id="rId20" Type="http://schemas.openxmlformats.org/officeDocument/2006/relationships/customXml" Target="../ink/ink1349.xml"/><Relationship Id="rId41" Type="http://schemas.openxmlformats.org/officeDocument/2006/relationships/image" Target="../media/image1248.png"/><Relationship Id="rId54" Type="http://schemas.openxmlformats.org/officeDocument/2006/relationships/customXml" Target="../ink/ink1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42.xml"/><Relationship Id="rId31" Type="http://schemas.openxmlformats.org/officeDocument/2006/relationships/image" Target="../media/image1243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4" Type="http://schemas.openxmlformats.org/officeDocument/2006/relationships/customXml" Target="../ink/ink1339.xml"/><Relationship Id="rId9" Type="http://schemas.openxmlformats.org/officeDocument/2006/relationships/image" Target="../media/image123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7.xml"/><Relationship Id="rId18" Type="http://schemas.openxmlformats.org/officeDocument/2006/relationships/customXml" Target="../ink/ink1380.xml"/><Relationship Id="rId26" Type="http://schemas.openxmlformats.org/officeDocument/2006/relationships/customXml" Target="../ink/ink1384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88.xml"/><Relationship Id="rId42" Type="http://schemas.openxmlformats.org/officeDocument/2006/relationships/customXml" Target="../ink/ink1392.xml"/><Relationship Id="rId47" Type="http://schemas.openxmlformats.org/officeDocument/2006/relationships/image" Target="../media/image1251.png"/><Relationship Id="rId50" Type="http://schemas.openxmlformats.org/officeDocument/2006/relationships/customXml" Target="../ink/ink1396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70.xml"/><Relationship Id="rId16" Type="http://schemas.openxmlformats.org/officeDocument/2006/relationships/customXml" Target="../ink/ink1379.xml"/><Relationship Id="rId29" Type="http://schemas.openxmlformats.org/officeDocument/2006/relationships/image" Target="../media/image1242.png"/><Relationship Id="rId11" Type="http://schemas.openxmlformats.org/officeDocument/2006/relationships/customXml" Target="../ink/ink1375.xml"/><Relationship Id="rId24" Type="http://schemas.openxmlformats.org/officeDocument/2006/relationships/customXml" Target="../ink/ink1383.xml"/><Relationship Id="rId32" Type="http://schemas.openxmlformats.org/officeDocument/2006/relationships/customXml" Target="../ink/ink1387.xml"/><Relationship Id="rId37" Type="http://schemas.openxmlformats.org/officeDocument/2006/relationships/image" Target="../media/image1246.png"/><Relationship Id="rId40" Type="http://schemas.openxmlformats.org/officeDocument/2006/relationships/customXml" Target="../ink/ink1391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400.xml"/><Relationship Id="rId5" Type="http://schemas.openxmlformats.org/officeDocument/2006/relationships/image" Target="../media/image1260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78.xml"/><Relationship Id="rId22" Type="http://schemas.openxmlformats.org/officeDocument/2006/relationships/customXml" Target="../ink/ink1382.xml"/><Relationship Id="rId27" Type="http://schemas.openxmlformats.org/officeDocument/2006/relationships/image" Target="../media/image1241.png"/><Relationship Id="rId30" Type="http://schemas.openxmlformats.org/officeDocument/2006/relationships/customXml" Target="../ink/ink1386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95.xml"/><Relationship Id="rId56" Type="http://schemas.openxmlformats.org/officeDocument/2006/relationships/customXml" Target="../ink/ink1399.xml"/><Relationship Id="rId8" Type="http://schemas.openxmlformats.org/officeDocument/2006/relationships/customXml" Target="../ink/ink1373.xml"/><Relationship Id="rId51" Type="http://schemas.openxmlformats.org/officeDocument/2006/relationships/image" Target="../media/image1253.png"/><Relationship Id="rId3" Type="http://schemas.openxmlformats.org/officeDocument/2006/relationships/image" Target="../media/image1259.png"/><Relationship Id="rId12" Type="http://schemas.openxmlformats.org/officeDocument/2006/relationships/customXml" Target="../ink/ink1376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90.xml"/><Relationship Id="rId46" Type="http://schemas.openxmlformats.org/officeDocument/2006/relationships/customXml" Target="../ink/ink1394.xml"/><Relationship Id="rId59" Type="http://schemas.openxmlformats.org/officeDocument/2006/relationships/image" Target="../media/image1257.png"/><Relationship Id="rId20" Type="http://schemas.openxmlformats.org/officeDocument/2006/relationships/customXml" Target="../ink/ink1381.xml"/><Relationship Id="rId41" Type="http://schemas.openxmlformats.org/officeDocument/2006/relationships/image" Target="../media/image1248.png"/><Relationship Id="rId54" Type="http://schemas.openxmlformats.org/officeDocument/2006/relationships/customXml" Target="../ink/ink13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2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85.xml"/><Relationship Id="rId36" Type="http://schemas.openxmlformats.org/officeDocument/2006/relationships/customXml" Target="../ink/ink1389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74.xml"/><Relationship Id="rId31" Type="http://schemas.openxmlformats.org/officeDocument/2006/relationships/image" Target="../media/image1243.png"/><Relationship Id="rId44" Type="http://schemas.openxmlformats.org/officeDocument/2006/relationships/customXml" Target="../ink/ink1393.xml"/><Relationship Id="rId52" Type="http://schemas.openxmlformats.org/officeDocument/2006/relationships/customXml" Target="../ink/ink1397.xml"/><Relationship Id="rId60" Type="http://schemas.openxmlformats.org/officeDocument/2006/relationships/customXml" Target="../ink/ink1401.xml"/><Relationship Id="rId4" Type="http://schemas.openxmlformats.org/officeDocument/2006/relationships/customXml" Target="../ink/ink1371.xml"/><Relationship Id="rId9" Type="http://schemas.openxmlformats.org/officeDocument/2006/relationships/image" Target="../media/image123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907194" y="701035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72081" y="295004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965174" y="2985231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907195" y="5085517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62618" y="2142208"/>
            <a:ext cx="57980" cy="843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062619" y="4426404"/>
            <a:ext cx="57979" cy="659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18041" y="1421622"/>
            <a:ext cx="2654040" cy="224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76021" y="3670635"/>
            <a:ext cx="2596060" cy="35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218042" y="3670635"/>
            <a:ext cx="2654039" cy="213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The container runs on </a:t>
            </a:r>
            <a:r>
              <a:rPr lang="en-US" dirty="0" err="1"/>
              <a:t>Jims</a:t>
            </a:r>
            <a:r>
              <a:rPr lang="en-US" dirty="0"/>
              <a:t>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99006" y="2593162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190933" y="1379739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839275" y="4337357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66956" y="3780116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928646" y="4819235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4889352" y="4396506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image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runs a container,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103141" y="1517607"/>
            <a:ext cx="227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Waiting for Marks </a:t>
            </a:r>
            <a:r>
              <a:rPr lang="en-US" dirty="0" err="1"/>
              <a:t>Ecommmerce</a:t>
            </a:r>
            <a:r>
              <a:rPr lang="en-US" dirty="0"/>
              <a:t> App Image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22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Uses a Docker image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44731" y="5124826"/>
            <a:ext cx="1131495" cy="910214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2415134" y="5077313"/>
            <a:ext cx="2724480" cy="559440"/>
            <a:chOff x="2415134" y="5077313"/>
            <a:chExt cx="272448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6134" y="5261273"/>
                  <a:ext cx="254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8214" y="5068313"/>
                  <a:ext cx="5000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C5A6054-34A9-A274-2B6E-D002F92411C2}"/>
              </a:ext>
            </a:extLst>
          </p:cNvPr>
          <p:cNvSpPr txBox="1"/>
          <p:nvPr/>
        </p:nvSpPr>
        <p:spPr>
          <a:xfrm>
            <a:off x="10524855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907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891288" y="4809736"/>
            <a:ext cx="2269291" cy="1909673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5475128" y="4423509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code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builds the app,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398048" y="1575232"/>
            <a:ext cx="217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GitHub</a:t>
            </a:r>
          </a:p>
          <a:p>
            <a:r>
              <a:rPr lang="en-US" dirty="0"/>
              <a:t>Waiting for a </a:t>
            </a:r>
            <a:r>
              <a:rPr lang="en-US" dirty="0" err="1"/>
              <a:t>Pr</a:t>
            </a:r>
            <a:r>
              <a:rPr lang="en-US" dirty="0"/>
              <a:t> merged to 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7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No using a Docker image.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14400" y="4961753"/>
            <a:ext cx="2297937" cy="1827575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3294016" y="5077313"/>
            <a:ext cx="1845598" cy="559440"/>
            <a:chOff x="2415134" y="5077313"/>
            <a:chExt cx="272448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1849" y="5261273"/>
                  <a:ext cx="2556119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932" y="5068313"/>
                  <a:ext cx="508433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8C3CF6E2-556B-9FAE-C29F-0BF3570ACFF0}"/>
              </a:ext>
            </a:extLst>
          </p:cNvPr>
          <p:cNvSpPr txBox="1"/>
          <p:nvPr/>
        </p:nvSpPr>
        <p:spPr>
          <a:xfrm>
            <a:off x="10389988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SonarCloud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69868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 – The Pillars of Success at Revature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1335</Words>
  <Application>Microsoft Office PowerPoint</Application>
  <PresentationFormat>Widescreen</PresentationFormat>
  <Paragraphs>309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 – The Pillars of Success at Revature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30</cp:revision>
  <dcterms:created xsi:type="dcterms:W3CDTF">2022-07-20T02:04:09Z</dcterms:created>
  <dcterms:modified xsi:type="dcterms:W3CDTF">2022-08-26T15:32:47Z</dcterms:modified>
</cp:coreProperties>
</file>