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0 15416,'8'16'238,"-5"-12"23,-1 0 1,0 1 0,0-1-1,0 1 1,2 6-1,18 67 1746,-17-57-1012,18 123 322,-21-110-724,2 151 155,-6-142-568,-27 201 40,21-197-198,-44 159-12,31-149-73,19-51 55,-1-1 0,0 0-1,0 0 1,0 0 0,-1-1 0,-7 9 0,10-13 6,1 1-1,0-1 0,-1 1 1,1-1-1,-1 1 0,1-1 1,-1 1-1,0-1 0,1 0 1,-1 1-1,1-1 0,-1 0 1,0 0-1,1 1 0,-1-1 1,1 0-1,-1 0 0,0 0 1,1 0-1,-1 0 1,0 0-1,1 0 0,-1 0 1,0 0-1,1 0 0,-1 0 1,0 0-1,0-1 0,0 0-10,0 1 0,0-1-1,0 0 1,0 0 0,0 0 0,0 0-1,0 0 1,1 0 0,-2-2 0,1 2-36,-3-10-745,-11-83-190,11 64-1641,-4-26-7396,19 130 7524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5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 14072,'3'0'413,"0"0"0,1 0 1,-1 0-1,0-1 0,1 1 0,-1-1 1,0 0-1,7-3 0,-9 4-212,1-1-1,-1 0 0,1 1 0,-1-1 0,1 1 0,-1-1 0,1 1 0,2 0 1,5-1 84,0-2-129,17-3 779,60-8 1,-66 12-688,82-5 90,-84 5-209,-1 2-1,34 3 0,-11 0-43,38 4-29,-75-6-144,17 1 245,-18-2-251,-1 0 0,1 0 0,-1 0 0,1 0 0,-1 0 0,1-1 0,-1 1 0,0 0 0,1-1 0,-1 1 0,2-1 0,-4 1-1046,0-1 1048,0 1-1,0 0 1,0 0 0,0 0-1,0 0 1,0 0 0,0 0-1,0 0 1,0 0 0,0 0 0,0 1-1,0-1 1,0 0 0,0 0-1,0 1 1,0-1 0,0 1-1,1-1 1,-1 1 0,-1 0-1,-28 37-977,24-26 838,-21 81-2113,3-7-8015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6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1 401 14432,'7'0'313,"1"-1"0,-1 0 0,0-1 0,1 1 1,-1-2-1,12-4 0,37-21 3120,-36 18-2727,84-43 180,42-20-1705,-137 67 452,-4 0 248,-1 0 0,1 0 0,-1 0 0,4-8-1,-6 5-658,-5-8 105,1 1 1,-2-1 0,-10-28 0,-1 4-1559,4 8-5292,25 76 5653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6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13088,'0'0'1601,"1"4"-262,1 0-1126,0-2-19,-1 1 0,-1-1 0,1 0 0,0 1 0,0-1 0,0 4 0,9 50 1256,3 64 123,-12-98-1473,1 8 235,5 135 102,-7-125-282,0 202 34,0-197-194,0 160-461,1-193 303,-1-4 65,0 0-1,0 0 1,-1-1 0,-1 9 0,2-16 73,0 0 1,0 0 0,0 0-1,0 0 1,0 0 0,0 0-1,0 0 1,0 0 0,0 0-1,0-1 1,0 1 0,0 0 0,0 0-1,0 0 1,0 0 0,0 0-1,0 0 1,0 0 0,-1 0-1,1 0 1,0 0 0,0 0-1,0 0 1,0 0 0,0 0-1,0 0 1,0 0 0,0 0-1,0 0 1,0 0 0,0 0-1,0 0 1,0 0 0,0-1-1,0 1 1,0 0 0,0 0-1,0 0 1,-1 0 0,1 0 0,0 0-1,0 0 1,0 0 0,0 0-1,0 0 1,0 0 0,0 0-1,0 1 1,0-1 0,0 0-1,0 0 1,0 0 0,0 0-1,0 0 1,0 0 0,0 0-1,0 0 1,-1 0 0,1 0-1,0 0 1,0 0 0,0 0-1,0 0 1,0 0 0,-3-8-295,0 1 190,2 4 84,0-1 1,0 1 0,0-1-1,0 0 1,1 1 0,-1-1-1,1-4 1,0-77-1591,0 74 817,1-77-10002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0 14968,'1'0'43,"0"0"1,0 0 0,0 0 0,0 0 0,0 0 0,0 1 0,0-1 0,0 0 0,0 0 0,0 1 0,1 0 0,-2-1 5,0 0 0,0 0 0,0 0 0,1 1 0,-1-1 0,0 0 0,0 0 0,0 1 0,1-1 0,-1 0 0,0 0 0,0 1 0,0-1 0,0 0 0,0 0 0,0 1 0,0-1 0,0 0 0,0 1 0,0-1 0,0 0 0,0 0 0,0 1 0,0-1 0,0 1 0,-1 2 371,0-1 0,0 1 0,-1 0 1,1 0-1,-1-1 0,-2 4 0,-6 8 343,-7 16-385,-6 15-302,-21 42-52,38-70 96,-14 71 92,19-70 128,14 76 130,-7-75-164,71 132 685,-52-113-895,-15-26 97,-2-5-136,0-1 0,1 0-1,10 6 1,-18-11-66,1 0 0,-1-1 0,1 1 0,-1-1 1,1 0-1,-1 1 0,1-1 0,-1 0 0,1 0 0,-1 0 0,1 0 1,-1 0-1,1 0 0,-1-1 0,1 1 0,-1 0 0,1-1 0,-1 1 1,1-1-1,-1 0 0,0 1 0,1-1 0,1-1 0,0-1-100,1 0 0,-1 0-1,1-1 1,-1 1 0,3-5 0,-5 7 93,18-21-1015,-18 22 983,-1-1 0,0 1-1,0 0 1,0 0 0,1 0-1,-1 0 1,0 0 0,0-1-1,1 1 1,-1 0 0,0 0-1,0 0 1,1 0 0,-1 0-1,0 0 1,0 0 0,1 0-1,-1 0 1,0 0-1,0 0 1,1 0 0,-1 0-1,0 0 1,0 0 0,1 0-1,-1 0 1,0 0 0,0 0-1,1 1 1,-1-1 0,7 7-184,-5-4-566,23 32-2497,-15-20-5372,-24-35 6510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70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42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9.xml"/><Relationship Id="rId181" Type="http://schemas.openxmlformats.org/officeDocument/2006/relationships/image" Target="../media/image900.png"/><Relationship Id="rId402" Type="http://schemas.openxmlformats.org/officeDocument/2006/relationships/customXml" Target="../ink/ink1109.xml"/><Relationship Id="rId279" Type="http://schemas.openxmlformats.org/officeDocument/2006/relationships/image" Target="../media/image949.png"/><Relationship Id="rId486" Type="http://schemas.openxmlformats.org/officeDocument/2006/relationships/customXml" Target="../ink/ink1151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81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206" Type="http://schemas.openxmlformats.org/officeDocument/2006/relationships/customXml" Target="../ink/ink1011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90.xml"/><Relationship Id="rId424" Type="http://schemas.openxmlformats.org/officeDocument/2006/relationships/customXml" Target="../ink/ink1120.xml"/><Relationship Id="rId270" Type="http://schemas.openxmlformats.org/officeDocument/2006/relationships/customXml" Target="../ink/ink1043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92.xml"/><Relationship Id="rId575" Type="http://schemas.openxmlformats.org/officeDocument/2006/relationships/image" Target="../media/image1097.png"/><Relationship Id="rId228" Type="http://schemas.openxmlformats.org/officeDocument/2006/relationships/customXml" Target="../ink/ink1022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9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201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31.xml"/><Relationship Id="rId292" Type="http://schemas.openxmlformats.org/officeDocument/2006/relationships/customXml" Target="../ink/ink1054.xml"/><Relationship Id="rId306" Type="http://schemas.openxmlformats.org/officeDocument/2006/relationships/customXml" Target="../ink/ink1061.xml"/><Relationship Id="rId45" Type="http://schemas.openxmlformats.org/officeDocument/2006/relationships/image" Target="../media/image832.png"/><Relationship Id="rId87" Type="http://schemas.openxmlformats.org/officeDocument/2006/relationships/image" Target="../media/image853.png"/><Relationship Id="rId110" Type="http://schemas.openxmlformats.org/officeDocument/2006/relationships/customXml" Target="../ink/ink963.xml"/><Relationship Id="rId348" Type="http://schemas.openxmlformats.org/officeDocument/2006/relationships/customXml" Target="../ink/ink1082.xml"/><Relationship Id="rId513" Type="http://schemas.openxmlformats.org/officeDocument/2006/relationships/image" Target="../media/image1066.png"/><Relationship Id="rId555" Type="http://schemas.openxmlformats.org/officeDocument/2006/relationships/image" Target="../media/image1087.png"/><Relationship Id="rId152" Type="http://schemas.openxmlformats.org/officeDocument/2006/relationships/customXml" Target="../ink/ink984.xml"/><Relationship Id="rId194" Type="http://schemas.openxmlformats.org/officeDocument/2006/relationships/customXml" Target="../ink/ink1005.xml"/><Relationship Id="rId208" Type="http://schemas.openxmlformats.org/officeDocument/2006/relationships/customXml" Target="../ink/ink1012.xml"/><Relationship Id="rId415" Type="http://schemas.openxmlformats.org/officeDocument/2006/relationships/image" Target="../media/image1017.png"/><Relationship Id="rId457" Type="http://schemas.openxmlformats.org/officeDocument/2006/relationships/image" Target="../media/image1038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70.xml"/><Relationship Id="rId566" Type="http://schemas.openxmlformats.org/officeDocument/2006/relationships/customXml" Target="../ink/ink1191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93.xml"/><Relationship Id="rId426" Type="http://schemas.openxmlformats.org/officeDocument/2006/relationships/customXml" Target="../ink/ink1121.xml"/><Relationship Id="rId230" Type="http://schemas.openxmlformats.org/officeDocument/2006/relationships/customXml" Target="../ink/ink1023.xml"/><Relationship Id="rId468" Type="http://schemas.openxmlformats.org/officeDocument/2006/relationships/customXml" Target="../ink/ink1142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44.xml"/><Relationship Id="rId328" Type="http://schemas.openxmlformats.org/officeDocument/2006/relationships/customXml" Target="../ink/ink1072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53.xml"/><Relationship Id="rId504" Type="http://schemas.openxmlformats.org/officeDocument/2006/relationships/customXml" Target="../ink/ink1160.xml"/><Relationship Id="rId546" Type="http://schemas.openxmlformats.org/officeDocument/2006/relationships/customXml" Target="../ink/ink1181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83.xml"/><Relationship Id="rId406" Type="http://schemas.openxmlformats.org/officeDocument/2006/relationships/customXml" Target="../ink/ink1111.xml"/><Relationship Id="rId588" Type="http://schemas.openxmlformats.org/officeDocument/2006/relationships/customXml" Target="../ink/ink1202.xml"/><Relationship Id="rId9" Type="http://schemas.openxmlformats.org/officeDocument/2006/relationships/image" Target="../media/image814.png"/><Relationship Id="rId210" Type="http://schemas.openxmlformats.org/officeDocument/2006/relationships/customXml" Target="../ink/ink1013.xml"/><Relationship Id="rId392" Type="http://schemas.openxmlformats.org/officeDocument/2006/relationships/customXml" Target="../ink/ink1104.xml"/><Relationship Id="rId448" Type="http://schemas.openxmlformats.org/officeDocument/2006/relationships/customXml" Target="../ink/ink1132.xml"/><Relationship Id="rId252" Type="http://schemas.openxmlformats.org/officeDocument/2006/relationships/customXml" Target="../ink/ink1034.xml"/><Relationship Id="rId294" Type="http://schemas.openxmlformats.org/officeDocument/2006/relationships/customXml" Target="../ink/ink1055.xml"/><Relationship Id="rId308" Type="http://schemas.openxmlformats.org/officeDocument/2006/relationships/customXml" Target="../ink/ink1062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43.xml"/><Relationship Id="rId526" Type="http://schemas.openxmlformats.org/officeDocument/2006/relationships/customXml" Target="../ink/ink1171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73.xml"/><Relationship Id="rId568" Type="http://schemas.openxmlformats.org/officeDocument/2006/relationships/customXml" Target="../ink/ink1192.xml"/><Relationship Id="rId165" Type="http://schemas.openxmlformats.org/officeDocument/2006/relationships/image" Target="../media/image892.png"/><Relationship Id="rId372" Type="http://schemas.openxmlformats.org/officeDocument/2006/relationships/customXml" Target="../ink/ink1094.xml"/><Relationship Id="rId428" Type="http://schemas.openxmlformats.org/officeDocument/2006/relationships/customXml" Target="../ink/ink1122.xml"/><Relationship Id="rId232" Type="http://schemas.openxmlformats.org/officeDocument/2006/relationships/customXml" Target="../ink/ink1024.xml"/><Relationship Id="rId274" Type="http://schemas.openxmlformats.org/officeDocument/2006/relationships/customXml" Target="../ink/ink1045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203.xml"/><Relationship Id="rId201" Type="http://schemas.openxmlformats.org/officeDocument/2006/relationships/image" Target="../media/image910.png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33.xml"/><Relationship Id="rId506" Type="http://schemas.openxmlformats.org/officeDocument/2006/relationships/customXml" Target="../ink/ink1161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63.xml"/><Relationship Id="rId492" Type="http://schemas.openxmlformats.org/officeDocument/2006/relationships/customXml" Target="../ink/ink1154.xml"/><Relationship Id="rId548" Type="http://schemas.openxmlformats.org/officeDocument/2006/relationships/customXml" Target="../ink/ink1182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84.xml"/><Relationship Id="rId394" Type="http://schemas.openxmlformats.org/officeDocument/2006/relationships/customXml" Target="../ink/ink1105.xml"/><Relationship Id="rId408" Type="http://schemas.openxmlformats.org/officeDocument/2006/relationships/customXml" Target="../ink/ink1112.xml"/><Relationship Id="rId212" Type="http://schemas.openxmlformats.org/officeDocument/2006/relationships/customXml" Target="../ink/ink1014.xml"/><Relationship Id="rId254" Type="http://schemas.openxmlformats.org/officeDocument/2006/relationships/customXml" Target="../ink/ink1035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6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198" Type="http://schemas.openxmlformats.org/officeDocument/2006/relationships/customXml" Target="../ink/ink1007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93.xml"/><Relationship Id="rId223" Type="http://schemas.openxmlformats.org/officeDocument/2006/relationships/image" Target="../media/image921.png"/><Relationship Id="rId430" Type="http://schemas.openxmlformats.org/officeDocument/2006/relationships/customXml" Target="../ink/ink1123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44.xml"/><Relationship Id="rId528" Type="http://schemas.openxmlformats.org/officeDocument/2006/relationships/customXml" Target="../ink/ink1172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74.xml"/><Relationship Id="rId374" Type="http://schemas.openxmlformats.org/officeDocument/2006/relationships/customXml" Target="../ink/ink1095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5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6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83.xml"/><Relationship Id="rId82" Type="http://schemas.openxmlformats.org/officeDocument/2006/relationships/customXml" Target="../ink/ink949.xml"/><Relationship Id="rId203" Type="http://schemas.openxmlformats.org/officeDocument/2006/relationships/image" Target="../media/image911.png"/><Relationship Id="rId385" Type="http://schemas.openxmlformats.org/officeDocument/2006/relationships/image" Target="../media/image1002.png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13.xml"/><Relationship Id="rId452" Type="http://schemas.openxmlformats.org/officeDocument/2006/relationships/customXml" Target="../ink/ink1134.xml"/><Relationship Id="rId494" Type="http://schemas.openxmlformats.org/officeDocument/2006/relationships/customXml" Target="../ink/ink1155.xml"/><Relationship Id="rId508" Type="http://schemas.openxmlformats.org/officeDocument/2006/relationships/customXml" Target="../ink/ink1162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64.xml"/><Relationship Id="rId354" Type="http://schemas.openxmlformats.org/officeDocument/2006/relationships/customXml" Target="../ink/ink1085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6.xml"/><Relationship Id="rId561" Type="http://schemas.openxmlformats.org/officeDocument/2006/relationships/image" Target="../media/image1090.png"/><Relationship Id="rId214" Type="http://schemas.openxmlformats.org/officeDocument/2006/relationships/customXml" Target="../ink/ink1015.xml"/><Relationship Id="rId256" Type="http://schemas.openxmlformats.org/officeDocument/2006/relationships/customXml" Target="../ink/ink1036.xml"/><Relationship Id="rId298" Type="http://schemas.openxmlformats.org/officeDocument/2006/relationships/customXml" Target="../ink/ink1057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73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94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24.xml"/><Relationship Id="rId474" Type="http://schemas.openxmlformats.org/officeDocument/2006/relationships/customXml" Target="../ink/ink1145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5.xml"/><Relationship Id="rId376" Type="http://schemas.openxmlformats.org/officeDocument/2006/relationships/customXml" Target="../ink/ink1096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6.xml"/><Relationship Id="rId278" Type="http://schemas.openxmlformats.org/officeDocument/2006/relationships/customXml" Target="../ink/ink1047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63.xml"/><Relationship Id="rId552" Type="http://schemas.openxmlformats.org/officeDocument/2006/relationships/customXml" Target="../ink/ink1184.xml"/><Relationship Id="rId191" Type="http://schemas.openxmlformats.org/officeDocument/2006/relationships/image" Target="../media/image905.png"/><Relationship Id="rId205" Type="http://schemas.openxmlformats.org/officeDocument/2006/relationships/image" Target="../media/image912.png"/><Relationship Id="rId247" Type="http://schemas.openxmlformats.org/officeDocument/2006/relationships/image" Target="../media/image933.png"/><Relationship Id="rId412" Type="http://schemas.openxmlformats.org/officeDocument/2006/relationships/customXml" Target="../ink/ink1114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5.xml"/><Relationship Id="rId496" Type="http://schemas.openxmlformats.org/officeDocument/2006/relationships/customXml" Target="../ink/ink1156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5.xml"/><Relationship Id="rId356" Type="http://schemas.openxmlformats.org/officeDocument/2006/relationships/customXml" Target="../ink/ink1086.xml"/><Relationship Id="rId398" Type="http://schemas.openxmlformats.org/officeDocument/2006/relationships/customXml" Target="../ink/ink1107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6.xml"/><Relationship Id="rId423" Type="http://schemas.openxmlformats.org/officeDocument/2006/relationships/image" Target="../media/image1021.png"/><Relationship Id="rId258" Type="http://schemas.openxmlformats.org/officeDocument/2006/relationships/customXml" Target="../ink/ink1037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74.xml"/><Relationship Id="rId574" Type="http://schemas.openxmlformats.org/officeDocument/2006/relationships/customXml" Target="../ink/ink1195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5.xml"/><Relationship Id="rId476" Type="http://schemas.openxmlformats.org/officeDocument/2006/relationships/customXml" Target="../ink/ink1146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8.xml"/><Relationship Id="rId336" Type="http://schemas.openxmlformats.org/officeDocument/2006/relationships/customXml" Target="../ink/ink1076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7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7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64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5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5.xml"/><Relationship Id="rId456" Type="http://schemas.openxmlformats.org/officeDocument/2006/relationships/customXml" Target="../ink/ink1136.xml"/><Relationship Id="rId498" Type="http://schemas.openxmlformats.org/officeDocument/2006/relationships/customXml" Target="../ink/ink1157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8.xml"/><Relationship Id="rId316" Type="http://schemas.openxmlformats.org/officeDocument/2006/relationships/customXml" Target="../ink/ink1066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7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7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5.xml"/><Relationship Id="rId576" Type="http://schemas.openxmlformats.org/officeDocument/2006/relationships/customXml" Target="../ink/ink1196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8.xml"/><Relationship Id="rId436" Type="http://schemas.openxmlformats.org/officeDocument/2006/relationships/customXml" Target="../ink/ink1126.xml"/><Relationship Id="rId240" Type="http://schemas.openxmlformats.org/officeDocument/2006/relationships/customXml" Target="../ink/ink1028.xml"/><Relationship Id="rId478" Type="http://schemas.openxmlformats.org/officeDocument/2006/relationships/customXml" Target="../ink/ink1147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9.xml"/><Relationship Id="rId338" Type="http://schemas.openxmlformats.org/officeDocument/2006/relationships/customXml" Target="../ink/ink1077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5.xml"/><Relationship Id="rId556" Type="http://schemas.openxmlformats.org/officeDocument/2006/relationships/customXml" Target="../ink/ink1186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8.xml"/><Relationship Id="rId416" Type="http://schemas.openxmlformats.org/officeDocument/2006/relationships/customXml" Target="../ink/ink1116.xml"/><Relationship Id="rId220" Type="http://schemas.openxmlformats.org/officeDocument/2006/relationships/customXml" Target="../ink/ink1018.xml"/><Relationship Id="rId458" Type="http://schemas.openxmlformats.org/officeDocument/2006/relationships/customXml" Target="../ink/ink1137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9.xml"/><Relationship Id="rId318" Type="http://schemas.openxmlformats.org/officeDocument/2006/relationships/customXml" Target="../ink/ink1067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8.xml"/><Relationship Id="rId536" Type="http://schemas.openxmlformats.org/officeDocument/2006/relationships/customXml" Target="../ink/ink1176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8.xml"/><Relationship Id="rId578" Type="http://schemas.openxmlformats.org/officeDocument/2006/relationships/customXml" Target="../ink/ink1197.xml"/><Relationship Id="rId200" Type="http://schemas.openxmlformats.org/officeDocument/2006/relationships/customXml" Target="../ink/ink1008.xml"/><Relationship Id="rId382" Type="http://schemas.openxmlformats.org/officeDocument/2006/relationships/customXml" Target="../ink/ink1099.xml"/><Relationship Id="rId438" Type="http://schemas.openxmlformats.org/officeDocument/2006/relationships/customXml" Target="../ink/ink1127.xml"/><Relationship Id="rId242" Type="http://schemas.openxmlformats.org/officeDocument/2006/relationships/customXml" Target="../ink/ink1029.xml"/><Relationship Id="rId284" Type="http://schemas.openxmlformats.org/officeDocument/2006/relationships/customXml" Target="../ink/ink1050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8.xml"/><Relationship Id="rId516" Type="http://schemas.openxmlformats.org/officeDocument/2006/relationships/customXml" Target="../ink/ink1166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8.xml"/><Relationship Id="rId558" Type="http://schemas.openxmlformats.org/officeDocument/2006/relationships/customXml" Target="../ink/ink1187.xml"/><Relationship Id="rId155" Type="http://schemas.openxmlformats.org/officeDocument/2006/relationships/image" Target="../media/image887.png"/><Relationship Id="rId197" Type="http://schemas.openxmlformats.org/officeDocument/2006/relationships/image" Target="../media/image908.png"/><Relationship Id="rId362" Type="http://schemas.openxmlformats.org/officeDocument/2006/relationships/customXml" Target="../ink/ink1089.xml"/><Relationship Id="rId418" Type="http://schemas.openxmlformats.org/officeDocument/2006/relationships/customXml" Target="../ink/ink1117.xml"/><Relationship Id="rId222" Type="http://schemas.openxmlformats.org/officeDocument/2006/relationships/customXml" Target="../ink/ink1019.xml"/><Relationship Id="rId264" Type="http://schemas.openxmlformats.org/officeDocument/2006/relationships/customXml" Target="../ink/ink1040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8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8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8.xml"/><Relationship Id="rId482" Type="http://schemas.openxmlformats.org/officeDocument/2006/relationships/customXml" Target="../ink/ink1149.xml"/><Relationship Id="rId538" Type="http://schemas.openxmlformats.org/officeDocument/2006/relationships/customXml" Target="../ink/ink1177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9.xml"/><Relationship Id="rId384" Type="http://schemas.openxmlformats.org/officeDocument/2006/relationships/customXml" Target="../ink/ink1100.xml"/><Relationship Id="rId591" Type="http://schemas.openxmlformats.org/officeDocument/2006/relationships/image" Target="../media/image1106.png"/><Relationship Id="rId202" Type="http://schemas.openxmlformats.org/officeDocument/2006/relationships/customXml" Target="../ink/ink1009.xml"/><Relationship Id="rId244" Type="http://schemas.openxmlformats.org/officeDocument/2006/relationships/customXml" Target="../ink/ink1030.xml"/><Relationship Id="rId39" Type="http://schemas.openxmlformats.org/officeDocument/2006/relationships/image" Target="../media/image829.png"/><Relationship Id="rId286" Type="http://schemas.openxmlformats.org/officeDocument/2006/relationships/customXml" Target="../ink/ink1051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8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8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9.xml"/><Relationship Id="rId518" Type="http://schemas.openxmlformats.org/officeDocument/2006/relationships/customXml" Target="../ink/ink1167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9.xml"/><Relationship Id="rId364" Type="http://schemas.openxmlformats.org/officeDocument/2006/relationships/customXml" Target="../ink/ink1090.xml"/><Relationship Id="rId61" Type="http://schemas.openxmlformats.org/officeDocument/2006/relationships/image" Target="../media/image840.png"/><Relationship Id="rId199" Type="http://schemas.openxmlformats.org/officeDocument/2006/relationships/image" Target="../media/image909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20.xml"/><Relationship Id="rId266" Type="http://schemas.openxmlformats.org/officeDocument/2006/relationships/customXml" Target="../ink/ink1041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8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9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8.xml"/><Relationship Id="rId442" Type="http://schemas.openxmlformats.org/officeDocument/2006/relationships/customXml" Target="../ink/ink1129.xml"/><Relationship Id="rId484" Type="http://schemas.openxmlformats.org/officeDocument/2006/relationships/customXml" Target="../ink/ink1150.xml"/><Relationship Id="rId137" Type="http://schemas.openxmlformats.org/officeDocument/2006/relationships/image" Target="../media/image878.png"/><Relationship Id="rId302" Type="http://schemas.openxmlformats.org/officeDocument/2006/relationships/customXml" Target="../ink/ink1059.xml"/><Relationship Id="rId344" Type="http://schemas.openxmlformats.org/officeDocument/2006/relationships/customXml" Target="../ink/ink1080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101.xml"/><Relationship Id="rId551" Type="http://schemas.openxmlformats.org/officeDocument/2006/relationships/image" Target="../media/image1085.png"/><Relationship Id="rId190" Type="http://schemas.openxmlformats.org/officeDocument/2006/relationships/customXml" Target="../ink/ink1003.xml"/><Relationship Id="rId204" Type="http://schemas.openxmlformats.org/officeDocument/2006/relationships/customXml" Target="../ink/ink1010.xml"/><Relationship Id="rId246" Type="http://schemas.openxmlformats.org/officeDocument/2006/relationships/customXml" Target="../ink/ink1031.xml"/><Relationship Id="rId288" Type="http://schemas.openxmlformats.org/officeDocument/2006/relationships/customXml" Target="../ink/ink1052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8.xml"/><Relationship Id="rId562" Type="http://schemas.openxmlformats.org/officeDocument/2006/relationships/customXml" Target="../ink/ink1189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9.xml"/><Relationship Id="rId464" Type="http://schemas.openxmlformats.org/officeDocument/2006/relationships/customXml" Target="../ink/ink1140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91.xml"/><Relationship Id="rId573" Type="http://schemas.openxmlformats.org/officeDocument/2006/relationships/image" Target="../media/image1096.png"/><Relationship Id="rId226" Type="http://schemas.openxmlformats.org/officeDocument/2006/relationships/customXml" Target="../ink/ink1021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8.xml"/><Relationship Id="rId584" Type="http://schemas.openxmlformats.org/officeDocument/2006/relationships/customXml" Target="../ink/ink1200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30.xml"/><Relationship Id="rId290" Type="http://schemas.openxmlformats.org/officeDocument/2006/relationships/customXml" Target="../ink/ink1053.xml"/><Relationship Id="rId304" Type="http://schemas.openxmlformats.org/officeDocument/2006/relationships/customXml" Target="../ink/ink1060.xml"/><Relationship Id="rId388" Type="http://schemas.openxmlformats.org/officeDocument/2006/relationships/customXml" Target="../ink/ink1102.xml"/><Relationship Id="rId511" Type="http://schemas.openxmlformats.org/officeDocument/2006/relationships/image" Target="../media/image1065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248" Type="http://schemas.openxmlformats.org/officeDocument/2006/relationships/customXml" Target="../ink/ink1032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9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41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71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80.xml"/><Relationship Id="rId183" Type="http://schemas.openxmlformats.org/officeDocument/2006/relationships/image" Target="../media/image901.png"/><Relationship Id="rId390" Type="http://schemas.openxmlformats.org/officeDocument/2006/relationships/customXml" Target="../ink/ink1103.xml"/><Relationship Id="rId404" Type="http://schemas.openxmlformats.org/officeDocument/2006/relationships/customXml" Target="../ink/ink1110.xml"/><Relationship Id="rId250" Type="http://schemas.openxmlformats.org/officeDocument/2006/relationships/customXml" Target="../ink/ink1033.xml"/><Relationship Id="rId488" Type="http://schemas.openxmlformats.org/officeDocument/2006/relationships/customXml" Target="../ink/ink115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24.xml"/><Relationship Id="rId63" Type="http://schemas.openxmlformats.org/officeDocument/2006/relationships/image" Target="../media/image1137.png"/><Relationship Id="rId84" Type="http://schemas.openxmlformats.org/officeDocument/2006/relationships/customXml" Target="../ink/ink1245.xml"/><Relationship Id="rId138" Type="http://schemas.openxmlformats.org/officeDocument/2006/relationships/customXml" Target="../ink/ink127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.png"/><Relationship Id="rId32" Type="http://schemas.openxmlformats.org/officeDocument/2006/relationships/customXml" Target="../ink/ink1219.xml"/><Relationship Id="rId37" Type="http://schemas.openxmlformats.org/officeDocument/2006/relationships/image" Target="../media/image1124.png"/><Relationship Id="rId53" Type="http://schemas.openxmlformats.org/officeDocument/2006/relationships/image" Target="../media/image1132.png"/><Relationship Id="rId58" Type="http://schemas.openxmlformats.org/officeDocument/2006/relationships/customXml" Target="../ink/ink1232.xml"/><Relationship Id="rId74" Type="http://schemas.openxmlformats.org/officeDocument/2006/relationships/customXml" Target="../ink/ink1240.xml"/><Relationship Id="rId79" Type="http://schemas.openxmlformats.org/officeDocument/2006/relationships/image" Target="../media/image1145.png"/><Relationship Id="rId102" Type="http://schemas.openxmlformats.org/officeDocument/2006/relationships/customXml" Target="../ink/ink1254.xml"/><Relationship Id="rId123" Type="http://schemas.openxmlformats.org/officeDocument/2006/relationships/image" Target="../media/image1167.png"/><Relationship Id="rId128" Type="http://schemas.openxmlformats.org/officeDocument/2006/relationships/customXml" Target="../ink/ink1267.xml"/><Relationship Id="rId5" Type="http://schemas.openxmlformats.org/officeDocument/2006/relationships/image" Target="../media/image1108.png"/><Relationship Id="rId90" Type="http://schemas.openxmlformats.org/officeDocument/2006/relationships/customXml" Target="../ink/ink1248.xml"/><Relationship Id="rId95" Type="http://schemas.openxmlformats.org/officeDocument/2006/relationships/image" Target="../media/image1153.png"/><Relationship Id="rId22" Type="http://schemas.openxmlformats.org/officeDocument/2006/relationships/customXml" Target="../ink/ink1214.xml"/><Relationship Id="rId27" Type="http://schemas.openxmlformats.org/officeDocument/2006/relationships/image" Target="../media/image1119.png"/><Relationship Id="rId43" Type="http://schemas.openxmlformats.org/officeDocument/2006/relationships/image" Target="../media/image1127.png"/><Relationship Id="rId48" Type="http://schemas.openxmlformats.org/officeDocument/2006/relationships/customXml" Target="../ink/ink1227.xml"/><Relationship Id="rId64" Type="http://schemas.openxmlformats.org/officeDocument/2006/relationships/customXml" Target="../ink/ink1235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18" Type="http://schemas.openxmlformats.org/officeDocument/2006/relationships/customXml" Target="../ink/ink1262.xml"/><Relationship Id="rId134" Type="http://schemas.openxmlformats.org/officeDocument/2006/relationships/customXml" Target="../ink/ink1270.xml"/><Relationship Id="rId139" Type="http://schemas.openxmlformats.org/officeDocument/2006/relationships/image" Target="../media/image1175.png"/><Relationship Id="rId80" Type="http://schemas.openxmlformats.org/officeDocument/2006/relationships/customXml" Target="../ink/ink1243.xml"/><Relationship Id="rId85" Type="http://schemas.openxmlformats.org/officeDocument/2006/relationships/image" Target="../media/image1148.png"/><Relationship Id="rId12" Type="http://schemas.openxmlformats.org/officeDocument/2006/relationships/customXml" Target="../ink/ink1209.xml"/><Relationship Id="rId17" Type="http://schemas.openxmlformats.org/officeDocument/2006/relationships/image" Target="../media/image1114.png"/><Relationship Id="rId33" Type="http://schemas.openxmlformats.org/officeDocument/2006/relationships/image" Target="../media/image1122.png"/><Relationship Id="rId38" Type="http://schemas.openxmlformats.org/officeDocument/2006/relationships/customXml" Target="../ink/ink1222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08" Type="http://schemas.openxmlformats.org/officeDocument/2006/relationships/customXml" Target="../ink/ink1257.xml"/><Relationship Id="rId124" Type="http://schemas.openxmlformats.org/officeDocument/2006/relationships/customXml" Target="../ink/ink1265.xml"/><Relationship Id="rId129" Type="http://schemas.openxmlformats.org/officeDocument/2006/relationships/image" Target="../media/image1170.png"/><Relationship Id="rId54" Type="http://schemas.openxmlformats.org/officeDocument/2006/relationships/customXml" Target="../ink/ink1230.xml"/><Relationship Id="rId70" Type="http://schemas.openxmlformats.org/officeDocument/2006/relationships/customXml" Target="../ink/ink1238.xml"/><Relationship Id="rId75" Type="http://schemas.openxmlformats.org/officeDocument/2006/relationships/image" Target="../media/image1143.png"/><Relationship Id="rId91" Type="http://schemas.openxmlformats.org/officeDocument/2006/relationships/image" Target="../media/image1151.png"/><Relationship Id="rId96" Type="http://schemas.openxmlformats.org/officeDocument/2006/relationships/customXml" Target="../ink/ink1251.xml"/><Relationship Id="rId140" Type="http://schemas.openxmlformats.org/officeDocument/2006/relationships/customXml" Target="../ink/ink12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6.xml"/><Relationship Id="rId23" Type="http://schemas.openxmlformats.org/officeDocument/2006/relationships/image" Target="../media/image1117.png"/><Relationship Id="rId28" Type="http://schemas.openxmlformats.org/officeDocument/2006/relationships/customXml" Target="../ink/ink1217.xml"/><Relationship Id="rId49" Type="http://schemas.openxmlformats.org/officeDocument/2006/relationships/image" Target="../media/image1130.png"/><Relationship Id="rId114" Type="http://schemas.openxmlformats.org/officeDocument/2006/relationships/customXml" Target="../ink/ink1260.xml"/><Relationship Id="rId119" Type="http://schemas.openxmlformats.org/officeDocument/2006/relationships/image" Target="../media/image1165.png"/><Relationship Id="rId44" Type="http://schemas.openxmlformats.org/officeDocument/2006/relationships/customXml" Target="../ink/ink1225.xml"/><Relationship Id="rId60" Type="http://schemas.openxmlformats.org/officeDocument/2006/relationships/customXml" Target="../ink/ink1233.xml"/><Relationship Id="rId65" Type="http://schemas.openxmlformats.org/officeDocument/2006/relationships/image" Target="../media/image1138.png"/><Relationship Id="rId81" Type="http://schemas.openxmlformats.org/officeDocument/2006/relationships/image" Target="../media/image1146.png"/><Relationship Id="rId86" Type="http://schemas.openxmlformats.org/officeDocument/2006/relationships/customXml" Target="../ink/ink1246.xml"/><Relationship Id="rId130" Type="http://schemas.openxmlformats.org/officeDocument/2006/relationships/customXml" Target="../ink/ink1268.xml"/><Relationship Id="rId135" Type="http://schemas.openxmlformats.org/officeDocument/2006/relationships/image" Target="../media/image1173.png"/><Relationship Id="rId13" Type="http://schemas.openxmlformats.org/officeDocument/2006/relationships/image" Target="../media/image1112.png"/><Relationship Id="rId18" Type="http://schemas.openxmlformats.org/officeDocument/2006/relationships/customXml" Target="../ink/ink1212.xml"/><Relationship Id="rId39" Type="http://schemas.openxmlformats.org/officeDocument/2006/relationships/image" Target="../media/image1125.png"/><Relationship Id="rId109" Type="http://schemas.openxmlformats.org/officeDocument/2006/relationships/image" Target="../media/image1160.png"/><Relationship Id="rId34" Type="http://schemas.openxmlformats.org/officeDocument/2006/relationships/customXml" Target="../ink/ink1220.xml"/><Relationship Id="rId50" Type="http://schemas.openxmlformats.org/officeDocument/2006/relationships/customXml" Target="../ink/ink1228.xml"/><Relationship Id="rId55" Type="http://schemas.openxmlformats.org/officeDocument/2006/relationships/image" Target="../media/image1133.png"/><Relationship Id="rId76" Type="http://schemas.openxmlformats.org/officeDocument/2006/relationships/customXml" Target="../ink/ink1241.xml"/><Relationship Id="rId97" Type="http://schemas.openxmlformats.org/officeDocument/2006/relationships/image" Target="../media/image1154.png"/><Relationship Id="rId104" Type="http://schemas.openxmlformats.org/officeDocument/2006/relationships/customXml" Target="../ink/ink1255.xml"/><Relationship Id="rId120" Type="http://schemas.openxmlformats.org/officeDocument/2006/relationships/customXml" Target="../ink/ink1263.xml"/><Relationship Id="rId125" Type="http://schemas.openxmlformats.org/officeDocument/2006/relationships/image" Target="../media/image1168.png"/><Relationship Id="rId141" Type="http://schemas.openxmlformats.org/officeDocument/2006/relationships/image" Target="../media/image1176.png"/><Relationship Id="rId7" Type="http://schemas.openxmlformats.org/officeDocument/2006/relationships/image" Target="../media/image1109.png"/><Relationship Id="rId71" Type="http://schemas.openxmlformats.org/officeDocument/2006/relationships/image" Target="../media/image1141.png"/><Relationship Id="rId92" Type="http://schemas.openxmlformats.org/officeDocument/2006/relationships/customXml" Target="../ink/ink1249.xml"/><Relationship Id="rId2" Type="http://schemas.openxmlformats.org/officeDocument/2006/relationships/customXml" Target="../ink/ink1204.xml"/><Relationship Id="rId29" Type="http://schemas.openxmlformats.org/officeDocument/2006/relationships/image" Target="../media/image1120.png"/><Relationship Id="rId24" Type="http://schemas.openxmlformats.org/officeDocument/2006/relationships/customXml" Target="../ink/ink1215.xml"/><Relationship Id="rId40" Type="http://schemas.openxmlformats.org/officeDocument/2006/relationships/customXml" Target="../ink/ink1223.xml"/><Relationship Id="rId45" Type="http://schemas.openxmlformats.org/officeDocument/2006/relationships/image" Target="../media/image1128.png"/><Relationship Id="rId66" Type="http://schemas.openxmlformats.org/officeDocument/2006/relationships/customXml" Target="../ink/ink1236.xml"/><Relationship Id="rId87" Type="http://schemas.openxmlformats.org/officeDocument/2006/relationships/image" Target="../media/image1149.png"/><Relationship Id="rId110" Type="http://schemas.openxmlformats.org/officeDocument/2006/relationships/customXml" Target="../ink/ink1258.xml"/><Relationship Id="rId115" Type="http://schemas.openxmlformats.org/officeDocument/2006/relationships/image" Target="../media/image1163.png"/><Relationship Id="rId131" Type="http://schemas.openxmlformats.org/officeDocument/2006/relationships/image" Target="../media/image1171.png"/><Relationship Id="rId136" Type="http://schemas.openxmlformats.org/officeDocument/2006/relationships/customXml" Target="../ink/ink1271.xml"/><Relationship Id="rId61" Type="http://schemas.openxmlformats.org/officeDocument/2006/relationships/image" Target="../media/image1136.png"/><Relationship Id="rId82" Type="http://schemas.openxmlformats.org/officeDocument/2006/relationships/customXml" Target="../ink/ink1244.xml"/><Relationship Id="rId19" Type="http://schemas.openxmlformats.org/officeDocument/2006/relationships/image" Target="../media/image1115.png"/><Relationship Id="rId14" Type="http://schemas.openxmlformats.org/officeDocument/2006/relationships/customXml" Target="../ink/ink1210.xml"/><Relationship Id="rId30" Type="http://schemas.openxmlformats.org/officeDocument/2006/relationships/customXml" Target="../ink/ink1218.xml"/><Relationship Id="rId35" Type="http://schemas.openxmlformats.org/officeDocument/2006/relationships/image" Target="../media/image1123.png"/><Relationship Id="rId56" Type="http://schemas.openxmlformats.org/officeDocument/2006/relationships/customXml" Target="../ink/ink1231.xml"/><Relationship Id="rId77" Type="http://schemas.openxmlformats.org/officeDocument/2006/relationships/image" Target="../media/image1144.png"/><Relationship Id="rId100" Type="http://schemas.openxmlformats.org/officeDocument/2006/relationships/customXml" Target="../ink/ink1253.xml"/><Relationship Id="rId105" Type="http://schemas.openxmlformats.org/officeDocument/2006/relationships/image" Target="../media/image1158.png"/><Relationship Id="rId126" Type="http://schemas.openxmlformats.org/officeDocument/2006/relationships/customXml" Target="../ink/ink1266.xml"/><Relationship Id="rId8" Type="http://schemas.openxmlformats.org/officeDocument/2006/relationships/customXml" Target="../ink/ink1207.xml"/><Relationship Id="rId51" Type="http://schemas.openxmlformats.org/officeDocument/2006/relationships/image" Target="../media/image1131.png"/><Relationship Id="rId72" Type="http://schemas.openxmlformats.org/officeDocument/2006/relationships/customXml" Target="../ink/ink1239.xml"/><Relationship Id="rId93" Type="http://schemas.openxmlformats.org/officeDocument/2006/relationships/image" Target="../media/image1152.png"/><Relationship Id="rId98" Type="http://schemas.openxmlformats.org/officeDocument/2006/relationships/customXml" Target="../ink/ink1252.xml"/><Relationship Id="rId121" Type="http://schemas.openxmlformats.org/officeDocument/2006/relationships/image" Target="../media/image1166.png"/><Relationship Id="rId142" Type="http://schemas.openxmlformats.org/officeDocument/2006/relationships/customXml" Target="../ink/ink1274.xml"/><Relationship Id="rId3" Type="http://schemas.openxmlformats.org/officeDocument/2006/relationships/image" Target="../media/image1107.png"/><Relationship Id="rId25" Type="http://schemas.openxmlformats.org/officeDocument/2006/relationships/image" Target="../media/image1118.png"/><Relationship Id="rId46" Type="http://schemas.openxmlformats.org/officeDocument/2006/relationships/customXml" Target="../ink/ink1226.xml"/><Relationship Id="rId67" Type="http://schemas.openxmlformats.org/officeDocument/2006/relationships/image" Target="../media/image1139.png"/><Relationship Id="rId116" Type="http://schemas.openxmlformats.org/officeDocument/2006/relationships/customXml" Target="../ink/ink1261.xml"/><Relationship Id="rId137" Type="http://schemas.openxmlformats.org/officeDocument/2006/relationships/image" Target="../media/image1174.png"/><Relationship Id="rId20" Type="http://schemas.openxmlformats.org/officeDocument/2006/relationships/customXml" Target="../ink/ink1213.xml"/><Relationship Id="rId41" Type="http://schemas.openxmlformats.org/officeDocument/2006/relationships/image" Target="../media/image1126.png"/><Relationship Id="rId62" Type="http://schemas.openxmlformats.org/officeDocument/2006/relationships/customXml" Target="../ink/ink1234.xml"/><Relationship Id="rId83" Type="http://schemas.openxmlformats.org/officeDocument/2006/relationships/image" Target="../media/image1147.png"/><Relationship Id="rId88" Type="http://schemas.openxmlformats.org/officeDocument/2006/relationships/customXml" Target="../ink/ink1247.xml"/><Relationship Id="rId111" Type="http://schemas.openxmlformats.org/officeDocument/2006/relationships/image" Target="../media/image1161.png"/><Relationship Id="rId132" Type="http://schemas.openxmlformats.org/officeDocument/2006/relationships/customXml" Target="../ink/ink1269.xml"/><Relationship Id="rId15" Type="http://schemas.openxmlformats.org/officeDocument/2006/relationships/image" Target="../media/image1113.png"/><Relationship Id="rId36" Type="http://schemas.openxmlformats.org/officeDocument/2006/relationships/customXml" Target="../ink/ink1221.xml"/><Relationship Id="rId57" Type="http://schemas.openxmlformats.org/officeDocument/2006/relationships/image" Target="../media/image1134.png"/><Relationship Id="rId106" Type="http://schemas.openxmlformats.org/officeDocument/2006/relationships/customXml" Target="../ink/ink1256.xml"/><Relationship Id="rId127" Type="http://schemas.openxmlformats.org/officeDocument/2006/relationships/image" Target="../media/image1169.png"/><Relationship Id="rId10" Type="http://schemas.openxmlformats.org/officeDocument/2006/relationships/customXml" Target="../ink/ink1208.xml"/><Relationship Id="rId31" Type="http://schemas.openxmlformats.org/officeDocument/2006/relationships/image" Target="../media/image1121.png"/><Relationship Id="rId52" Type="http://schemas.openxmlformats.org/officeDocument/2006/relationships/customXml" Target="../ink/ink1229.xml"/><Relationship Id="rId73" Type="http://schemas.openxmlformats.org/officeDocument/2006/relationships/image" Target="../media/image1142.png"/><Relationship Id="rId78" Type="http://schemas.openxmlformats.org/officeDocument/2006/relationships/customXml" Target="../ink/ink1242.xml"/><Relationship Id="rId94" Type="http://schemas.openxmlformats.org/officeDocument/2006/relationships/customXml" Target="../ink/ink1250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64.xml"/><Relationship Id="rId143" Type="http://schemas.openxmlformats.org/officeDocument/2006/relationships/image" Target="../media/image1177.png"/><Relationship Id="rId4" Type="http://schemas.openxmlformats.org/officeDocument/2006/relationships/customXml" Target="../ink/ink1205.xml"/><Relationship Id="rId9" Type="http://schemas.openxmlformats.org/officeDocument/2006/relationships/image" Target="../media/image1110.png"/><Relationship Id="rId26" Type="http://schemas.openxmlformats.org/officeDocument/2006/relationships/customXml" Target="../ink/ink1216.xml"/><Relationship Id="rId47" Type="http://schemas.openxmlformats.org/officeDocument/2006/relationships/image" Target="../media/image1129.png"/><Relationship Id="rId68" Type="http://schemas.openxmlformats.org/officeDocument/2006/relationships/customXml" Target="../ink/ink1237.xml"/><Relationship Id="rId89" Type="http://schemas.openxmlformats.org/officeDocument/2006/relationships/image" Target="../media/image1150.png"/><Relationship Id="rId112" Type="http://schemas.openxmlformats.org/officeDocument/2006/relationships/customXml" Target="../ink/ink1259.xml"/><Relationship Id="rId133" Type="http://schemas.openxmlformats.org/officeDocument/2006/relationships/image" Target="../media/image1172.png"/><Relationship Id="rId16" Type="http://schemas.openxmlformats.org/officeDocument/2006/relationships/customXml" Target="../ink/ink121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782956" y="96964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Ui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10500" y="2985052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791241" y="2950050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791239" y="5136873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38380" y="2410816"/>
            <a:ext cx="8285" cy="539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946663" y="4391223"/>
            <a:ext cx="2" cy="745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93803" y="1690230"/>
            <a:ext cx="2716697" cy="2015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102088" y="3670637"/>
            <a:ext cx="2708412" cy="35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102086" y="3705639"/>
            <a:ext cx="2708414" cy="2151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475130" y="4334436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717175" y="1372021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5400000">
            <a:off x="1786428" y="3700393"/>
            <a:ext cx="1003627" cy="264458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980660" y="2688171"/>
            <a:ext cx="1471857" cy="21834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123764" y="2351415"/>
            <a:ext cx="2147048" cy="71717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2030456" y="3342776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6A00CC-B51A-5336-9B7C-CE5BD683310C}"/>
                    </a:ext>
                  </a:extLst>
                </p14:cNvPr>
                <p14:cNvContentPartPr/>
                <p14:nvPr/>
              </p14:nvContentPartPr>
              <p14:xfrm>
                <a:off x="9946503" y="2281109"/>
                <a:ext cx="73080" cy="416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6A00CC-B51A-5336-9B7C-CE5BD68331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37863" y="2272109"/>
                  <a:ext cx="90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F69715F-A3E2-697F-9633-65D1671D3DEB}"/>
                    </a:ext>
                  </a:extLst>
                </p14:cNvPr>
                <p14:cNvContentPartPr/>
                <p14:nvPr/>
              </p14:nvContentPartPr>
              <p14:xfrm>
                <a:off x="9974223" y="2328629"/>
                <a:ext cx="198720" cy="88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F69715F-A3E2-697F-9633-65D1671D3DE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65583" y="2319989"/>
                  <a:ext cx="216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4B5190F-DB45-3A89-9F62-86E7CC436FF4}"/>
                    </a:ext>
                  </a:extLst>
                </p14:cNvPr>
                <p14:cNvContentPartPr/>
                <p14:nvPr/>
              </p14:nvContentPartPr>
              <p14:xfrm>
                <a:off x="10007703" y="2437709"/>
                <a:ext cx="153720" cy="144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4B5190F-DB45-3A89-9F62-86E7CC436F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9063" y="2428709"/>
                  <a:ext cx="171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B7471F6-4430-85CC-B284-A650F824B520}"/>
                    </a:ext>
                  </a:extLst>
                </p14:cNvPr>
                <p14:cNvContentPartPr/>
                <p14:nvPr/>
              </p14:nvContentPartPr>
              <p14:xfrm>
                <a:off x="10217223" y="2352389"/>
                <a:ext cx="16200" cy="364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B7471F6-4430-85CC-B284-A650F824B5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8583" y="2343749"/>
                  <a:ext cx="33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7D6F839-EA75-4728-9BDB-F82C6F165398}"/>
                    </a:ext>
                  </a:extLst>
                </p14:cNvPr>
                <p14:cNvContentPartPr/>
                <p14:nvPr/>
              </p14:nvContentPartPr>
              <p14:xfrm>
                <a:off x="10323783" y="2415389"/>
                <a:ext cx="111240" cy="246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7D6F839-EA75-4728-9BDB-F82C6F16539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15143" y="2406389"/>
                  <a:ext cx="128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669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21</cp:revision>
  <dcterms:created xsi:type="dcterms:W3CDTF">2022-07-20T02:04:09Z</dcterms:created>
  <dcterms:modified xsi:type="dcterms:W3CDTF">2022-08-15T18:33:34Z</dcterms:modified>
</cp:coreProperties>
</file>