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791238" y="91604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UI/API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921777" y="298488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791241" y="295005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791239" y="513687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46662" y="2357214"/>
            <a:ext cx="3" cy="592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6663" y="4391223"/>
            <a:ext cx="2" cy="745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02085" y="1636628"/>
            <a:ext cx="2819692" cy="2068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02088" y="3670637"/>
            <a:ext cx="2819689" cy="34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2086" y="3705472"/>
            <a:ext cx="2819691" cy="2151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8132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1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</a:t>
            </a:r>
            <a:r>
              <a:rPr lang="en-US" dirty="0" err="1"/>
              <a:t>the</a:t>
            </a:r>
            <a:r>
              <a:rPr lang="en-US" dirty="0"/>
              <a:t> person submitting that HTTP request has the authority to change the status of a Re-</a:t>
            </a:r>
            <a:r>
              <a:rPr lang="en-US" dirty="0" err="1"/>
              <a:t>embursement</a:t>
            </a:r>
            <a:r>
              <a:rPr lang="en-US"/>
              <a:t> Request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747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22</cp:revision>
  <dcterms:created xsi:type="dcterms:W3CDTF">2022-07-20T02:04:09Z</dcterms:created>
  <dcterms:modified xsi:type="dcterms:W3CDTF">2022-08-16T21:10:11Z</dcterms:modified>
</cp:coreProperties>
</file>