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94.xml"/><Relationship Id="rId63" Type="http://schemas.openxmlformats.org/officeDocument/2006/relationships/image" Target="../media/image104.png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59" Type="http://schemas.openxmlformats.org/officeDocument/2006/relationships/image" Target="../media/image152.png"/><Relationship Id="rId170" Type="http://schemas.openxmlformats.org/officeDocument/2006/relationships/customXml" Target="../ink/ink158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86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89.xml"/><Relationship Id="rId53" Type="http://schemas.openxmlformats.org/officeDocument/2006/relationships/image" Target="../media/image99.png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3.xml"/><Relationship Id="rId181" Type="http://schemas.openxmlformats.org/officeDocument/2006/relationships/image" Target="../media/image163.png"/><Relationship Id="rId216" Type="http://schemas.openxmlformats.org/officeDocument/2006/relationships/customXml" Target="../ink/ink181.xml"/><Relationship Id="rId237" Type="http://schemas.openxmlformats.org/officeDocument/2006/relationships/image" Target="../media/image191.png"/><Relationship Id="rId22" Type="http://schemas.openxmlformats.org/officeDocument/2006/relationships/customXml" Target="../ink/ink84.xml"/><Relationship Id="rId43" Type="http://schemas.openxmlformats.org/officeDocument/2006/relationships/image" Target="../media/image94.png"/><Relationship Id="rId64" Type="http://schemas.openxmlformats.org/officeDocument/2006/relationships/customXml" Target="../ink/ink105.xml"/><Relationship Id="rId118" Type="http://schemas.openxmlformats.org/officeDocument/2006/relationships/customXml" Target="../ink/ink132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48.xml"/><Relationship Id="rId171" Type="http://schemas.openxmlformats.org/officeDocument/2006/relationships/image" Target="../media/image158.png"/><Relationship Id="rId192" Type="http://schemas.openxmlformats.org/officeDocument/2006/relationships/customXml" Target="../ink/ink169.xml"/><Relationship Id="rId206" Type="http://schemas.openxmlformats.org/officeDocument/2006/relationships/customXml" Target="../ink/ink176.xml"/><Relationship Id="rId227" Type="http://schemas.openxmlformats.org/officeDocument/2006/relationships/image" Target="../media/image186.png"/><Relationship Id="rId248" Type="http://schemas.openxmlformats.org/officeDocument/2006/relationships/customXml" Target="../ink/ink197.xml"/><Relationship Id="rId12" Type="http://schemas.openxmlformats.org/officeDocument/2006/relationships/customXml" Target="../ink/ink79.xml"/><Relationship Id="rId33" Type="http://schemas.openxmlformats.org/officeDocument/2006/relationships/image" Target="../media/image89.png"/><Relationship Id="rId108" Type="http://schemas.openxmlformats.org/officeDocument/2006/relationships/customXml" Target="../ink/ink127.xml"/><Relationship Id="rId129" Type="http://schemas.openxmlformats.org/officeDocument/2006/relationships/image" Target="../media/image137.png"/><Relationship Id="rId54" Type="http://schemas.openxmlformats.org/officeDocument/2006/relationships/customXml" Target="../ink/ink100.xml"/><Relationship Id="rId75" Type="http://schemas.openxmlformats.org/officeDocument/2006/relationships/image" Target="../media/image110.png"/><Relationship Id="rId96" Type="http://schemas.openxmlformats.org/officeDocument/2006/relationships/customXml" Target="../ink/ink121.xml"/><Relationship Id="rId140" Type="http://schemas.openxmlformats.org/officeDocument/2006/relationships/customXml" Target="../ink/ink143.xml"/><Relationship Id="rId161" Type="http://schemas.openxmlformats.org/officeDocument/2006/relationships/image" Target="../media/image153.png"/><Relationship Id="rId182" Type="http://schemas.openxmlformats.org/officeDocument/2006/relationships/customXml" Target="../ink/ink164.xml"/><Relationship Id="rId217" Type="http://schemas.openxmlformats.org/officeDocument/2006/relationships/image" Target="../media/image181.png"/><Relationship Id="rId6" Type="http://schemas.openxmlformats.org/officeDocument/2006/relationships/customXml" Target="../ink/ink76.xml"/><Relationship Id="rId238" Type="http://schemas.openxmlformats.org/officeDocument/2006/relationships/customXml" Target="../ink/ink192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95.xml"/><Relationship Id="rId65" Type="http://schemas.openxmlformats.org/officeDocument/2006/relationships/image" Target="../media/image105.png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51" Type="http://schemas.openxmlformats.org/officeDocument/2006/relationships/image" Target="../media/image148.png"/><Relationship Id="rId172" Type="http://schemas.openxmlformats.org/officeDocument/2006/relationships/customXml" Target="../ink/ink159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87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0.xml"/><Relationship Id="rId55" Type="http://schemas.openxmlformats.org/officeDocument/2006/relationships/image" Target="../media/image100.png"/><Relationship Id="rId76" Type="http://schemas.openxmlformats.org/officeDocument/2006/relationships/customXml" Target="../ink/ink111.xml"/><Relationship Id="rId97" Type="http://schemas.openxmlformats.org/officeDocument/2006/relationships/image" Target="../media/image121.png"/><Relationship Id="rId120" Type="http://schemas.openxmlformats.org/officeDocument/2006/relationships/customXml" Target="../ink/ink133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54.xml"/><Relationship Id="rId183" Type="http://schemas.openxmlformats.org/officeDocument/2006/relationships/image" Target="../media/image164.png"/><Relationship Id="rId218" Type="http://schemas.openxmlformats.org/officeDocument/2006/relationships/customXml" Target="../ink/ink182.xml"/><Relationship Id="rId239" Type="http://schemas.openxmlformats.org/officeDocument/2006/relationships/image" Target="../media/image192.png"/><Relationship Id="rId250" Type="http://schemas.openxmlformats.org/officeDocument/2006/relationships/customXml" Target="../ink/ink198.xml"/><Relationship Id="rId24" Type="http://schemas.openxmlformats.org/officeDocument/2006/relationships/customXml" Target="../ink/ink85.xml"/><Relationship Id="rId45" Type="http://schemas.openxmlformats.org/officeDocument/2006/relationships/image" Target="../media/image95.png"/><Relationship Id="rId66" Type="http://schemas.openxmlformats.org/officeDocument/2006/relationships/customXml" Target="../ink/ink106.xml"/><Relationship Id="rId87" Type="http://schemas.openxmlformats.org/officeDocument/2006/relationships/image" Target="../media/image116.png"/><Relationship Id="rId110" Type="http://schemas.openxmlformats.org/officeDocument/2006/relationships/customXml" Target="../ink/ink128.xml"/><Relationship Id="rId131" Type="http://schemas.openxmlformats.org/officeDocument/2006/relationships/image" Target="../media/image138.png"/><Relationship Id="rId152" Type="http://schemas.openxmlformats.org/officeDocument/2006/relationships/customXml" Target="../ink/ink149.xml"/><Relationship Id="rId173" Type="http://schemas.openxmlformats.org/officeDocument/2006/relationships/image" Target="../media/image159.png"/><Relationship Id="rId194" Type="http://schemas.openxmlformats.org/officeDocument/2006/relationships/customXml" Target="../ink/ink170.xml"/><Relationship Id="rId208" Type="http://schemas.openxmlformats.org/officeDocument/2006/relationships/customXml" Target="../ink/ink177.xml"/><Relationship Id="rId229" Type="http://schemas.openxmlformats.org/officeDocument/2006/relationships/image" Target="../media/image187.png"/><Relationship Id="rId240" Type="http://schemas.openxmlformats.org/officeDocument/2006/relationships/customXml" Target="../ink/ink193.xml"/><Relationship Id="rId14" Type="http://schemas.openxmlformats.org/officeDocument/2006/relationships/customXml" Target="../ink/ink80.xml"/><Relationship Id="rId35" Type="http://schemas.openxmlformats.org/officeDocument/2006/relationships/image" Target="../media/image90.png"/><Relationship Id="rId56" Type="http://schemas.openxmlformats.org/officeDocument/2006/relationships/customXml" Target="../ink/ink101.xml"/><Relationship Id="rId77" Type="http://schemas.openxmlformats.org/officeDocument/2006/relationships/image" Target="../media/image111.png"/><Relationship Id="rId100" Type="http://schemas.openxmlformats.org/officeDocument/2006/relationships/customXml" Target="../ink/ink123.xml"/><Relationship Id="rId8" Type="http://schemas.openxmlformats.org/officeDocument/2006/relationships/customXml" Target="../ink/ink77.xml"/><Relationship Id="rId98" Type="http://schemas.openxmlformats.org/officeDocument/2006/relationships/customXml" Target="../ink/ink122.xml"/><Relationship Id="rId121" Type="http://schemas.openxmlformats.org/officeDocument/2006/relationships/image" Target="../media/image133.png"/><Relationship Id="rId142" Type="http://schemas.openxmlformats.org/officeDocument/2006/relationships/customXml" Target="../ink/ink144.xml"/><Relationship Id="rId163" Type="http://schemas.openxmlformats.org/officeDocument/2006/relationships/image" Target="../media/image154.png"/><Relationship Id="rId184" Type="http://schemas.openxmlformats.org/officeDocument/2006/relationships/customXml" Target="../ink/ink165.xml"/><Relationship Id="rId219" Type="http://schemas.openxmlformats.org/officeDocument/2006/relationships/image" Target="../media/image182.png"/><Relationship Id="rId230" Type="http://schemas.openxmlformats.org/officeDocument/2006/relationships/customXml" Target="../ink/ink188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96.xml"/><Relationship Id="rId67" Type="http://schemas.openxmlformats.org/officeDocument/2006/relationships/image" Target="../media/image106.png"/><Relationship Id="rId88" Type="http://schemas.openxmlformats.org/officeDocument/2006/relationships/customXml" Target="../ink/ink117.xml"/><Relationship Id="rId111" Type="http://schemas.openxmlformats.org/officeDocument/2006/relationships/image" Target="../media/image128.png"/><Relationship Id="rId132" Type="http://schemas.openxmlformats.org/officeDocument/2006/relationships/customXml" Target="../ink/ink139.xml"/><Relationship Id="rId153" Type="http://schemas.openxmlformats.org/officeDocument/2006/relationships/image" Target="../media/image149.png"/><Relationship Id="rId174" Type="http://schemas.openxmlformats.org/officeDocument/2006/relationships/customXml" Target="../ink/ink160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3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1.xml"/><Relationship Id="rId57" Type="http://schemas.openxmlformats.org/officeDocument/2006/relationships/image" Target="../media/image101.png"/><Relationship Id="rId78" Type="http://schemas.openxmlformats.org/officeDocument/2006/relationships/customXml" Target="../ink/ink112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34.xml"/><Relationship Id="rId143" Type="http://schemas.openxmlformats.org/officeDocument/2006/relationships/image" Target="../media/image144.png"/><Relationship Id="rId164" Type="http://schemas.openxmlformats.org/officeDocument/2006/relationships/customXml" Target="../ink/ink155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78.xml"/><Relationship Id="rId26" Type="http://schemas.openxmlformats.org/officeDocument/2006/relationships/customXml" Target="../ink/ink86.xml"/><Relationship Id="rId231" Type="http://schemas.openxmlformats.org/officeDocument/2006/relationships/image" Target="../media/image188.png"/><Relationship Id="rId252" Type="http://schemas.openxmlformats.org/officeDocument/2006/relationships/customXml" Target="../ink/ink199.xml"/><Relationship Id="rId47" Type="http://schemas.openxmlformats.org/officeDocument/2006/relationships/image" Target="../media/image96.png"/><Relationship Id="rId68" Type="http://schemas.openxmlformats.org/officeDocument/2006/relationships/customXml" Target="../ink/ink107.xml"/><Relationship Id="rId89" Type="http://schemas.openxmlformats.org/officeDocument/2006/relationships/image" Target="../media/image117.png"/><Relationship Id="rId112" Type="http://schemas.openxmlformats.org/officeDocument/2006/relationships/customXml" Target="../ink/ink129.xml"/><Relationship Id="rId133" Type="http://schemas.openxmlformats.org/officeDocument/2006/relationships/image" Target="../media/image139.png"/><Relationship Id="rId154" Type="http://schemas.openxmlformats.org/officeDocument/2006/relationships/customXml" Target="../ink/ink150.xml"/><Relationship Id="rId175" Type="http://schemas.openxmlformats.org/officeDocument/2006/relationships/image" Target="../media/image160.png"/><Relationship Id="rId196" Type="http://schemas.openxmlformats.org/officeDocument/2006/relationships/customXml" Target="../ink/ink171.xml"/><Relationship Id="rId200" Type="http://schemas.openxmlformats.org/officeDocument/2006/relationships/customXml" Target="../ink/ink173.xml"/><Relationship Id="rId16" Type="http://schemas.openxmlformats.org/officeDocument/2006/relationships/customXml" Target="../ink/ink81.xml"/><Relationship Id="rId221" Type="http://schemas.openxmlformats.org/officeDocument/2006/relationships/image" Target="../media/image183.png"/><Relationship Id="rId242" Type="http://schemas.openxmlformats.org/officeDocument/2006/relationships/customXml" Target="../ink/ink194.xml"/><Relationship Id="rId37" Type="http://schemas.openxmlformats.org/officeDocument/2006/relationships/image" Target="../media/image91.png"/><Relationship Id="rId58" Type="http://schemas.openxmlformats.org/officeDocument/2006/relationships/customXml" Target="../ink/ink102.xml"/><Relationship Id="rId79" Type="http://schemas.openxmlformats.org/officeDocument/2006/relationships/image" Target="../media/image112.png"/><Relationship Id="rId102" Type="http://schemas.openxmlformats.org/officeDocument/2006/relationships/customXml" Target="../ink/ink124.xml"/><Relationship Id="rId123" Type="http://schemas.openxmlformats.org/officeDocument/2006/relationships/image" Target="../media/image134.png"/><Relationship Id="rId144" Type="http://schemas.openxmlformats.org/officeDocument/2006/relationships/customXml" Target="../ink/ink145.xml"/><Relationship Id="rId90" Type="http://schemas.openxmlformats.org/officeDocument/2006/relationships/customXml" Target="../ink/ink118.xml"/><Relationship Id="rId165" Type="http://schemas.openxmlformats.org/officeDocument/2006/relationships/image" Target="../media/image155.png"/><Relationship Id="rId186" Type="http://schemas.openxmlformats.org/officeDocument/2006/relationships/customXml" Target="../ink/ink166.xml"/><Relationship Id="rId211" Type="http://schemas.openxmlformats.org/officeDocument/2006/relationships/image" Target="../media/image178.png"/><Relationship Id="rId232" Type="http://schemas.openxmlformats.org/officeDocument/2006/relationships/customXml" Target="../ink/ink189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97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0.xml"/><Relationship Id="rId80" Type="http://schemas.openxmlformats.org/officeDocument/2006/relationships/customXml" Target="../ink/ink113.xml"/><Relationship Id="rId155" Type="http://schemas.openxmlformats.org/officeDocument/2006/relationships/image" Target="../media/image150.png"/><Relationship Id="rId176" Type="http://schemas.openxmlformats.org/officeDocument/2006/relationships/customXml" Target="../ink/ink161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84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2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35.xml"/><Relationship Id="rId70" Type="http://schemas.openxmlformats.org/officeDocument/2006/relationships/customXml" Target="../ink/ink108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56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9.xml"/><Relationship Id="rId233" Type="http://schemas.openxmlformats.org/officeDocument/2006/relationships/image" Target="../media/image189.png"/><Relationship Id="rId28" Type="http://schemas.openxmlformats.org/officeDocument/2006/relationships/customXml" Target="../ink/ink87.xml"/><Relationship Id="rId49" Type="http://schemas.openxmlformats.org/officeDocument/2006/relationships/image" Target="../media/image97.png"/><Relationship Id="rId114" Type="http://schemas.openxmlformats.org/officeDocument/2006/relationships/customXml" Target="../ink/ink130.xml"/><Relationship Id="rId60" Type="http://schemas.openxmlformats.org/officeDocument/2006/relationships/customXml" Target="../ink/ink103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1.xml"/><Relationship Id="rId177" Type="http://schemas.openxmlformats.org/officeDocument/2006/relationships/image" Target="../media/image161.png"/><Relationship Id="rId198" Type="http://schemas.openxmlformats.org/officeDocument/2006/relationships/customXml" Target="../ink/ink172.xml"/><Relationship Id="rId202" Type="http://schemas.openxmlformats.org/officeDocument/2006/relationships/customXml" Target="../ink/ink174.xml"/><Relationship Id="rId223" Type="http://schemas.openxmlformats.org/officeDocument/2006/relationships/image" Target="../media/image184.png"/><Relationship Id="rId244" Type="http://schemas.openxmlformats.org/officeDocument/2006/relationships/customXml" Target="../ink/ink195.xml"/><Relationship Id="rId18" Type="http://schemas.openxmlformats.org/officeDocument/2006/relationships/customXml" Target="../ink/ink82.xml"/><Relationship Id="rId39" Type="http://schemas.openxmlformats.org/officeDocument/2006/relationships/image" Target="../media/image92.png"/><Relationship Id="rId50" Type="http://schemas.openxmlformats.org/officeDocument/2006/relationships/customXml" Target="../ink/ink98.xml"/><Relationship Id="rId104" Type="http://schemas.openxmlformats.org/officeDocument/2006/relationships/customXml" Target="../ink/ink125.xml"/><Relationship Id="rId125" Type="http://schemas.openxmlformats.org/officeDocument/2006/relationships/image" Target="../media/image135.png"/><Relationship Id="rId146" Type="http://schemas.openxmlformats.org/officeDocument/2006/relationships/customXml" Target="../ink/ink146.xml"/><Relationship Id="rId167" Type="http://schemas.openxmlformats.org/officeDocument/2006/relationships/image" Target="../media/image156.png"/><Relationship Id="rId188" Type="http://schemas.openxmlformats.org/officeDocument/2006/relationships/customXml" Target="../ink/ink167.xml"/><Relationship Id="rId71" Type="http://schemas.openxmlformats.org/officeDocument/2006/relationships/image" Target="../media/image108.png"/><Relationship Id="rId92" Type="http://schemas.openxmlformats.org/officeDocument/2006/relationships/customXml" Target="../ink/ink119.xml"/><Relationship Id="rId213" Type="http://schemas.openxmlformats.org/officeDocument/2006/relationships/image" Target="../media/image179.png"/><Relationship Id="rId234" Type="http://schemas.openxmlformats.org/officeDocument/2006/relationships/customXml" Target="../ink/ink190.xml"/><Relationship Id="rId2" Type="http://schemas.openxmlformats.org/officeDocument/2006/relationships/customXml" Target="../ink/ink74.xml"/><Relationship Id="rId29" Type="http://schemas.openxmlformats.org/officeDocument/2006/relationships/image" Target="../media/image87.png"/><Relationship Id="rId40" Type="http://schemas.openxmlformats.org/officeDocument/2006/relationships/customXml" Target="../ink/ink93.xml"/><Relationship Id="rId115" Type="http://schemas.openxmlformats.org/officeDocument/2006/relationships/image" Target="../media/image130.png"/><Relationship Id="rId136" Type="http://schemas.openxmlformats.org/officeDocument/2006/relationships/customXml" Target="../ink/ink141.xml"/><Relationship Id="rId157" Type="http://schemas.openxmlformats.org/officeDocument/2006/relationships/image" Target="../media/image151.png"/><Relationship Id="rId178" Type="http://schemas.openxmlformats.org/officeDocument/2006/relationships/customXml" Target="../ink/ink162.xml"/><Relationship Id="rId61" Type="http://schemas.openxmlformats.org/officeDocument/2006/relationships/image" Target="../media/image103.png"/><Relationship Id="rId82" Type="http://schemas.openxmlformats.org/officeDocument/2006/relationships/customXml" Target="../ink/ink114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85.xml"/><Relationship Id="rId245" Type="http://schemas.openxmlformats.org/officeDocument/2006/relationships/image" Target="../media/image195.png"/><Relationship Id="rId30" Type="http://schemas.openxmlformats.org/officeDocument/2006/relationships/customXml" Target="../ink/ink88.xml"/><Relationship Id="rId105" Type="http://schemas.openxmlformats.org/officeDocument/2006/relationships/image" Target="../media/image125.png"/><Relationship Id="rId126" Type="http://schemas.openxmlformats.org/officeDocument/2006/relationships/customXml" Target="../ink/ink136.xml"/><Relationship Id="rId147" Type="http://schemas.openxmlformats.org/officeDocument/2006/relationships/image" Target="../media/image146.png"/><Relationship Id="rId168" Type="http://schemas.openxmlformats.org/officeDocument/2006/relationships/customXml" Target="../ink/ink157.xml"/><Relationship Id="rId51" Type="http://schemas.openxmlformats.org/officeDocument/2006/relationships/image" Target="../media/image98.png"/><Relationship Id="rId72" Type="http://schemas.openxmlformats.org/officeDocument/2006/relationships/customXml" Target="../ink/ink109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0.xml"/><Relationship Id="rId235" Type="http://schemas.openxmlformats.org/officeDocument/2006/relationships/image" Target="../media/image190.png"/><Relationship Id="rId116" Type="http://schemas.openxmlformats.org/officeDocument/2006/relationships/customXml" Target="../ink/ink131.xml"/><Relationship Id="rId137" Type="http://schemas.openxmlformats.org/officeDocument/2006/relationships/image" Target="../media/image141.png"/><Relationship Id="rId158" Type="http://schemas.openxmlformats.org/officeDocument/2006/relationships/customXml" Target="../ink/ink152.xml"/><Relationship Id="rId20" Type="http://schemas.openxmlformats.org/officeDocument/2006/relationships/customXml" Target="../ink/ink83.xml"/><Relationship Id="rId41" Type="http://schemas.openxmlformats.org/officeDocument/2006/relationships/image" Target="../media/image93.png"/><Relationship Id="rId62" Type="http://schemas.openxmlformats.org/officeDocument/2006/relationships/customXml" Target="../ink/ink104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68.xml"/><Relationship Id="rId204" Type="http://schemas.openxmlformats.org/officeDocument/2006/relationships/customXml" Target="../ink/ink175.xml"/><Relationship Id="rId225" Type="http://schemas.openxmlformats.org/officeDocument/2006/relationships/image" Target="../media/image185.png"/><Relationship Id="rId246" Type="http://schemas.openxmlformats.org/officeDocument/2006/relationships/customXml" Target="../ink/ink196.xml"/><Relationship Id="rId106" Type="http://schemas.openxmlformats.org/officeDocument/2006/relationships/customXml" Target="../ink/ink126.xml"/><Relationship Id="rId127" Type="http://schemas.openxmlformats.org/officeDocument/2006/relationships/image" Target="../media/image136.png"/><Relationship Id="rId10" Type="http://schemas.openxmlformats.org/officeDocument/2006/relationships/customXml" Target="../ink/ink78.xml"/><Relationship Id="rId31" Type="http://schemas.openxmlformats.org/officeDocument/2006/relationships/image" Target="../media/image88.png"/><Relationship Id="rId52" Type="http://schemas.openxmlformats.org/officeDocument/2006/relationships/customXml" Target="../ink/ink99.xml"/><Relationship Id="rId73" Type="http://schemas.openxmlformats.org/officeDocument/2006/relationships/image" Target="../media/image109.png"/><Relationship Id="rId94" Type="http://schemas.openxmlformats.org/officeDocument/2006/relationships/customXml" Target="../ink/ink120.xml"/><Relationship Id="rId148" Type="http://schemas.openxmlformats.org/officeDocument/2006/relationships/customXml" Target="../ink/ink147.xml"/><Relationship Id="rId169" Type="http://schemas.openxmlformats.org/officeDocument/2006/relationships/image" Target="../media/image157.png"/><Relationship Id="rId4" Type="http://schemas.openxmlformats.org/officeDocument/2006/relationships/customXml" Target="../ink/ink75.xml"/><Relationship Id="rId180" Type="http://schemas.openxmlformats.org/officeDocument/2006/relationships/customXml" Target="../ink/ink163.xml"/><Relationship Id="rId215" Type="http://schemas.openxmlformats.org/officeDocument/2006/relationships/image" Target="../media/image180.png"/><Relationship Id="rId236" Type="http://schemas.openxmlformats.org/officeDocument/2006/relationships/customXml" Target="../ink/ink19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Marks Drawings</vt:lpstr>
      <vt:lpstr>PowerPoint Presentation</vt:lpstr>
      <vt:lpstr>PowerPoint Presentation</vt:lpstr>
      <vt:lpstr>RPS OOP Planning</vt:lpstr>
      <vt:lpstr>PowerPoint Presentation</vt:lpstr>
      <vt:lpstr>N.E.R.T.I.E.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6</cp:revision>
  <dcterms:created xsi:type="dcterms:W3CDTF">2022-07-20T02:04:09Z</dcterms:created>
  <dcterms:modified xsi:type="dcterms:W3CDTF">2022-07-28T14:32:55Z</dcterms:modified>
</cp:coreProperties>
</file>