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2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</a:t>
            </a:r>
            <a:r>
              <a:rPr lang="en-US"/>
              <a:t>max 999Date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234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Marks Drawings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12</cp:revision>
  <dcterms:created xsi:type="dcterms:W3CDTF">2022-07-20T02:04:09Z</dcterms:created>
  <dcterms:modified xsi:type="dcterms:W3CDTF">2022-08-03T21:00:42Z</dcterms:modified>
</cp:coreProperties>
</file>