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F33E-ADE2-4206-9E35-CABB81767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887407-88E2-4756-B395-C99D6CBC2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5F33F-2D9B-4ED0-A533-A42F6C85CFCD}"/>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5" name="Footer Placeholder 4">
            <a:extLst>
              <a:ext uri="{FF2B5EF4-FFF2-40B4-BE49-F238E27FC236}">
                <a16:creationId xmlns:a16="http://schemas.microsoft.com/office/drawing/2014/main" id="{0BAF4368-F41C-4D88-8F66-B5ADBFBF6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9ADD-5F4D-411F-AA23-38915D46D02D}"/>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0220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6223-22FE-43B3-8086-6CB57064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8D8E7-F9FD-46EE-9F88-6609FEF4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724A0-9E20-467A-B890-984B854E911A}"/>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5" name="Footer Placeholder 4">
            <a:extLst>
              <a:ext uri="{FF2B5EF4-FFF2-40B4-BE49-F238E27FC236}">
                <a16:creationId xmlns:a16="http://schemas.microsoft.com/office/drawing/2014/main" id="{07B32B7B-A764-4013-8CA2-B88708E6E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EEE02-4F4A-4DAE-9BAB-E2BB7D4729A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97861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6C78B-DFF7-4861-B7DC-FD86377C3A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0722B-8A59-41B4-96E0-F8B07ECEFB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14EB8-0100-487C-A7A3-5D757AAE7C0D}"/>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5" name="Footer Placeholder 4">
            <a:extLst>
              <a:ext uri="{FF2B5EF4-FFF2-40B4-BE49-F238E27FC236}">
                <a16:creationId xmlns:a16="http://schemas.microsoft.com/office/drawing/2014/main" id="{45F9C6F8-6FF7-4D9A-A345-D4EDDB25D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5EA4A-A9B6-45FA-A4AF-889DD6B6BBF8}"/>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91294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1CF3-F675-4CD7-AAF8-2D7D15FC6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B79CE-D365-47C9-A197-F86827061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454BF-6DEA-4F33-964F-096F17FC3895}"/>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5" name="Footer Placeholder 4">
            <a:extLst>
              <a:ext uri="{FF2B5EF4-FFF2-40B4-BE49-F238E27FC236}">
                <a16:creationId xmlns:a16="http://schemas.microsoft.com/office/drawing/2014/main" id="{E6E956A0-22AC-4EB7-96C1-247D80518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FC099-2B65-42FF-8391-C638B88C3E31}"/>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7213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01A5-9FF5-4045-8A64-606068C5B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D3657F-AFBB-4603-A298-650D64C83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97CC1-B14B-460B-B8E0-F4B5FBDE570E}"/>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5" name="Footer Placeholder 4">
            <a:extLst>
              <a:ext uri="{FF2B5EF4-FFF2-40B4-BE49-F238E27FC236}">
                <a16:creationId xmlns:a16="http://schemas.microsoft.com/office/drawing/2014/main" id="{FFB751A7-0DE7-446D-A49E-6DE9FF326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31D5-B957-471A-A7D2-32CC5F28830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7328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136A-EFB6-47A5-AABD-BB9D79FB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697D9-4B6D-4F7F-8949-932DF2C81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6A32A0-4409-45F7-B572-5EE827AA9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E236B-39DE-4793-A717-B4E424AE99EB}"/>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6" name="Footer Placeholder 5">
            <a:extLst>
              <a:ext uri="{FF2B5EF4-FFF2-40B4-BE49-F238E27FC236}">
                <a16:creationId xmlns:a16="http://schemas.microsoft.com/office/drawing/2014/main" id="{EDDE396F-9BDD-4098-948D-4774B04DF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2C978-BDDC-4884-9B94-153EAAC25BA1}"/>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664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D5E1-0462-477F-9D99-325E90D8A0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FCD9F-6542-47A5-99EA-82CF924C8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0D3C1-CC48-4CED-A149-FDF4F672A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23656-B20A-4FEA-BE28-D1C511283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CC8B2-496F-4B77-BFEF-54E1DD2A2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0D615-064C-40CB-B26B-71CDCD34B028}"/>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8" name="Footer Placeholder 7">
            <a:extLst>
              <a:ext uri="{FF2B5EF4-FFF2-40B4-BE49-F238E27FC236}">
                <a16:creationId xmlns:a16="http://schemas.microsoft.com/office/drawing/2014/main" id="{92F1F459-6C53-488E-B0BA-2A1DAC214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71846-51C0-4BF1-90EC-0616C72476F6}"/>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2438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EB42-6DF0-4F26-9334-CCFC1D59A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E867A-4C25-4152-8C35-8D71AA192C17}"/>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4" name="Footer Placeholder 3">
            <a:extLst>
              <a:ext uri="{FF2B5EF4-FFF2-40B4-BE49-F238E27FC236}">
                <a16:creationId xmlns:a16="http://schemas.microsoft.com/office/drawing/2014/main" id="{37D84480-A32E-4271-90E1-447B8B7B6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B7CEE1-698D-4ECA-B069-D1659F954A1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287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B6788-EE44-4A75-AC7E-57EDCB42FF5B}"/>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3" name="Footer Placeholder 2">
            <a:extLst>
              <a:ext uri="{FF2B5EF4-FFF2-40B4-BE49-F238E27FC236}">
                <a16:creationId xmlns:a16="http://schemas.microsoft.com/office/drawing/2014/main" id="{A6D95E6A-7A41-485A-B332-E3B9DB1D1C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53E17-598B-4C6B-96DF-8C6751C27134}"/>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410941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2745-4E92-492C-B269-DDB01EF2E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9F0BFE-274C-4BAF-B7BA-8046F12C7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77FF0B-2305-44BF-BE24-C84646E4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C02E5-EEFF-4D54-9C7F-D768C2CC842C}"/>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6" name="Footer Placeholder 5">
            <a:extLst>
              <a:ext uri="{FF2B5EF4-FFF2-40B4-BE49-F238E27FC236}">
                <a16:creationId xmlns:a16="http://schemas.microsoft.com/office/drawing/2014/main" id="{C1D65D08-CB5A-4F42-AE32-AFEA90DB2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63BD6-E077-499D-9B35-9A69889CBC7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6288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A4A3-78ED-4C7A-926A-167160586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71BC-8BCA-4693-9553-CBF42A710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88D69-1CBD-423D-BAD4-A303A517E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5F385-13A6-4ECE-8404-77CD878BC2ED}"/>
              </a:ext>
            </a:extLst>
          </p:cNvPr>
          <p:cNvSpPr>
            <a:spLocks noGrp="1"/>
          </p:cNvSpPr>
          <p:nvPr>
            <p:ph type="dt" sz="half" idx="10"/>
          </p:nvPr>
        </p:nvSpPr>
        <p:spPr/>
        <p:txBody>
          <a:bodyPr/>
          <a:lstStyle/>
          <a:p>
            <a:fld id="{62ACCFAA-AF63-4EC4-9768-8CE2C8611D44}" type="datetimeFigureOut">
              <a:rPr lang="en-US" smtClean="0"/>
              <a:t>9/2/2021</a:t>
            </a:fld>
            <a:endParaRPr lang="en-US"/>
          </a:p>
        </p:txBody>
      </p:sp>
      <p:sp>
        <p:nvSpPr>
          <p:cNvPr id="6" name="Footer Placeholder 5">
            <a:extLst>
              <a:ext uri="{FF2B5EF4-FFF2-40B4-BE49-F238E27FC236}">
                <a16:creationId xmlns:a16="http://schemas.microsoft.com/office/drawing/2014/main" id="{428E47A9-434E-43F4-BDDA-0CF0727BD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01494-7659-474F-A685-571F9155A472}"/>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4198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6E9B1-F2C4-4FC2-99B8-9A77385ED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2AA18-767A-4DB5-BCE9-DC899784C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24957-DEDD-49F4-BA54-38D95F0F4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9/2/2021</a:t>
            </a:fld>
            <a:endParaRPr lang="en-US"/>
          </a:p>
        </p:txBody>
      </p:sp>
      <p:sp>
        <p:nvSpPr>
          <p:cNvPr id="5" name="Footer Placeholder 4">
            <a:extLst>
              <a:ext uri="{FF2B5EF4-FFF2-40B4-BE49-F238E27FC236}">
                <a16:creationId xmlns:a16="http://schemas.microsoft.com/office/drawing/2014/main" id="{B5D2492A-2E1D-4297-9C0D-904E82AC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073D70-71E2-4D5C-A2EC-BBBB32503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206743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1757-4C6C-4740-81AC-4200CED25E81}"/>
              </a:ext>
            </a:extLst>
          </p:cNvPr>
          <p:cNvSpPr>
            <a:spLocks noGrp="1"/>
          </p:cNvSpPr>
          <p:nvPr>
            <p:ph type="ctrTitle"/>
          </p:nvPr>
        </p:nvSpPr>
        <p:spPr>
          <a:xfrm>
            <a:off x="1524000" y="284163"/>
            <a:ext cx="9144000" cy="2387600"/>
          </a:xfrm>
        </p:spPr>
        <p:txBody>
          <a:bodyPr/>
          <a:lstStyle/>
          <a:p>
            <a:r>
              <a:rPr lang="en-US" dirty="0" err="1"/>
              <a:t>TRiPLNR</a:t>
            </a:r>
            <a:r>
              <a:rPr lang="en-US" dirty="0"/>
              <a:t> </a:t>
            </a:r>
          </a:p>
        </p:txBody>
      </p:sp>
      <p:sp>
        <p:nvSpPr>
          <p:cNvPr id="3" name="Subtitle 2">
            <a:extLst>
              <a:ext uri="{FF2B5EF4-FFF2-40B4-BE49-F238E27FC236}">
                <a16:creationId xmlns:a16="http://schemas.microsoft.com/office/drawing/2014/main" id="{743E7184-87B9-4531-97FD-28B737DD5057}"/>
              </a:ext>
            </a:extLst>
          </p:cNvPr>
          <p:cNvSpPr>
            <a:spLocks noGrp="1"/>
          </p:cNvSpPr>
          <p:nvPr>
            <p:ph type="subTitle" idx="1"/>
          </p:nvPr>
        </p:nvSpPr>
        <p:spPr/>
        <p:txBody>
          <a:bodyPr>
            <a:normAutofit lnSpcReduction="10000"/>
          </a:bodyPr>
          <a:lstStyle/>
          <a:p>
            <a:r>
              <a:rPr lang="en-US" dirty="0"/>
              <a:t>David </a:t>
            </a:r>
            <a:r>
              <a:rPr lang="en-US" dirty="0" err="1"/>
              <a:t>Veller</a:t>
            </a:r>
            <a:endParaRPr lang="en-US" dirty="0"/>
          </a:p>
          <a:p>
            <a:r>
              <a:rPr lang="en-US" dirty="0"/>
              <a:t>Chris Pantani</a:t>
            </a:r>
          </a:p>
          <a:p>
            <a:r>
              <a:rPr lang="en-US" dirty="0"/>
              <a:t>Andy Wang</a:t>
            </a:r>
          </a:p>
          <a:p>
            <a:r>
              <a:rPr lang="en-US" dirty="0"/>
              <a:t>Michael Wilder</a:t>
            </a:r>
          </a:p>
        </p:txBody>
      </p:sp>
    </p:spTree>
    <p:extLst>
      <p:ext uri="{BB962C8B-B14F-4D97-AF65-F5344CB8AC3E}">
        <p14:creationId xmlns:p14="http://schemas.microsoft.com/office/powerpoint/2010/main" val="292024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FF82-4544-4E6C-A5C1-24F970BE8E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D8C002-3869-4367-9189-91AF6A4FA0A3}"/>
              </a:ext>
            </a:extLst>
          </p:cNvPr>
          <p:cNvSpPr>
            <a:spLocks noGrp="1"/>
          </p:cNvSpPr>
          <p:nvPr>
            <p:ph idx="1"/>
          </p:nvPr>
        </p:nvSpPr>
        <p:spPr/>
        <p:txBody>
          <a:bodyPr/>
          <a:lstStyle/>
          <a:p>
            <a:r>
              <a:rPr lang="en-US" dirty="0"/>
              <a:t>David – Team Leader, Authorization, login, register, </a:t>
            </a:r>
            <a:r>
              <a:rPr lang="en-US" dirty="0" err="1"/>
              <a:t>NavBar</a:t>
            </a:r>
            <a:endParaRPr lang="en-US" dirty="0"/>
          </a:p>
          <a:p>
            <a:r>
              <a:rPr lang="en-US" dirty="0"/>
              <a:t>Michael – Google API, Trip-Dashboard, Update Trip, Trip Controller</a:t>
            </a:r>
          </a:p>
          <a:p>
            <a:r>
              <a:rPr lang="en-US" dirty="0"/>
              <a:t>Andy – User Services, Update User, Home Page, Banner</a:t>
            </a:r>
          </a:p>
          <a:p>
            <a:r>
              <a:rPr lang="en-US" dirty="0"/>
              <a:t>Chris – Trip Creation, Trip Service, Trip Controller, Home Page</a:t>
            </a:r>
          </a:p>
        </p:txBody>
      </p:sp>
    </p:spTree>
    <p:extLst>
      <p:ext uri="{BB962C8B-B14F-4D97-AF65-F5344CB8AC3E}">
        <p14:creationId xmlns:p14="http://schemas.microsoft.com/office/powerpoint/2010/main" val="219876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FED6-EA90-42A6-9CE1-9A89D2EE2BB6}"/>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6DBCA156-06C6-40CF-AF6B-84ACF89A88C7}"/>
              </a:ext>
            </a:extLst>
          </p:cNvPr>
          <p:cNvSpPr>
            <a:spLocks noGrp="1"/>
          </p:cNvSpPr>
          <p:nvPr>
            <p:ph idx="1"/>
          </p:nvPr>
        </p:nvSpPr>
        <p:spPr>
          <a:xfrm>
            <a:off x="296662" y="1896645"/>
            <a:ext cx="4284216" cy="4433133"/>
          </a:xfrm>
        </p:spPr>
        <p:txBody>
          <a:bodyPr/>
          <a:lstStyle/>
          <a:p>
            <a:pPr marL="0" indent="0">
              <a:buNone/>
            </a:pPr>
            <a:r>
              <a:rPr lang="en-US" dirty="0" err="1"/>
              <a:t>FrontEnd</a:t>
            </a:r>
            <a:endParaRPr lang="en-US" dirty="0"/>
          </a:p>
          <a:p>
            <a:r>
              <a:rPr lang="en-US" dirty="0"/>
              <a:t>Angular</a:t>
            </a:r>
          </a:p>
          <a:p>
            <a:r>
              <a:rPr lang="en-US" dirty="0"/>
              <a:t>HTML</a:t>
            </a:r>
          </a:p>
          <a:p>
            <a:r>
              <a:rPr lang="en-US" dirty="0"/>
              <a:t>CSS</a:t>
            </a:r>
          </a:p>
          <a:p>
            <a:r>
              <a:rPr lang="en-US" dirty="0"/>
              <a:t>TypeScript</a:t>
            </a:r>
          </a:p>
          <a:p>
            <a:r>
              <a:rPr lang="en-US" dirty="0"/>
              <a:t>Bootstrap</a:t>
            </a:r>
          </a:p>
          <a:p>
            <a:pPr marL="0" indent="0">
              <a:buNone/>
            </a:pPr>
            <a:endParaRPr lang="en-US" dirty="0"/>
          </a:p>
          <a:p>
            <a:endParaRPr lang="en-US" dirty="0"/>
          </a:p>
        </p:txBody>
      </p:sp>
      <p:sp>
        <p:nvSpPr>
          <p:cNvPr id="4" name="Content Placeholder 2">
            <a:extLst>
              <a:ext uri="{FF2B5EF4-FFF2-40B4-BE49-F238E27FC236}">
                <a16:creationId xmlns:a16="http://schemas.microsoft.com/office/drawing/2014/main" id="{DD722586-DCE3-49EA-BFA7-64CA33EB5575}"/>
              </a:ext>
            </a:extLst>
          </p:cNvPr>
          <p:cNvSpPr txBox="1">
            <a:spLocks/>
          </p:cNvSpPr>
          <p:nvPr/>
        </p:nvSpPr>
        <p:spPr>
          <a:xfrm>
            <a:off x="7069584" y="1896645"/>
            <a:ext cx="4284216" cy="47616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BackEnd</a:t>
            </a:r>
            <a:endParaRPr lang="en-US" dirty="0"/>
          </a:p>
          <a:p>
            <a:r>
              <a:rPr lang="en-US" dirty="0" err="1"/>
              <a:t>SpringBoot</a:t>
            </a:r>
            <a:endParaRPr lang="en-US" dirty="0"/>
          </a:p>
          <a:p>
            <a:r>
              <a:rPr lang="en-US" dirty="0"/>
              <a:t>Integrated Tomcat server</a:t>
            </a:r>
          </a:p>
          <a:p>
            <a:r>
              <a:rPr lang="en-US" dirty="0"/>
              <a:t>AWS</a:t>
            </a:r>
          </a:p>
          <a:p>
            <a:r>
              <a:rPr lang="en-US" dirty="0"/>
              <a:t>Jenkins </a:t>
            </a:r>
          </a:p>
          <a:p>
            <a:r>
              <a:rPr lang="en-US" dirty="0"/>
              <a:t>Swagger</a:t>
            </a:r>
          </a:p>
          <a:p>
            <a:r>
              <a:rPr lang="en-US" dirty="0"/>
              <a:t>Postgres</a:t>
            </a:r>
          </a:p>
          <a:p>
            <a:r>
              <a:rPr lang="en-US" dirty="0"/>
              <a:t>Hibernate</a:t>
            </a:r>
          </a:p>
          <a:p>
            <a:r>
              <a:rPr lang="en-US" dirty="0"/>
              <a:t>Maven</a:t>
            </a:r>
          </a:p>
          <a:p>
            <a:r>
              <a:rPr lang="en-US" dirty="0"/>
              <a:t>Lombok</a:t>
            </a:r>
          </a:p>
          <a:p>
            <a:r>
              <a:rPr lang="en-US" dirty="0"/>
              <a:t>Google Maps API</a:t>
            </a:r>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392612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E300-F73C-433C-870F-4AC5DB72B29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9F479E7E-F104-47B6-BCBC-B8A8019CC6D4}"/>
              </a:ext>
            </a:extLst>
          </p:cNvPr>
          <p:cNvSpPr>
            <a:spLocks noGrp="1"/>
          </p:cNvSpPr>
          <p:nvPr>
            <p:ph idx="1"/>
          </p:nvPr>
        </p:nvSpPr>
        <p:spPr/>
        <p:txBody>
          <a:bodyPr/>
          <a:lstStyle/>
          <a:p>
            <a:pPr marL="0" indent="0">
              <a:buNone/>
            </a:pPr>
            <a:r>
              <a:rPr lang="en-US" dirty="0"/>
              <a:t>Create a Road Trip planning app where User Creates and manages a trip with option of adding other users, present in friends list. The trip will start off at the trip managers saved address, mapping out path to each passengers saved address for pickup and onto destination listed when creating trip. </a:t>
            </a:r>
          </a:p>
        </p:txBody>
      </p:sp>
    </p:spTree>
    <p:extLst>
      <p:ext uri="{BB962C8B-B14F-4D97-AF65-F5344CB8AC3E}">
        <p14:creationId xmlns:p14="http://schemas.microsoft.com/office/powerpoint/2010/main" val="51763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1201-3239-49FC-8BC5-C19CD579EFBE}"/>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E9ABBB1A-9840-47AC-9B3C-4DF3A779A2E6}"/>
              </a:ext>
            </a:extLst>
          </p:cNvPr>
          <p:cNvSpPr>
            <a:spLocks noGrp="1"/>
          </p:cNvSpPr>
          <p:nvPr>
            <p:ph idx="1"/>
          </p:nvPr>
        </p:nvSpPr>
        <p:spPr/>
        <p:txBody>
          <a:bodyPr/>
          <a:lstStyle/>
          <a:p>
            <a:r>
              <a:rPr lang="en-US" dirty="0"/>
              <a:t>Register new User, Log in existing User, and logout</a:t>
            </a:r>
          </a:p>
          <a:p>
            <a:r>
              <a:rPr lang="en-US" dirty="0"/>
              <a:t>Create trip, add passengers to trip and select start time and date</a:t>
            </a:r>
          </a:p>
          <a:p>
            <a:r>
              <a:rPr lang="en-US" dirty="0"/>
              <a:t>Update existing trips</a:t>
            </a:r>
          </a:p>
          <a:p>
            <a:r>
              <a:rPr lang="en-US" dirty="0"/>
              <a:t>Users can view past, current and future planned trips in the tips dashboard</a:t>
            </a:r>
          </a:p>
          <a:p>
            <a:r>
              <a:rPr lang="en-US" dirty="0"/>
              <a:t>View integrated map of trip path</a:t>
            </a:r>
          </a:p>
          <a:p>
            <a:r>
              <a:rPr lang="en-US" dirty="0"/>
              <a:t>Send, accept and decline friends request to other users</a:t>
            </a:r>
          </a:p>
          <a:p>
            <a:endParaRPr lang="en-US" dirty="0"/>
          </a:p>
          <a:p>
            <a:endParaRPr lang="en-US" dirty="0"/>
          </a:p>
        </p:txBody>
      </p:sp>
    </p:spTree>
    <p:extLst>
      <p:ext uri="{BB962C8B-B14F-4D97-AF65-F5344CB8AC3E}">
        <p14:creationId xmlns:p14="http://schemas.microsoft.com/office/powerpoint/2010/main" val="308549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E691-F034-49C5-887B-F68901F48FC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FD2CFF7-A526-48C2-9EFE-B8316A4DCD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190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5A24-6E9B-4297-B341-26E2E7A423AC}"/>
              </a:ext>
            </a:extLst>
          </p:cNvPr>
          <p:cNvSpPr>
            <a:spLocks noGrp="1"/>
          </p:cNvSpPr>
          <p:nvPr>
            <p:ph type="title"/>
          </p:nvPr>
        </p:nvSpPr>
        <p:spPr/>
        <p:txBody>
          <a:bodyPr/>
          <a:lstStyle/>
          <a:p>
            <a:r>
              <a:rPr lang="en-US" dirty="0"/>
              <a:t>               Future goals/ Project Retrospectives</a:t>
            </a:r>
          </a:p>
        </p:txBody>
      </p:sp>
      <p:sp>
        <p:nvSpPr>
          <p:cNvPr id="3" name="Content Placeholder 2">
            <a:extLst>
              <a:ext uri="{FF2B5EF4-FFF2-40B4-BE49-F238E27FC236}">
                <a16:creationId xmlns:a16="http://schemas.microsoft.com/office/drawing/2014/main" id="{6C82D3C4-F241-494A-AE5E-DE12776CBF34}"/>
              </a:ext>
            </a:extLst>
          </p:cNvPr>
          <p:cNvSpPr>
            <a:spLocks noGrp="1"/>
          </p:cNvSpPr>
          <p:nvPr>
            <p:ph idx="1"/>
          </p:nvPr>
        </p:nvSpPr>
        <p:spPr/>
        <p:txBody>
          <a:bodyPr/>
          <a:lstStyle/>
          <a:p>
            <a:r>
              <a:rPr lang="en-US" dirty="0"/>
              <a:t>Fine tuning existing code</a:t>
            </a:r>
          </a:p>
          <a:p>
            <a:r>
              <a:rPr lang="en-US" dirty="0"/>
              <a:t>Additional testing</a:t>
            </a:r>
          </a:p>
          <a:p>
            <a:r>
              <a:rPr lang="en-US" dirty="0"/>
              <a:t>Adding additional stops</a:t>
            </a:r>
          </a:p>
          <a:p>
            <a:r>
              <a:rPr lang="en-US" dirty="0"/>
              <a:t>More friend focused features, maybe friends feed.</a:t>
            </a:r>
          </a:p>
          <a:p>
            <a:r>
              <a:rPr lang="en-US" dirty="0"/>
              <a:t>Trip expense tracker </a:t>
            </a:r>
          </a:p>
          <a:p>
            <a:r>
              <a:rPr lang="en-US" dirty="0"/>
              <a:t>Additional user roles(navigator, music, snacks,…)</a:t>
            </a:r>
          </a:p>
          <a:p>
            <a:endParaRPr lang="en-US" dirty="0"/>
          </a:p>
        </p:txBody>
      </p:sp>
    </p:spTree>
    <p:extLst>
      <p:ext uri="{BB962C8B-B14F-4D97-AF65-F5344CB8AC3E}">
        <p14:creationId xmlns:p14="http://schemas.microsoft.com/office/powerpoint/2010/main" val="2155199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235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TRiPLNR </vt:lpstr>
      <vt:lpstr>Introduction</vt:lpstr>
      <vt:lpstr>Technology Stack</vt:lpstr>
      <vt:lpstr>Project Overview</vt:lpstr>
      <vt:lpstr>Features</vt:lpstr>
      <vt:lpstr>Demo</vt:lpstr>
      <vt:lpstr>               Future goals/ Project Retrospectives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TRiPLNR</dc:title>
  <dc:creator>Chris Pantani</dc:creator>
  <cp:lastModifiedBy>Chris Pantani</cp:lastModifiedBy>
  <cp:revision>5</cp:revision>
  <dcterms:created xsi:type="dcterms:W3CDTF">2021-09-02T17:38:19Z</dcterms:created>
  <dcterms:modified xsi:type="dcterms:W3CDTF">2021-09-02T18:19:13Z</dcterms:modified>
</cp:coreProperties>
</file>