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5"/>
  </p:notesMasterIdLst>
  <p:sldIdLst>
    <p:sldId id="256" r:id="rId5"/>
    <p:sldId id="259" r:id="rId6"/>
    <p:sldId id="258" r:id="rId7"/>
    <p:sldId id="263" r:id="rId8"/>
    <p:sldId id="264" r:id="rId9"/>
    <p:sldId id="265" r:id="rId10"/>
    <p:sldId id="257"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CFDF9-41D7-4822-AAA4-3CFF7564F3F7}"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1C592328-7378-4532-B84C-1E3ED9AA5AE8}">
      <dgm:prSet/>
      <dgm:spPr/>
      <dgm:t>
        <a:bodyPr/>
        <a:lstStyle/>
        <a:p>
          <a:r>
            <a:rPr lang="en-US"/>
            <a:t>Register</a:t>
          </a:r>
        </a:p>
      </dgm:t>
    </dgm:pt>
    <dgm:pt modelId="{15A28119-A843-4F84-890A-707FF0E02858}" type="parTrans" cxnId="{49C0456D-CEE5-4ADA-B597-0893834FB039}">
      <dgm:prSet/>
      <dgm:spPr/>
      <dgm:t>
        <a:bodyPr/>
        <a:lstStyle/>
        <a:p>
          <a:endParaRPr lang="en-US"/>
        </a:p>
      </dgm:t>
    </dgm:pt>
    <dgm:pt modelId="{52486A4D-735C-458A-AC17-C609D6BC6017}" type="sibTrans" cxnId="{49C0456D-CEE5-4ADA-B597-0893834FB039}">
      <dgm:prSet/>
      <dgm:spPr/>
      <dgm:t>
        <a:bodyPr/>
        <a:lstStyle/>
        <a:p>
          <a:endParaRPr lang="en-US"/>
        </a:p>
      </dgm:t>
    </dgm:pt>
    <dgm:pt modelId="{5A9E28FF-52D8-4D87-AC89-41B9132F5030}">
      <dgm:prSet/>
      <dgm:spPr/>
      <dgm:t>
        <a:bodyPr/>
        <a:lstStyle/>
        <a:p>
          <a:r>
            <a:rPr lang="en-US"/>
            <a:t>Register new User, Log in existing User, and logout</a:t>
          </a:r>
        </a:p>
      </dgm:t>
    </dgm:pt>
    <dgm:pt modelId="{EF0167BA-80E5-4981-8F92-ABBD2C2C0230}" type="parTrans" cxnId="{3C9B0F1E-EA0A-4FD1-AB23-09D601D9AA7E}">
      <dgm:prSet/>
      <dgm:spPr/>
      <dgm:t>
        <a:bodyPr/>
        <a:lstStyle/>
        <a:p>
          <a:endParaRPr lang="en-US"/>
        </a:p>
      </dgm:t>
    </dgm:pt>
    <dgm:pt modelId="{485EBF97-6385-46FB-BF89-BBE3079EBD84}" type="sibTrans" cxnId="{3C9B0F1E-EA0A-4FD1-AB23-09D601D9AA7E}">
      <dgm:prSet/>
      <dgm:spPr/>
      <dgm:t>
        <a:bodyPr/>
        <a:lstStyle/>
        <a:p>
          <a:endParaRPr lang="en-US"/>
        </a:p>
      </dgm:t>
    </dgm:pt>
    <dgm:pt modelId="{3A0B3BAA-9C25-4866-B4C1-A2BB57168E1B}">
      <dgm:prSet/>
      <dgm:spPr/>
      <dgm:t>
        <a:bodyPr/>
        <a:lstStyle/>
        <a:p>
          <a:r>
            <a:rPr lang="en-US"/>
            <a:t>Create</a:t>
          </a:r>
        </a:p>
      </dgm:t>
    </dgm:pt>
    <dgm:pt modelId="{D5294337-26D7-42B8-BA4E-B4370302D686}" type="parTrans" cxnId="{BCFEC44C-3EB0-4C20-B46F-8E16F6798C9A}">
      <dgm:prSet/>
      <dgm:spPr/>
      <dgm:t>
        <a:bodyPr/>
        <a:lstStyle/>
        <a:p>
          <a:endParaRPr lang="en-US"/>
        </a:p>
      </dgm:t>
    </dgm:pt>
    <dgm:pt modelId="{033038CC-6690-4402-B82D-5BECDBA646AD}" type="sibTrans" cxnId="{BCFEC44C-3EB0-4C20-B46F-8E16F6798C9A}">
      <dgm:prSet/>
      <dgm:spPr/>
      <dgm:t>
        <a:bodyPr/>
        <a:lstStyle/>
        <a:p>
          <a:endParaRPr lang="en-US"/>
        </a:p>
      </dgm:t>
    </dgm:pt>
    <dgm:pt modelId="{309B4223-9805-45A0-848E-829D69C2DE33}">
      <dgm:prSet/>
      <dgm:spPr/>
      <dgm:t>
        <a:bodyPr/>
        <a:lstStyle/>
        <a:p>
          <a:r>
            <a:rPr lang="en-US" dirty="0"/>
            <a:t>Create trip, add passengers to trip and select start time and date</a:t>
          </a:r>
        </a:p>
      </dgm:t>
    </dgm:pt>
    <dgm:pt modelId="{2CBDC6CC-0F3F-4284-8AA5-0066C22D859E}" type="parTrans" cxnId="{4915ADF2-5043-4B3D-9F55-D383894BB7BE}">
      <dgm:prSet/>
      <dgm:spPr/>
      <dgm:t>
        <a:bodyPr/>
        <a:lstStyle/>
        <a:p>
          <a:endParaRPr lang="en-US"/>
        </a:p>
      </dgm:t>
    </dgm:pt>
    <dgm:pt modelId="{6279331F-9362-4061-8960-C43DA92A3185}" type="sibTrans" cxnId="{4915ADF2-5043-4B3D-9F55-D383894BB7BE}">
      <dgm:prSet/>
      <dgm:spPr/>
      <dgm:t>
        <a:bodyPr/>
        <a:lstStyle/>
        <a:p>
          <a:endParaRPr lang="en-US"/>
        </a:p>
      </dgm:t>
    </dgm:pt>
    <dgm:pt modelId="{0CF585C3-4E3C-4326-B204-C8C5E5314DBF}">
      <dgm:prSet/>
      <dgm:spPr/>
      <dgm:t>
        <a:bodyPr/>
        <a:lstStyle/>
        <a:p>
          <a:r>
            <a:rPr lang="en-US"/>
            <a:t>Update</a:t>
          </a:r>
        </a:p>
      </dgm:t>
    </dgm:pt>
    <dgm:pt modelId="{AEC9C264-CEFA-4F6D-9F8A-33F5D7A4B66F}" type="parTrans" cxnId="{C41C6DDB-1A41-48F3-B65F-4C807702C545}">
      <dgm:prSet/>
      <dgm:spPr/>
      <dgm:t>
        <a:bodyPr/>
        <a:lstStyle/>
        <a:p>
          <a:endParaRPr lang="en-US"/>
        </a:p>
      </dgm:t>
    </dgm:pt>
    <dgm:pt modelId="{9B83C680-DDF7-41E6-8516-C3C19A46BAEE}" type="sibTrans" cxnId="{C41C6DDB-1A41-48F3-B65F-4C807702C545}">
      <dgm:prSet/>
      <dgm:spPr/>
      <dgm:t>
        <a:bodyPr/>
        <a:lstStyle/>
        <a:p>
          <a:endParaRPr lang="en-US"/>
        </a:p>
      </dgm:t>
    </dgm:pt>
    <dgm:pt modelId="{113D8D25-95AB-4501-A7E3-148A98123413}">
      <dgm:prSet/>
      <dgm:spPr/>
      <dgm:t>
        <a:bodyPr/>
        <a:lstStyle/>
        <a:p>
          <a:r>
            <a:rPr lang="en-US" dirty="0"/>
            <a:t>Update existing trips</a:t>
          </a:r>
        </a:p>
      </dgm:t>
    </dgm:pt>
    <dgm:pt modelId="{6C498D90-BF11-4231-9E83-565A977150D1}" type="parTrans" cxnId="{37174470-D099-4893-8B5D-06B11AAB5261}">
      <dgm:prSet/>
      <dgm:spPr/>
      <dgm:t>
        <a:bodyPr/>
        <a:lstStyle/>
        <a:p>
          <a:endParaRPr lang="en-US"/>
        </a:p>
      </dgm:t>
    </dgm:pt>
    <dgm:pt modelId="{D39C3957-89C6-4F0B-AA8A-9C830D840170}" type="sibTrans" cxnId="{37174470-D099-4893-8B5D-06B11AAB5261}">
      <dgm:prSet/>
      <dgm:spPr/>
      <dgm:t>
        <a:bodyPr/>
        <a:lstStyle/>
        <a:p>
          <a:endParaRPr lang="en-US"/>
        </a:p>
      </dgm:t>
    </dgm:pt>
    <dgm:pt modelId="{5CBE80B1-E5DD-49A8-8EFC-CAC360604A46}">
      <dgm:prSet/>
      <dgm:spPr/>
      <dgm:t>
        <a:bodyPr/>
        <a:lstStyle/>
        <a:p>
          <a:r>
            <a:rPr lang="en-US"/>
            <a:t>View</a:t>
          </a:r>
        </a:p>
      </dgm:t>
    </dgm:pt>
    <dgm:pt modelId="{01214EEB-3906-4639-889E-A14FC5E94315}" type="parTrans" cxnId="{DFB347B4-4006-42CD-8CD0-C2C1F4AE38A2}">
      <dgm:prSet/>
      <dgm:spPr/>
      <dgm:t>
        <a:bodyPr/>
        <a:lstStyle/>
        <a:p>
          <a:endParaRPr lang="en-US"/>
        </a:p>
      </dgm:t>
    </dgm:pt>
    <dgm:pt modelId="{6B2D21E5-7AF7-47DD-8647-1AB8FD55EB44}" type="sibTrans" cxnId="{DFB347B4-4006-42CD-8CD0-C2C1F4AE38A2}">
      <dgm:prSet/>
      <dgm:spPr/>
      <dgm:t>
        <a:bodyPr/>
        <a:lstStyle/>
        <a:p>
          <a:endParaRPr lang="en-US"/>
        </a:p>
      </dgm:t>
    </dgm:pt>
    <dgm:pt modelId="{96CB6064-C0AA-4A83-B846-80538920AD0C}">
      <dgm:prSet/>
      <dgm:spPr/>
      <dgm:t>
        <a:bodyPr/>
        <a:lstStyle/>
        <a:p>
          <a:r>
            <a:rPr lang="en-US" dirty="0"/>
            <a:t>Users can view past, current and future planned trips in the trips dashboard</a:t>
          </a:r>
        </a:p>
      </dgm:t>
    </dgm:pt>
    <dgm:pt modelId="{B4BD6ECA-0596-4733-A9B7-E44C328A8EB5}" type="parTrans" cxnId="{7F371B78-412F-4D04-9D50-737D4F9182D3}">
      <dgm:prSet/>
      <dgm:spPr/>
      <dgm:t>
        <a:bodyPr/>
        <a:lstStyle/>
        <a:p>
          <a:endParaRPr lang="en-US"/>
        </a:p>
      </dgm:t>
    </dgm:pt>
    <dgm:pt modelId="{A9974F97-EAB3-4944-9F76-AC2D9A911DDB}" type="sibTrans" cxnId="{7F371B78-412F-4D04-9D50-737D4F9182D3}">
      <dgm:prSet/>
      <dgm:spPr/>
      <dgm:t>
        <a:bodyPr/>
        <a:lstStyle/>
        <a:p>
          <a:endParaRPr lang="en-US"/>
        </a:p>
      </dgm:t>
    </dgm:pt>
    <dgm:pt modelId="{F2B6C4CA-E8D6-4614-9DD1-AFDC8AB09B6D}">
      <dgm:prSet/>
      <dgm:spPr/>
      <dgm:t>
        <a:bodyPr/>
        <a:lstStyle/>
        <a:p>
          <a:r>
            <a:rPr lang="en-US" dirty="0"/>
            <a:t>Friends</a:t>
          </a:r>
        </a:p>
      </dgm:t>
    </dgm:pt>
    <dgm:pt modelId="{58865043-80B4-448D-BB31-81406CBCFE60}" type="parTrans" cxnId="{98C7EF4A-EDEF-473C-A6E8-9D12478EB112}">
      <dgm:prSet/>
      <dgm:spPr/>
      <dgm:t>
        <a:bodyPr/>
        <a:lstStyle/>
        <a:p>
          <a:endParaRPr lang="en-US"/>
        </a:p>
      </dgm:t>
    </dgm:pt>
    <dgm:pt modelId="{D8FBC2EB-CEC4-4D50-A600-AF22D699184E}" type="sibTrans" cxnId="{98C7EF4A-EDEF-473C-A6E8-9D12478EB112}">
      <dgm:prSet/>
      <dgm:spPr/>
      <dgm:t>
        <a:bodyPr/>
        <a:lstStyle/>
        <a:p>
          <a:endParaRPr lang="en-US"/>
        </a:p>
      </dgm:t>
    </dgm:pt>
    <dgm:pt modelId="{FA3B6B00-6D3B-4841-BD2B-13A2CD1F7521}">
      <dgm:prSet/>
      <dgm:spPr/>
      <dgm:t>
        <a:bodyPr/>
        <a:lstStyle/>
        <a:p>
          <a:r>
            <a:rPr lang="en-US" dirty="0"/>
            <a:t>Send, accept and decline friend request to other users</a:t>
          </a:r>
        </a:p>
      </dgm:t>
    </dgm:pt>
    <dgm:pt modelId="{28C39BC2-8044-4203-A016-B77E2389348B}" type="parTrans" cxnId="{FDA47E90-CE5F-4819-A7D6-08AC76724DDA}">
      <dgm:prSet/>
      <dgm:spPr/>
      <dgm:t>
        <a:bodyPr/>
        <a:lstStyle/>
        <a:p>
          <a:endParaRPr lang="en-US"/>
        </a:p>
      </dgm:t>
    </dgm:pt>
    <dgm:pt modelId="{EF20F331-8DC0-42F5-A367-2FFF512FA7A2}" type="sibTrans" cxnId="{FDA47E90-CE5F-4819-A7D6-08AC76724DDA}">
      <dgm:prSet/>
      <dgm:spPr/>
      <dgm:t>
        <a:bodyPr/>
        <a:lstStyle/>
        <a:p>
          <a:endParaRPr lang="en-US"/>
        </a:p>
      </dgm:t>
    </dgm:pt>
    <dgm:pt modelId="{E3215DF7-E517-4D28-927D-175111FD484A}">
      <dgm:prSet/>
      <dgm:spPr/>
      <dgm:t>
        <a:bodyPr/>
        <a:lstStyle/>
        <a:p>
          <a:r>
            <a:rPr lang="en-US" dirty="0"/>
            <a:t>Maps</a:t>
          </a:r>
        </a:p>
      </dgm:t>
    </dgm:pt>
    <dgm:pt modelId="{B6F47C67-D5B8-4226-86FF-5C50D57BA82C}" type="sibTrans" cxnId="{2FE2F2ED-69A4-4444-88D0-49CD5B0E4397}">
      <dgm:prSet/>
      <dgm:spPr/>
      <dgm:t>
        <a:bodyPr/>
        <a:lstStyle/>
        <a:p>
          <a:endParaRPr lang="en-US"/>
        </a:p>
      </dgm:t>
    </dgm:pt>
    <dgm:pt modelId="{33B94728-A4B9-47D6-826E-7DDBF3F8106E}" type="parTrans" cxnId="{2FE2F2ED-69A4-4444-88D0-49CD5B0E4397}">
      <dgm:prSet/>
      <dgm:spPr/>
      <dgm:t>
        <a:bodyPr/>
        <a:lstStyle/>
        <a:p>
          <a:endParaRPr lang="en-US"/>
        </a:p>
      </dgm:t>
    </dgm:pt>
    <dgm:pt modelId="{829DDC6D-DDFF-41C6-A382-18BBCB79F1CA}">
      <dgm:prSet/>
      <dgm:spPr/>
      <dgm:t>
        <a:bodyPr/>
        <a:lstStyle/>
        <a:p>
          <a:r>
            <a:rPr lang="en-US" dirty="0"/>
            <a:t>Integrated map of trip path including start point, end point and passenger pickup location</a:t>
          </a:r>
        </a:p>
      </dgm:t>
    </dgm:pt>
    <dgm:pt modelId="{A73177D8-A511-4211-AD1B-FE3177899543}" type="sibTrans" cxnId="{3263E315-DD45-47BE-ACE2-C7586701E2E4}">
      <dgm:prSet/>
      <dgm:spPr/>
      <dgm:t>
        <a:bodyPr/>
        <a:lstStyle/>
        <a:p>
          <a:endParaRPr lang="en-US"/>
        </a:p>
      </dgm:t>
    </dgm:pt>
    <dgm:pt modelId="{215EC64B-6295-475F-B712-A41CA1FBB300}" type="parTrans" cxnId="{3263E315-DD45-47BE-ACE2-C7586701E2E4}">
      <dgm:prSet/>
      <dgm:spPr/>
      <dgm:t>
        <a:bodyPr/>
        <a:lstStyle/>
        <a:p>
          <a:endParaRPr lang="en-US"/>
        </a:p>
      </dgm:t>
    </dgm:pt>
    <dgm:pt modelId="{26683507-339D-495F-8189-EC2A940B00BE}">
      <dgm:prSet/>
      <dgm:spPr/>
      <dgm:t>
        <a:bodyPr/>
        <a:lstStyle/>
        <a:p>
          <a:r>
            <a:rPr lang="en-US" dirty="0"/>
            <a:t>Update existing user information</a:t>
          </a:r>
        </a:p>
      </dgm:t>
    </dgm:pt>
    <dgm:pt modelId="{8EE526FA-4183-4CE3-A7A0-4655A399B4D4}" type="parTrans" cxnId="{AE2504A4-BC73-4C97-BE41-71F58BD14964}">
      <dgm:prSet/>
      <dgm:spPr/>
    </dgm:pt>
    <dgm:pt modelId="{0FA52FF4-A398-4A6D-8541-F9D893577945}" type="sibTrans" cxnId="{AE2504A4-BC73-4C97-BE41-71F58BD14964}">
      <dgm:prSet/>
      <dgm:spPr/>
    </dgm:pt>
    <dgm:pt modelId="{F7EC0C97-8573-4518-8AE3-4BC522AA4230}" type="pres">
      <dgm:prSet presAssocID="{F82CFDF9-41D7-4822-AAA4-3CFF7564F3F7}" presName="diagram" presStyleCnt="0">
        <dgm:presLayoutVars>
          <dgm:dir/>
          <dgm:resizeHandles val="exact"/>
        </dgm:presLayoutVars>
      </dgm:prSet>
      <dgm:spPr/>
    </dgm:pt>
    <dgm:pt modelId="{34079E95-00AE-4D0C-B629-77954E365912}" type="pres">
      <dgm:prSet presAssocID="{1C592328-7378-4532-B84C-1E3ED9AA5AE8}" presName="node" presStyleLbl="node1" presStyleIdx="0" presStyleCnt="6">
        <dgm:presLayoutVars>
          <dgm:bulletEnabled val="1"/>
        </dgm:presLayoutVars>
      </dgm:prSet>
      <dgm:spPr/>
    </dgm:pt>
    <dgm:pt modelId="{27B39F03-9429-4F39-83AE-F8B9EA7D2192}" type="pres">
      <dgm:prSet presAssocID="{52486A4D-735C-458A-AC17-C609D6BC6017}" presName="sibTrans" presStyleCnt="0"/>
      <dgm:spPr/>
    </dgm:pt>
    <dgm:pt modelId="{00281F42-5966-4334-B3F7-17508F0328C8}" type="pres">
      <dgm:prSet presAssocID="{3A0B3BAA-9C25-4866-B4C1-A2BB57168E1B}" presName="node" presStyleLbl="node1" presStyleIdx="1" presStyleCnt="6">
        <dgm:presLayoutVars>
          <dgm:bulletEnabled val="1"/>
        </dgm:presLayoutVars>
      </dgm:prSet>
      <dgm:spPr/>
    </dgm:pt>
    <dgm:pt modelId="{87F780EA-C663-4C3F-999F-856DA489C406}" type="pres">
      <dgm:prSet presAssocID="{033038CC-6690-4402-B82D-5BECDBA646AD}" presName="sibTrans" presStyleCnt="0"/>
      <dgm:spPr/>
    </dgm:pt>
    <dgm:pt modelId="{49AEBE3A-F303-4B8F-AA53-11E058F007F5}" type="pres">
      <dgm:prSet presAssocID="{0CF585C3-4E3C-4326-B204-C8C5E5314DBF}" presName="node" presStyleLbl="node1" presStyleIdx="2" presStyleCnt="6">
        <dgm:presLayoutVars>
          <dgm:bulletEnabled val="1"/>
        </dgm:presLayoutVars>
      </dgm:prSet>
      <dgm:spPr/>
    </dgm:pt>
    <dgm:pt modelId="{97D5AE6F-BB80-4ED3-B18F-111AED93F597}" type="pres">
      <dgm:prSet presAssocID="{9B83C680-DDF7-41E6-8516-C3C19A46BAEE}" presName="sibTrans" presStyleCnt="0"/>
      <dgm:spPr/>
    </dgm:pt>
    <dgm:pt modelId="{A9F34544-0FDD-429B-A230-423D68E283DE}" type="pres">
      <dgm:prSet presAssocID="{5CBE80B1-E5DD-49A8-8EFC-CAC360604A46}" presName="node" presStyleLbl="node1" presStyleIdx="3" presStyleCnt="6">
        <dgm:presLayoutVars>
          <dgm:bulletEnabled val="1"/>
        </dgm:presLayoutVars>
      </dgm:prSet>
      <dgm:spPr/>
    </dgm:pt>
    <dgm:pt modelId="{9D842D1E-5350-485D-AFE2-94C6D14646D3}" type="pres">
      <dgm:prSet presAssocID="{6B2D21E5-7AF7-47DD-8647-1AB8FD55EB44}" presName="sibTrans" presStyleCnt="0"/>
      <dgm:spPr/>
    </dgm:pt>
    <dgm:pt modelId="{F28FA8D9-E4C6-4752-98E7-3D34733D228C}" type="pres">
      <dgm:prSet presAssocID="{E3215DF7-E517-4D28-927D-175111FD484A}" presName="node" presStyleLbl="node1" presStyleIdx="4" presStyleCnt="6">
        <dgm:presLayoutVars>
          <dgm:bulletEnabled val="1"/>
        </dgm:presLayoutVars>
      </dgm:prSet>
      <dgm:spPr/>
    </dgm:pt>
    <dgm:pt modelId="{9A87681E-9DCA-490E-8673-96CD3172DB37}" type="pres">
      <dgm:prSet presAssocID="{B6F47C67-D5B8-4226-86FF-5C50D57BA82C}" presName="sibTrans" presStyleCnt="0"/>
      <dgm:spPr/>
    </dgm:pt>
    <dgm:pt modelId="{CF14A996-667C-487B-9411-2F32442F6E2B}" type="pres">
      <dgm:prSet presAssocID="{F2B6C4CA-E8D6-4614-9DD1-AFDC8AB09B6D}" presName="node" presStyleLbl="node1" presStyleIdx="5" presStyleCnt="6">
        <dgm:presLayoutVars>
          <dgm:bulletEnabled val="1"/>
        </dgm:presLayoutVars>
      </dgm:prSet>
      <dgm:spPr/>
    </dgm:pt>
  </dgm:ptLst>
  <dgm:cxnLst>
    <dgm:cxn modelId="{0F578D0B-E4E5-412E-8136-B04D2E4265D6}" type="presOf" srcId="{3A0B3BAA-9C25-4866-B4C1-A2BB57168E1B}" destId="{00281F42-5966-4334-B3F7-17508F0328C8}" srcOrd="0" destOrd="0" presId="urn:microsoft.com/office/officeart/2005/8/layout/default"/>
    <dgm:cxn modelId="{3263E315-DD45-47BE-ACE2-C7586701E2E4}" srcId="{E3215DF7-E517-4D28-927D-175111FD484A}" destId="{829DDC6D-DDFF-41C6-A382-18BBCB79F1CA}" srcOrd="0" destOrd="0" parTransId="{215EC64B-6295-475F-B712-A41CA1FBB300}" sibTransId="{A73177D8-A511-4211-AD1B-FE3177899543}"/>
    <dgm:cxn modelId="{3C9B0F1E-EA0A-4FD1-AB23-09D601D9AA7E}" srcId="{1C592328-7378-4532-B84C-1E3ED9AA5AE8}" destId="{5A9E28FF-52D8-4D87-AC89-41B9132F5030}" srcOrd="0" destOrd="0" parTransId="{EF0167BA-80E5-4981-8F92-ABBD2C2C0230}" sibTransId="{485EBF97-6385-46FB-BF89-BBE3079EBD84}"/>
    <dgm:cxn modelId="{B44B9121-8A00-41B1-B44F-FD9FBCB620A9}" type="presOf" srcId="{FA3B6B00-6D3B-4841-BD2B-13A2CD1F7521}" destId="{CF14A996-667C-487B-9411-2F32442F6E2B}" srcOrd="0" destOrd="1" presId="urn:microsoft.com/office/officeart/2005/8/layout/default"/>
    <dgm:cxn modelId="{D15BE521-DB94-4F14-ACB0-3679AC93CEF3}" type="presOf" srcId="{96CB6064-C0AA-4A83-B846-80538920AD0C}" destId="{A9F34544-0FDD-429B-A230-423D68E283DE}" srcOrd="0" destOrd="1" presId="urn:microsoft.com/office/officeart/2005/8/layout/default"/>
    <dgm:cxn modelId="{8BCABD39-617E-44BA-9B3F-D205518CF997}" type="presOf" srcId="{5CBE80B1-E5DD-49A8-8EFC-CAC360604A46}" destId="{A9F34544-0FDD-429B-A230-423D68E283DE}" srcOrd="0" destOrd="0" presId="urn:microsoft.com/office/officeart/2005/8/layout/default"/>
    <dgm:cxn modelId="{E02D143B-FAE1-4E88-9B59-0E2F72F1A33F}" type="presOf" srcId="{309B4223-9805-45A0-848E-829D69C2DE33}" destId="{00281F42-5966-4334-B3F7-17508F0328C8}" srcOrd="0" destOrd="1" presId="urn:microsoft.com/office/officeart/2005/8/layout/default"/>
    <dgm:cxn modelId="{3782AF69-A9AE-45A7-B89A-253980A7C245}" type="presOf" srcId="{F2B6C4CA-E8D6-4614-9DD1-AFDC8AB09B6D}" destId="{CF14A996-667C-487B-9411-2F32442F6E2B}" srcOrd="0" destOrd="0" presId="urn:microsoft.com/office/officeart/2005/8/layout/default"/>
    <dgm:cxn modelId="{98C7EF4A-EDEF-473C-A6E8-9D12478EB112}" srcId="{F82CFDF9-41D7-4822-AAA4-3CFF7564F3F7}" destId="{F2B6C4CA-E8D6-4614-9DD1-AFDC8AB09B6D}" srcOrd="5" destOrd="0" parTransId="{58865043-80B4-448D-BB31-81406CBCFE60}" sibTransId="{D8FBC2EB-CEC4-4D50-A600-AF22D699184E}"/>
    <dgm:cxn modelId="{BCFEC44C-3EB0-4C20-B46F-8E16F6798C9A}" srcId="{F82CFDF9-41D7-4822-AAA4-3CFF7564F3F7}" destId="{3A0B3BAA-9C25-4866-B4C1-A2BB57168E1B}" srcOrd="1" destOrd="0" parTransId="{D5294337-26D7-42B8-BA4E-B4370302D686}" sibTransId="{033038CC-6690-4402-B82D-5BECDBA646AD}"/>
    <dgm:cxn modelId="{945CD74C-05A0-4CB8-AD8D-401114B209F8}" type="presOf" srcId="{113D8D25-95AB-4501-A7E3-148A98123413}" destId="{49AEBE3A-F303-4B8F-AA53-11E058F007F5}" srcOrd="0" destOrd="1" presId="urn:microsoft.com/office/officeart/2005/8/layout/default"/>
    <dgm:cxn modelId="{49C0456D-CEE5-4ADA-B597-0893834FB039}" srcId="{F82CFDF9-41D7-4822-AAA4-3CFF7564F3F7}" destId="{1C592328-7378-4532-B84C-1E3ED9AA5AE8}" srcOrd="0" destOrd="0" parTransId="{15A28119-A843-4F84-890A-707FF0E02858}" sibTransId="{52486A4D-735C-458A-AC17-C609D6BC6017}"/>
    <dgm:cxn modelId="{37174470-D099-4893-8B5D-06B11AAB5261}" srcId="{0CF585C3-4E3C-4326-B204-C8C5E5314DBF}" destId="{113D8D25-95AB-4501-A7E3-148A98123413}" srcOrd="0" destOrd="0" parTransId="{6C498D90-BF11-4231-9E83-565A977150D1}" sibTransId="{D39C3957-89C6-4F0B-AA8A-9C830D840170}"/>
    <dgm:cxn modelId="{42836A51-228C-4C9A-B29C-02C1CBFEE99D}" type="presOf" srcId="{829DDC6D-DDFF-41C6-A382-18BBCB79F1CA}" destId="{F28FA8D9-E4C6-4752-98E7-3D34733D228C}" srcOrd="0" destOrd="1" presId="urn:microsoft.com/office/officeart/2005/8/layout/default"/>
    <dgm:cxn modelId="{7F371B78-412F-4D04-9D50-737D4F9182D3}" srcId="{5CBE80B1-E5DD-49A8-8EFC-CAC360604A46}" destId="{96CB6064-C0AA-4A83-B846-80538920AD0C}" srcOrd="0" destOrd="0" parTransId="{B4BD6ECA-0596-4733-A9B7-E44C328A8EB5}" sibTransId="{A9974F97-EAB3-4944-9F76-AC2D9A911DDB}"/>
    <dgm:cxn modelId="{246DA183-D5D6-4455-B031-59A1D0F90A01}" type="presOf" srcId="{0CF585C3-4E3C-4326-B204-C8C5E5314DBF}" destId="{49AEBE3A-F303-4B8F-AA53-11E058F007F5}" srcOrd="0" destOrd="0" presId="urn:microsoft.com/office/officeart/2005/8/layout/default"/>
    <dgm:cxn modelId="{FDA47E90-CE5F-4819-A7D6-08AC76724DDA}" srcId="{F2B6C4CA-E8D6-4614-9DD1-AFDC8AB09B6D}" destId="{FA3B6B00-6D3B-4841-BD2B-13A2CD1F7521}" srcOrd="0" destOrd="0" parTransId="{28C39BC2-8044-4203-A016-B77E2389348B}" sibTransId="{EF20F331-8DC0-42F5-A367-2FFF512FA7A2}"/>
    <dgm:cxn modelId="{0224629B-5383-4CE9-A2A6-05EF1C3FD636}" type="presOf" srcId="{5A9E28FF-52D8-4D87-AC89-41B9132F5030}" destId="{34079E95-00AE-4D0C-B629-77954E365912}" srcOrd="0" destOrd="1" presId="urn:microsoft.com/office/officeart/2005/8/layout/default"/>
    <dgm:cxn modelId="{7EEDCEA3-FA8B-4084-A444-1926E6ED5009}" type="presOf" srcId="{F82CFDF9-41D7-4822-AAA4-3CFF7564F3F7}" destId="{F7EC0C97-8573-4518-8AE3-4BC522AA4230}" srcOrd="0" destOrd="0" presId="urn:microsoft.com/office/officeart/2005/8/layout/default"/>
    <dgm:cxn modelId="{AE2504A4-BC73-4C97-BE41-71F58BD14964}" srcId="{0CF585C3-4E3C-4326-B204-C8C5E5314DBF}" destId="{26683507-339D-495F-8189-EC2A940B00BE}" srcOrd="1" destOrd="0" parTransId="{8EE526FA-4183-4CE3-A7A0-4655A399B4D4}" sibTransId="{0FA52FF4-A398-4A6D-8541-F9D893577945}"/>
    <dgm:cxn modelId="{83602AA9-E879-4701-84D3-50D291D6726F}" type="presOf" srcId="{1C592328-7378-4532-B84C-1E3ED9AA5AE8}" destId="{34079E95-00AE-4D0C-B629-77954E365912}" srcOrd="0" destOrd="0" presId="urn:microsoft.com/office/officeart/2005/8/layout/default"/>
    <dgm:cxn modelId="{DFB347B4-4006-42CD-8CD0-C2C1F4AE38A2}" srcId="{F82CFDF9-41D7-4822-AAA4-3CFF7564F3F7}" destId="{5CBE80B1-E5DD-49A8-8EFC-CAC360604A46}" srcOrd="3" destOrd="0" parTransId="{01214EEB-3906-4639-889E-A14FC5E94315}" sibTransId="{6B2D21E5-7AF7-47DD-8647-1AB8FD55EB44}"/>
    <dgm:cxn modelId="{1761A6CC-5474-4D58-9DC0-DAD15D9B1677}" type="presOf" srcId="{26683507-339D-495F-8189-EC2A940B00BE}" destId="{49AEBE3A-F303-4B8F-AA53-11E058F007F5}" srcOrd="0" destOrd="2" presId="urn:microsoft.com/office/officeart/2005/8/layout/default"/>
    <dgm:cxn modelId="{C41C6DDB-1A41-48F3-B65F-4C807702C545}" srcId="{F82CFDF9-41D7-4822-AAA4-3CFF7564F3F7}" destId="{0CF585C3-4E3C-4326-B204-C8C5E5314DBF}" srcOrd="2" destOrd="0" parTransId="{AEC9C264-CEFA-4F6D-9F8A-33F5D7A4B66F}" sibTransId="{9B83C680-DDF7-41E6-8516-C3C19A46BAEE}"/>
    <dgm:cxn modelId="{2FE2F2ED-69A4-4444-88D0-49CD5B0E4397}" srcId="{F82CFDF9-41D7-4822-AAA4-3CFF7564F3F7}" destId="{E3215DF7-E517-4D28-927D-175111FD484A}" srcOrd="4" destOrd="0" parTransId="{33B94728-A4B9-47D6-826E-7DDBF3F8106E}" sibTransId="{B6F47C67-D5B8-4226-86FF-5C50D57BA82C}"/>
    <dgm:cxn modelId="{4915ADF2-5043-4B3D-9F55-D383894BB7BE}" srcId="{3A0B3BAA-9C25-4866-B4C1-A2BB57168E1B}" destId="{309B4223-9805-45A0-848E-829D69C2DE33}" srcOrd="0" destOrd="0" parTransId="{2CBDC6CC-0F3F-4284-8AA5-0066C22D859E}" sibTransId="{6279331F-9362-4061-8960-C43DA92A3185}"/>
    <dgm:cxn modelId="{BEC3A3FE-5A4F-4C8A-84C8-2EBE5188078B}" type="presOf" srcId="{E3215DF7-E517-4D28-927D-175111FD484A}" destId="{F28FA8D9-E4C6-4752-98E7-3D34733D228C}" srcOrd="0" destOrd="0" presId="urn:microsoft.com/office/officeart/2005/8/layout/default"/>
    <dgm:cxn modelId="{B31D4738-F37C-41F0-9069-9AB1D013EE8B}" type="presParOf" srcId="{F7EC0C97-8573-4518-8AE3-4BC522AA4230}" destId="{34079E95-00AE-4D0C-B629-77954E365912}" srcOrd="0" destOrd="0" presId="urn:microsoft.com/office/officeart/2005/8/layout/default"/>
    <dgm:cxn modelId="{AAC7508F-896A-4B8F-85AF-B8643F783790}" type="presParOf" srcId="{F7EC0C97-8573-4518-8AE3-4BC522AA4230}" destId="{27B39F03-9429-4F39-83AE-F8B9EA7D2192}" srcOrd="1" destOrd="0" presId="urn:microsoft.com/office/officeart/2005/8/layout/default"/>
    <dgm:cxn modelId="{1BC1D397-EC74-4D68-A23F-D67B9C868228}" type="presParOf" srcId="{F7EC0C97-8573-4518-8AE3-4BC522AA4230}" destId="{00281F42-5966-4334-B3F7-17508F0328C8}" srcOrd="2" destOrd="0" presId="urn:microsoft.com/office/officeart/2005/8/layout/default"/>
    <dgm:cxn modelId="{8ACB85CC-821B-4D87-847F-1525A4417918}" type="presParOf" srcId="{F7EC0C97-8573-4518-8AE3-4BC522AA4230}" destId="{87F780EA-C663-4C3F-999F-856DA489C406}" srcOrd="3" destOrd="0" presId="urn:microsoft.com/office/officeart/2005/8/layout/default"/>
    <dgm:cxn modelId="{A9CC3BE8-BE46-4629-8485-3F4805F4B8F9}" type="presParOf" srcId="{F7EC0C97-8573-4518-8AE3-4BC522AA4230}" destId="{49AEBE3A-F303-4B8F-AA53-11E058F007F5}" srcOrd="4" destOrd="0" presId="urn:microsoft.com/office/officeart/2005/8/layout/default"/>
    <dgm:cxn modelId="{B20D438E-4FD0-4AA3-832F-F5E6D296775F}" type="presParOf" srcId="{F7EC0C97-8573-4518-8AE3-4BC522AA4230}" destId="{97D5AE6F-BB80-4ED3-B18F-111AED93F597}" srcOrd="5" destOrd="0" presId="urn:microsoft.com/office/officeart/2005/8/layout/default"/>
    <dgm:cxn modelId="{4B696291-778F-41E6-8BFA-EFC054F451CB}" type="presParOf" srcId="{F7EC0C97-8573-4518-8AE3-4BC522AA4230}" destId="{A9F34544-0FDD-429B-A230-423D68E283DE}" srcOrd="6" destOrd="0" presId="urn:microsoft.com/office/officeart/2005/8/layout/default"/>
    <dgm:cxn modelId="{8C0B75C6-24EA-460F-ABAA-0E171B71035B}" type="presParOf" srcId="{F7EC0C97-8573-4518-8AE3-4BC522AA4230}" destId="{9D842D1E-5350-485D-AFE2-94C6D14646D3}" srcOrd="7" destOrd="0" presId="urn:microsoft.com/office/officeart/2005/8/layout/default"/>
    <dgm:cxn modelId="{D5078686-91A5-475D-9987-443E354AC7E5}" type="presParOf" srcId="{F7EC0C97-8573-4518-8AE3-4BC522AA4230}" destId="{F28FA8D9-E4C6-4752-98E7-3D34733D228C}" srcOrd="8" destOrd="0" presId="urn:microsoft.com/office/officeart/2005/8/layout/default"/>
    <dgm:cxn modelId="{3460EC97-1A2F-433A-9D70-6CFB4BDE2D83}" type="presParOf" srcId="{F7EC0C97-8573-4518-8AE3-4BC522AA4230}" destId="{9A87681E-9DCA-490E-8673-96CD3172DB37}" srcOrd="9" destOrd="0" presId="urn:microsoft.com/office/officeart/2005/8/layout/default"/>
    <dgm:cxn modelId="{91DD1031-4C17-4252-99ED-E31C074667CA}" type="presParOf" srcId="{F7EC0C97-8573-4518-8AE3-4BC522AA4230}" destId="{CF14A996-667C-487B-9411-2F32442F6E2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79E95-00AE-4D0C-B629-77954E365912}">
      <dsp:nvSpPr>
        <dsp:cNvPr id="0" name=""/>
        <dsp:cNvSpPr/>
      </dsp:nvSpPr>
      <dsp:spPr>
        <a:xfrm>
          <a:off x="0" y="559490"/>
          <a:ext cx="2120080" cy="12720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Register</a:t>
          </a:r>
        </a:p>
        <a:p>
          <a:pPr marL="114300" lvl="1" indent="-114300" algn="l" defTabSz="622300">
            <a:lnSpc>
              <a:spcPct val="90000"/>
            </a:lnSpc>
            <a:spcBef>
              <a:spcPct val="0"/>
            </a:spcBef>
            <a:spcAft>
              <a:spcPct val="15000"/>
            </a:spcAft>
            <a:buChar char="•"/>
          </a:pPr>
          <a:r>
            <a:rPr lang="en-US" sz="1400" kern="1200"/>
            <a:t>Register new User, Log in existing User, and logout</a:t>
          </a:r>
        </a:p>
      </dsp:txBody>
      <dsp:txXfrm>
        <a:off x="0" y="559490"/>
        <a:ext cx="2120080" cy="1272048"/>
      </dsp:txXfrm>
    </dsp:sp>
    <dsp:sp modelId="{00281F42-5966-4334-B3F7-17508F0328C8}">
      <dsp:nvSpPr>
        <dsp:cNvPr id="0" name=""/>
        <dsp:cNvSpPr/>
      </dsp:nvSpPr>
      <dsp:spPr>
        <a:xfrm>
          <a:off x="2332089" y="559490"/>
          <a:ext cx="2120080" cy="127204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Create</a:t>
          </a:r>
        </a:p>
        <a:p>
          <a:pPr marL="114300" lvl="1" indent="-114300" algn="l" defTabSz="622300">
            <a:lnSpc>
              <a:spcPct val="90000"/>
            </a:lnSpc>
            <a:spcBef>
              <a:spcPct val="0"/>
            </a:spcBef>
            <a:spcAft>
              <a:spcPct val="15000"/>
            </a:spcAft>
            <a:buChar char="•"/>
          </a:pPr>
          <a:r>
            <a:rPr lang="en-US" sz="1400" kern="1200" dirty="0"/>
            <a:t>Create trip, add passengers to trip and select start time and date</a:t>
          </a:r>
        </a:p>
      </dsp:txBody>
      <dsp:txXfrm>
        <a:off x="2332089" y="559490"/>
        <a:ext cx="2120080" cy="1272048"/>
      </dsp:txXfrm>
    </dsp:sp>
    <dsp:sp modelId="{49AEBE3A-F303-4B8F-AA53-11E058F007F5}">
      <dsp:nvSpPr>
        <dsp:cNvPr id="0" name=""/>
        <dsp:cNvSpPr/>
      </dsp:nvSpPr>
      <dsp:spPr>
        <a:xfrm>
          <a:off x="4664178" y="559490"/>
          <a:ext cx="2120080" cy="127204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Update</a:t>
          </a:r>
        </a:p>
        <a:p>
          <a:pPr marL="114300" lvl="1" indent="-114300" algn="l" defTabSz="622300">
            <a:lnSpc>
              <a:spcPct val="90000"/>
            </a:lnSpc>
            <a:spcBef>
              <a:spcPct val="0"/>
            </a:spcBef>
            <a:spcAft>
              <a:spcPct val="15000"/>
            </a:spcAft>
            <a:buChar char="•"/>
          </a:pPr>
          <a:r>
            <a:rPr lang="en-US" sz="1400" kern="1200" dirty="0"/>
            <a:t>Update existing trips</a:t>
          </a:r>
        </a:p>
        <a:p>
          <a:pPr marL="114300" lvl="1" indent="-114300" algn="l" defTabSz="622300">
            <a:lnSpc>
              <a:spcPct val="90000"/>
            </a:lnSpc>
            <a:spcBef>
              <a:spcPct val="0"/>
            </a:spcBef>
            <a:spcAft>
              <a:spcPct val="15000"/>
            </a:spcAft>
            <a:buChar char="•"/>
          </a:pPr>
          <a:r>
            <a:rPr lang="en-US" sz="1400" kern="1200" dirty="0"/>
            <a:t>Update existing user information</a:t>
          </a:r>
        </a:p>
      </dsp:txBody>
      <dsp:txXfrm>
        <a:off x="4664178" y="559490"/>
        <a:ext cx="2120080" cy="1272048"/>
      </dsp:txXfrm>
    </dsp:sp>
    <dsp:sp modelId="{A9F34544-0FDD-429B-A230-423D68E283DE}">
      <dsp:nvSpPr>
        <dsp:cNvPr id="0" name=""/>
        <dsp:cNvSpPr/>
      </dsp:nvSpPr>
      <dsp:spPr>
        <a:xfrm>
          <a:off x="0" y="2043547"/>
          <a:ext cx="2120080" cy="127204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View</a:t>
          </a:r>
        </a:p>
        <a:p>
          <a:pPr marL="114300" lvl="1" indent="-114300" algn="l" defTabSz="622300">
            <a:lnSpc>
              <a:spcPct val="90000"/>
            </a:lnSpc>
            <a:spcBef>
              <a:spcPct val="0"/>
            </a:spcBef>
            <a:spcAft>
              <a:spcPct val="15000"/>
            </a:spcAft>
            <a:buChar char="•"/>
          </a:pPr>
          <a:r>
            <a:rPr lang="en-US" sz="1400" kern="1200" dirty="0"/>
            <a:t>Users can view past, current and future planned trips in the trips dashboard</a:t>
          </a:r>
        </a:p>
      </dsp:txBody>
      <dsp:txXfrm>
        <a:off x="0" y="2043547"/>
        <a:ext cx="2120080" cy="1272048"/>
      </dsp:txXfrm>
    </dsp:sp>
    <dsp:sp modelId="{F28FA8D9-E4C6-4752-98E7-3D34733D228C}">
      <dsp:nvSpPr>
        <dsp:cNvPr id="0" name=""/>
        <dsp:cNvSpPr/>
      </dsp:nvSpPr>
      <dsp:spPr>
        <a:xfrm>
          <a:off x="2332089" y="2043547"/>
          <a:ext cx="2120080" cy="1272048"/>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Maps</a:t>
          </a:r>
        </a:p>
        <a:p>
          <a:pPr marL="114300" lvl="1" indent="-114300" algn="l" defTabSz="622300">
            <a:lnSpc>
              <a:spcPct val="90000"/>
            </a:lnSpc>
            <a:spcBef>
              <a:spcPct val="0"/>
            </a:spcBef>
            <a:spcAft>
              <a:spcPct val="15000"/>
            </a:spcAft>
            <a:buChar char="•"/>
          </a:pPr>
          <a:r>
            <a:rPr lang="en-US" sz="1400" kern="1200" dirty="0"/>
            <a:t>Integrated map of trip path including start point, end point and passenger pickup location</a:t>
          </a:r>
        </a:p>
      </dsp:txBody>
      <dsp:txXfrm>
        <a:off x="2332089" y="2043547"/>
        <a:ext cx="2120080" cy="1272048"/>
      </dsp:txXfrm>
    </dsp:sp>
    <dsp:sp modelId="{CF14A996-667C-487B-9411-2F32442F6E2B}">
      <dsp:nvSpPr>
        <dsp:cNvPr id="0" name=""/>
        <dsp:cNvSpPr/>
      </dsp:nvSpPr>
      <dsp:spPr>
        <a:xfrm>
          <a:off x="4664178" y="2043547"/>
          <a:ext cx="2120080" cy="12720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Friends</a:t>
          </a:r>
        </a:p>
        <a:p>
          <a:pPr marL="114300" lvl="1" indent="-114300" algn="l" defTabSz="622300">
            <a:lnSpc>
              <a:spcPct val="90000"/>
            </a:lnSpc>
            <a:spcBef>
              <a:spcPct val="0"/>
            </a:spcBef>
            <a:spcAft>
              <a:spcPct val="15000"/>
            </a:spcAft>
            <a:buChar char="•"/>
          </a:pPr>
          <a:r>
            <a:rPr lang="en-US" sz="1400" kern="1200" dirty="0"/>
            <a:t>Send, accept and decline friend request to other users</a:t>
          </a:r>
        </a:p>
      </dsp:txBody>
      <dsp:txXfrm>
        <a:off x="4664178" y="2043547"/>
        <a:ext cx="2120080" cy="127204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43122-7847-4974-B755-5335141F182B}"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7AA0A-7666-480B-81F6-8B25F01BCD20}" type="slidenum">
              <a:rPr lang="en-US" smtClean="0"/>
              <a:t>‹#›</a:t>
            </a:fld>
            <a:endParaRPr lang="en-US"/>
          </a:p>
        </p:txBody>
      </p:sp>
    </p:spTree>
    <p:extLst>
      <p:ext uri="{BB962C8B-B14F-4D97-AF65-F5344CB8AC3E}">
        <p14:creationId xmlns:p14="http://schemas.microsoft.com/office/powerpoint/2010/main" val="148808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7AA0A-7666-480B-81F6-8B25F01BCD20}" type="slidenum">
              <a:rPr lang="en-US" smtClean="0"/>
              <a:t>1</a:t>
            </a:fld>
            <a:endParaRPr lang="en-US"/>
          </a:p>
        </p:txBody>
      </p:sp>
    </p:spTree>
    <p:extLst>
      <p:ext uri="{BB962C8B-B14F-4D97-AF65-F5344CB8AC3E}">
        <p14:creationId xmlns:p14="http://schemas.microsoft.com/office/powerpoint/2010/main" val="263199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Jenkins and </a:t>
            </a:r>
            <a:r>
              <a:rPr lang="en-US" dirty="0" err="1"/>
              <a:t>aws</a:t>
            </a:r>
            <a:r>
              <a:rPr lang="en-US" dirty="0"/>
              <a:t> in new CICD slide</a:t>
            </a:r>
          </a:p>
        </p:txBody>
      </p:sp>
      <p:sp>
        <p:nvSpPr>
          <p:cNvPr id="4" name="Slide Number Placeholder 3"/>
          <p:cNvSpPr>
            <a:spLocks noGrp="1"/>
          </p:cNvSpPr>
          <p:nvPr>
            <p:ph type="sldNum" sz="quarter" idx="5"/>
          </p:nvPr>
        </p:nvSpPr>
        <p:spPr/>
        <p:txBody>
          <a:bodyPr/>
          <a:lstStyle/>
          <a:p>
            <a:fld id="{B4B7AA0A-7666-480B-81F6-8B25F01BCD20}" type="slidenum">
              <a:rPr lang="en-US" smtClean="0"/>
              <a:t>5</a:t>
            </a:fld>
            <a:endParaRPr lang="en-US"/>
          </a:p>
        </p:txBody>
      </p:sp>
    </p:spTree>
    <p:extLst>
      <p:ext uri="{BB962C8B-B14F-4D97-AF65-F5344CB8AC3E}">
        <p14:creationId xmlns:p14="http://schemas.microsoft.com/office/powerpoint/2010/main" val="104123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F33E-ADE2-4206-9E35-CABB81767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887407-88E2-4756-B395-C99D6CBC29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5F33F-2D9B-4ED0-A533-A42F6C85CFCD}"/>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a:extLst>
              <a:ext uri="{FF2B5EF4-FFF2-40B4-BE49-F238E27FC236}">
                <a16:creationId xmlns:a16="http://schemas.microsoft.com/office/drawing/2014/main" id="{0BAF4368-F41C-4D88-8F66-B5ADBFBF6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39ADD-5F4D-411F-AA23-38915D46D02D}"/>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70220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6223-22FE-43B3-8086-6CB570640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98D8E7-F9FD-46EE-9F88-6609FEF46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724A0-9E20-467A-B890-984B854E911A}"/>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a:extLst>
              <a:ext uri="{FF2B5EF4-FFF2-40B4-BE49-F238E27FC236}">
                <a16:creationId xmlns:a16="http://schemas.microsoft.com/office/drawing/2014/main" id="{07B32B7B-A764-4013-8CA2-B88708E6E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EEE02-4F4A-4DAE-9BAB-E2BB7D4729A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97861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56C78B-DFF7-4861-B7DC-FD86377C3A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0722B-8A59-41B4-96E0-F8B07ECEFB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14EB8-0100-487C-A7A3-5D757AAE7C0D}"/>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a:extLst>
              <a:ext uri="{FF2B5EF4-FFF2-40B4-BE49-F238E27FC236}">
                <a16:creationId xmlns:a16="http://schemas.microsoft.com/office/drawing/2014/main" id="{45F9C6F8-6FF7-4D9A-A345-D4EDDB25D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5EA4A-A9B6-45FA-A4AF-889DD6B6BBF8}"/>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912942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575946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234204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566495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92605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CCFAA-AF63-4EC4-9768-8CE2C8611D44}"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791452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CCFAA-AF63-4EC4-9768-8CE2C8611D44}"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92933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CCFAA-AF63-4EC4-9768-8CE2C8611D44}" type="datetimeFigureOut">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129182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4497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1CF3-F675-4CD7-AAF8-2D7D15FC6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B79CE-D365-47C9-A197-F86827061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454BF-6DEA-4F33-964F-096F17FC3895}"/>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a:extLst>
              <a:ext uri="{FF2B5EF4-FFF2-40B4-BE49-F238E27FC236}">
                <a16:creationId xmlns:a16="http://schemas.microsoft.com/office/drawing/2014/main" id="{E6E956A0-22AC-4EB7-96C1-247D80518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FC099-2B65-42FF-8391-C638B88C3E31}"/>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172137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583887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645809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110444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1690959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068615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545380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72857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CCFAA-AF63-4EC4-9768-8CE2C8611D44}"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383277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CCFAA-AF63-4EC4-9768-8CE2C8611D44}"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1137514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CCFAA-AF63-4EC4-9768-8CE2C8611D44}" type="datetimeFigureOut">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73783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01A5-9FF5-4045-8A64-606068C5B3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D3657F-AFBB-4603-A298-650D64C83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97CC1-B14B-460B-B8E0-F4B5FBDE570E}"/>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a:extLst>
              <a:ext uri="{FF2B5EF4-FFF2-40B4-BE49-F238E27FC236}">
                <a16:creationId xmlns:a16="http://schemas.microsoft.com/office/drawing/2014/main" id="{FFB751A7-0DE7-446D-A49E-6DE9FF326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731D5-B957-471A-A7D2-32CC5F28830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7328833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6200619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58390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7705571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561426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28887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4327045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803726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93378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CCFAA-AF63-4EC4-9768-8CE2C8611D44}" type="datetimeFigureOut">
              <a:rPr lang="en-US" smtClean="0"/>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2391725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CCFAA-AF63-4EC4-9768-8CE2C8611D44}" type="datetimeFigureOut">
              <a:rPr lang="en-US" smtClean="0"/>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27691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136A-EFB6-47A5-AABD-BB9D79FB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697D9-4B6D-4F7F-8949-932DF2C81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6A32A0-4409-45F7-B572-5EE827AA9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3E236B-39DE-4793-A717-B4E424AE99EB}"/>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a:extLst>
              <a:ext uri="{FF2B5EF4-FFF2-40B4-BE49-F238E27FC236}">
                <a16:creationId xmlns:a16="http://schemas.microsoft.com/office/drawing/2014/main" id="{EDDE396F-9BDD-4098-948D-4774B04DF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2C978-BDDC-4884-9B94-153EAAC25BA1}"/>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66491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CCFAA-AF63-4EC4-9768-8CE2C8611D44}" type="datetimeFigureOut">
              <a:rPr lang="en-US" smtClean="0"/>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89984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399937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0775448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8492116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CCFAA-AF63-4EC4-9768-8CE2C8611D44}" type="datetimeFigureOut">
              <a:rPr lang="en-US" smtClean="0"/>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144592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D5E1-0462-477F-9D99-325E90D8A0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FCD9F-6542-47A5-99EA-82CF924C8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60D3C1-CC48-4CED-A149-FDF4F672A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023656-B20A-4FEA-BE28-D1C5112832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CCC8B2-496F-4B77-BFEF-54E1DD2A2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80D615-064C-40CB-B26B-71CDCD34B028}"/>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8" name="Footer Placeholder 7">
            <a:extLst>
              <a:ext uri="{FF2B5EF4-FFF2-40B4-BE49-F238E27FC236}">
                <a16:creationId xmlns:a16="http://schemas.microsoft.com/office/drawing/2014/main" id="{92F1F459-6C53-488E-B0BA-2A1DAC2143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71846-51C0-4BF1-90EC-0616C72476F6}"/>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82438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EB42-6DF0-4F26-9334-CCFC1D59A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E867A-4C25-4152-8C35-8D71AA192C17}"/>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4" name="Footer Placeholder 3">
            <a:extLst>
              <a:ext uri="{FF2B5EF4-FFF2-40B4-BE49-F238E27FC236}">
                <a16:creationId xmlns:a16="http://schemas.microsoft.com/office/drawing/2014/main" id="{37D84480-A32E-4271-90E1-447B8B7B6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B7CEE1-698D-4ECA-B069-D1659F954A1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2287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B6788-EE44-4A75-AC7E-57EDCB42FF5B}"/>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3" name="Footer Placeholder 2">
            <a:extLst>
              <a:ext uri="{FF2B5EF4-FFF2-40B4-BE49-F238E27FC236}">
                <a16:creationId xmlns:a16="http://schemas.microsoft.com/office/drawing/2014/main" id="{A6D95E6A-7A41-485A-B332-E3B9DB1D1C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53E17-598B-4C6B-96DF-8C6751C27134}"/>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410941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2745-4E92-492C-B269-DDB01EF2E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9F0BFE-274C-4BAF-B7BA-8046F12C7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77FF0B-2305-44BF-BE24-C84646E4D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C02E5-EEFF-4D54-9C7F-D768C2CC842C}"/>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a:extLst>
              <a:ext uri="{FF2B5EF4-FFF2-40B4-BE49-F238E27FC236}">
                <a16:creationId xmlns:a16="http://schemas.microsoft.com/office/drawing/2014/main" id="{C1D65D08-CB5A-4F42-AE32-AFEA90DB2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63BD6-E077-499D-9B35-9A69889CBC79}"/>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26288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A4A3-78ED-4C7A-926A-167160586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671BC-8BCA-4693-9553-CBF42A710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88D69-1CBD-423D-BAD4-A303A517E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5F385-13A6-4ECE-8404-77CD878BC2ED}"/>
              </a:ext>
            </a:extLst>
          </p:cNvPr>
          <p:cNvSpPr>
            <a:spLocks noGrp="1"/>
          </p:cNvSpPr>
          <p:nvPr>
            <p:ph type="dt" sz="half" idx="10"/>
          </p:nvPr>
        </p:nvSpPr>
        <p:spPr/>
        <p:txBody>
          <a:bodyPr/>
          <a:lstStyle/>
          <a:p>
            <a:fld id="{62ACCFAA-AF63-4EC4-9768-8CE2C8611D44}" type="datetimeFigureOut">
              <a:rPr lang="en-US" smtClean="0"/>
              <a:t>9/7/2021</a:t>
            </a:fld>
            <a:endParaRPr lang="en-US"/>
          </a:p>
        </p:txBody>
      </p:sp>
      <p:sp>
        <p:nvSpPr>
          <p:cNvPr id="6" name="Footer Placeholder 5">
            <a:extLst>
              <a:ext uri="{FF2B5EF4-FFF2-40B4-BE49-F238E27FC236}">
                <a16:creationId xmlns:a16="http://schemas.microsoft.com/office/drawing/2014/main" id="{428E47A9-434E-43F4-BDDA-0CF0727BD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01494-7659-474F-A685-571F9155A472}"/>
              </a:ext>
            </a:extLst>
          </p:cNvPr>
          <p:cNvSpPr>
            <a:spLocks noGrp="1"/>
          </p:cNvSpPr>
          <p:nvPr>
            <p:ph type="sldNum" sz="quarter" idx="12"/>
          </p:nvPr>
        </p:nvSpPr>
        <p:spPr/>
        <p:txBody>
          <a:bodyPr/>
          <a:lstStyle/>
          <a:p>
            <a:fld id="{D9ACEE51-E324-4C34-8404-D3AA1FF488F6}" type="slidenum">
              <a:rPr lang="en-US" smtClean="0"/>
              <a:t>‹#›</a:t>
            </a:fld>
            <a:endParaRPr lang="en-US"/>
          </a:p>
        </p:txBody>
      </p:sp>
    </p:spTree>
    <p:extLst>
      <p:ext uri="{BB962C8B-B14F-4D97-AF65-F5344CB8AC3E}">
        <p14:creationId xmlns:p14="http://schemas.microsoft.com/office/powerpoint/2010/main" val="354198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6E9B1-F2C4-4FC2-99B8-9A77385ED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F2AA18-767A-4DB5-BCE9-DC899784C4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24957-DEDD-49F4-BA54-38D95F0F4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CFAA-AF63-4EC4-9768-8CE2C8611D44}" type="datetimeFigureOut">
              <a:rPr lang="en-US" smtClean="0"/>
              <a:t>9/7/2021</a:t>
            </a:fld>
            <a:endParaRPr lang="en-US"/>
          </a:p>
        </p:txBody>
      </p:sp>
      <p:sp>
        <p:nvSpPr>
          <p:cNvPr id="5" name="Footer Placeholder 4">
            <a:extLst>
              <a:ext uri="{FF2B5EF4-FFF2-40B4-BE49-F238E27FC236}">
                <a16:creationId xmlns:a16="http://schemas.microsoft.com/office/drawing/2014/main" id="{B5D2492A-2E1D-4297-9C0D-904E82AC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073D70-71E2-4D5C-A2EC-BBBB32503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CEE51-E324-4C34-8404-D3AA1FF488F6}" type="slidenum">
              <a:rPr lang="en-US" smtClean="0"/>
              <a:t>‹#›</a:t>
            </a:fld>
            <a:endParaRPr lang="en-US"/>
          </a:p>
        </p:txBody>
      </p:sp>
    </p:spTree>
    <p:extLst>
      <p:ext uri="{BB962C8B-B14F-4D97-AF65-F5344CB8AC3E}">
        <p14:creationId xmlns:p14="http://schemas.microsoft.com/office/powerpoint/2010/main" val="206743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CFAA-AF63-4EC4-9768-8CE2C8611D44}" type="datetimeFigureOut">
              <a:rPr lang="en-US" smtClean="0"/>
              <a:t>9/7/2021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CEE51-E324-4C34-8404-D3AA1FF488F6}" type="slidenum">
              <a:rPr lang="en-US" smtClean="0"/>
              <a:t>‹#›</a:t>
            </a:fld>
            <a:endParaRPr lang="en-US"/>
          </a:p>
        </p:txBody>
      </p:sp>
    </p:spTree>
    <p:extLst>
      <p:ext uri="{BB962C8B-B14F-4D97-AF65-F5344CB8AC3E}">
        <p14:creationId xmlns:p14="http://schemas.microsoft.com/office/powerpoint/2010/main" val="24089183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CFAA-AF63-4EC4-9768-8CE2C8611D44}" type="datetimeFigureOut">
              <a:rPr lang="en-US" smtClean="0"/>
              <a:t>9/7/2021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CEE51-E324-4C34-8404-D3AA1FF488F6}" type="slidenum">
              <a:rPr lang="en-US" smtClean="0"/>
              <a:t>‹#›</a:t>
            </a:fld>
            <a:endParaRPr lang="en-US"/>
          </a:p>
        </p:txBody>
      </p:sp>
    </p:spTree>
    <p:extLst>
      <p:ext uri="{BB962C8B-B14F-4D97-AF65-F5344CB8AC3E}">
        <p14:creationId xmlns:p14="http://schemas.microsoft.com/office/powerpoint/2010/main" val="383423641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CFAA-AF63-4EC4-9768-8CE2C8611D44}" type="datetimeFigureOut">
              <a:rPr lang="en-US" smtClean="0"/>
              <a:t>9/7/2021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CEE51-E324-4C34-8404-D3AA1FF488F6}" type="slidenum">
              <a:rPr lang="en-US" smtClean="0"/>
              <a:t>‹#›</a:t>
            </a:fld>
            <a:endParaRPr lang="en-US"/>
          </a:p>
        </p:txBody>
      </p:sp>
    </p:spTree>
    <p:extLst>
      <p:ext uri="{BB962C8B-B14F-4D97-AF65-F5344CB8AC3E}">
        <p14:creationId xmlns:p14="http://schemas.microsoft.com/office/powerpoint/2010/main" val="8963053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jpeg"/><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4A91757-4C6C-4740-81AC-4200CED25E81}"/>
              </a:ext>
            </a:extLst>
          </p:cNvPr>
          <p:cNvSpPr>
            <a:spLocks noGrp="1"/>
          </p:cNvSpPr>
          <p:nvPr>
            <p:ph type="ctrTitle"/>
          </p:nvPr>
        </p:nvSpPr>
        <p:spPr>
          <a:xfrm>
            <a:off x="539414" y="1270007"/>
            <a:ext cx="5845097" cy="4317987"/>
          </a:xfrm>
        </p:spPr>
        <p:txBody>
          <a:bodyPr vert="horz" lIns="91440" tIns="45720" rIns="91440" bIns="45720" rtlCol="0" anchor="ctr">
            <a:normAutofit/>
          </a:bodyPr>
          <a:lstStyle/>
          <a:p>
            <a:pPr algn="r"/>
            <a:r>
              <a:rPr lang="en-US" sz="7200" kern="1200">
                <a:solidFill>
                  <a:schemeClr val="bg1"/>
                </a:solidFill>
                <a:latin typeface="+mj-lt"/>
                <a:ea typeface="+mj-ea"/>
                <a:cs typeface="+mj-cs"/>
              </a:rPr>
              <a:t>TRiPLNR </a:t>
            </a:r>
          </a:p>
        </p:txBody>
      </p:sp>
      <p:sp>
        <p:nvSpPr>
          <p:cNvPr id="3" name="Subtitle 2">
            <a:extLst>
              <a:ext uri="{FF2B5EF4-FFF2-40B4-BE49-F238E27FC236}">
                <a16:creationId xmlns:a16="http://schemas.microsoft.com/office/drawing/2014/main" id="{743E7184-87B9-4531-97FD-28B737DD5057}"/>
              </a:ext>
            </a:extLst>
          </p:cNvPr>
          <p:cNvSpPr>
            <a:spLocks noGrp="1"/>
          </p:cNvSpPr>
          <p:nvPr>
            <p:ph type="subTitle" idx="1"/>
          </p:nvPr>
        </p:nvSpPr>
        <p:spPr>
          <a:xfrm>
            <a:off x="7792278" y="2251873"/>
            <a:ext cx="3681454" cy="2354256"/>
          </a:xfrm>
        </p:spPr>
        <p:txBody>
          <a:bodyPr vert="horz" lIns="91440" tIns="45720" rIns="91440" bIns="45720" rtlCol="0" anchor="ctr">
            <a:normAutofit/>
          </a:bodyPr>
          <a:lstStyle/>
          <a:p>
            <a:pPr indent="-228600" algn="l">
              <a:buFont typeface="Arial" panose="020B0604020202020204" pitchFamily="34" charset="0"/>
              <a:buChar char="•"/>
            </a:pPr>
            <a:r>
              <a:rPr lang="en-US"/>
              <a:t>David Veller</a:t>
            </a:r>
          </a:p>
          <a:p>
            <a:pPr indent="-228600" algn="l">
              <a:buFont typeface="Arial" panose="020B0604020202020204" pitchFamily="34" charset="0"/>
              <a:buChar char="•"/>
            </a:pPr>
            <a:r>
              <a:rPr lang="en-US"/>
              <a:t>Chris Pantani</a:t>
            </a:r>
          </a:p>
          <a:p>
            <a:pPr indent="-228600" algn="l">
              <a:buFont typeface="Arial" panose="020B0604020202020204" pitchFamily="34" charset="0"/>
              <a:buChar char="•"/>
            </a:pPr>
            <a:r>
              <a:rPr lang="en-US"/>
              <a:t>Andy Wang</a:t>
            </a:r>
          </a:p>
          <a:p>
            <a:pPr indent="-228600" algn="l">
              <a:buFont typeface="Arial" panose="020B0604020202020204" pitchFamily="34" charset="0"/>
              <a:buChar char="•"/>
            </a:pPr>
            <a:r>
              <a:rPr lang="en-US"/>
              <a:t>Michael Wilder</a:t>
            </a:r>
          </a:p>
        </p:txBody>
      </p:sp>
    </p:spTree>
    <p:extLst>
      <p:ext uri="{BB962C8B-B14F-4D97-AF65-F5344CB8AC3E}">
        <p14:creationId xmlns:p14="http://schemas.microsoft.com/office/powerpoint/2010/main" val="292024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9F5A24-6E9B-4297-B341-26E2E7A423AC}"/>
              </a:ext>
            </a:extLst>
          </p:cNvPr>
          <p:cNvSpPr>
            <a:spLocks noGrp="1"/>
          </p:cNvSpPr>
          <p:nvPr>
            <p:ph type="title"/>
          </p:nvPr>
        </p:nvSpPr>
        <p:spPr>
          <a:xfrm>
            <a:off x="767290" y="1289146"/>
            <a:ext cx="4153626" cy="4279709"/>
          </a:xfrm>
        </p:spPr>
        <p:txBody>
          <a:bodyPr anchor="ctr">
            <a:normAutofit/>
          </a:bodyPr>
          <a:lstStyle/>
          <a:p>
            <a:pPr algn="r"/>
            <a:r>
              <a:rPr lang="en-US" sz="5000">
                <a:solidFill>
                  <a:schemeClr val="bg1"/>
                </a:solidFill>
              </a:rPr>
              <a:t>               Future goals/ Project Retrospectives</a:t>
            </a:r>
          </a:p>
        </p:txBody>
      </p:sp>
      <p:grpSp>
        <p:nvGrpSpPr>
          <p:cNvPr id="33" name="Group 22">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24"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6C82D3C4-F241-494A-AE5E-DE12776CBF34}"/>
              </a:ext>
            </a:extLst>
          </p:cNvPr>
          <p:cNvSpPr>
            <a:spLocks noGrp="1"/>
          </p:cNvSpPr>
          <p:nvPr>
            <p:ph idx="1"/>
          </p:nvPr>
        </p:nvSpPr>
        <p:spPr>
          <a:xfrm>
            <a:off x="6570545" y="2203259"/>
            <a:ext cx="4776711" cy="3527024"/>
          </a:xfrm>
        </p:spPr>
        <p:txBody>
          <a:bodyPr anchor="ctr">
            <a:normAutofit/>
          </a:bodyPr>
          <a:lstStyle/>
          <a:p>
            <a:r>
              <a:rPr lang="en-US" sz="2200" dirty="0"/>
              <a:t>Fine tuning existing code</a:t>
            </a:r>
          </a:p>
          <a:p>
            <a:r>
              <a:rPr lang="en-US" sz="2200" dirty="0"/>
              <a:t>Additional testing</a:t>
            </a:r>
          </a:p>
          <a:p>
            <a:r>
              <a:rPr lang="en-US" sz="2200" dirty="0"/>
              <a:t>Adding additional stops</a:t>
            </a:r>
          </a:p>
          <a:p>
            <a:r>
              <a:rPr lang="en-US" sz="2200" dirty="0"/>
              <a:t>More friend focused features, </a:t>
            </a:r>
            <a:r>
              <a:rPr lang="en-US" sz="2200" dirty="0" err="1"/>
              <a:t>ie</a:t>
            </a:r>
            <a:r>
              <a:rPr lang="en-US" sz="2200" dirty="0"/>
              <a:t>: friends feed.</a:t>
            </a:r>
          </a:p>
          <a:p>
            <a:r>
              <a:rPr lang="en-US" sz="2200" dirty="0"/>
              <a:t>Trip expense tracker </a:t>
            </a:r>
          </a:p>
          <a:p>
            <a:r>
              <a:rPr lang="en-US" sz="2200" dirty="0"/>
              <a:t>Additional user roles(navigator, music, snacks,…)</a:t>
            </a:r>
          </a:p>
          <a:p>
            <a:endParaRPr lang="en-US" sz="2200" dirty="0"/>
          </a:p>
        </p:txBody>
      </p:sp>
    </p:spTree>
    <p:extLst>
      <p:ext uri="{BB962C8B-B14F-4D97-AF65-F5344CB8AC3E}">
        <p14:creationId xmlns:p14="http://schemas.microsoft.com/office/powerpoint/2010/main" val="215519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AFFF82-4544-4E6C-A5C1-24F970BE8E0B}"/>
              </a:ext>
            </a:extLst>
          </p:cNvPr>
          <p:cNvSpPr>
            <a:spLocks noGrp="1"/>
          </p:cNvSpPr>
          <p:nvPr>
            <p:ph type="title"/>
          </p:nvPr>
        </p:nvSpPr>
        <p:spPr>
          <a:xfrm>
            <a:off x="838200" y="365126"/>
            <a:ext cx="7757694" cy="1288238"/>
          </a:xfrm>
        </p:spPr>
        <p:txBody>
          <a:bodyPr anchor="b">
            <a:normAutofit/>
          </a:bodyPr>
          <a:lstStyle/>
          <a:p>
            <a:r>
              <a:rPr lang="en-US"/>
              <a:t>Introduction</a:t>
            </a:r>
          </a:p>
        </p:txBody>
      </p:sp>
      <p:sp>
        <p:nvSpPr>
          <p:cNvPr id="3" name="Content Placeholder 2">
            <a:extLst>
              <a:ext uri="{FF2B5EF4-FFF2-40B4-BE49-F238E27FC236}">
                <a16:creationId xmlns:a16="http://schemas.microsoft.com/office/drawing/2014/main" id="{6BD8C002-3869-4367-9189-91AF6A4FA0A3}"/>
              </a:ext>
            </a:extLst>
          </p:cNvPr>
          <p:cNvSpPr>
            <a:spLocks noGrp="1"/>
          </p:cNvSpPr>
          <p:nvPr>
            <p:ph idx="1"/>
          </p:nvPr>
        </p:nvSpPr>
        <p:spPr>
          <a:xfrm>
            <a:off x="838198" y="1956390"/>
            <a:ext cx="7322290" cy="3907465"/>
          </a:xfrm>
        </p:spPr>
        <p:txBody>
          <a:bodyPr anchor="t">
            <a:normAutofit/>
          </a:bodyPr>
          <a:lstStyle/>
          <a:p>
            <a:r>
              <a:rPr lang="en-US" sz="2400" dirty="0"/>
              <a:t>David – Team Leader, Authorization, login, register, Navbar, Friends Interactions, peer program other aspects</a:t>
            </a:r>
          </a:p>
          <a:p>
            <a:r>
              <a:rPr lang="en-US" sz="2400" dirty="0"/>
              <a:t>Michael – Google API, maps interface,  Trip-Dashboard, Trip Controller</a:t>
            </a:r>
          </a:p>
          <a:p>
            <a:r>
              <a:rPr lang="en-US" sz="2400" dirty="0"/>
              <a:t>Andy – User Services, Update User, Home Page, Banner, CSS, Friends menu</a:t>
            </a:r>
          </a:p>
          <a:p>
            <a:r>
              <a:rPr lang="en-US" sz="2400" dirty="0"/>
              <a:t>Chris – Trip Creation, Trip Update Trip Service, Trip Controller, Home Page</a:t>
            </a:r>
          </a:p>
        </p:txBody>
      </p:sp>
    </p:spTree>
    <p:extLst>
      <p:ext uri="{BB962C8B-B14F-4D97-AF65-F5344CB8AC3E}">
        <p14:creationId xmlns:p14="http://schemas.microsoft.com/office/powerpoint/2010/main" val="21987653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4"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10FFED6-EA90-42A6-9CE1-9A89D2EE2BB6}"/>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7200" kern="1200">
                <a:solidFill>
                  <a:schemeClr val="bg1"/>
                </a:solidFill>
                <a:latin typeface="+mj-lt"/>
                <a:ea typeface="+mj-ea"/>
                <a:cs typeface="+mj-cs"/>
              </a:rPr>
              <a:t>Technology Stack</a:t>
            </a:r>
          </a:p>
        </p:txBody>
      </p:sp>
    </p:spTree>
    <p:extLst>
      <p:ext uri="{BB962C8B-B14F-4D97-AF65-F5344CB8AC3E}">
        <p14:creationId xmlns:p14="http://schemas.microsoft.com/office/powerpoint/2010/main" val="392612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16"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5DB0944-6660-4543-8283-CBFF56D2F811}"/>
              </a:ext>
            </a:extLst>
          </p:cNvPr>
          <p:cNvSpPr>
            <a:spLocks noGrp="1"/>
          </p:cNvSpPr>
          <p:nvPr>
            <p:ph type="title"/>
          </p:nvPr>
        </p:nvSpPr>
        <p:spPr>
          <a:xfrm>
            <a:off x="965200" y="2682240"/>
            <a:ext cx="3363170" cy="871992"/>
          </a:xfrm>
        </p:spPr>
        <p:txBody>
          <a:bodyPr anchor="b">
            <a:normAutofit/>
          </a:bodyPr>
          <a:lstStyle/>
          <a:p>
            <a:r>
              <a:rPr lang="en-US" sz="4000"/>
              <a:t>FrontEnd</a:t>
            </a:r>
          </a:p>
        </p:txBody>
      </p:sp>
      <p:sp>
        <p:nvSpPr>
          <p:cNvPr id="19"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Shape 20">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7" name="Picture 14">
            <a:extLst>
              <a:ext uri="{FF2B5EF4-FFF2-40B4-BE49-F238E27FC236}">
                <a16:creationId xmlns:a16="http://schemas.microsoft.com/office/drawing/2014/main" id="{1E3775D6-4E4D-4D23-BF53-229D99F260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6964" y="1119364"/>
            <a:ext cx="1846470" cy="18464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3755899-5C75-4262-BE1A-FC347E2928B7}"/>
              </a:ext>
            </a:extLst>
          </p:cNvPr>
          <p:cNvSpPr>
            <a:spLocks noGrp="1"/>
          </p:cNvSpPr>
          <p:nvPr>
            <p:ph idx="1"/>
          </p:nvPr>
        </p:nvSpPr>
        <p:spPr>
          <a:xfrm>
            <a:off x="965199" y="3729161"/>
            <a:ext cx="5690043" cy="2277321"/>
          </a:xfrm>
        </p:spPr>
        <p:txBody>
          <a:bodyPr>
            <a:normAutofit/>
          </a:bodyPr>
          <a:lstStyle/>
          <a:p>
            <a:r>
              <a:rPr lang="en-US" sz="2400"/>
              <a:t>Angular</a:t>
            </a:r>
          </a:p>
          <a:p>
            <a:r>
              <a:rPr lang="en-US" sz="2400"/>
              <a:t>HTML</a:t>
            </a:r>
          </a:p>
          <a:p>
            <a:r>
              <a:rPr lang="en-US" sz="2400"/>
              <a:t>CSS</a:t>
            </a:r>
          </a:p>
          <a:p>
            <a:r>
              <a:rPr lang="en-US" sz="2400"/>
              <a:t>TypeScript</a:t>
            </a:r>
          </a:p>
          <a:p>
            <a:r>
              <a:rPr lang="en-US" sz="2400"/>
              <a:t>Bootstrap</a:t>
            </a:r>
          </a:p>
          <a:p>
            <a:endParaRPr lang="en-US" sz="2400"/>
          </a:p>
        </p:txBody>
      </p:sp>
      <p:pic>
        <p:nvPicPr>
          <p:cNvPr id="6" name="Picture 10" descr="CSS - Wikipedia">
            <a:extLst>
              <a:ext uri="{FF2B5EF4-FFF2-40B4-BE49-F238E27FC236}">
                <a16:creationId xmlns:a16="http://schemas.microsoft.com/office/drawing/2014/main" id="{11313991-6B1D-49CD-A31A-6A4E31D37D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92998" y="181363"/>
            <a:ext cx="913796" cy="12909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Angular (web framework) - Wikipedia">
            <a:extLst>
              <a:ext uri="{FF2B5EF4-FFF2-40B4-BE49-F238E27FC236}">
                <a16:creationId xmlns:a16="http://schemas.microsoft.com/office/drawing/2014/main" id="{837D4F13-A0D1-4D29-AF51-BB3CF38781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293" y="2256181"/>
            <a:ext cx="2848308" cy="28483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a:extLst>
              <a:ext uri="{FF2B5EF4-FFF2-40B4-BE49-F238E27FC236}">
                <a16:creationId xmlns:a16="http://schemas.microsoft.com/office/drawing/2014/main" id="{EFC34393-6576-4878-B94B-1654495C06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8290" y="4087629"/>
            <a:ext cx="21526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ML - Wikipedia">
            <a:extLst>
              <a:ext uri="{FF2B5EF4-FFF2-40B4-BE49-F238E27FC236}">
                <a16:creationId xmlns:a16="http://schemas.microsoft.com/office/drawing/2014/main" id="{7A2D589C-46F3-4A7A-8CE0-2CEB3CB6D7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5591" y="634058"/>
            <a:ext cx="1499542" cy="149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81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18"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920CC78-FAFA-40B4-9B7A-CA2625F762D4}"/>
              </a:ext>
            </a:extLst>
          </p:cNvPr>
          <p:cNvSpPr>
            <a:spLocks noGrp="1"/>
          </p:cNvSpPr>
          <p:nvPr>
            <p:ph type="title"/>
          </p:nvPr>
        </p:nvSpPr>
        <p:spPr>
          <a:xfrm>
            <a:off x="965200" y="1371190"/>
            <a:ext cx="3363170" cy="2183042"/>
          </a:xfrm>
        </p:spPr>
        <p:txBody>
          <a:bodyPr anchor="b">
            <a:normAutofit/>
          </a:bodyPr>
          <a:lstStyle/>
          <a:p>
            <a:r>
              <a:rPr lang="en-US" sz="4000"/>
              <a:t>BackEnd</a:t>
            </a:r>
          </a:p>
        </p:txBody>
      </p:sp>
      <p:sp>
        <p:nvSpPr>
          <p:cNvPr id="21"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Shape 22">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5" name="Picture 20" descr="Icon request: Spring Boot · Issue #435 · devicons/devicon · GitHub">
            <a:extLst>
              <a:ext uri="{FF2B5EF4-FFF2-40B4-BE49-F238E27FC236}">
                <a16:creationId xmlns:a16="http://schemas.microsoft.com/office/drawing/2014/main" id="{6A52E5D0-2959-4405-9B63-176A7F3A08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03566" y="5837305"/>
            <a:ext cx="1846470" cy="9708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AF23C81-C53C-4D6A-89FD-026DBC1489F2}"/>
              </a:ext>
            </a:extLst>
          </p:cNvPr>
          <p:cNvSpPr>
            <a:spLocks noGrp="1"/>
          </p:cNvSpPr>
          <p:nvPr>
            <p:ph idx="1"/>
          </p:nvPr>
        </p:nvSpPr>
        <p:spPr>
          <a:xfrm>
            <a:off x="965199" y="3729161"/>
            <a:ext cx="2219961" cy="2971359"/>
          </a:xfrm>
        </p:spPr>
        <p:txBody>
          <a:bodyPr>
            <a:normAutofit/>
          </a:bodyPr>
          <a:lstStyle/>
          <a:p>
            <a:r>
              <a:rPr lang="en-US" sz="2400" dirty="0"/>
              <a:t>SpringBoot</a:t>
            </a:r>
          </a:p>
          <a:p>
            <a:r>
              <a:rPr lang="en-US" sz="2400" dirty="0"/>
              <a:t>Integrated Tomcat server </a:t>
            </a:r>
          </a:p>
          <a:p>
            <a:r>
              <a:rPr lang="en-US" sz="2400" dirty="0"/>
              <a:t>Swagger</a:t>
            </a:r>
          </a:p>
          <a:p>
            <a:r>
              <a:rPr lang="en-US" sz="2400" dirty="0"/>
              <a:t>Postgres</a:t>
            </a:r>
          </a:p>
          <a:p>
            <a:pPr marL="0" indent="0">
              <a:buNone/>
            </a:pPr>
            <a:endParaRPr lang="en-US" sz="2400" dirty="0"/>
          </a:p>
          <a:p>
            <a:pPr marL="0" indent="0">
              <a:buNone/>
            </a:pPr>
            <a:endParaRPr lang="en-US" sz="600" dirty="0"/>
          </a:p>
        </p:txBody>
      </p:sp>
      <p:pic>
        <p:nvPicPr>
          <p:cNvPr id="7" name="Picture 30" descr="REST API Documentation Tool | Swagger UI">
            <a:extLst>
              <a:ext uri="{FF2B5EF4-FFF2-40B4-BE49-F238E27FC236}">
                <a16:creationId xmlns:a16="http://schemas.microsoft.com/office/drawing/2014/main" id="{CBDBB05C-1987-408C-B444-B0C1BB57433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68683" y="4326635"/>
            <a:ext cx="1323003" cy="13230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8" descr="Spring Boot">
            <a:extLst>
              <a:ext uri="{FF2B5EF4-FFF2-40B4-BE49-F238E27FC236}">
                <a16:creationId xmlns:a16="http://schemas.microsoft.com/office/drawing/2014/main" id="{148C9CFB-42B7-4A0C-9989-D1AD76396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7843" y="2493563"/>
            <a:ext cx="2759501" cy="24711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2" descr="PostgreSQL - Wikipedia">
            <a:extLst>
              <a:ext uri="{FF2B5EF4-FFF2-40B4-BE49-F238E27FC236}">
                <a16:creationId xmlns:a16="http://schemas.microsoft.com/office/drawing/2014/main" id="{788F858F-F811-41AA-A1D2-9A5316AF8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1373" y="385254"/>
            <a:ext cx="1092941" cy="11241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6" descr="Hibernate. Everything data. - Hibernate">
            <a:extLst>
              <a:ext uri="{FF2B5EF4-FFF2-40B4-BE49-F238E27FC236}">
                <a16:creationId xmlns:a16="http://schemas.microsoft.com/office/drawing/2014/main" id="{82FCE59F-8562-4CA0-8C8A-2083B90B6C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7248" y="316811"/>
            <a:ext cx="1172635" cy="11726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2" descr="File, type, maven Free Icon of vscode">
            <a:extLst>
              <a:ext uri="{FF2B5EF4-FFF2-40B4-BE49-F238E27FC236}">
                <a16:creationId xmlns:a16="http://schemas.microsoft.com/office/drawing/2014/main" id="{BE159217-47ED-4936-952C-A6F5FC3D67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4345" y="116095"/>
            <a:ext cx="1560813" cy="1560813"/>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a:extLst>
              <a:ext uri="{FF2B5EF4-FFF2-40B4-BE49-F238E27FC236}">
                <a16:creationId xmlns:a16="http://schemas.microsoft.com/office/drawing/2014/main" id="{33DA22C1-0117-499E-9D39-FB9C36BF4393}"/>
              </a:ext>
            </a:extLst>
          </p:cNvPr>
          <p:cNvSpPr txBox="1">
            <a:spLocks/>
          </p:cNvSpPr>
          <p:nvPr/>
        </p:nvSpPr>
        <p:spPr>
          <a:xfrm>
            <a:off x="3401188" y="3731918"/>
            <a:ext cx="2219961" cy="2971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Hibernate</a:t>
            </a:r>
          </a:p>
          <a:p>
            <a:r>
              <a:rPr lang="en-US" sz="2400" dirty="0"/>
              <a:t>Maven</a:t>
            </a:r>
          </a:p>
          <a:p>
            <a:r>
              <a:rPr lang="en-US" sz="2400" dirty="0"/>
              <a:t>Lombok</a:t>
            </a:r>
          </a:p>
          <a:p>
            <a:r>
              <a:rPr lang="en-US" sz="2400" dirty="0"/>
              <a:t>Google Maps API</a:t>
            </a:r>
          </a:p>
          <a:p>
            <a:endParaRPr lang="en-US" sz="600" dirty="0"/>
          </a:p>
        </p:txBody>
      </p:sp>
      <p:pic>
        <p:nvPicPr>
          <p:cNvPr id="2050" name="Picture 2" descr="Geo-location APIs | Google Maps Platform | Google Cloud">
            <a:extLst>
              <a:ext uri="{FF2B5EF4-FFF2-40B4-BE49-F238E27FC236}">
                <a16:creationId xmlns:a16="http://schemas.microsoft.com/office/drawing/2014/main" id="{FB872B54-21B6-4647-97AF-BD90EA8EDB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1447" y="1137628"/>
            <a:ext cx="1789106" cy="178910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4" descr="Project Lombok (@project_lombok) | Twitter">
            <a:extLst>
              <a:ext uri="{FF2B5EF4-FFF2-40B4-BE49-F238E27FC236}">
                <a16:creationId xmlns:a16="http://schemas.microsoft.com/office/drawing/2014/main" id="{5A7E13AF-C81B-4382-B6F7-FCB3F111A8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3907" y="285814"/>
            <a:ext cx="1059282" cy="105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40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9"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F40980E-480F-4EC0-92EA-F793351670BB}"/>
              </a:ext>
            </a:extLst>
          </p:cNvPr>
          <p:cNvSpPr>
            <a:spLocks noGrp="1"/>
          </p:cNvSpPr>
          <p:nvPr>
            <p:ph type="title"/>
          </p:nvPr>
        </p:nvSpPr>
        <p:spPr>
          <a:xfrm>
            <a:off x="965200" y="1371190"/>
            <a:ext cx="3363170" cy="2183042"/>
          </a:xfrm>
        </p:spPr>
        <p:txBody>
          <a:bodyPr anchor="b">
            <a:normAutofit/>
          </a:bodyPr>
          <a:lstStyle/>
          <a:p>
            <a:r>
              <a:rPr lang="en-US" sz="4000"/>
              <a:t>CICD Pipeline</a:t>
            </a:r>
          </a:p>
        </p:txBody>
      </p:sp>
      <p:sp>
        <p:nvSpPr>
          <p:cNvPr id="15"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Shape 1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4" name="Picture 22" descr="Amazon Web Services - Wikipedia">
            <a:extLst>
              <a:ext uri="{FF2B5EF4-FFF2-40B4-BE49-F238E27FC236}">
                <a16:creationId xmlns:a16="http://schemas.microsoft.com/office/drawing/2014/main" id="{18564CF5-2895-4173-A67B-4DDDDEC866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6964" y="1478240"/>
            <a:ext cx="1846470" cy="110788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F276D3F-3669-4652-B7D8-933E73A72CDB}"/>
              </a:ext>
            </a:extLst>
          </p:cNvPr>
          <p:cNvSpPr>
            <a:spLocks noGrp="1"/>
          </p:cNvSpPr>
          <p:nvPr>
            <p:ph idx="1"/>
          </p:nvPr>
        </p:nvSpPr>
        <p:spPr>
          <a:xfrm>
            <a:off x="965199" y="3729161"/>
            <a:ext cx="5690043" cy="2277321"/>
          </a:xfrm>
        </p:spPr>
        <p:txBody>
          <a:bodyPr>
            <a:normAutofit/>
          </a:bodyPr>
          <a:lstStyle/>
          <a:p>
            <a:r>
              <a:rPr lang="en-US" sz="2400"/>
              <a:t>Jenkins</a:t>
            </a:r>
          </a:p>
          <a:p>
            <a:r>
              <a:rPr lang="en-US" sz="2400"/>
              <a:t>Amazon Web Services</a:t>
            </a:r>
          </a:p>
        </p:txBody>
      </p:sp>
      <p:pic>
        <p:nvPicPr>
          <p:cNvPr id="5" name="Picture 26" descr="Logo Jenkins | Zend by Perforce">
            <a:extLst>
              <a:ext uri="{FF2B5EF4-FFF2-40B4-BE49-F238E27FC236}">
                <a16:creationId xmlns:a16="http://schemas.microsoft.com/office/drawing/2014/main" id="{6EE53023-28D1-4A36-86DD-A0D616A66AB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50038" y="2808298"/>
            <a:ext cx="2713512" cy="180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57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8" name="Freeform: Shape 23">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5">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95E300-F73C-433C-870F-4AC5DB72B29E}"/>
              </a:ext>
            </a:extLst>
          </p:cNvPr>
          <p:cNvSpPr>
            <a:spLocks noGrp="1"/>
          </p:cNvSpPr>
          <p:nvPr>
            <p:ph type="title"/>
          </p:nvPr>
        </p:nvSpPr>
        <p:spPr>
          <a:xfrm>
            <a:off x="838200" y="365126"/>
            <a:ext cx="7757694" cy="1288238"/>
          </a:xfrm>
        </p:spPr>
        <p:txBody>
          <a:bodyPr anchor="b">
            <a:normAutofit/>
          </a:bodyPr>
          <a:lstStyle/>
          <a:p>
            <a:r>
              <a:rPr lang="en-US" dirty="0"/>
              <a:t>Project Overview</a:t>
            </a:r>
          </a:p>
        </p:txBody>
      </p:sp>
      <p:sp>
        <p:nvSpPr>
          <p:cNvPr id="3" name="Content Placeholder 2">
            <a:extLst>
              <a:ext uri="{FF2B5EF4-FFF2-40B4-BE49-F238E27FC236}">
                <a16:creationId xmlns:a16="http://schemas.microsoft.com/office/drawing/2014/main" id="{9F479E7E-F104-47B6-BCBC-B8A8019CC6D4}"/>
              </a:ext>
            </a:extLst>
          </p:cNvPr>
          <p:cNvSpPr>
            <a:spLocks noGrp="1"/>
          </p:cNvSpPr>
          <p:nvPr>
            <p:ph idx="1"/>
          </p:nvPr>
        </p:nvSpPr>
        <p:spPr>
          <a:xfrm>
            <a:off x="838198" y="1956390"/>
            <a:ext cx="7322290" cy="3907465"/>
          </a:xfrm>
        </p:spPr>
        <p:txBody>
          <a:bodyPr anchor="t">
            <a:normAutofit/>
          </a:bodyPr>
          <a:lstStyle/>
          <a:p>
            <a:pPr marL="0" indent="0">
              <a:buNone/>
            </a:pPr>
            <a:r>
              <a:rPr lang="en-US" sz="3200" dirty="0"/>
              <a:t>Create a Road Trip planning app where User Creates and manages a trip with option of adding other users, present in friends list. The trip will start off at the trip managers saved address, mapping out path to each passengers saved address for pickup and onto destination listed when creating trip. </a:t>
            </a:r>
          </a:p>
        </p:txBody>
      </p:sp>
    </p:spTree>
    <p:extLst>
      <p:ext uri="{BB962C8B-B14F-4D97-AF65-F5344CB8AC3E}">
        <p14:creationId xmlns:p14="http://schemas.microsoft.com/office/powerpoint/2010/main" val="51763823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29108C-C5BE-4804-99F1-75A29521EC2F}"/>
              </a:ext>
            </a:extLst>
          </p:cNvPr>
          <p:cNvPicPr>
            <a:picLocks noChangeAspect="1"/>
          </p:cNvPicPr>
          <p:nvPr/>
        </p:nvPicPr>
        <p:blipFill rotWithShape="1">
          <a:blip r:embed="rId2">
            <a:duotone>
              <a:prstClr val="black"/>
              <a:schemeClr val="tx2">
                <a:tint val="45000"/>
                <a:satMod val="400000"/>
              </a:schemeClr>
            </a:duotone>
          </a:blip>
          <a:srcRect t="15011" b="719"/>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FC771201-3239-49FC-8BC5-C19CD579EFBE}"/>
              </a:ext>
            </a:extLst>
          </p:cNvPr>
          <p:cNvSpPr>
            <a:spLocks noGrp="1"/>
          </p:cNvSpPr>
          <p:nvPr>
            <p:ph type="title"/>
          </p:nvPr>
        </p:nvSpPr>
        <p:spPr>
          <a:xfrm>
            <a:off x="4050889" y="365758"/>
            <a:ext cx="6784259" cy="1828800"/>
          </a:xfrm>
        </p:spPr>
        <p:txBody>
          <a:bodyPr>
            <a:normAutofit/>
          </a:bodyPr>
          <a:lstStyle/>
          <a:p>
            <a:r>
              <a:rPr lang="en-US" sz="4800">
                <a:solidFill>
                  <a:schemeClr val="tx1">
                    <a:lumMod val="85000"/>
                    <a:lumOff val="15000"/>
                  </a:schemeClr>
                </a:solidFill>
              </a:rPr>
              <a:t>Features</a:t>
            </a:r>
          </a:p>
        </p:txBody>
      </p:sp>
      <p:sp>
        <p:nvSpPr>
          <p:cNvPr id="24" name="Rectangle 23">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7" name="Content Placeholder 2">
            <a:extLst>
              <a:ext uri="{FF2B5EF4-FFF2-40B4-BE49-F238E27FC236}">
                <a16:creationId xmlns:a16="http://schemas.microsoft.com/office/drawing/2014/main" id="{3B17812E-1EDD-4DA5-B498-2E4BF8C0260D}"/>
              </a:ext>
            </a:extLst>
          </p:cNvPr>
          <p:cNvGraphicFramePr>
            <a:graphicFrameLocks noGrp="1"/>
          </p:cNvGraphicFramePr>
          <p:nvPr>
            <p:ph idx="1"/>
            <p:extLst>
              <p:ext uri="{D42A27DB-BD31-4B8C-83A1-F6EECF244321}">
                <p14:modId xmlns:p14="http://schemas.microsoft.com/office/powerpoint/2010/main" val="3026075434"/>
              </p:ext>
            </p:extLst>
          </p:nvPr>
        </p:nvGraphicFramePr>
        <p:xfrm>
          <a:off x="4050889" y="2324100"/>
          <a:ext cx="6784259" cy="3875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549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2DE691-F034-49C5-887B-F68901F48FC0}"/>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8800" dirty="0">
                <a:solidFill>
                  <a:schemeClr val="bg1">
                    <a:lumMod val="95000"/>
                    <a:lumOff val="5000"/>
                  </a:schemeClr>
                </a:solidFill>
                <a:latin typeface="Algerian" panose="04020705040A02060702" pitchFamily="82" charset="0"/>
              </a:rPr>
              <a:t>Demo</a:t>
            </a:r>
            <a:endParaRPr lang="en-US" sz="5400" dirty="0">
              <a:solidFill>
                <a:schemeClr val="bg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19919092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TotalTime>
  <Words>283</Words>
  <Application>Microsoft Office PowerPoint</Application>
  <PresentationFormat>Widescreen</PresentationFormat>
  <Paragraphs>56</Paragraphs>
  <Slides>10</Slides>
  <Notes>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Algerian</vt:lpstr>
      <vt:lpstr>Arial</vt:lpstr>
      <vt:lpstr>Calibri</vt:lpstr>
      <vt:lpstr>Calibri Light</vt:lpstr>
      <vt:lpstr>Century Schoolbook</vt:lpstr>
      <vt:lpstr>Office Theme</vt:lpstr>
      <vt:lpstr>1_Office Theme</vt:lpstr>
      <vt:lpstr>2_Office Theme</vt:lpstr>
      <vt:lpstr>3_Office Theme</vt:lpstr>
      <vt:lpstr>TRiPLNR </vt:lpstr>
      <vt:lpstr>Introduction</vt:lpstr>
      <vt:lpstr>Technology Stack</vt:lpstr>
      <vt:lpstr>FrontEnd</vt:lpstr>
      <vt:lpstr>BackEnd</vt:lpstr>
      <vt:lpstr>CICD Pipeline</vt:lpstr>
      <vt:lpstr>Project Overview</vt:lpstr>
      <vt:lpstr>Features</vt:lpstr>
      <vt:lpstr>Demo</vt:lpstr>
      <vt:lpstr>               Future goals/ Project Retrospectives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TRiPLNR</dc:title>
  <dc:creator>Chris Pantani</dc:creator>
  <cp:lastModifiedBy>Chris Pantani</cp:lastModifiedBy>
  <cp:revision>16</cp:revision>
  <dcterms:created xsi:type="dcterms:W3CDTF">2021-09-02T17:38:19Z</dcterms:created>
  <dcterms:modified xsi:type="dcterms:W3CDTF">2021-09-07T13:28:01Z</dcterms:modified>
</cp:coreProperties>
</file>