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2651113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140507-B59A-4CB9-AE79-2884F60B517D}"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381833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95517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0906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1335559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814944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260061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1197198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195390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2600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128868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140507-B59A-4CB9-AE79-2884F60B517D}"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371838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140507-B59A-4CB9-AE79-2884F60B517D}"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66260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415390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67548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BD140507-B59A-4CB9-AE79-2884F60B517D}" type="datetimeFigureOut">
              <a:rPr lang="en-US" smtClean="0"/>
              <a:t>12/3/2023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377731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140507-B59A-4CB9-AE79-2884F60B517D}"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33C68-21EE-4901-A8ED-BB48936FF959}" type="slidenum">
              <a:rPr lang="en-US" smtClean="0"/>
              <a:t>‹#›</a:t>
            </a:fld>
            <a:endParaRPr lang="en-US"/>
          </a:p>
        </p:txBody>
      </p:sp>
    </p:spTree>
    <p:extLst>
      <p:ext uri="{BB962C8B-B14F-4D97-AF65-F5344CB8AC3E}">
        <p14:creationId xmlns:p14="http://schemas.microsoft.com/office/powerpoint/2010/main" val="167141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140507-B59A-4CB9-AE79-2884F60B517D}" type="datetimeFigureOut">
              <a:rPr lang="en-US" smtClean="0"/>
              <a:t>12/3/2023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333C68-21EE-4901-A8ED-BB48936FF959}" type="slidenum">
              <a:rPr lang="en-US" smtClean="0"/>
              <a:t>‹#›</a:t>
            </a:fld>
            <a:endParaRPr lang="en-US"/>
          </a:p>
        </p:txBody>
      </p:sp>
    </p:spTree>
    <p:extLst>
      <p:ext uri="{BB962C8B-B14F-4D97-AF65-F5344CB8AC3E}">
        <p14:creationId xmlns:p14="http://schemas.microsoft.com/office/powerpoint/2010/main" val="168215027"/>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15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Insurance case study </a:t>
            </a:r>
            <a:endParaRPr lang="en-US" b="1" dirty="0"/>
          </a:p>
        </p:txBody>
      </p:sp>
      <p:sp>
        <p:nvSpPr>
          <p:cNvPr id="3" name="Content Placeholder 2"/>
          <p:cNvSpPr>
            <a:spLocks noGrp="1"/>
          </p:cNvSpPr>
          <p:nvPr>
            <p:ph idx="1"/>
          </p:nvPr>
        </p:nvSpPr>
        <p:spPr/>
        <p:txBody>
          <a:bodyPr/>
          <a:lstStyle/>
          <a:p>
            <a:r>
              <a:rPr lang="en-US" b="1" dirty="0"/>
              <a:t>Problem Statement:</a:t>
            </a:r>
            <a:r>
              <a:rPr lang="en-US" dirty="0"/>
              <a:t> The insurance industry in Africa encounters barriers to widespread adoption and growth, marked by issues of affordability, insufficient insurance knowledge among the population, and challenges in identifying and targeting suitable client pools due to high unemployment rates and economic disparities. The primary objective is to develop a comprehensive solution that addresses these specific issues, making insurance more accessible, relevant, and beneficial for the diverse demographic in Africa. This solution aims to bridge the gap between the industry and potential customers, promoting financial security and resilience in the face of unforeseen risks.</a:t>
            </a:r>
          </a:p>
          <a:p>
            <a:endParaRPr lang="en-US" dirty="0"/>
          </a:p>
        </p:txBody>
      </p:sp>
    </p:spTree>
    <p:extLst>
      <p:ext uri="{BB962C8B-B14F-4D97-AF65-F5344CB8AC3E}">
        <p14:creationId xmlns:p14="http://schemas.microsoft.com/office/powerpoint/2010/main" val="409788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TotalTime>
  <Words>107</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Insurance case study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Molebogeng Manoto</dc:creator>
  <cp:lastModifiedBy>Molebogeng Manoto</cp:lastModifiedBy>
  <cp:revision>3</cp:revision>
  <dcterms:created xsi:type="dcterms:W3CDTF">2023-12-03T19:09:37Z</dcterms:created>
  <dcterms:modified xsi:type="dcterms:W3CDTF">2023-12-03T19:11:21Z</dcterms:modified>
</cp:coreProperties>
</file>