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r>
              <a:rPr dirty="0" lang="en-US"/>
              <a:t>:</a:t>
            </a:r>
            <a:endParaRPr dirty="0" lang="en-GB"/>
          </a:p>
          <a:p>
            <a:pPr algn="l"/>
            <a:r>
              <a:rPr dirty="0" lang="en-US"/>
              <a:t>R</a:t>
            </a:r>
            <a:r>
              <a:rPr dirty="0" lang="en-US"/>
              <a:t>A</a:t>
            </a:r>
            <a:r>
              <a:rPr dirty="0" lang="en-US"/>
              <a:t>M</a:t>
            </a:r>
            <a:r>
              <a:rPr dirty="0" lang="en-US"/>
              <a:t>A</a:t>
            </a:r>
            <a:r>
              <a:rPr dirty="0" lang="en-US"/>
              <a:t>N</a:t>
            </a:r>
            <a:r>
              <a:rPr dirty="0" lang="en-US"/>
              <a:t>I</a:t>
            </a:r>
            <a:r>
              <a:rPr dirty="0" lang="en-US"/>
              <a:t> </a:t>
            </a:r>
            <a:r>
              <a:rPr dirty="0" lang="en-US"/>
              <a:t>C</a:t>
            </a:r>
            <a:r>
              <a:rPr dirty="0" lang="en-US"/>
              <a:t> </a:t>
            </a:r>
            <a:r>
              <a:rPr dirty="0" lang="en-GB"/>
              <a:t>-</a:t>
            </a:r>
            <a:r>
              <a:rPr dirty="0" lang="en-IN"/>
              <a:t>SSM COLLEGE OF ENGINEERING-B.TECH IT</a:t>
            </a: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fontScale="96429"/>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2024-04-01T19:53:02Z</dcterms:created>
  <dcterms:modified xsi:type="dcterms:W3CDTF">2024-04-05T09:47:54Z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e60983b513c04194bc7bdfd620094bc6</vt:lpwstr>
  </property>
</Properties>
</file>