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Catamaran"/>
      <p:regular r:id="rId24"/>
      <p:bold r:id="rId25"/>
    </p:embeddedFont>
    <p:embeddedFont>
      <p:font typeface="Fira Sans Extra Condensed Medium"/>
      <p:regular r:id="rId26"/>
      <p:bold r:id="rId27"/>
      <p:italic r:id="rId28"/>
      <p:boldItalic r:id="rId29"/>
    </p:embeddedFont>
    <p:embeddedFont>
      <p:font typeface="Livvic"/>
      <p:regular r:id="rId30"/>
      <p:bold r:id="rId31"/>
      <p:italic r:id="rId32"/>
      <p:boldItalic r:id="rId33"/>
    </p:embeddedFont>
    <p:embeddedFont>
      <p:font typeface="Catamaran Light"/>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atamaran-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Medium-regular.fntdata"/><Relationship Id="rId25" Type="http://schemas.openxmlformats.org/officeDocument/2006/relationships/font" Target="fonts/Catamaran-bold.fntdata"/><Relationship Id="rId28" Type="http://schemas.openxmlformats.org/officeDocument/2006/relationships/font" Target="fonts/FiraSansExtraCondensedMedium-italic.fntdata"/><Relationship Id="rId27" Type="http://schemas.openxmlformats.org/officeDocument/2006/relationships/font" Target="fonts/FiraSansExtraCondensed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Medium-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ivvic-bold.fntdata"/><Relationship Id="rId30" Type="http://schemas.openxmlformats.org/officeDocument/2006/relationships/font" Target="fonts/Livvic-regular.fntdata"/><Relationship Id="rId11" Type="http://schemas.openxmlformats.org/officeDocument/2006/relationships/slide" Target="slides/slide7.xml"/><Relationship Id="rId33" Type="http://schemas.openxmlformats.org/officeDocument/2006/relationships/font" Target="fonts/Livvic-boldItalic.fntdata"/><Relationship Id="rId10" Type="http://schemas.openxmlformats.org/officeDocument/2006/relationships/slide" Target="slides/slide6.xml"/><Relationship Id="rId32" Type="http://schemas.openxmlformats.org/officeDocument/2006/relationships/font" Target="fonts/Livvic-italic.fntdata"/><Relationship Id="rId13" Type="http://schemas.openxmlformats.org/officeDocument/2006/relationships/slide" Target="slides/slide9.xml"/><Relationship Id="rId35" Type="http://schemas.openxmlformats.org/officeDocument/2006/relationships/font" Target="fonts/CatamaranLight-bold.fntdata"/><Relationship Id="rId12" Type="http://schemas.openxmlformats.org/officeDocument/2006/relationships/slide" Target="slides/slide8.xml"/><Relationship Id="rId34" Type="http://schemas.openxmlformats.org/officeDocument/2006/relationships/font" Target="fonts/CatamaranLight-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95c0bb62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95c0bb62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d86964c3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d86964c3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95c0bb62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95c0bb62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e22f7b0c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e22f7b0c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95c0bb62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95c0bb62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d86964c3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d86964c3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95c0bb62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95c0bb62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e22f7b0c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e22f7b0c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95c0bb62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95c0bb62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e22f7b0c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e22f7b0c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5522eb7919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522eb7919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a434846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a434846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a434846f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a434846f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a434846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a434846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a434846f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a434846f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d86964c3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d86964c3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a434846f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a434846f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904be040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904be040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spTree>
      <p:nvGrpSpPr>
        <p:cNvPr id="8" name="Shape 8"/>
        <p:cNvGrpSpPr/>
        <p:nvPr/>
      </p:nvGrpSpPr>
      <p:grpSpPr>
        <a:xfrm>
          <a:off x="0" y="0"/>
          <a:ext cx="0" cy="0"/>
          <a:chOff x="0" y="0"/>
          <a:chExt cx="0" cy="0"/>
        </a:xfrm>
      </p:grpSpPr>
      <p:sp>
        <p:nvSpPr>
          <p:cNvPr id="9" name="Google Shape;9;p2"/>
          <p:cNvSpPr txBox="1"/>
          <p:nvPr>
            <p:ph type="ctrTitle"/>
          </p:nvPr>
        </p:nvSpPr>
        <p:spPr>
          <a:xfrm>
            <a:off x="1039575" y="1701225"/>
            <a:ext cx="4592400" cy="17823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Clr>
                <a:srgbClr val="434343"/>
              </a:buClr>
              <a:buSzPts val="4800"/>
              <a:buNone/>
              <a:defRPr sz="4800">
                <a:solidFill>
                  <a:srgbClr val="434343"/>
                </a:solidFill>
              </a:defRPr>
            </a:lvl2pPr>
            <a:lvl3pPr lvl="2" rtl="0">
              <a:spcBef>
                <a:spcPts val="0"/>
              </a:spcBef>
              <a:spcAft>
                <a:spcPts val="0"/>
              </a:spcAft>
              <a:buClr>
                <a:srgbClr val="434343"/>
              </a:buClr>
              <a:buSzPts val="4800"/>
              <a:buNone/>
              <a:defRPr sz="4800">
                <a:solidFill>
                  <a:srgbClr val="434343"/>
                </a:solidFill>
              </a:defRPr>
            </a:lvl3pPr>
            <a:lvl4pPr lvl="3" rtl="0">
              <a:spcBef>
                <a:spcPts val="0"/>
              </a:spcBef>
              <a:spcAft>
                <a:spcPts val="0"/>
              </a:spcAft>
              <a:buClr>
                <a:srgbClr val="434343"/>
              </a:buClr>
              <a:buSzPts val="4800"/>
              <a:buNone/>
              <a:defRPr sz="4800">
                <a:solidFill>
                  <a:srgbClr val="434343"/>
                </a:solidFill>
              </a:defRPr>
            </a:lvl4pPr>
            <a:lvl5pPr lvl="4" rtl="0">
              <a:spcBef>
                <a:spcPts val="0"/>
              </a:spcBef>
              <a:spcAft>
                <a:spcPts val="0"/>
              </a:spcAft>
              <a:buClr>
                <a:srgbClr val="434343"/>
              </a:buClr>
              <a:buSzPts val="4800"/>
              <a:buNone/>
              <a:defRPr sz="4800">
                <a:solidFill>
                  <a:srgbClr val="434343"/>
                </a:solidFill>
              </a:defRPr>
            </a:lvl5pPr>
            <a:lvl6pPr lvl="5" rtl="0">
              <a:spcBef>
                <a:spcPts val="0"/>
              </a:spcBef>
              <a:spcAft>
                <a:spcPts val="0"/>
              </a:spcAft>
              <a:buClr>
                <a:srgbClr val="434343"/>
              </a:buClr>
              <a:buSzPts val="4800"/>
              <a:buNone/>
              <a:defRPr sz="4800">
                <a:solidFill>
                  <a:srgbClr val="434343"/>
                </a:solidFill>
              </a:defRPr>
            </a:lvl6pPr>
            <a:lvl7pPr lvl="6" rtl="0">
              <a:spcBef>
                <a:spcPts val="0"/>
              </a:spcBef>
              <a:spcAft>
                <a:spcPts val="0"/>
              </a:spcAft>
              <a:buClr>
                <a:srgbClr val="434343"/>
              </a:buClr>
              <a:buSzPts val="4800"/>
              <a:buNone/>
              <a:defRPr sz="4800">
                <a:solidFill>
                  <a:srgbClr val="434343"/>
                </a:solidFill>
              </a:defRPr>
            </a:lvl7pPr>
            <a:lvl8pPr lvl="7" rtl="0">
              <a:spcBef>
                <a:spcPts val="0"/>
              </a:spcBef>
              <a:spcAft>
                <a:spcPts val="0"/>
              </a:spcAft>
              <a:buClr>
                <a:srgbClr val="434343"/>
              </a:buClr>
              <a:buSzPts val="4800"/>
              <a:buNone/>
              <a:defRPr sz="4800">
                <a:solidFill>
                  <a:srgbClr val="434343"/>
                </a:solidFill>
              </a:defRPr>
            </a:lvl8pPr>
            <a:lvl9pPr lvl="8" rtl="0">
              <a:spcBef>
                <a:spcPts val="0"/>
              </a:spcBef>
              <a:spcAft>
                <a:spcPts val="0"/>
              </a:spcAft>
              <a:buClr>
                <a:srgbClr val="434343"/>
              </a:buClr>
              <a:buSzPts val="4800"/>
              <a:buNone/>
              <a:defRPr sz="4800">
                <a:solidFill>
                  <a:srgbClr val="434343"/>
                </a:solidFill>
              </a:defRPr>
            </a:lvl9pPr>
          </a:lstStyle>
          <a:p/>
        </p:txBody>
      </p:sp>
      <p:sp>
        <p:nvSpPr>
          <p:cNvPr id="10" name="Google Shape;10;p2"/>
          <p:cNvSpPr txBox="1"/>
          <p:nvPr>
            <p:ph idx="1" type="subTitle"/>
          </p:nvPr>
        </p:nvSpPr>
        <p:spPr>
          <a:xfrm>
            <a:off x="1039575" y="3206400"/>
            <a:ext cx="2402100" cy="717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200"/>
              <a:buNone/>
              <a:defRPr>
                <a:solidFill>
                  <a:srgbClr val="000000"/>
                </a:solidFill>
              </a:defRPr>
            </a:lvl1pPr>
            <a:lvl2pPr lvl="1" rtl="0">
              <a:lnSpc>
                <a:spcPct val="100000"/>
              </a:lnSpc>
              <a:spcBef>
                <a:spcPts val="0"/>
              </a:spcBef>
              <a:spcAft>
                <a:spcPts val="0"/>
              </a:spcAft>
              <a:buClr>
                <a:srgbClr val="434343"/>
              </a:buClr>
              <a:buSzPts val="2800"/>
              <a:buNone/>
              <a:defRPr sz="2800">
                <a:solidFill>
                  <a:srgbClr val="434343"/>
                </a:solidFill>
              </a:defRPr>
            </a:lvl2pPr>
            <a:lvl3pPr lvl="2" rtl="0">
              <a:lnSpc>
                <a:spcPct val="100000"/>
              </a:lnSpc>
              <a:spcBef>
                <a:spcPts val="0"/>
              </a:spcBef>
              <a:spcAft>
                <a:spcPts val="0"/>
              </a:spcAft>
              <a:buClr>
                <a:srgbClr val="434343"/>
              </a:buClr>
              <a:buSzPts val="2800"/>
              <a:buNone/>
              <a:defRPr sz="2800">
                <a:solidFill>
                  <a:srgbClr val="434343"/>
                </a:solidFill>
              </a:defRPr>
            </a:lvl3pPr>
            <a:lvl4pPr lvl="3" rtl="0">
              <a:lnSpc>
                <a:spcPct val="100000"/>
              </a:lnSpc>
              <a:spcBef>
                <a:spcPts val="0"/>
              </a:spcBef>
              <a:spcAft>
                <a:spcPts val="0"/>
              </a:spcAft>
              <a:buClr>
                <a:srgbClr val="434343"/>
              </a:buClr>
              <a:buSzPts val="2800"/>
              <a:buNone/>
              <a:defRPr sz="2800">
                <a:solidFill>
                  <a:srgbClr val="434343"/>
                </a:solidFill>
              </a:defRPr>
            </a:lvl4pPr>
            <a:lvl5pPr lvl="4" rtl="0">
              <a:lnSpc>
                <a:spcPct val="100000"/>
              </a:lnSpc>
              <a:spcBef>
                <a:spcPts val="0"/>
              </a:spcBef>
              <a:spcAft>
                <a:spcPts val="0"/>
              </a:spcAft>
              <a:buClr>
                <a:srgbClr val="434343"/>
              </a:buClr>
              <a:buSzPts val="2800"/>
              <a:buNone/>
              <a:defRPr sz="2800">
                <a:solidFill>
                  <a:srgbClr val="434343"/>
                </a:solidFill>
              </a:defRPr>
            </a:lvl5pPr>
            <a:lvl6pPr lvl="5" rtl="0">
              <a:lnSpc>
                <a:spcPct val="100000"/>
              </a:lnSpc>
              <a:spcBef>
                <a:spcPts val="0"/>
              </a:spcBef>
              <a:spcAft>
                <a:spcPts val="0"/>
              </a:spcAft>
              <a:buClr>
                <a:srgbClr val="434343"/>
              </a:buClr>
              <a:buSzPts val="2800"/>
              <a:buNone/>
              <a:defRPr sz="2800">
                <a:solidFill>
                  <a:srgbClr val="434343"/>
                </a:solidFill>
              </a:defRPr>
            </a:lvl6pPr>
            <a:lvl7pPr lvl="6" rtl="0">
              <a:lnSpc>
                <a:spcPct val="100000"/>
              </a:lnSpc>
              <a:spcBef>
                <a:spcPts val="0"/>
              </a:spcBef>
              <a:spcAft>
                <a:spcPts val="0"/>
              </a:spcAft>
              <a:buClr>
                <a:srgbClr val="434343"/>
              </a:buClr>
              <a:buSzPts val="2800"/>
              <a:buNone/>
              <a:defRPr sz="2800">
                <a:solidFill>
                  <a:srgbClr val="434343"/>
                </a:solidFill>
              </a:defRPr>
            </a:lvl7pPr>
            <a:lvl8pPr lvl="7" rtl="0">
              <a:lnSpc>
                <a:spcPct val="100000"/>
              </a:lnSpc>
              <a:spcBef>
                <a:spcPts val="0"/>
              </a:spcBef>
              <a:spcAft>
                <a:spcPts val="0"/>
              </a:spcAft>
              <a:buClr>
                <a:srgbClr val="434343"/>
              </a:buClr>
              <a:buSzPts val="2800"/>
              <a:buNone/>
              <a:defRPr sz="2800">
                <a:solidFill>
                  <a:srgbClr val="434343"/>
                </a:solidFill>
              </a:defRPr>
            </a:lvl8pPr>
            <a:lvl9pPr lvl="8" rtl="0">
              <a:lnSpc>
                <a:spcPct val="100000"/>
              </a:lnSpc>
              <a:spcBef>
                <a:spcPts val="0"/>
              </a:spcBef>
              <a:spcAft>
                <a:spcPts val="0"/>
              </a:spcAft>
              <a:buClr>
                <a:srgbClr val="434343"/>
              </a:buClr>
              <a:buSzPts val="2800"/>
              <a:buNone/>
              <a:defRPr sz="2800">
                <a:solidFill>
                  <a:srgbClr val="43434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35">
    <p:spTree>
      <p:nvGrpSpPr>
        <p:cNvPr id="61" name="Shape 61"/>
        <p:cNvGrpSpPr/>
        <p:nvPr/>
      </p:nvGrpSpPr>
      <p:grpSpPr>
        <a:xfrm>
          <a:off x="0" y="0"/>
          <a:ext cx="0" cy="0"/>
          <a:chOff x="0" y="0"/>
          <a:chExt cx="0" cy="0"/>
        </a:xfrm>
      </p:grpSpPr>
      <p:sp>
        <p:nvSpPr>
          <p:cNvPr id="62" name="Google Shape;62;p11"/>
          <p:cNvSpPr txBox="1"/>
          <p:nvPr>
            <p:ph type="title"/>
          </p:nvPr>
        </p:nvSpPr>
        <p:spPr>
          <a:xfrm>
            <a:off x="3200250" y="1742750"/>
            <a:ext cx="27432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3600"/>
            </a:lvl1pPr>
            <a:lvl2pPr lvl="1" algn="ctr">
              <a:spcBef>
                <a:spcPts val="0"/>
              </a:spcBef>
              <a:spcAft>
                <a:spcPts val="0"/>
              </a:spcAft>
              <a:buNone/>
              <a:defRPr sz="3600">
                <a:latin typeface="Catamaran Light"/>
                <a:ea typeface="Catamaran Light"/>
                <a:cs typeface="Catamaran Light"/>
                <a:sym typeface="Catamaran Light"/>
              </a:defRPr>
            </a:lvl2pPr>
            <a:lvl3pPr lvl="2" algn="ctr">
              <a:spcBef>
                <a:spcPts val="0"/>
              </a:spcBef>
              <a:spcAft>
                <a:spcPts val="0"/>
              </a:spcAft>
              <a:buNone/>
              <a:defRPr sz="3600">
                <a:latin typeface="Catamaran Light"/>
                <a:ea typeface="Catamaran Light"/>
                <a:cs typeface="Catamaran Light"/>
                <a:sym typeface="Catamaran Light"/>
              </a:defRPr>
            </a:lvl3pPr>
            <a:lvl4pPr lvl="3" algn="ctr">
              <a:spcBef>
                <a:spcPts val="0"/>
              </a:spcBef>
              <a:spcAft>
                <a:spcPts val="0"/>
              </a:spcAft>
              <a:buNone/>
              <a:defRPr sz="3600">
                <a:latin typeface="Catamaran Light"/>
                <a:ea typeface="Catamaran Light"/>
                <a:cs typeface="Catamaran Light"/>
                <a:sym typeface="Catamaran Light"/>
              </a:defRPr>
            </a:lvl4pPr>
            <a:lvl5pPr lvl="4" algn="ctr">
              <a:spcBef>
                <a:spcPts val="0"/>
              </a:spcBef>
              <a:spcAft>
                <a:spcPts val="0"/>
              </a:spcAft>
              <a:buNone/>
              <a:defRPr sz="3600">
                <a:latin typeface="Catamaran Light"/>
                <a:ea typeface="Catamaran Light"/>
                <a:cs typeface="Catamaran Light"/>
                <a:sym typeface="Catamaran Light"/>
              </a:defRPr>
            </a:lvl5pPr>
            <a:lvl6pPr lvl="5" algn="ctr">
              <a:spcBef>
                <a:spcPts val="0"/>
              </a:spcBef>
              <a:spcAft>
                <a:spcPts val="0"/>
              </a:spcAft>
              <a:buNone/>
              <a:defRPr sz="3600">
                <a:latin typeface="Catamaran Light"/>
                <a:ea typeface="Catamaran Light"/>
                <a:cs typeface="Catamaran Light"/>
                <a:sym typeface="Catamaran Light"/>
              </a:defRPr>
            </a:lvl6pPr>
            <a:lvl7pPr lvl="6" algn="ctr">
              <a:spcBef>
                <a:spcPts val="0"/>
              </a:spcBef>
              <a:spcAft>
                <a:spcPts val="0"/>
              </a:spcAft>
              <a:buNone/>
              <a:defRPr sz="3600">
                <a:latin typeface="Catamaran Light"/>
                <a:ea typeface="Catamaran Light"/>
                <a:cs typeface="Catamaran Light"/>
                <a:sym typeface="Catamaran Light"/>
              </a:defRPr>
            </a:lvl7pPr>
            <a:lvl8pPr lvl="7" algn="ctr">
              <a:spcBef>
                <a:spcPts val="0"/>
              </a:spcBef>
              <a:spcAft>
                <a:spcPts val="0"/>
              </a:spcAft>
              <a:buNone/>
              <a:defRPr sz="3600">
                <a:latin typeface="Catamaran Light"/>
                <a:ea typeface="Catamaran Light"/>
                <a:cs typeface="Catamaran Light"/>
                <a:sym typeface="Catamaran Light"/>
              </a:defRPr>
            </a:lvl8pPr>
            <a:lvl9pPr lvl="8" algn="ctr">
              <a:spcBef>
                <a:spcPts val="0"/>
              </a:spcBef>
              <a:spcAft>
                <a:spcPts val="0"/>
              </a:spcAft>
              <a:buNone/>
              <a:defRPr sz="3600">
                <a:latin typeface="Catamaran Light"/>
                <a:ea typeface="Catamaran Light"/>
                <a:cs typeface="Catamaran Light"/>
                <a:sym typeface="Catamaran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38">
    <p:spTree>
      <p:nvGrpSpPr>
        <p:cNvPr id="63" name="Shape 63"/>
        <p:cNvGrpSpPr/>
        <p:nvPr/>
      </p:nvGrpSpPr>
      <p:grpSpPr>
        <a:xfrm>
          <a:off x="0" y="0"/>
          <a:ext cx="0" cy="0"/>
          <a:chOff x="0" y="0"/>
          <a:chExt cx="0" cy="0"/>
        </a:xfrm>
      </p:grpSpPr>
      <p:sp>
        <p:nvSpPr>
          <p:cNvPr id="64" name="Google Shape;64;p12"/>
          <p:cNvSpPr txBox="1"/>
          <p:nvPr>
            <p:ph type="ctrTitle"/>
          </p:nvPr>
        </p:nvSpPr>
        <p:spPr>
          <a:xfrm>
            <a:off x="769725" y="1310050"/>
            <a:ext cx="34302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5" name="Google Shape;65;p12"/>
          <p:cNvSpPr txBox="1"/>
          <p:nvPr>
            <p:ph hasCustomPrompt="1" idx="2" type="title"/>
          </p:nvPr>
        </p:nvSpPr>
        <p:spPr>
          <a:xfrm rot="5400000">
            <a:off x="7142178" y="3570226"/>
            <a:ext cx="17388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30">
    <p:spTree>
      <p:nvGrpSpPr>
        <p:cNvPr id="66" name="Shape 66"/>
        <p:cNvGrpSpPr/>
        <p:nvPr/>
      </p:nvGrpSpPr>
      <p:grpSpPr>
        <a:xfrm>
          <a:off x="0" y="0"/>
          <a:ext cx="0" cy="0"/>
          <a:chOff x="0" y="0"/>
          <a:chExt cx="0" cy="0"/>
        </a:xfrm>
      </p:grpSpPr>
      <p:sp>
        <p:nvSpPr>
          <p:cNvPr id="67" name="Google Shape;67;p13"/>
          <p:cNvSpPr txBox="1"/>
          <p:nvPr>
            <p:ph type="ctrTitle"/>
          </p:nvPr>
        </p:nvSpPr>
        <p:spPr>
          <a:xfrm>
            <a:off x="656422" y="1394416"/>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8" name="Google Shape;68;p13"/>
          <p:cNvSpPr txBox="1"/>
          <p:nvPr>
            <p:ph idx="1" type="subTitle"/>
          </p:nvPr>
        </p:nvSpPr>
        <p:spPr>
          <a:xfrm>
            <a:off x="656425" y="1886725"/>
            <a:ext cx="15639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9" name="Google Shape;69;p13"/>
          <p:cNvSpPr txBox="1"/>
          <p:nvPr>
            <p:ph idx="2" type="ctrTitle"/>
          </p:nvPr>
        </p:nvSpPr>
        <p:spPr>
          <a:xfrm>
            <a:off x="2650710" y="139441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0" name="Google Shape;70;p13"/>
          <p:cNvSpPr txBox="1"/>
          <p:nvPr>
            <p:ph idx="3" type="subTitle"/>
          </p:nvPr>
        </p:nvSpPr>
        <p:spPr>
          <a:xfrm>
            <a:off x="2610700" y="1886725"/>
            <a:ext cx="19614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1" name="Google Shape;71;p13"/>
          <p:cNvSpPr txBox="1"/>
          <p:nvPr>
            <p:ph idx="4" type="ctrTitle"/>
          </p:nvPr>
        </p:nvSpPr>
        <p:spPr>
          <a:xfrm>
            <a:off x="4638106" y="1394416"/>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72" name="Google Shape;72;p13"/>
          <p:cNvSpPr txBox="1"/>
          <p:nvPr>
            <p:ph idx="5" type="subTitle"/>
          </p:nvPr>
        </p:nvSpPr>
        <p:spPr>
          <a:xfrm>
            <a:off x="4878076" y="1886725"/>
            <a:ext cx="16482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73" name="Google Shape;73;p13"/>
          <p:cNvSpPr txBox="1"/>
          <p:nvPr>
            <p:ph idx="6" type="ctrTitle"/>
          </p:nvPr>
        </p:nvSpPr>
        <p:spPr>
          <a:xfrm rot="5400000">
            <a:off x="6865575" y="1466125"/>
            <a:ext cx="25530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4" name="Google Shape;74;p13"/>
          <p:cNvSpPr txBox="1"/>
          <p:nvPr>
            <p:ph idx="7" type="ctrTitle"/>
          </p:nvPr>
        </p:nvSpPr>
        <p:spPr>
          <a:xfrm>
            <a:off x="656422" y="3367816"/>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5" name="Google Shape;75;p13"/>
          <p:cNvSpPr txBox="1"/>
          <p:nvPr>
            <p:ph idx="8" type="subTitle"/>
          </p:nvPr>
        </p:nvSpPr>
        <p:spPr>
          <a:xfrm>
            <a:off x="656425" y="3860125"/>
            <a:ext cx="15639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6" name="Google Shape;76;p13"/>
          <p:cNvSpPr txBox="1"/>
          <p:nvPr>
            <p:ph idx="9" type="ctrTitle"/>
          </p:nvPr>
        </p:nvSpPr>
        <p:spPr>
          <a:xfrm>
            <a:off x="2650710" y="336781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7" name="Google Shape;77;p13"/>
          <p:cNvSpPr txBox="1"/>
          <p:nvPr>
            <p:ph idx="13" type="subTitle"/>
          </p:nvPr>
        </p:nvSpPr>
        <p:spPr>
          <a:xfrm>
            <a:off x="2610700" y="3860125"/>
            <a:ext cx="19614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8" name="Google Shape;78;p13"/>
          <p:cNvSpPr txBox="1"/>
          <p:nvPr>
            <p:ph idx="14" type="ctrTitle"/>
          </p:nvPr>
        </p:nvSpPr>
        <p:spPr>
          <a:xfrm>
            <a:off x="4638106" y="3367816"/>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79" name="Google Shape;79;p13"/>
          <p:cNvSpPr txBox="1"/>
          <p:nvPr>
            <p:ph idx="15" type="subTitle"/>
          </p:nvPr>
        </p:nvSpPr>
        <p:spPr>
          <a:xfrm>
            <a:off x="4878076" y="3860125"/>
            <a:ext cx="16482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31">
    <p:spTree>
      <p:nvGrpSpPr>
        <p:cNvPr id="80" name="Shape 80"/>
        <p:cNvGrpSpPr/>
        <p:nvPr/>
      </p:nvGrpSpPr>
      <p:grpSpPr>
        <a:xfrm>
          <a:off x="0" y="0"/>
          <a:ext cx="0" cy="0"/>
          <a:chOff x="0" y="0"/>
          <a:chExt cx="0" cy="0"/>
        </a:xfrm>
      </p:grpSpPr>
      <p:sp>
        <p:nvSpPr>
          <p:cNvPr id="81" name="Google Shape;81;p14"/>
          <p:cNvSpPr txBox="1"/>
          <p:nvPr>
            <p:ph type="ctrTitle"/>
          </p:nvPr>
        </p:nvSpPr>
        <p:spPr>
          <a:xfrm rot="5400000">
            <a:off x="6603595" y="1930225"/>
            <a:ext cx="3481200" cy="487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CUSTOM_21">
    <p:spTree>
      <p:nvGrpSpPr>
        <p:cNvPr id="82" name="Shape 82"/>
        <p:cNvGrpSpPr/>
        <p:nvPr/>
      </p:nvGrpSpPr>
      <p:grpSpPr>
        <a:xfrm>
          <a:off x="0" y="0"/>
          <a:ext cx="0" cy="0"/>
          <a:chOff x="0" y="0"/>
          <a:chExt cx="0" cy="0"/>
        </a:xfrm>
      </p:grpSpPr>
      <p:sp>
        <p:nvSpPr>
          <p:cNvPr id="83" name="Google Shape;83;p15"/>
          <p:cNvSpPr txBox="1"/>
          <p:nvPr>
            <p:ph idx="1" type="subTitle"/>
          </p:nvPr>
        </p:nvSpPr>
        <p:spPr>
          <a:xfrm>
            <a:off x="4633950" y="1847896"/>
            <a:ext cx="18180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4" name="Google Shape;84;p15"/>
          <p:cNvSpPr txBox="1"/>
          <p:nvPr>
            <p:ph idx="2" type="subTitle"/>
          </p:nvPr>
        </p:nvSpPr>
        <p:spPr>
          <a:xfrm>
            <a:off x="4633950" y="3827870"/>
            <a:ext cx="18180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5" name="Google Shape;85;p15"/>
          <p:cNvSpPr txBox="1"/>
          <p:nvPr>
            <p:ph type="ctrTitle"/>
          </p:nvPr>
        </p:nvSpPr>
        <p:spPr>
          <a:xfrm>
            <a:off x="4633950" y="1539296"/>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6" name="Google Shape;86;p15"/>
          <p:cNvSpPr txBox="1"/>
          <p:nvPr>
            <p:ph idx="3" type="ctrTitle"/>
          </p:nvPr>
        </p:nvSpPr>
        <p:spPr>
          <a:xfrm>
            <a:off x="4633950" y="3519270"/>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7" name="Google Shape;87;p15"/>
          <p:cNvSpPr txBox="1"/>
          <p:nvPr>
            <p:ph idx="4" type="ctrTitle"/>
          </p:nvPr>
        </p:nvSpPr>
        <p:spPr>
          <a:xfrm rot="5400000">
            <a:off x="6917175" y="1414524"/>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extLst>
    <p:ext uri="{DCECCB84-F9BA-43D5-87BE-67443E8EF086}">
      <p15:sldGuideLst>
        <p15:guide id="1" orient="horz" pos="510">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5">
  <p:cSld name="CUSTOM_32">
    <p:spTree>
      <p:nvGrpSpPr>
        <p:cNvPr id="88" name="Shape 88"/>
        <p:cNvGrpSpPr/>
        <p:nvPr/>
      </p:nvGrpSpPr>
      <p:grpSpPr>
        <a:xfrm>
          <a:off x="0" y="0"/>
          <a:ext cx="0" cy="0"/>
          <a:chOff x="0" y="0"/>
          <a:chExt cx="0" cy="0"/>
        </a:xfrm>
      </p:grpSpPr>
      <p:sp>
        <p:nvSpPr>
          <p:cNvPr id="89" name="Google Shape;89;p16"/>
          <p:cNvSpPr txBox="1"/>
          <p:nvPr>
            <p:ph idx="1" type="subTitle"/>
          </p:nvPr>
        </p:nvSpPr>
        <p:spPr>
          <a:xfrm>
            <a:off x="2258125" y="3106325"/>
            <a:ext cx="3029100" cy="1009500"/>
          </a:xfrm>
          <a:prstGeom prst="rect">
            <a:avLst/>
          </a:prstGeom>
        </p:spPr>
        <p:txBody>
          <a:bodyPr anchorCtr="0" anchor="t" bIns="91425" lIns="91425" spcFirstLastPara="1" rIns="91425" wrap="square" tIns="91425">
            <a:noAutofit/>
          </a:bodyPr>
          <a:lstStyle>
            <a:lvl1pPr lvl="0">
              <a:spcBef>
                <a:spcPts val="0"/>
              </a:spcBef>
              <a:spcAft>
                <a:spcPts val="0"/>
              </a:spcAft>
              <a:buNone/>
              <a:defRPr sz="11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90" name="Google Shape;90;p16"/>
          <p:cNvSpPr txBox="1"/>
          <p:nvPr>
            <p:ph type="ctrTitle"/>
          </p:nvPr>
        </p:nvSpPr>
        <p:spPr>
          <a:xfrm rot="5400000">
            <a:off x="7241489" y="1041025"/>
            <a:ext cx="1702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4">
  <p:cSld name="CUSTOM_33">
    <p:spTree>
      <p:nvGrpSpPr>
        <p:cNvPr id="91" name="Shape 91"/>
        <p:cNvGrpSpPr/>
        <p:nvPr/>
      </p:nvGrpSpPr>
      <p:grpSpPr>
        <a:xfrm>
          <a:off x="0" y="0"/>
          <a:ext cx="0" cy="0"/>
          <a:chOff x="0" y="0"/>
          <a:chExt cx="0" cy="0"/>
        </a:xfrm>
      </p:grpSpPr>
      <p:sp>
        <p:nvSpPr>
          <p:cNvPr id="92" name="Google Shape;92;p17"/>
          <p:cNvSpPr txBox="1"/>
          <p:nvPr>
            <p:ph idx="1" type="subTitle"/>
          </p:nvPr>
        </p:nvSpPr>
        <p:spPr>
          <a:xfrm flipH="1">
            <a:off x="840600" y="2432150"/>
            <a:ext cx="1650300" cy="753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000">
                <a:solidFill>
                  <a:srgbClr val="000000"/>
                </a:solidFill>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93" name="Google Shape;93;p17"/>
          <p:cNvSpPr txBox="1"/>
          <p:nvPr>
            <p:ph idx="2" type="subTitle"/>
          </p:nvPr>
        </p:nvSpPr>
        <p:spPr>
          <a:xfrm>
            <a:off x="4702174" y="1049093"/>
            <a:ext cx="19602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94" name="Google Shape;94;p17"/>
          <p:cNvSpPr txBox="1"/>
          <p:nvPr>
            <p:ph type="ctrTitle"/>
          </p:nvPr>
        </p:nvSpPr>
        <p:spPr>
          <a:xfrm>
            <a:off x="-533400" y="2047350"/>
            <a:ext cx="3024300" cy="3849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95" name="Google Shape;95;p17"/>
          <p:cNvSpPr txBox="1"/>
          <p:nvPr>
            <p:ph idx="3" type="ctrTitle"/>
          </p:nvPr>
        </p:nvSpPr>
        <p:spPr>
          <a:xfrm>
            <a:off x="4702174" y="664293"/>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6" name="Google Shape;96;p17"/>
          <p:cNvSpPr txBox="1"/>
          <p:nvPr>
            <p:ph idx="4" type="subTitle"/>
          </p:nvPr>
        </p:nvSpPr>
        <p:spPr>
          <a:xfrm>
            <a:off x="4702174" y="3788925"/>
            <a:ext cx="22149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97" name="Google Shape;97;p17"/>
          <p:cNvSpPr txBox="1"/>
          <p:nvPr>
            <p:ph idx="5" type="ctrTitle"/>
          </p:nvPr>
        </p:nvSpPr>
        <p:spPr>
          <a:xfrm>
            <a:off x="4702174" y="3389725"/>
            <a:ext cx="24756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8" name="Google Shape;98;p17"/>
          <p:cNvSpPr txBox="1"/>
          <p:nvPr>
            <p:ph idx="6" type="ctrTitle"/>
          </p:nvPr>
        </p:nvSpPr>
        <p:spPr>
          <a:xfrm rot="5400000">
            <a:off x="6860962"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extLst>
    <p:ext uri="{DCECCB84-F9BA-43D5-87BE-67443E8EF086}">
      <p15:sldGuideLst>
        <p15:guide id="1" orient="horz" pos="510">
          <p15:clr>
            <a:srgbClr val="FA7B17"/>
          </p15:clr>
        </p15:guide>
        <p15:guide id="2" pos="45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CUSTOM_34">
    <p:spTree>
      <p:nvGrpSpPr>
        <p:cNvPr id="99" name="Shape 99"/>
        <p:cNvGrpSpPr/>
        <p:nvPr/>
      </p:nvGrpSpPr>
      <p:grpSpPr>
        <a:xfrm>
          <a:off x="0" y="0"/>
          <a:ext cx="0" cy="0"/>
          <a:chOff x="0" y="0"/>
          <a:chExt cx="0" cy="0"/>
        </a:xfrm>
      </p:grpSpPr>
      <p:sp>
        <p:nvSpPr>
          <p:cNvPr id="100" name="Google Shape;100;p18"/>
          <p:cNvSpPr txBox="1"/>
          <p:nvPr>
            <p:ph type="ctrTitle"/>
          </p:nvPr>
        </p:nvSpPr>
        <p:spPr>
          <a:xfrm rot="5400000">
            <a:off x="6860962"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1" name="Google Shape;101;p18"/>
          <p:cNvSpPr txBox="1"/>
          <p:nvPr>
            <p:ph idx="1" type="subTitle"/>
          </p:nvPr>
        </p:nvSpPr>
        <p:spPr>
          <a:xfrm>
            <a:off x="1579064" y="2147200"/>
            <a:ext cx="16266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0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02" name="Google Shape;102;p18"/>
          <p:cNvSpPr txBox="1"/>
          <p:nvPr>
            <p:ph idx="2" type="ctrTitle"/>
          </p:nvPr>
        </p:nvSpPr>
        <p:spPr>
          <a:xfrm>
            <a:off x="1579064" y="1762400"/>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3" name="Google Shape;103;p18"/>
          <p:cNvSpPr txBox="1"/>
          <p:nvPr>
            <p:ph idx="3" type="subTitle"/>
          </p:nvPr>
        </p:nvSpPr>
        <p:spPr>
          <a:xfrm>
            <a:off x="4068269" y="2147200"/>
            <a:ext cx="16266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000">
                <a:solidFill>
                  <a:srgbClr val="000000"/>
                </a:solidFill>
              </a:defRPr>
            </a:lvl1pPr>
            <a:lvl2pPr lvl="1" rtl="0" algn="r">
              <a:lnSpc>
                <a:spcPct val="100000"/>
              </a:lnSpc>
              <a:spcBef>
                <a:spcPts val="0"/>
              </a:spcBef>
              <a:spcAft>
                <a:spcPts val="0"/>
              </a:spcAft>
              <a:buClr>
                <a:srgbClr val="000000"/>
              </a:buClr>
              <a:buSzPts val="1000"/>
              <a:buNone/>
              <a:defRPr sz="1000">
                <a:solidFill>
                  <a:srgbClr val="000000"/>
                </a:solidFill>
              </a:defRPr>
            </a:lvl2pPr>
            <a:lvl3pPr lvl="2" rtl="0" algn="r">
              <a:lnSpc>
                <a:spcPct val="100000"/>
              </a:lnSpc>
              <a:spcBef>
                <a:spcPts val="0"/>
              </a:spcBef>
              <a:spcAft>
                <a:spcPts val="0"/>
              </a:spcAft>
              <a:buClr>
                <a:srgbClr val="000000"/>
              </a:buClr>
              <a:buSzPts val="1000"/>
              <a:buNone/>
              <a:defRPr sz="1000">
                <a:solidFill>
                  <a:srgbClr val="000000"/>
                </a:solidFill>
              </a:defRPr>
            </a:lvl3pPr>
            <a:lvl4pPr lvl="3" rtl="0" algn="r">
              <a:lnSpc>
                <a:spcPct val="100000"/>
              </a:lnSpc>
              <a:spcBef>
                <a:spcPts val="0"/>
              </a:spcBef>
              <a:spcAft>
                <a:spcPts val="0"/>
              </a:spcAft>
              <a:buClr>
                <a:srgbClr val="000000"/>
              </a:buClr>
              <a:buSzPts val="1000"/>
              <a:buNone/>
              <a:defRPr sz="1000">
                <a:solidFill>
                  <a:srgbClr val="000000"/>
                </a:solidFill>
              </a:defRPr>
            </a:lvl4pPr>
            <a:lvl5pPr lvl="4" rtl="0" algn="r">
              <a:lnSpc>
                <a:spcPct val="100000"/>
              </a:lnSpc>
              <a:spcBef>
                <a:spcPts val="0"/>
              </a:spcBef>
              <a:spcAft>
                <a:spcPts val="0"/>
              </a:spcAft>
              <a:buClr>
                <a:srgbClr val="000000"/>
              </a:buClr>
              <a:buSzPts val="1000"/>
              <a:buNone/>
              <a:defRPr sz="1000">
                <a:solidFill>
                  <a:srgbClr val="000000"/>
                </a:solidFill>
              </a:defRPr>
            </a:lvl5pPr>
            <a:lvl6pPr lvl="5" rtl="0" algn="r">
              <a:lnSpc>
                <a:spcPct val="100000"/>
              </a:lnSpc>
              <a:spcBef>
                <a:spcPts val="0"/>
              </a:spcBef>
              <a:spcAft>
                <a:spcPts val="0"/>
              </a:spcAft>
              <a:buClr>
                <a:srgbClr val="000000"/>
              </a:buClr>
              <a:buSzPts val="1000"/>
              <a:buNone/>
              <a:defRPr sz="1000">
                <a:solidFill>
                  <a:srgbClr val="000000"/>
                </a:solidFill>
              </a:defRPr>
            </a:lvl6pPr>
            <a:lvl7pPr lvl="6" rtl="0" algn="r">
              <a:lnSpc>
                <a:spcPct val="100000"/>
              </a:lnSpc>
              <a:spcBef>
                <a:spcPts val="0"/>
              </a:spcBef>
              <a:spcAft>
                <a:spcPts val="0"/>
              </a:spcAft>
              <a:buClr>
                <a:srgbClr val="000000"/>
              </a:buClr>
              <a:buSzPts val="1000"/>
              <a:buNone/>
              <a:defRPr sz="1000">
                <a:solidFill>
                  <a:srgbClr val="000000"/>
                </a:solidFill>
              </a:defRPr>
            </a:lvl7pPr>
            <a:lvl8pPr lvl="7" rtl="0" algn="r">
              <a:lnSpc>
                <a:spcPct val="100000"/>
              </a:lnSpc>
              <a:spcBef>
                <a:spcPts val="0"/>
              </a:spcBef>
              <a:spcAft>
                <a:spcPts val="0"/>
              </a:spcAft>
              <a:buClr>
                <a:srgbClr val="000000"/>
              </a:buClr>
              <a:buSzPts val="1000"/>
              <a:buNone/>
              <a:defRPr sz="1000">
                <a:solidFill>
                  <a:srgbClr val="000000"/>
                </a:solidFill>
              </a:defRPr>
            </a:lvl8pPr>
            <a:lvl9pPr lvl="8" rtl="0" algn="r">
              <a:lnSpc>
                <a:spcPct val="100000"/>
              </a:lnSpc>
              <a:spcBef>
                <a:spcPts val="0"/>
              </a:spcBef>
              <a:spcAft>
                <a:spcPts val="0"/>
              </a:spcAft>
              <a:buClr>
                <a:srgbClr val="000000"/>
              </a:buClr>
              <a:buSzPts val="1000"/>
              <a:buNone/>
              <a:defRPr sz="1000">
                <a:solidFill>
                  <a:srgbClr val="000000"/>
                </a:solidFill>
              </a:defRPr>
            </a:lvl9pPr>
          </a:lstStyle>
          <a:p/>
        </p:txBody>
      </p:sp>
      <p:sp>
        <p:nvSpPr>
          <p:cNvPr id="104" name="Google Shape;104;p18"/>
          <p:cNvSpPr txBox="1"/>
          <p:nvPr>
            <p:ph idx="4" type="ctrTitle"/>
          </p:nvPr>
        </p:nvSpPr>
        <p:spPr>
          <a:xfrm>
            <a:off x="3075567" y="1762400"/>
            <a:ext cx="2619300" cy="3849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6">
  <p:cSld name="CUSTOM_11_1_2_1">
    <p:spTree>
      <p:nvGrpSpPr>
        <p:cNvPr id="105" name="Shape 105"/>
        <p:cNvGrpSpPr/>
        <p:nvPr/>
      </p:nvGrpSpPr>
      <p:grpSpPr>
        <a:xfrm>
          <a:off x="0" y="0"/>
          <a:ext cx="0" cy="0"/>
          <a:chOff x="0" y="0"/>
          <a:chExt cx="0" cy="0"/>
        </a:xfrm>
      </p:grpSpPr>
      <p:sp>
        <p:nvSpPr>
          <p:cNvPr id="106" name="Google Shape;106;p19"/>
          <p:cNvSpPr txBox="1"/>
          <p:nvPr>
            <p:ph type="ctrTitle"/>
          </p:nvPr>
        </p:nvSpPr>
        <p:spPr>
          <a:xfrm>
            <a:off x="831200" y="376498"/>
            <a:ext cx="3867300" cy="20541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p:txBody>
      </p:sp>
      <p:sp>
        <p:nvSpPr>
          <p:cNvPr id="107" name="Google Shape;107;p19"/>
          <p:cNvSpPr txBox="1"/>
          <p:nvPr>
            <p:ph idx="1" type="subTitle"/>
          </p:nvPr>
        </p:nvSpPr>
        <p:spPr>
          <a:xfrm>
            <a:off x="831200" y="2314225"/>
            <a:ext cx="3081600" cy="178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CUSTOM_25">
    <p:spTree>
      <p:nvGrpSpPr>
        <p:cNvPr id="108" name="Shape 108"/>
        <p:cNvGrpSpPr/>
        <p:nvPr/>
      </p:nvGrpSpPr>
      <p:grpSpPr>
        <a:xfrm>
          <a:off x="0" y="0"/>
          <a:ext cx="0" cy="0"/>
          <a:chOff x="0" y="0"/>
          <a:chExt cx="0" cy="0"/>
        </a:xfrm>
      </p:grpSpPr>
      <p:sp>
        <p:nvSpPr>
          <p:cNvPr id="109" name="Google Shape;109;p20"/>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110" name="Google Shape;110;p20"/>
          <p:cNvSpPr txBox="1"/>
          <p:nvPr>
            <p:ph type="ctrTitle"/>
          </p:nvPr>
        </p:nvSpPr>
        <p:spPr>
          <a:xfrm rot="5400000">
            <a:off x="6923109"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spTree>
      <p:nvGrpSpPr>
        <p:cNvPr id="11" name="Shape 11"/>
        <p:cNvGrpSpPr/>
        <p:nvPr/>
      </p:nvGrpSpPr>
      <p:grpSpPr>
        <a:xfrm>
          <a:off x="0" y="0"/>
          <a:ext cx="0" cy="0"/>
          <a:chOff x="0" y="0"/>
          <a:chExt cx="0" cy="0"/>
        </a:xfrm>
      </p:grpSpPr>
      <p:sp>
        <p:nvSpPr>
          <p:cNvPr id="12" name="Google Shape;12;p3"/>
          <p:cNvSpPr txBox="1"/>
          <p:nvPr>
            <p:ph type="ctrTitle"/>
          </p:nvPr>
        </p:nvSpPr>
        <p:spPr>
          <a:xfrm>
            <a:off x="3423902" y="387473"/>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3" name="Google Shape;13;p3"/>
          <p:cNvSpPr txBox="1"/>
          <p:nvPr>
            <p:ph idx="1" type="subTitle"/>
          </p:nvPr>
        </p:nvSpPr>
        <p:spPr>
          <a:xfrm>
            <a:off x="3423900" y="802521"/>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4" name="Google Shape;14;p3"/>
          <p:cNvSpPr txBox="1"/>
          <p:nvPr>
            <p:ph hasCustomPrompt="1" idx="2" type="title"/>
          </p:nvPr>
        </p:nvSpPr>
        <p:spPr>
          <a:xfrm>
            <a:off x="2023007" y="654113"/>
            <a:ext cx="17391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txBox="1"/>
          <p:nvPr>
            <p:ph idx="3" type="ctrTitle"/>
          </p:nvPr>
        </p:nvSpPr>
        <p:spPr>
          <a:xfrm>
            <a:off x="3425264" y="1224286"/>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6" name="Google Shape;16;p3"/>
          <p:cNvSpPr txBox="1"/>
          <p:nvPr>
            <p:ph idx="4" type="subTitle"/>
          </p:nvPr>
        </p:nvSpPr>
        <p:spPr>
          <a:xfrm>
            <a:off x="3425259" y="1638859"/>
            <a:ext cx="19767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 name="Google Shape;17;p3"/>
          <p:cNvSpPr txBox="1"/>
          <p:nvPr>
            <p:ph hasCustomPrompt="1" idx="5" type="title"/>
          </p:nvPr>
        </p:nvSpPr>
        <p:spPr>
          <a:xfrm>
            <a:off x="2023007" y="1488788"/>
            <a:ext cx="1615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p:nvPr>
            <p:ph idx="6" type="ctrTitle"/>
          </p:nvPr>
        </p:nvSpPr>
        <p:spPr>
          <a:xfrm>
            <a:off x="3427999" y="206109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9" name="Google Shape;19;p3"/>
          <p:cNvSpPr txBox="1"/>
          <p:nvPr>
            <p:ph idx="7" type="subTitle"/>
          </p:nvPr>
        </p:nvSpPr>
        <p:spPr>
          <a:xfrm>
            <a:off x="3427997" y="2475197"/>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0" name="Google Shape;20;p3"/>
          <p:cNvSpPr txBox="1"/>
          <p:nvPr>
            <p:ph hasCustomPrompt="1" idx="8" type="title"/>
          </p:nvPr>
        </p:nvSpPr>
        <p:spPr>
          <a:xfrm>
            <a:off x="2023007" y="2323463"/>
            <a:ext cx="15735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p:nvPr>
            <p:ph idx="9" type="ctrTitle"/>
          </p:nvPr>
        </p:nvSpPr>
        <p:spPr>
          <a:xfrm rot="5400000">
            <a:off x="6601629" y="1646270"/>
            <a:ext cx="29133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2" name="Google Shape;22;p3"/>
          <p:cNvSpPr txBox="1"/>
          <p:nvPr>
            <p:ph idx="13" type="ctrTitle"/>
          </p:nvPr>
        </p:nvSpPr>
        <p:spPr>
          <a:xfrm>
            <a:off x="3427999" y="2897911"/>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23" name="Google Shape;23;p3"/>
          <p:cNvSpPr txBox="1"/>
          <p:nvPr>
            <p:ph idx="14" type="subTitle"/>
          </p:nvPr>
        </p:nvSpPr>
        <p:spPr>
          <a:xfrm>
            <a:off x="3427997" y="3311534"/>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4" name="Google Shape;24;p3"/>
          <p:cNvSpPr txBox="1"/>
          <p:nvPr>
            <p:ph hasCustomPrompt="1" idx="15" type="title"/>
          </p:nvPr>
        </p:nvSpPr>
        <p:spPr>
          <a:xfrm>
            <a:off x="2023007" y="3158138"/>
            <a:ext cx="15735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p:nvPr>
            <p:ph idx="16" type="ctrTitle"/>
          </p:nvPr>
        </p:nvSpPr>
        <p:spPr>
          <a:xfrm>
            <a:off x="3427999" y="3734723"/>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26" name="Google Shape;26;p3"/>
          <p:cNvSpPr txBox="1"/>
          <p:nvPr>
            <p:ph idx="17" type="subTitle"/>
          </p:nvPr>
        </p:nvSpPr>
        <p:spPr>
          <a:xfrm>
            <a:off x="3427997" y="4147872"/>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7" name="Google Shape;27;p3"/>
          <p:cNvSpPr txBox="1"/>
          <p:nvPr>
            <p:ph hasCustomPrompt="1" idx="18" type="title"/>
          </p:nvPr>
        </p:nvSpPr>
        <p:spPr>
          <a:xfrm>
            <a:off x="2023007" y="3992813"/>
            <a:ext cx="15735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25_1">
    <p:spTree>
      <p:nvGrpSpPr>
        <p:cNvPr id="111" name="Shape 111"/>
        <p:cNvGrpSpPr/>
        <p:nvPr/>
      </p:nvGrpSpPr>
      <p:grpSpPr>
        <a:xfrm>
          <a:off x="0" y="0"/>
          <a:ext cx="0" cy="0"/>
          <a:chOff x="0" y="0"/>
          <a:chExt cx="0" cy="0"/>
        </a:xfrm>
      </p:grpSpPr>
      <p:sp>
        <p:nvSpPr>
          <p:cNvPr id="112" name="Google Shape;112;p21"/>
          <p:cNvSpPr txBox="1"/>
          <p:nvPr>
            <p:ph idx="1" type="body"/>
          </p:nvPr>
        </p:nvSpPr>
        <p:spPr>
          <a:xfrm>
            <a:off x="642050" y="127755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113" name="Google Shape;113;p21"/>
          <p:cNvSpPr txBox="1"/>
          <p:nvPr>
            <p:ph type="ctrTitle"/>
          </p:nvPr>
        </p:nvSpPr>
        <p:spPr>
          <a:xfrm rot="5400000">
            <a:off x="6923109"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21"/>
          <p:cNvSpPr txBox="1"/>
          <p:nvPr>
            <p:ph idx="2" type="subTitle"/>
          </p:nvPr>
        </p:nvSpPr>
        <p:spPr>
          <a:xfrm>
            <a:off x="642050" y="540000"/>
            <a:ext cx="4655400" cy="96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3">
    <p:spTree>
      <p:nvGrpSpPr>
        <p:cNvPr id="28" name="Shape 28"/>
        <p:cNvGrpSpPr/>
        <p:nvPr/>
      </p:nvGrpSpPr>
      <p:grpSpPr>
        <a:xfrm>
          <a:off x="0" y="0"/>
          <a:ext cx="0" cy="0"/>
          <a:chOff x="0" y="0"/>
          <a:chExt cx="0" cy="0"/>
        </a:xfrm>
      </p:grpSpPr>
      <p:sp>
        <p:nvSpPr>
          <p:cNvPr id="29" name="Google Shape;29;p4"/>
          <p:cNvSpPr txBox="1"/>
          <p:nvPr>
            <p:ph type="title"/>
          </p:nvPr>
        </p:nvSpPr>
        <p:spPr>
          <a:xfrm>
            <a:off x="672375" y="1432475"/>
            <a:ext cx="3498000" cy="8967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2800"/>
              <a:buNone/>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p:txBody>
      </p:sp>
      <p:sp>
        <p:nvSpPr>
          <p:cNvPr id="30" name="Google Shape;30;p4"/>
          <p:cNvSpPr txBox="1"/>
          <p:nvPr>
            <p:ph idx="1" type="subTitle"/>
          </p:nvPr>
        </p:nvSpPr>
        <p:spPr>
          <a:xfrm flipH="1">
            <a:off x="1667175" y="2154225"/>
            <a:ext cx="2503200" cy="1170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200"/>
              <a:buNone/>
              <a:defRPr>
                <a:solidFill>
                  <a:srgbClr val="434343"/>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1">
  <p:cSld name="CUSTOM_27_1_1">
    <p:spTree>
      <p:nvGrpSpPr>
        <p:cNvPr id="31" name="Shape 31"/>
        <p:cNvGrpSpPr/>
        <p:nvPr/>
      </p:nvGrpSpPr>
      <p:grpSpPr>
        <a:xfrm>
          <a:off x="0" y="0"/>
          <a:ext cx="0" cy="0"/>
          <a:chOff x="0" y="0"/>
          <a:chExt cx="0" cy="0"/>
        </a:xfrm>
      </p:grpSpPr>
      <p:sp>
        <p:nvSpPr>
          <p:cNvPr id="32" name="Google Shape;32;p5"/>
          <p:cNvSpPr txBox="1"/>
          <p:nvPr>
            <p:ph type="ctrTitle"/>
          </p:nvPr>
        </p:nvSpPr>
        <p:spPr>
          <a:xfrm>
            <a:off x="631875" y="842025"/>
            <a:ext cx="287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3" name="Google Shape;33;p5"/>
          <p:cNvSpPr txBox="1"/>
          <p:nvPr>
            <p:ph idx="1" type="subTitle"/>
          </p:nvPr>
        </p:nvSpPr>
        <p:spPr>
          <a:xfrm>
            <a:off x="631884" y="1410841"/>
            <a:ext cx="2480700" cy="53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34" name="Google Shape;34;p5"/>
          <p:cNvSpPr txBox="1"/>
          <p:nvPr>
            <p:ph idx="2" type="ctrTitle"/>
          </p:nvPr>
        </p:nvSpPr>
        <p:spPr>
          <a:xfrm>
            <a:off x="4213664" y="842025"/>
            <a:ext cx="26979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5"/>
          <p:cNvSpPr txBox="1"/>
          <p:nvPr>
            <p:ph idx="3" type="subTitle"/>
          </p:nvPr>
        </p:nvSpPr>
        <p:spPr>
          <a:xfrm>
            <a:off x="4213664" y="1410841"/>
            <a:ext cx="2586000" cy="74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36" name="Google Shape;36;p5"/>
          <p:cNvSpPr txBox="1"/>
          <p:nvPr>
            <p:ph idx="4" type="ctrTitle"/>
          </p:nvPr>
        </p:nvSpPr>
        <p:spPr>
          <a:xfrm>
            <a:off x="631883" y="3331927"/>
            <a:ext cx="287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 name="Google Shape;37;p5"/>
          <p:cNvSpPr txBox="1"/>
          <p:nvPr>
            <p:ph idx="5" type="subTitle"/>
          </p:nvPr>
        </p:nvSpPr>
        <p:spPr>
          <a:xfrm>
            <a:off x="631884" y="3914208"/>
            <a:ext cx="24807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38" name="Google Shape;38;p5"/>
          <p:cNvSpPr txBox="1"/>
          <p:nvPr>
            <p:ph idx="6" type="ctrTitle"/>
          </p:nvPr>
        </p:nvSpPr>
        <p:spPr>
          <a:xfrm rot="5400000">
            <a:off x="6685437" y="1646270"/>
            <a:ext cx="29133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9" name="Google Shape;39;p5"/>
          <p:cNvSpPr txBox="1"/>
          <p:nvPr>
            <p:ph idx="7" type="ctrTitle"/>
          </p:nvPr>
        </p:nvSpPr>
        <p:spPr>
          <a:xfrm>
            <a:off x="4213664" y="3331934"/>
            <a:ext cx="25860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 name="Google Shape;40;p5"/>
          <p:cNvSpPr txBox="1"/>
          <p:nvPr>
            <p:ph idx="8" type="subTitle"/>
          </p:nvPr>
        </p:nvSpPr>
        <p:spPr>
          <a:xfrm>
            <a:off x="4213664" y="3914208"/>
            <a:ext cx="2586000" cy="74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_27">
    <p:spTree>
      <p:nvGrpSpPr>
        <p:cNvPr id="41" name="Shape 41"/>
        <p:cNvGrpSpPr/>
        <p:nvPr/>
      </p:nvGrpSpPr>
      <p:grpSpPr>
        <a:xfrm>
          <a:off x="0" y="0"/>
          <a:ext cx="0" cy="0"/>
          <a:chOff x="0" y="0"/>
          <a:chExt cx="0" cy="0"/>
        </a:xfrm>
      </p:grpSpPr>
      <p:sp>
        <p:nvSpPr>
          <p:cNvPr id="42" name="Google Shape;42;p6"/>
          <p:cNvSpPr txBox="1"/>
          <p:nvPr>
            <p:ph type="ctrTitle"/>
          </p:nvPr>
        </p:nvSpPr>
        <p:spPr>
          <a:xfrm>
            <a:off x="4921575" y="2993035"/>
            <a:ext cx="18282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F3F3F3"/>
              </a:buClr>
              <a:buSzPts val="1800"/>
              <a:buNone/>
              <a:defRPr sz="1800">
                <a:solidFill>
                  <a:srgbClr val="F3F3F3"/>
                </a:solidFill>
              </a:defRPr>
            </a:lvl1pPr>
            <a:lvl2pPr lvl="1" rtl="0">
              <a:spcBef>
                <a:spcPts val="0"/>
              </a:spcBef>
              <a:spcAft>
                <a:spcPts val="0"/>
              </a:spcAft>
              <a:buClr>
                <a:srgbClr val="F3F3F3"/>
              </a:buClr>
              <a:buSzPts val="1800"/>
              <a:buNone/>
              <a:defRPr sz="1800">
                <a:solidFill>
                  <a:srgbClr val="F3F3F3"/>
                </a:solidFill>
              </a:defRPr>
            </a:lvl2pPr>
            <a:lvl3pPr lvl="2" rtl="0">
              <a:spcBef>
                <a:spcPts val="0"/>
              </a:spcBef>
              <a:spcAft>
                <a:spcPts val="0"/>
              </a:spcAft>
              <a:buClr>
                <a:srgbClr val="F3F3F3"/>
              </a:buClr>
              <a:buSzPts val="1800"/>
              <a:buNone/>
              <a:defRPr sz="1800">
                <a:solidFill>
                  <a:srgbClr val="F3F3F3"/>
                </a:solidFill>
              </a:defRPr>
            </a:lvl3pPr>
            <a:lvl4pPr lvl="3" rtl="0">
              <a:spcBef>
                <a:spcPts val="0"/>
              </a:spcBef>
              <a:spcAft>
                <a:spcPts val="0"/>
              </a:spcAft>
              <a:buClr>
                <a:srgbClr val="F3F3F3"/>
              </a:buClr>
              <a:buSzPts val="1800"/>
              <a:buNone/>
              <a:defRPr sz="1800">
                <a:solidFill>
                  <a:srgbClr val="F3F3F3"/>
                </a:solidFill>
              </a:defRPr>
            </a:lvl4pPr>
            <a:lvl5pPr lvl="4" rtl="0">
              <a:spcBef>
                <a:spcPts val="0"/>
              </a:spcBef>
              <a:spcAft>
                <a:spcPts val="0"/>
              </a:spcAft>
              <a:buClr>
                <a:srgbClr val="F3F3F3"/>
              </a:buClr>
              <a:buSzPts val="1800"/>
              <a:buNone/>
              <a:defRPr sz="1800">
                <a:solidFill>
                  <a:srgbClr val="F3F3F3"/>
                </a:solidFill>
              </a:defRPr>
            </a:lvl5pPr>
            <a:lvl6pPr lvl="5" rtl="0">
              <a:spcBef>
                <a:spcPts val="0"/>
              </a:spcBef>
              <a:spcAft>
                <a:spcPts val="0"/>
              </a:spcAft>
              <a:buClr>
                <a:srgbClr val="F3F3F3"/>
              </a:buClr>
              <a:buSzPts val="1800"/>
              <a:buNone/>
              <a:defRPr sz="1800">
                <a:solidFill>
                  <a:srgbClr val="F3F3F3"/>
                </a:solidFill>
              </a:defRPr>
            </a:lvl6pPr>
            <a:lvl7pPr lvl="6" rtl="0">
              <a:spcBef>
                <a:spcPts val="0"/>
              </a:spcBef>
              <a:spcAft>
                <a:spcPts val="0"/>
              </a:spcAft>
              <a:buClr>
                <a:srgbClr val="F3F3F3"/>
              </a:buClr>
              <a:buSzPts val="1800"/>
              <a:buNone/>
              <a:defRPr sz="1800">
                <a:solidFill>
                  <a:srgbClr val="F3F3F3"/>
                </a:solidFill>
              </a:defRPr>
            </a:lvl7pPr>
            <a:lvl8pPr lvl="7" rtl="0">
              <a:spcBef>
                <a:spcPts val="0"/>
              </a:spcBef>
              <a:spcAft>
                <a:spcPts val="0"/>
              </a:spcAft>
              <a:buClr>
                <a:srgbClr val="F3F3F3"/>
              </a:buClr>
              <a:buSzPts val="1800"/>
              <a:buNone/>
              <a:defRPr sz="1800">
                <a:solidFill>
                  <a:srgbClr val="F3F3F3"/>
                </a:solidFill>
              </a:defRPr>
            </a:lvl8pPr>
            <a:lvl9pPr lvl="8" rtl="0">
              <a:spcBef>
                <a:spcPts val="0"/>
              </a:spcBef>
              <a:spcAft>
                <a:spcPts val="0"/>
              </a:spcAft>
              <a:buClr>
                <a:srgbClr val="F3F3F3"/>
              </a:buClr>
              <a:buSzPts val="1800"/>
              <a:buNone/>
              <a:defRPr sz="1800">
                <a:solidFill>
                  <a:srgbClr val="F3F3F3"/>
                </a:solidFill>
              </a:defRPr>
            </a:lvl9pPr>
          </a:lstStyle>
          <a:p/>
        </p:txBody>
      </p:sp>
      <p:sp>
        <p:nvSpPr>
          <p:cNvPr id="43" name="Google Shape;43;p6"/>
          <p:cNvSpPr txBox="1"/>
          <p:nvPr>
            <p:ph idx="1" type="subTitle"/>
          </p:nvPr>
        </p:nvSpPr>
        <p:spPr>
          <a:xfrm>
            <a:off x="4921575" y="3553810"/>
            <a:ext cx="15222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4" name="Google Shape;44;p6"/>
          <p:cNvSpPr txBox="1"/>
          <p:nvPr>
            <p:ph idx="2" type="ctrTitle"/>
          </p:nvPr>
        </p:nvSpPr>
        <p:spPr>
          <a:xfrm>
            <a:off x="906139" y="2993035"/>
            <a:ext cx="18282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F3F3F3"/>
              </a:buClr>
              <a:buSzPts val="1800"/>
              <a:buNone/>
              <a:defRPr sz="1800">
                <a:solidFill>
                  <a:srgbClr val="F3F3F3"/>
                </a:solidFill>
              </a:defRPr>
            </a:lvl1pPr>
            <a:lvl2pPr lvl="1" rtl="0">
              <a:spcBef>
                <a:spcPts val="0"/>
              </a:spcBef>
              <a:spcAft>
                <a:spcPts val="0"/>
              </a:spcAft>
              <a:buClr>
                <a:srgbClr val="F3F3F3"/>
              </a:buClr>
              <a:buSzPts val="1800"/>
              <a:buNone/>
              <a:defRPr sz="1800">
                <a:solidFill>
                  <a:srgbClr val="F3F3F3"/>
                </a:solidFill>
              </a:defRPr>
            </a:lvl2pPr>
            <a:lvl3pPr lvl="2" rtl="0">
              <a:spcBef>
                <a:spcPts val="0"/>
              </a:spcBef>
              <a:spcAft>
                <a:spcPts val="0"/>
              </a:spcAft>
              <a:buClr>
                <a:srgbClr val="F3F3F3"/>
              </a:buClr>
              <a:buSzPts val="1800"/>
              <a:buNone/>
              <a:defRPr sz="1800">
                <a:solidFill>
                  <a:srgbClr val="F3F3F3"/>
                </a:solidFill>
              </a:defRPr>
            </a:lvl3pPr>
            <a:lvl4pPr lvl="3" rtl="0">
              <a:spcBef>
                <a:spcPts val="0"/>
              </a:spcBef>
              <a:spcAft>
                <a:spcPts val="0"/>
              </a:spcAft>
              <a:buClr>
                <a:srgbClr val="F3F3F3"/>
              </a:buClr>
              <a:buSzPts val="1800"/>
              <a:buNone/>
              <a:defRPr sz="1800">
                <a:solidFill>
                  <a:srgbClr val="F3F3F3"/>
                </a:solidFill>
              </a:defRPr>
            </a:lvl4pPr>
            <a:lvl5pPr lvl="4" rtl="0">
              <a:spcBef>
                <a:spcPts val="0"/>
              </a:spcBef>
              <a:spcAft>
                <a:spcPts val="0"/>
              </a:spcAft>
              <a:buClr>
                <a:srgbClr val="F3F3F3"/>
              </a:buClr>
              <a:buSzPts val="1800"/>
              <a:buNone/>
              <a:defRPr sz="1800">
                <a:solidFill>
                  <a:srgbClr val="F3F3F3"/>
                </a:solidFill>
              </a:defRPr>
            </a:lvl5pPr>
            <a:lvl6pPr lvl="5" rtl="0">
              <a:spcBef>
                <a:spcPts val="0"/>
              </a:spcBef>
              <a:spcAft>
                <a:spcPts val="0"/>
              </a:spcAft>
              <a:buClr>
                <a:srgbClr val="F3F3F3"/>
              </a:buClr>
              <a:buSzPts val="1800"/>
              <a:buNone/>
              <a:defRPr sz="1800">
                <a:solidFill>
                  <a:srgbClr val="F3F3F3"/>
                </a:solidFill>
              </a:defRPr>
            </a:lvl6pPr>
            <a:lvl7pPr lvl="6" rtl="0">
              <a:spcBef>
                <a:spcPts val="0"/>
              </a:spcBef>
              <a:spcAft>
                <a:spcPts val="0"/>
              </a:spcAft>
              <a:buClr>
                <a:srgbClr val="F3F3F3"/>
              </a:buClr>
              <a:buSzPts val="1800"/>
              <a:buNone/>
              <a:defRPr sz="1800">
                <a:solidFill>
                  <a:srgbClr val="F3F3F3"/>
                </a:solidFill>
              </a:defRPr>
            </a:lvl7pPr>
            <a:lvl8pPr lvl="7" rtl="0">
              <a:spcBef>
                <a:spcPts val="0"/>
              </a:spcBef>
              <a:spcAft>
                <a:spcPts val="0"/>
              </a:spcAft>
              <a:buClr>
                <a:srgbClr val="F3F3F3"/>
              </a:buClr>
              <a:buSzPts val="1800"/>
              <a:buNone/>
              <a:defRPr sz="1800">
                <a:solidFill>
                  <a:srgbClr val="F3F3F3"/>
                </a:solidFill>
              </a:defRPr>
            </a:lvl8pPr>
            <a:lvl9pPr lvl="8" rtl="0">
              <a:spcBef>
                <a:spcPts val="0"/>
              </a:spcBef>
              <a:spcAft>
                <a:spcPts val="0"/>
              </a:spcAft>
              <a:buClr>
                <a:srgbClr val="F3F3F3"/>
              </a:buClr>
              <a:buSzPts val="1800"/>
              <a:buNone/>
              <a:defRPr sz="1800">
                <a:solidFill>
                  <a:srgbClr val="F3F3F3"/>
                </a:solidFill>
              </a:defRPr>
            </a:lvl9pPr>
          </a:lstStyle>
          <a:p/>
        </p:txBody>
      </p:sp>
      <p:sp>
        <p:nvSpPr>
          <p:cNvPr id="45" name="Google Shape;45;p6"/>
          <p:cNvSpPr txBox="1"/>
          <p:nvPr>
            <p:ph idx="3" type="subTitle"/>
          </p:nvPr>
        </p:nvSpPr>
        <p:spPr>
          <a:xfrm>
            <a:off x="906139" y="3553810"/>
            <a:ext cx="15222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6" name="Google Shape;46;p6"/>
          <p:cNvSpPr txBox="1"/>
          <p:nvPr>
            <p:ph idx="4" type="ctrTitle"/>
          </p:nvPr>
        </p:nvSpPr>
        <p:spPr>
          <a:xfrm rot="5400000">
            <a:off x="6685437" y="1646270"/>
            <a:ext cx="29133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7" name="Google Shape;47;p6"/>
          <p:cNvSpPr txBox="1"/>
          <p:nvPr>
            <p:ph idx="5" type="ctrTitle"/>
          </p:nvPr>
        </p:nvSpPr>
        <p:spPr>
          <a:xfrm>
            <a:off x="2928557" y="2993035"/>
            <a:ext cx="17988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F3F3F3"/>
              </a:buClr>
              <a:buSzPts val="1800"/>
              <a:buNone/>
              <a:defRPr sz="1800">
                <a:solidFill>
                  <a:srgbClr val="F3F3F3"/>
                </a:solidFill>
              </a:defRPr>
            </a:lvl1pPr>
            <a:lvl2pPr lvl="1" rtl="0">
              <a:spcBef>
                <a:spcPts val="0"/>
              </a:spcBef>
              <a:spcAft>
                <a:spcPts val="0"/>
              </a:spcAft>
              <a:buClr>
                <a:srgbClr val="F3F3F3"/>
              </a:buClr>
              <a:buSzPts val="1800"/>
              <a:buNone/>
              <a:defRPr sz="1800">
                <a:solidFill>
                  <a:srgbClr val="F3F3F3"/>
                </a:solidFill>
              </a:defRPr>
            </a:lvl2pPr>
            <a:lvl3pPr lvl="2" rtl="0">
              <a:spcBef>
                <a:spcPts val="0"/>
              </a:spcBef>
              <a:spcAft>
                <a:spcPts val="0"/>
              </a:spcAft>
              <a:buClr>
                <a:srgbClr val="F3F3F3"/>
              </a:buClr>
              <a:buSzPts val="1800"/>
              <a:buNone/>
              <a:defRPr sz="1800">
                <a:solidFill>
                  <a:srgbClr val="F3F3F3"/>
                </a:solidFill>
              </a:defRPr>
            </a:lvl3pPr>
            <a:lvl4pPr lvl="3" rtl="0">
              <a:spcBef>
                <a:spcPts val="0"/>
              </a:spcBef>
              <a:spcAft>
                <a:spcPts val="0"/>
              </a:spcAft>
              <a:buClr>
                <a:srgbClr val="F3F3F3"/>
              </a:buClr>
              <a:buSzPts val="1800"/>
              <a:buNone/>
              <a:defRPr sz="1800">
                <a:solidFill>
                  <a:srgbClr val="F3F3F3"/>
                </a:solidFill>
              </a:defRPr>
            </a:lvl4pPr>
            <a:lvl5pPr lvl="4" rtl="0">
              <a:spcBef>
                <a:spcPts val="0"/>
              </a:spcBef>
              <a:spcAft>
                <a:spcPts val="0"/>
              </a:spcAft>
              <a:buClr>
                <a:srgbClr val="F3F3F3"/>
              </a:buClr>
              <a:buSzPts val="1800"/>
              <a:buNone/>
              <a:defRPr sz="1800">
                <a:solidFill>
                  <a:srgbClr val="F3F3F3"/>
                </a:solidFill>
              </a:defRPr>
            </a:lvl5pPr>
            <a:lvl6pPr lvl="5" rtl="0">
              <a:spcBef>
                <a:spcPts val="0"/>
              </a:spcBef>
              <a:spcAft>
                <a:spcPts val="0"/>
              </a:spcAft>
              <a:buClr>
                <a:srgbClr val="F3F3F3"/>
              </a:buClr>
              <a:buSzPts val="1800"/>
              <a:buNone/>
              <a:defRPr sz="1800">
                <a:solidFill>
                  <a:srgbClr val="F3F3F3"/>
                </a:solidFill>
              </a:defRPr>
            </a:lvl6pPr>
            <a:lvl7pPr lvl="6" rtl="0">
              <a:spcBef>
                <a:spcPts val="0"/>
              </a:spcBef>
              <a:spcAft>
                <a:spcPts val="0"/>
              </a:spcAft>
              <a:buClr>
                <a:srgbClr val="F3F3F3"/>
              </a:buClr>
              <a:buSzPts val="1800"/>
              <a:buNone/>
              <a:defRPr sz="1800">
                <a:solidFill>
                  <a:srgbClr val="F3F3F3"/>
                </a:solidFill>
              </a:defRPr>
            </a:lvl7pPr>
            <a:lvl8pPr lvl="7" rtl="0">
              <a:spcBef>
                <a:spcPts val="0"/>
              </a:spcBef>
              <a:spcAft>
                <a:spcPts val="0"/>
              </a:spcAft>
              <a:buClr>
                <a:srgbClr val="F3F3F3"/>
              </a:buClr>
              <a:buSzPts val="1800"/>
              <a:buNone/>
              <a:defRPr sz="1800">
                <a:solidFill>
                  <a:srgbClr val="F3F3F3"/>
                </a:solidFill>
              </a:defRPr>
            </a:lvl8pPr>
            <a:lvl9pPr lvl="8" rtl="0">
              <a:spcBef>
                <a:spcPts val="0"/>
              </a:spcBef>
              <a:spcAft>
                <a:spcPts val="0"/>
              </a:spcAft>
              <a:buClr>
                <a:srgbClr val="F3F3F3"/>
              </a:buClr>
              <a:buSzPts val="1800"/>
              <a:buNone/>
              <a:defRPr sz="1800">
                <a:solidFill>
                  <a:srgbClr val="F3F3F3"/>
                </a:solidFill>
              </a:defRPr>
            </a:lvl9pPr>
          </a:lstStyle>
          <a:p/>
        </p:txBody>
      </p:sp>
      <p:sp>
        <p:nvSpPr>
          <p:cNvPr id="48" name="Google Shape;48;p6"/>
          <p:cNvSpPr txBox="1"/>
          <p:nvPr>
            <p:ph idx="6" type="subTitle"/>
          </p:nvPr>
        </p:nvSpPr>
        <p:spPr>
          <a:xfrm>
            <a:off x="2928550" y="3553810"/>
            <a:ext cx="14763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14">
    <p:spTree>
      <p:nvGrpSpPr>
        <p:cNvPr id="49" name="Shape 49"/>
        <p:cNvGrpSpPr/>
        <p:nvPr/>
      </p:nvGrpSpPr>
      <p:grpSpPr>
        <a:xfrm>
          <a:off x="0" y="0"/>
          <a:ext cx="0" cy="0"/>
          <a:chOff x="0" y="0"/>
          <a:chExt cx="0" cy="0"/>
        </a:xfrm>
      </p:grpSpPr>
      <p:sp>
        <p:nvSpPr>
          <p:cNvPr id="50" name="Google Shape;50;p7"/>
          <p:cNvSpPr txBox="1"/>
          <p:nvPr>
            <p:ph type="ctrTitle"/>
          </p:nvPr>
        </p:nvSpPr>
        <p:spPr>
          <a:xfrm>
            <a:off x="5432000" y="710675"/>
            <a:ext cx="2888100" cy="205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
        <p:nvSpPr>
          <p:cNvPr id="51" name="Google Shape;51;p7"/>
          <p:cNvSpPr txBox="1"/>
          <p:nvPr>
            <p:ph idx="1" type="subTitle"/>
          </p:nvPr>
        </p:nvSpPr>
        <p:spPr>
          <a:xfrm>
            <a:off x="5363550" y="2724625"/>
            <a:ext cx="2956500" cy="178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8">
    <p:spTree>
      <p:nvGrpSpPr>
        <p:cNvPr id="52" name="Shape 52"/>
        <p:cNvGrpSpPr/>
        <p:nvPr/>
      </p:nvGrpSpPr>
      <p:grpSpPr>
        <a:xfrm>
          <a:off x="0" y="0"/>
          <a:ext cx="0" cy="0"/>
          <a:chOff x="0" y="0"/>
          <a:chExt cx="0" cy="0"/>
        </a:xfrm>
      </p:grpSpPr>
      <p:sp>
        <p:nvSpPr>
          <p:cNvPr id="53" name="Google Shape;53;p8"/>
          <p:cNvSpPr txBox="1"/>
          <p:nvPr>
            <p:ph idx="1" type="subTitle"/>
          </p:nvPr>
        </p:nvSpPr>
        <p:spPr>
          <a:xfrm>
            <a:off x="915175" y="3380775"/>
            <a:ext cx="3960600" cy="631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4" name="Google Shape;54;p8"/>
          <p:cNvSpPr txBox="1"/>
          <p:nvPr>
            <p:ph idx="2" type="subTitle"/>
          </p:nvPr>
        </p:nvSpPr>
        <p:spPr>
          <a:xfrm>
            <a:off x="915175" y="4004575"/>
            <a:ext cx="1821000" cy="2130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atin typeface="Livvic"/>
                <a:ea typeface="Livvic"/>
                <a:cs typeface="Livvic"/>
                <a:sym typeface="Livvic"/>
              </a:defRPr>
            </a:lvl1pPr>
            <a:lvl2pPr lvl="1" rtl="0">
              <a:spcBef>
                <a:spcPts val="1600"/>
              </a:spcBef>
              <a:spcAft>
                <a:spcPts val="0"/>
              </a:spcAft>
              <a:buNone/>
              <a:defRPr b="1">
                <a:latin typeface="Livvic"/>
                <a:ea typeface="Livvic"/>
                <a:cs typeface="Livvic"/>
                <a:sym typeface="Livvic"/>
              </a:defRPr>
            </a:lvl2pPr>
            <a:lvl3pPr lvl="2" rtl="0">
              <a:spcBef>
                <a:spcPts val="1600"/>
              </a:spcBef>
              <a:spcAft>
                <a:spcPts val="0"/>
              </a:spcAft>
              <a:buNone/>
              <a:defRPr b="1">
                <a:latin typeface="Livvic"/>
                <a:ea typeface="Livvic"/>
                <a:cs typeface="Livvic"/>
                <a:sym typeface="Livvic"/>
              </a:defRPr>
            </a:lvl3pPr>
            <a:lvl4pPr lvl="3" rtl="0">
              <a:spcBef>
                <a:spcPts val="1600"/>
              </a:spcBef>
              <a:spcAft>
                <a:spcPts val="0"/>
              </a:spcAft>
              <a:buNone/>
              <a:defRPr b="1">
                <a:latin typeface="Livvic"/>
                <a:ea typeface="Livvic"/>
                <a:cs typeface="Livvic"/>
                <a:sym typeface="Livvic"/>
              </a:defRPr>
            </a:lvl4pPr>
            <a:lvl5pPr lvl="4" rtl="0">
              <a:spcBef>
                <a:spcPts val="1600"/>
              </a:spcBef>
              <a:spcAft>
                <a:spcPts val="0"/>
              </a:spcAft>
              <a:buNone/>
              <a:defRPr b="1">
                <a:latin typeface="Livvic"/>
                <a:ea typeface="Livvic"/>
                <a:cs typeface="Livvic"/>
                <a:sym typeface="Livvic"/>
              </a:defRPr>
            </a:lvl5pPr>
            <a:lvl6pPr lvl="5" rtl="0">
              <a:spcBef>
                <a:spcPts val="1600"/>
              </a:spcBef>
              <a:spcAft>
                <a:spcPts val="0"/>
              </a:spcAft>
              <a:buNone/>
              <a:defRPr b="1">
                <a:latin typeface="Livvic"/>
                <a:ea typeface="Livvic"/>
                <a:cs typeface="Livvic"/>
                <a:sym typeface="Livvic"/>
              </a:defRPr>
            </a:lvl6pPr>
            <a:lvl7pPr lvl="6" rtl="0">
              <a:spcBef>
                <a:spcPts val="1600"/>
              </a:spcBef>
              <a:spcAft>
                <a:spcPts val="0"/>
              </a:spcAft>
              <a:buNone/>
              <a:defRPr b="1">
                <a:latin typeface="Livvic"/>
                <a:ea typeface="Livvic"/>
                <a:cs typeface="Livvic"/>
                <a:sym typeface="Livvic"/>
              </a:defRPr>
            </a:lvl7pPr>
            <a:lvl8pPr lvl="7" rtl="0">
              <a:spcBef>
                <a:spcPts val="1600"/>
              </a:spcBef>
              <a:spcAft>
                <a:spcPts val="0"/>
              </a:spcAft>
              <a:buNone/>
              <a:defRPr b="1">
                <a:latin typeface="Livvic"/>
                <a:ea typeface="Livvic"/>
                <a:cs typeface="Livvic"/>
                <a:sym typeface="Livvic"/>
              </a:defRPr>
            </a:lvl8pPr>
            <a:lvl9pPr lvl="8" rtl="0">
              <a:spcBef>
                <a:spcPts val="1600"/>
              </a:spcBef>
              <a:spcAft>
                <a:spcPts val="1600"/>
              </a:spcAft>
              <a:buNone/>
              <a:defRPr b="1">
                <a:latin typeface="Livvic"/>
                <a:ea typeface="Livvic"/>
                <a:cs typeface="Livvic"/>
                <a:sym typeface="Livvic"/>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16">
    <p:spTree>
      <p:nvGrpSpPr>
        <p:cNvPr id="55" name="Shape 55"/>
        <p:cNvGrpSpPr/>
        <p:nvPr/>
      </p:nvGrpSpPr>
      <p:grpSpPr>
        <a:xfrm>
          <a:off x="0" y="0"/>
          <a:ext cx="0" cy="0"/>
          <a:chOff x="0" y="0"/>
          <a:chExt cx="0" cy="0"/>
        </a:xfrm>
      </p:grpSpPr>
      <p:sp>
        <p:nvSpPr>
          <p:cNvPr id="56" name="Google Shape;56;p9"/>
          <p:cNvSpPr txBox="1"/>
          <p:nvPr>
            <p:ph idx="1" type="subTitle"/>
          </p:nvPr>
        </p:nvSpPr>
        <p:spPr>
          <a:xfrm>
            <a:off x="2117847" y="3380460"/>
            <a:ext cx="2951400" cy="295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7" name="Google Shape;57;p9"/>
          <p:cNvSpPr txBox="1"/>
          <p:nvPr>
            <p:ph type="ctrTitle"/>
          </p:nvPr>
        </p:nvSpPr>
        <p:spPr>
          <a:xfrm rot="-5400000">
            <a:off x="-343101" y="1759150"/>
            <a:ext cx="2888100" cy="897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16_1">
    <p:spTree>
      <p:nvGrpSpPr>
        <p:cNvPr id="58" name="Shape 58"/>
        <p:cNvGrpSpPr/>
        <p:nvPr/>
      </p:nvGrpSpPr>
      <p:grpSpPr>
        <a:xfrm>
          <a:off x="0" y="0"/>
          <a:ext cx="0" cy="0"/>
          <a:chOff x="0" y="0"/>
          <a:chExt cx="0" cy="0"/>
        </a:xfrm>
      </p:grpSpPr>
      <p:sp>
        <p:nvSpPr>
          <p:cNvPr id="59" name="Google Shape;59;p10"/>
          <p:cNvSpPr txBox="1"/>
          <p:nvPr>
            <p:ph idx="1" type="subTitle"/>
          </p:nvPr>
        </p:nvSpPr>
        <p:spPr>
          <a:xfrm flipH="1">
            <a:off x="4189625" y="3380460"/>
            <a:ext cx="2951400" cy="295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60" name="Google Shape;60;p10"/>
          <p:cNvSpPr txBox="1"/>
          <p:nvPr>
            <p:ph type="ctrTitle"/>
          </p:nvPr>
        </p:nvSpPr>
        <p:spPr>
          <a:xfrm rot="5400000">
            <a:off x="6612409" y="1752564"/>
            <a:ext cx="2888100" cy="8979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1pPr>
            <a:lvl2pPr lvl="1"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2pPr>
            <a:lvl3pPr lvl="2"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3pPr>
            <a:lvl4pPr lvl="3"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4pPr>
            <a:lvl5pPr lvl="4"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5pPr>
            <a:lvl6pPr lvl="5"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6pPr>
            <a:lvl7pPr lvl="6"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7pPr>
            <a:lvl8pPr lvl="7"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8pPr>
            <a:lvl9pPr lvl="8"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1pPr>
            <a:lvl2pPr indent="-304800" lvl="1" marL="9144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2pPr>
            <a:lvl3pPr indent="-304800" lvl="2" marL="13716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3pPr>
            <a:lvl4pPr indent="-304800" lvl="3" marL="1828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4pPr>
            <a:lvl5pPr indent="-304800" lvl="4" marL="22860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5pPr>
            <a:lvl6pPr indent="-304800" lvl="5" marL="27432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6pPr>
            <a:lvl7pPr indent="-304800" lvl="6" marL="32004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7pPr>
            <a:lvl8pPr indent="-304800" lvl="7" marL="36576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8pPr>
            <a:lvl9pPr indent="-304800" lvl="8" marL="4114800" rtl="0">
              <a:lnSpc>
                <a:spcPct val="115000"/>
              </a:lnSpc>
              <a:spcBef>
                <a:spcPts val="1600"/>
              </a:spcBef>
              <a:spcAft>
                <a:spcPts val="160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ibm.com/cloud/learn/supervised-learn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ibm.com/cloud/learn/unsupervised-learn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22"/>
          <p:cNvSpPr/>
          <p:nvPr/>
        </p:nvSpPr>
        <p:spPr>
          <a:xfrm rot="5400000">
            <a:off x="1413625" y="-339175"/>
            <a:ext cx="4152300" cy="5915700"/>
          </a:xfrm>
          <a:prstGeom prst="rect">
            <a:avLst/>
          </a:prstGeom>
          <a:solidFill>
            <a:srgbClr val="908269">
              <a:alpha val="8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txBox="1"/>
          <p:nvPr>
            <p:ph idx="1" type="subTitle"/>
          </p:nvPr>
        </p:nvSpPr>
        <p:spPr>
          <a:xfrm>
            <a:off x="833825" y="3328000"/>
            <a:ext cx="3888300" cy="71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800">
                <a:solidFill>
                  <a:schemeClr val="lt1"/>
                </a:solidFill>
              </a:rPr>
              <a:t>Introduction </a:t>
            </a:r>
            <a:endParaRPr sz="1800">
              <a:solidFill>
                <a:schemeClr val="lt1"/>
              </a:solidFill>
            </a:endParaRPr>
          </a:p>
          <a:p>
            <a:pPr indent="0" lvl="0" marL="0" rtl="0" algn="l">
              <a:spcBef>
                <a:spcPts val="0"/>
              </a:spcBef>
              <a:spcAft>
                <a:spcPts val="0"/>
              </a:spcAft>
              <a:buNone/>
            </a:pPr>
            <a:r>
              <a:rPr lang="es" sz="1800">
                <a:solidFill>
                  <a:schemeClr val="lt1"/>
                </a:solidFill>
              </a:rPr>
              <a:t>Amplitude Shift Keying</a:t>
            </a:r>
            <a:endParaRPr sz="1800">
              <a:solidFill>
                <a:schemeClr val="lt1"/>
              </a:solidFill>
            </a:endParaRPr>
          </a:p>
          <a:p>
            <a:pPr indent="-342900" lvl="0" marL="457200" rtl="0" algn="l">
              <a:spcBef>
                <a:spcPts val="0"/>
              </a:spcBef>
              <a:spcAft>
                <a:spcPts val="0"/>
              </a:spcAft>
              <a:buClr>
                <a:schemeClr val="lt1"/>
              </a:buClr>
              <a:buSzPts val="1800"/>
              <a:buChar char="-"/>
            </a:pPr>
            <a:r>
              <a:rPr lang="es" sz="1800">
                <a:solidFill>
                  <a:schemeClr val="lt1"/>
                </a:solidFill>
              </a:rPr>
              <a:t>Introduction</a:t>
            </a:r>
            <a:endParaRPr sz="1800">
              <a:solidFill>
                <a:schemeClr val="lt1"/>
              </a:solidFill>
            </a:endParaRPr>
          </a:p>
          <a:p>
            <a:pPr indent="-342900" lvl="0" marL="457200" rtl="0" algn="l">
              <a:spcBef>
                <a:spcPts val="0"/>
              </a:spcBef>
              <a:spcAft>
                <a:spcPts val="0"/>
              </a:spcAft>
              <a:buClr>
                <a:schemeClr val="lt1"/>
              </a:buClr>
              <a:buSzPts val="1800"/>
              <a:buChar char="-"/>
            </a:pPr>
            <a:r>
              <a:rPr lang="es" sz="1800">
                <a:solidFill>
                  <a:schemeClr val="lt1"/>
                </a:solidFill>
              </a:rPr>
              <a:t>Generation of ASK signal</a:t>
            </a:r>
            <a:endParaRPr sz="1800">
              <a:solidFill>
                <a:schemeClr val="lt1"/>
              </a:solidFill>
            </a:endParaRPr>
          </a:p>
          <a:p>
            <a:pPr indent="-342900" lvl="0" marL="457200" rtl="0" algn="l">
              <a:spcBef>
                <a:spcPts val="0"/>
              </a:spcBef>
              <a:spcAft>
                <a:spcPts val="0"/>
              </a:spcAft>
              <a:buClr>
                <a:schemeClr val="lt1"/>
              </a:buClr>
              <a:buSzPts val="1800"/>
              <a:buChar char="-"/>
            </a:pPr>
            <a:r>
              <a:rPr lang="es" sz="1800">
                <a:solidFill>
                  <a:schemeClr val="lt1"/>
                </a:solidFill>
              </a:rPr>
              <a:t>Detection of ASK signal</a:t>
            </a:r>
            <a:endParaRPr sz="1800">
              <a:solidFill>
                <a:schemeClr val="lt1"/>
              </a:solidFill>
            </a:endParaRPr>
          </a:p>
          <a:p>
            <a:pPr indent="0" lvl="0" marL="0" rtl="0" algn="l">
              <a:spcBef>
                <a:spcPts val="0"/>
              </a:spcBef>
              <a:spcAft>
                <a:spcPts val="0"/>
              </a:spcAft>
              <a:buNone/>
            </a:pPr>
            <a:r>
              <a:rPr lang="es" sz="1800">
                <a:solidFill>
                  <a:schemeClr val="lt1"/>
                </a:solidFill>
              </a:rPr>
              <a:t>RF 433MHz module</a:t>
            </a:r>
            <a:endParaRPr sz="1800">
              <a:solidFill>
                <a:schemeClr val="lt1"/>
              </a:solidFill>
            </a:endParaRPr>
          </a:p>
        </p:txBody>
      </p:sp>
      <p:sp>
        <p:nvSpPr>
          <p:cNvPr id="121" name="Google Shape;121;p22"/>
          <p:cNvSpPr txBox="1"/>
          <p:nvPr>
            <p:ph type="ctrTitle"/>
          </p:nvPr>
        </p:nvSpPr>
        <p:spPr>
          <a:xfrm>
            <a:off x="833825" y="-81900"/>
            <a:ext cx="4592400" cy="176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solidFill>
                  <a:schemeClr val="lt1"/>
                </a:solidFill>
              </a:rPr>
              <a:t>Reinforcement Learning</a:t>
            </a:r>
            <a:endParaRPr sz="3000">
              <a:solidFill>
                <a:schemeClr val="lt1"/>
              </a:solidFill>
              <a:latin typeface="Livvic"/>
              <a:ea typeface="Livvic"/>
              <a:cs typeface="Livvic"/>
              <a:sym typeface="Livvic"/>
            </a:endParaRPr>
          </a:p>
        </p:txBody>
      </p:sp>
      <p:sp>
        <p:nvSpPr>
          <p:cNvPr id="122" name="Google Shape;122;p22"/>
          <p:cNvSpPr/>
          <p:nvPr/>
        </p:nvSpPr>
        <p:spPr>
          <a:xfrm flipH="1" rot="-5400000">
            <a:off x="7354200" y="2416550"/>
            <a:ext cx="3358800" cy="221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31"/>
          <p:cNvSpPr txBox="1"/>
          <p:nvPr>
            <p:ph type="title"/>
          </p:nvPr>
        </p:nvSpPr>
        <p:spPr>
          <a:xfrm>
            <a:off x="3591075" y="233775"/>
            <a:ext cx="5152500" cy="896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BLOCK DIAGRAM</a:t>
            </a:r>
            <a:endParaRPr/>
          </a:p>
        </p:txBody>
      </p:sp>
      <p:sp>
        <p:nvSpPr>
          <p:cNvPr id="186" name="Google Shape;186;p31"/>
          <p:cNvSpPr/>
          <p:nvPr/>
        </p:nvSpPr>
        <p:spPr>
          <a:xfrm>
            <a:off x="0" y="523700"/>
            <a:ext cx="362100" cy="3731400"/>
          </a:xfrm>
          <a:prstGeom prst="rect">
            <a:avLst/>
          </a:prstGeom>
          <a:solidFill>
            <a:srgbClr val="CFC3AC">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7" name="Google Shape;187;p31"/>
          <p:cNvPicPr preferRelativeResize="0"/>
          <p:nvPr/>
        </p:nvPicPr>
        <p:blipFill>
          <a:blip r:embed="rId3">
            <a:alphaModFix/>
          </a:blip>
          <a:stretch>
            <a:fillRect/>
          </a:stretch>
        </p:blipFill>
        <p:spPr>
          <a:xfrm>
            <a:off x="972600" y="447200"/>
            <a:ext cx="4713326" cy="4569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32"/>
          <p:cNvSpPr txBox="1"/>
          <p:nvPr>
            <p:ph idx="1" type="subTitle"/>
          </p:nvPr>
        </p:nvSpPr>
        <p:spPr>
          <a:xfrm flipH="1">
            <a:off x="457000" y="1365925"/>
            <a:ext cx="4162800" cy="3441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s" sz="1400">
                <a:solidFill>
                  <a:schemeClr val="dk1"/>
                </a:solidFill>
              </a:rPr>
              <a:t>The sampling time of the system was estimated and set to 36 milliseconds.</a:t>
            </a:r>
            <a:endParaRPr sz="1400">
              <a:solidFill>
                <a:schemeClr val="dk1"/>
              </a:solidFill>
            </a:endParaRPr>
          </a:p>
          <a:p>
            <a:pPr indent="-317500" lvl="0" marL="457200" rtl="0" algn="l">
              <a:spcBef>
                <a:spcPts val="0"/>
              </a:spcBef>
              <a:spcAft>
                <a:spcPts val="0"/>
              </a:spcAft>
              <a:buClr>
                <a:schemeClr val="dk1"/>
              </a:buClr>
              <a:buSzPts val="1400"/>
              <a:buChar char="●"/>
            </a:pPr>
            <a:r>
              <a:rPr lang="es" sz="1400">
                <a:solidFill>
                  <a:schemeClr val="dk1"/>
                </a:solidFill>
              </a:rPr>
              <a:t>PRBS (Pseudorandom Binary Sequence) input was given and corresponding output of the system was observed.</a:t>
            </a:r>
            <a:endParaRPr sz="1400">
              <a:solidFill>
                <a:schemeClr val="dk1"/>
              </a:solidFill>
            </a:endParaRPr>
          </a:p>
          <a:p>
            <a:pPr indent="-317500" lvl="0" marL="457200" rtl="0" algn="l">
              <a:spcBef>
                <a:spcPts val="0"/>
              </a:spcBef>
              <a:spcAft>
                <a:spcPts val="0"/>
              </a:spcAft>
              <a:buClr>
                <a:schemeClr val="dk1"/>
              </a:buClr>
              <a:buSzPts val="1400"/>
              <a:buChar char="●"/>
            </a:pPr>
            <a:r>
              <a:rPr lang="es" sz="1400">
                <a:solidFill>
                  <a:schemeClr val="dk1"/>
                </a:solidFill>
              </a:rPr>
              <a:t>The inputs and outputs are fed to System Identification Toolbox in MatLab where we estimated the Polynomial ARX Model.</a:t>
            </a:r>
            <a:endParaRPr sz="1400">
              <a:solidFill>
                <a:schemeClr val="dk1"/>
              </a:solidFill>
            </a:endParaRPr>
          </a:p>
          <a:p>
            <a:pPr indent="-317500" lvl="0" marL="457200" rtl="0" algn="l">
              <a:spcBef>
                <a:spcPts val="0"/>
              </a:spcBef>
              <a:spcAft>
                <a:spcPts val="0"/>
              </a:spcAft>
              <a:buClr>
                <a:schemeClr val="dk1"/>
              </a:buClr>
              <a:buSzPts val="1400"/>
              <a:buChar char="●"/>
            </a:pPr>
            <a:r>
              <a:rPr lang="es" sz="1400">
                <a:solidFill>
                  <a:schemeClr val="dk1"/>
                </a:solidFill>
              </a:rPr>
              <a:t>The model selection feature of the toolbox is run and we get the order (Na, Nb, Nk)  that best describes the system.</a:t>
            </a:r>
            <a:endParaRPr sz="1400">
              <a:solidFill>
                <a:schemeClr val="dk1"/>
              </a:solidFill>
            </a:endParaRPr>
          </a:p>
          <a:p>
            <a:pPr indent="-317500" lvl="0" marL="457200" rtl="0" algn="l">
              <a:spcBef>
                <a:spcPts val="0"/>
              </a:spcBef>
              <a:spcAft>
                <a:spcPts val="0"/>
              </a:spcAft>
              <a:buClr>
                <a:schemeClr val="dk1"/>
              </a:buClr>
              <a:buSzPts val="1400"/>
              <a:buChar char="●"/>
            </a:pPr>
            <a:r>
              <a:rPr lang="es" sz="1400">
                <a:solidFill>
                  <a:schemeClr val="dk1"/>
                </a:solidFill>
              </a:rPr>
              <a:t>The best fit order is selected and the transfer function is generated.</a:t>
            </a:r>
            <a:endParaRPr sz="1400">
              <a:solidFill>
                <a:schemeClr val="dk1"/>
              </a:solidFill>
            </a:endParaRPr>
          </a:p>
        </p:txBody>
      </p:sp>
      <p:sp>
        <p:nvSpPr>
          <p:cNvPr id="193" name="Google Shape;193;p32"/>
          <p:cNvSpPr txBox="1"/>
          <p:nvPr>
            <p:ph type="title"/>
          </p:nvPr>
        </p:nvSpPr>
        <p:spPr>
          <a:xfrm>
            <a:off x="672375" y="469225"/>
            <a:ext cx="7454100" cy="89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SYSTEM IDENTIFICATION</a:t>
            </a:r>
            <a:endParaRPr/>
          </a:p>
        </p:txBody>
      </p:sp>
      <p:sp>
        <p:nvSpPr>
          <p:cNvPr id="194" name="Google Shape;194;p32"/>
          <p:cNvSpPr/>
          <p:nvPr/>
        </p:nvSpPr>
        <p:spPr>
          <a:xfrm>
            <a:off x="0" y="614150"/>
            <a:ext cx="362100" cy="3846600"/>
          </a:xfrm>
          <a:prstGeom prst="rect">
            <a:avLst/>
          </a:prstGeom>
          <a:solidFill>
            <a:srgbClr val="CFC3AC">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5" name="Google Shape;195;p32"/>
          <p:cNvPicPr preferRelativeResize="0"/>
          <p:nvPr/>
        </p:nvPicPr>
        <p:blipFill>
          <a:blip r:embed="rId3">
            <a:alphaModFix/>
          </a:blip>
          <a:stretch>
            <a:fillRect/>
          </a:stretch>
        </p:blipFill>
        <p:spPr>
          <a:xfrm>
            <a:off x="4685250" y="1128577"/>
            <a:ext cx="4184775" cy="372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33"/>
          <p:cNvSpPr txBox="1"/>
          <p:nvPr>
            <p:ph idx="1" type="subTitle"/>
          </p:nvPr>
        </p:nvSpPr>
        <p:spPr>
          <a:xfrm flipH="1">
            <a:off x="672375" y="1365925"/>
            <a:ext cx="7604700" cy="15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100">
                <a:solidFill>
                  <a:schemeClr val="dk2"/>
                </a:solidFill>
              </a:rPr>
              <a:t>Cost = - (10 * theta^2 + 0.01 * angular velocity^2 + 0.00001 * action^2)</a:t>
            </a:r>
            <a:endParaRPr sz="2100">
              <a:solidFill>
                <a:schemeClr val="dk2"/>
              </a:solidFill>
            </a:endParaRPr>
          </a:p>
        </p:txBody>
      </p:sp>
      <p:sp>
        <p:nvSpPr>
          <p:cNvPr id="201" name="Google Shape;201;p33"/>
          <p:cNvSpPr txBox="1"/>
          <p:nvPr>
            <p:ph type="title"/>
          </p:nvPr>
        </p:nvSpPr>
        <p:spPr>
          <a:xfrm>
            <a:off x="672375" y="469225"/>
            <a:ext cx="7454100" cy="89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TRAINING/TESTING ON VIRTUAL MODEL</a:t>
            </a:r>
            <a:endParaRPr/>
          </a:p>
        </p:txBody>
      </p:sp>
      <p:sp>
        <p:nvSpPr>
          <p:cNvPr id="202" name="Google Shape;202;p33"/>
          <p:cNvSpPr/>
          <p:nvPr/>
        </p:nvSpPr>
        <p:spPr>
          <a:xfrm>
            <a:off x="0" y="614150"/>
            <a:ext cx="362100" cy="3846600"/>
          </a:xfrm>
          <a:prstGeom prst="rect">
            <a:avLst/>
          </a:prstGeom>
          <a:solidFill>
            <a:srgbClr val="CFC3AC">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p33"/>
          <p:cNvPicPr preferRelativeResize="0"/>
          <p:nvPr/>
        </p:nvPicPr>
        <p:blipFill>
          <a:blip r:embed="rId3">
            <a:alphaModFix/>
          </a:blip>
          <a:stretch>
            <a:fillRect/>
          </a:stretch>
        </p:blipFill>
        <p:spPr>
          <a:xfrm>
            <a:off x="672375" y="1931225"/>
            <a:ext cx="7687274" cy="2819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4"/>
          <p:cNvPicPr preferRelativeResize="0"/>
          <p:nvPr/>
        </p:nvPicPr>
        <p:blipFill>
          <a:blip r:embed="rId3">
            <a:alphaModFix/>
          </a:blip>
          <a:stretch>
            <a:fillRect/>
          </a:stretch>
        </p:blipFill>
        <p:spPr>
          <a:xfrm>
            <a:off x="201708" y="60787"/>
            <a:ext cx="8850893" cy="50219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35"/>
          <p:cNvSpPr txBox="1"/>
          <p:nvPr>
            <p:ph type="title"/>
          </p:nvPr>
        </p:nvSpPr>
        <p:spPr>
          <a:xfrm>
            <a:off x="672375" y="469225"/>
            <a:ext cx="7454100" cy="89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DEPLOYMENT ON REAL MODEL</a:t>
            </a:r>
            <a:endParaRPr/>
          </a:p>
        </p:txBody>
      </p:sp>
      <p:sp>
        <p:nvSpPr>
          <p:cNvPr id="214" name="Google Shape;214;p35"/>
          <p:cNvSpPr/>
          <p:nvPr/>
        </p:nvSpPr>
        <p:spPr>
          <a:xfrm>
            <a:off x="0" y="614150"/>
            <a:ext cx="362100" cy="3846600"/>
          </a:xfrm>
          <a:prstGeom prst="rect">
            <a:avLst/>
          </a:prstGeom>
          <a:solidFill>
            <a:srgbClr val="CFC3AC">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5"/>
          <p:cNvSpPr txBox="1"/>
          <p:nvPr>
            <p:ph idx="1" type="subTitle"/>
          </p:nvPr>
        </p:nvSpPr>
        <p:spPr>
          <a:xfrm flipH="1">
            <a:off x="672400" y="1365925"/>
            <a:ext cx="7454100" cy="3094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Char char="●"/>
            </a:pPr>
            <a:r>
              <a:rPr lang="es" sz="2000">
                <a:solidFill>
                  <a:schemeClr val="dk2"/>
                </a:solidFill>
              </a:rPr>
              <a:t>After successful testing in the virtual environment, we then tested the pre-trained model in real system. </a:t>
            </a:r>
            <a:endParaRPr sz="2000">
              <a:solidFill>
                <a:schemeClr val="dk2"/>
              </a:solidFill>
            </a:endParaRPr>
          </a:p>
          <a:p>
            <a:pPr indent="-355600" lvl="0" marL="457200" rtl="0" algn="l">
              <a:spcBef>
                <a:spcPts val="0"/>
              </a:spcBef>
              <a:spcAft>
                <a:spcPts val="0"/>
              </a:spcAft>
              <a:buClr>
                <a:schemeClr val="dk2"/>
              </a:buClr>
              <a:buSzPts val="2000"/>
              <a:buChar char="●"/>
            </a:pPr>
            <a:r>
              <a:rPr lang="es" sz="2000">
                <a:solidFill>
                  <a:schemeClr val="dk2"/>
                </a:solidFill>
              </a:rPr>
              <a:t>The data was taken from MPU6050 and then transferred to the pre-trained system. </a:t>
            </a:r>
            <a:endParaRPr sz="2000">
              <a:solidFill>
                <a:schemeClr val="dk2"/>
              </a:solidFill>
            </a:endParaRPr>
          </a:p>
          <a:p>
            <a:pPr indent="-355600" lvl="0" marL="457200" rtl="0" algn="l">
              <a:spcBef>
                <a:spcPts val="0"/>
              </a:spcBef>
              <a:spcAft>
                <a:spcPts val="0"/>
              </a:spcAft>
              <a:buClr>
                <a:schemeClr val="dk2"/>
              </a:buClr>
              <a:buSzPts val="2000"/>
              <a:buChar char="●"/>
            </a:pPr>
            <a:r>
              <a:rPr lang="es" sz="2000">
                <a:solidFill>
                  <a:schemeClr val="dk2"/>
                </a:solidFill>
              </a:rPr>
              <a:t>It gives us the PWM input to the motor which is transferred to the Atmega 328P and it is given to the motor via motor driver </a:t>
            </a:r>
            <a:endParaRPr sz="20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36"/>
          <p:cNvSpPr txBox="1"/>
          <p:nvPr>
            <p:ph idx="1" type="subTitle"/>
          </p:nvPr>
        </p:nvSpPr>
        <p:spPr>
          <a:xfrm flipH="1">
            <a:off x="1102200" y="2101025"/>
            <a:ext cx="7452900" cy="27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As the complexity of the system increases, the difficulty for optimal control increases. But the reinforcement </a:t>
            </a:r>
            <a:r>
              <a:rPr lang="es" sz="1600"/>
              <a:t>learning</a:t>
            </a:r>
            <a:r>
              <a:rPr lang="es" sz="1600"/>
              <a:t> generalises well to the change in complexity and it need not be changed drastically. So, we use reinforcement learning to balance the inverted pendulum. The project can be further improved to balance the system in two dimension which mimics several real life systems. </a:t>
            </a:r>
            <a:endParaRPr sz="1600"/>
          </a:p>
        </p:txBody>
      </p:sp>
      <p:sp>
        <p:nvSpPr>
          <p:cNvPr id="221" name="Google Shape;221;p36"/>
          <p:cNvSpPr txBox="1"/>
          <p:nvPr>
            <p:ph type="title"/>
          </p:nvPr>
        </p:nvSpPr>
        <p:spPr>
          <a:xfrm>
            <a:off x="1954500" y="815150"/>
            <a:ext cx="4968600" cy="110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SCOPE AND APPLICATIONS</a:t>
            </a:r>
            <a:endParaRPr/>
          </a:p>
        </p:txBody>
      </p:sp>
      <p:sp>
        <p:nvSpPr>
          <p:cNvPr id="222" name="Google Shape;222;p36"/>
          <p:cNvSpPr/>
          <p:nvPr/>
        </p:nvSpPr>
        <p:spPr>
          <a:xfrm>
            <a:off x="0" y="1577400"/>
            <a:ext cx="362100" cy="1705200"/>
          </a:xfrm>
          <a:prstGeom prst="rect">
            <a:avLst/>
          </a:prstGeom>
          <a:solidFill>
            <a:srgbClr val="CFC3AC">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37"/>
          <p:cNvSpPr txBox="1"/>
          <p:nvPr>
            <p:ph type="title"/>
          </p:nvPr>
        </p:nvSpPr>
        <p:spPr>
          <a:xfrm>
            <a:off x="672375" y="188650"/>
            <a:ext cx="7454100" cy="89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OUTPUT ON VIRTUAL MODEL</a:t>
            </a:r>
            <a:endParaRPr/>
          </a:p>
        </p:txBody>
      </p:sp>
      <p:sp>
        <p:nvSpPr>
          <p:cNvPr id="228" name="Google Shape;228;p37"/>
          <p:cNvSpPr/>
          <p:nvPr/>
        </p:nvSpPr>
        <p:spPr>
          <a:xfrm>
            <a:off x="0" y="614150"/>
            <a:ext cx="362100" cy="3846600"/>
          </a:xfrm>
          <a:prstGeom prst="rect">
            <a:avLst/>
          </a:prstGeom>
          <a:solidFill>
            <a:srgbClr val="CFC3AC">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37"/>
          <p:cNvPicPr preferRelativeResize="0"/>
          <p:nvPr/>
        </p:nvPicPr>
        <p:blipFill>
          <a:blip r:embed="rId3">
            <a:alphaModFix/>
          </a:blip>
          <a:stretch>
            <a:fillRect/>
          </a:stretch>
        </p:blipFill>
        <p:spPr>
          <a:xfrm>
            <a:off x="809775" y="801074"/>
            <a:ext cx="6372425" cy="3186200"/>
          </a:xfrm>
          <a:prstGeom prst="rect">
            <a:avLst/>
          </a:prstGeom>
          <a:noFill/>
          <a:ln>
            <a:noFill/>
          </a:ln>
        </p:spPr>
      </p:pic>
      <p:sp>
        <p:nvSpPr>
          <p:cNvPr id="230" name="Google Shape;230;p37"/>
          <p:cNvSpPr txBox="1"/>
          <p:nvPr>
            <p:ph idx="1" type="subTitle"/>
          </p:nvPr>
        </p:nvSpPr>
        <p:spPr>
          <a:xfrm flipH="1">
            <a:off x="763025" y="3846900"/>
            <a:ext cx="6783900" cy="11700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s" sz="1400">
                <a:solidFill>
                  <a:srgbClr val="000000"/>
                </a:solidFill>
                <a:latin typeface="Catamaran"/>
                <a:ea typeface="Catamaran"/>
                <a:cs typeface="Catamaran"/>
                <a:sym typeface="Catamaran"/>
              </a:rPr>
              <a:t>The spike represents the start of a new episode. </a:t>
            </a:r>
            <a:endParaRPr sz="1400">
              <a:solidFill>
                <a:srgbClr val="000000"/>
              </a:solidFill>
              <a:latin typeface="Catamaran"/>
              <a:ea typeface="Catamaran"/>
              <a:cs typeface="Catamaran"/>
              <a:sym typeface="Catamaran"/>
            </a:endParaRPr>
          </a:p>
          <a:p>
            <a:pPr indent="0" lvl="0" marL="0" rtl="0" algn="l">
              <a:lnSpc>
                <a:spcPct val="150000"/>
              </a:lnSpc>
              <a:spcBef>
                <a:spcPts val="1200"/>
              </a:spcBef>
              <a:spcAft>
                <a:spcPts val="0"/>
              </a:spcAft>
              <a:buNone/>
            </a:pPr>
            <a:r>
              <a:rPr lang="es" sz="1400">
                <a:solidFill>
                  <a:srgbClr val="000000"/>
                </a:solidFill>
                <a:latin typeface="Catamaran"/>
                <a:ea typeface="Catamaran"/>
                <a:cs typeface="Catamaran"/>
                <a:sym typeface="Catamaran"/>
              </a:rPr>
              <a:t>It can be clearly seen from the </a:t>
            </a:r>
            <a:r>
              <a:rPr lang="es" sz="1400">
                <a:solidFill>
                  <a:srgbClr val="000000"/>
                </a:solidFill>
                <a:latin typeface="Catamaran"/>
                <a:ea typeface="Catamaran"/>
                <a:cs typeface="Catamaran"/>
                <a:sym typeface="Catamaran"/>
              </a:rPr>
              <a:t>graph that the angle settles between the value of ±10°. </a:t>
            </a:r>
            <a:endParaRPr sz="1400">
              <a:solidFill>
                <a:srgbClr val="000000"/>
              </a:solidFill>
              <a:latin typeface="Catamaran"/>
              <a:ea typeface="Catamaran"/>
              <a:cs typeface="Catamaran"/>
              <a:sym typeface="Catamar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38"/>
          <p:cNvSpPr txBox="1"/>
          <p:nvPr>
            <p:ph type="title"/>
          </p:nvPr>
        </p:nvSpPr>
        <p:spPr>
          <a:xfrm>
            <a:off x="672375" y="188650"/>
            <a:ext cx="7454100" cy="89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OUTPUT ON VIRTUAL MODEL</a:t>
            </a:r>
            <a:endParaRPr/>
          </a:p>
        </p:txBody>
      </p:sp>
      <p:sp>
        <p:nvSpPr>
          <p:cNvPr id="236" name="Google Shape;236;p38"/>
          <p:cNvSpPr/>
          <p:nvPr/>
        </p:nvSpPr>
        <p:spPr>
          <a:xfrm>
            <a:off x="0" y="614150"/>
            <a:ext cx="362100" cy="3846600"/>
          </a:xfrm>
          <a:prstGeom prst="rect">
            <a:avLst/>
          </a:prstGeom>
          <a:solidFill>
            <a:srgbClr val="CFC3AC">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 name="Google Shape;237;p38"/>
          <p:cNvPicPr preferRelativeResize="0"/>
          <p:nvPr/>
        </p:nvPicPr>
        <p:blipFill>
          <a:blip r:embed="rId3">
            <a:alphaModFix/>
          </a:blip>
          <a:stretch>
            <a:fillRect/>
          </a:stretch>
        </p:blipFill>
        <p:spPr>
          <a:xfrm>
            <a:off x="579975" y="985250"/>
            <a:ext cx="7506698" cy="37533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39"/>
          <p:cNvSpPr txBox="1"/>
          <p:nvPr>
            <p:ph type="title"/>
          </p:nvPr>
        </p:nvSpPr>
        <p:spPr>
          <a:xfrm>
            <a:off x="672375" y="469225"/>
            <a:ext cx="7454100" cy="89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OUTPUT ON REAL MODEL</a:t>
            </a:r>
            <a:endParaRPr/>
          </a:p>
        </p:txBody>
      </p:sp>
      <p:sp>
        <p:nvSpPr>
          <p:cNvPr id="243" name="Google Shape;243;p39"/>
          <p:cNvSpPr/>
          <p:nvPr/>
        </p:nvSpPr>
        <p:spPr>
          <a:xfrm>
            <a:off x="0" y="614150"/>
            <a:ext cx="362100" cy="3846600"/>
          </a:xfrm>
          <a:prstGeom prst="rect">
            <a:avLst/>
          </a:prstGeom>
          <a:solidFill>
            <a:srgbClr val="CFC3AC">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9"/>
          <p:cNvSpPr txBox="1"/>
          <p:nvPr>
            <p:ph idx="1" type="subTitle"/>
          </p:nvPr>
        </p:nvSpPr>
        <p:spPr>
          <a:xfrm flipH="1">
            <a:off x="762925" y="3846900"/>
            <a:ext cx="7906200" cy="11700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s" sz="1400">
                <a:solidFill>
                  <a:srgbClr val="000000"/>
                </a:solidFill>
                <a:latin typeface="Catamaran"/>
                <a:ea typeface="Catamaran"/>
                <a:cs typeface="Catamaran"/>
                <a:sym typeface="Catamaran"/>
              </a:rPr>
              <a:t>It can be clearly seen from the graph that the angle settles between the value of ±10°. </a:t>
            </a:r>
            <a:endParaRPr sz="1400">
              <a:solidFill>
                <a:srgbClr val="000000"/>
              </a:solidFill>
              <a:latin typeface="Catamaran"/>
              <a:ea typeface="Catamaran"/>
              <a:cs typeface="Catamaran"/>
              <a:sym typeface="Catamaran"/>
            </a:endParaRPr>
          </a:p>
          <a:p>
            <a:pPr indent="0" lvl="0" marL="0" rtl="0" algn="l">
              <a:lnSpc>
                <a:spcPct val="150000"/>
              </a:lnSpc>
              <a:spcBef>
                <a:spcPts val="1200"/>
              </a:spcBef>
              <a:spcAft>
                <a:spcPts val="0"/>
              </a:spcAft>
              <a:buNone/>
            </a:pPr>
            <a:r>
              <a:rPr lang="es" sz="1400">
                <a:solidFill>
                  <a:srgbClr val="000000"/>
                </a:solidFill>
                <a:latin typeface="Catamaran"/>
                <a:ea typeface="Catamaran"/>
                <a:cs typeface="Catamaran"/>
                <a:sym typeface="Catamaran"/>
              </a:rPr>
              <a:t>The performance is somewhat worse than virtual model. But we can conclude that it generalises well.</a:t>
            </a:r>
            <a:endParaRPr sz="1400">
              <a:solidFill>
                <a:srgbClr val="000000"/>
              </a:solidFill>
              <a:latin typeface="Catamaran"/>
              <a:ea typeface="Catamaran"/>
              <a:cs typeface="Catamaran"/>
              <a:sym typeface="Catamaran"/>
            </a:endParaRPr>
          </a:p>
        </p:txBody>
      </p:sp>
      <p:pic>
        <p:nvPicPr>
          <p:cNvPr id="245" name="Google Shape;245;p39"/>
          <p:cNvPicPr preferRelativeResize="0"/>
          <p:nvPr/>
        </p:nvPicPr>
        <p:blipFill>
          <a:blip r:embed="rId3">
            <a:alphaModFix/>
          </a:blip>
          <a:stretch>
            <a:fillRect/>
          </a:stretch>
        </p:blipFill>
        <p:spPr>
          <a:xfrm>
            <a:off x="514500" y="1112950"/>
            <a:ext cx="5685750" cy="2842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40"/>
          <p:cNvSpPr txBox="1"/>
          <p:nvPr>
            <p:ph type="title"/>
          </p:nvPr>
        </p:nvSpPr>
        <p:spPr>
          <a:xfrm>
            <a:off x="672375" y="469225"/>
            <a:ext cx="7454100" cy="89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OUTPUT ON REAL MODEL</a:t>
            </a:r>
            <a:endParaRPr/>
          </a:p>
        </p:txBody>
      </p:sp>
      <p:sp>
        <p:nvSpPr>
          <p:cNvPr id="251" name="Google Shape;251;p40"/>
          <p:cNvSpPr/>
          <p:nvPr/>
        </p:nvSpPr>
        <p:spPr>
          <a:xfrm>
            <a:off x="0" y="614150"/>
            <a:ext cx="362100" cy="3846600"/>
          </a:xfrm>
          <a:prstGeom prst="rect">
            <a:avLst/>
          </a:prstGeom>
          <a:solidFill>
            <a:srgbClr val="CFC3AC">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2" name="Google Shape;252;p40"/>
          <p:cNvPicPr preferRelativeResize="0"/>
          <p:nvPr/>
        </p:nvPicPr>
        <p:blipFill>
          <a:blip r:embed="rId3">
            <a:alphaModFix/>
          </a:blip>
          <a:stretch>
            <a:fillRect/>
          </a:stretch>
        </p:blipFill>
        <p:spPr>
          <a:xfrm>
            <a:off x="514500" y="1018550"/>
            <a:ext cx="6620925" cy="39725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23"/>
          <p:cNvSpPr txBox="1"/>
          <p:nvPr>
            <p:ph idx="1" type="subTitle"/>
          </p:nvPr>
        </p:nvSpPr>
        <p:spPr>
          <a:xfrm flipH="1">
            <a:off x="3044850" y="2154225"/>
            <a:ext cx="5081400" cy="1170000"/>
          </a:xfrm>
          <a:prstGeom prst="rect">
            <a:avLst/>
          </a:prstGeom>
        </p:spPr>
        <p:txBody>
          <a:bodyPr anchorCtr="0" anchor="t" bIns="91425" lIns="91425" spcFirstLastPara="1" rIns="91425" wrap="square" tIns="91425">
            <a:noAutofit/>
          </a:bodyPr>
          <a:lstStyle/>
          <a:p>
            <a:pPr indent="0" lvl="0" marL="0" rtl="0" algn="r">
              <a:lnSpc>
                <a:spcPct val="150000"/>
              </a:lnSpc>
              <a:spcBef>
                <a:spcPts val="1200"/>
              </a:spcBef>
              <a:spcAft>
                <a:spcPts val="0"/>
              </a:spcAft>
              <a:buNone/>
            </a:pPr>
            <a:r>
              <a:rPr lang="es">
                <a:solidFill>
                  <a:srgbClr val="525252"/>
                </a:solidFill>
                <a:highlight>
                  <a:srgbClr val="FFFFFF"/>
                </a:highlight>
                <a:latin typeface="Arial"/>
                <a:ea typeface="Arial"/>
                <a:cs typeface="Arial"/>
                <a:sym typeface="Arial"/>
              </a:rPr>
              <a:t>Machine learning is a branch of artificial intelligence (AI) and computer science which focuses on the use of data and algorithms to imitate the way that humans learn, gradually improving its accuracy.</a:t>
            </a:r>
            <a:endParaRPr sz="1400"/>
          </a:p>
        </p:txBody>
      </p:sp>
      <p:sp>
        <p:nvSpPr>
          <p:cNvPr id="128" name="Google Shape;128;p23"/>
          <p:cNvSpPr txBox="1"/>
          <p:nvPr>
            <p:ph type="title"/>
          </p:nvPr>
        </p:nvSpPr>
        <p:spPr>
          <a:xfrm>
            <a:off x="672375" y="1432475"/>
            <a:ext cx="7454100" cy="896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Machine Learning</a:t>
            </a:r>
            <a:endParaRPr/>
          </a:p>
        </p:txBody>
      </p:sp>
      <p:sp>
        <p:nvSpPr>
          <p:cNvPr id="129" name="Google Shape;129;p23"/>
          <p:cNvSpPr/>
          <p:nvPr/>
        </p:nvSpPr>
        <p:spPr>
          <a:xfrm>
            <a:off x="0" y="1577400"/>
            <a:ext cx="362100" cy="1988700"/>
          </a:xfrm>
          <a:prstGeom prst="rect">
            <a:avLst/>
          </a:prstGeom>
          <a:solidFill>
            <a:srgbClr val="CFC3AC">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24"/>
          <p:cNvSpPr txBox="1"/>
          <p:nvPr>
            <p:ph idx="1" type="subTitle"/>
          </p:nvPr>
        </p:nvSpPr>
        <p:spPr>
          <a:xfrm flipH="1">
            <a:off x="3044850" y="2154225"/>
            <a:ext cx="5081400" cy="2989200"/>
          </a:xfrm>
          <a:prstGeom prst="rect">
            <a:avLst/>
          </a:prstGeom>
        </p:spPr>
        <p:txBody>
          <a:bodyPr anchorCtr="0" anchor="t" bIns="91425" lIns="91425" spcFirstLastPara="1" rIns="91425" wrap="square" tIns="91425">
            <a:noAutofit/>
          </a:bodyPr>
          <a:lstStyle/>
          <a:p>
            <a:pPr indent="0" lvl="0" marL="0" rtl="0" algn="r">
              <a:lnSpc>
                <a:spcPct val="150000"/>
              </a:lnSpc>
              <a:spcBef>
                <a:spcPts val="1200"/>
              </a:spcBef>
              <a:spcAft>
                <a:spcPts val="0"/>
              </a:spcAft>
              <a:buNone/>
            </a:pPr>
            <a:r>
              <a:rPr lang="es">
                <a:solidFill>
                  <a:srgbClr val="0062FF"/>
                </a:solidFill>
                <a:highlight>
                  <a:srgbClr val="FFFFFF"/>
                </a:highlight>
                <a:uFill>
                  <a:noFill/>
                </a:uFill>
                <a:latin typeface="Arial"/>
                <a:ea typeface="Arial"/>
                <a:cs typeface="Arial"/>
                <a:sym typeface="Arial"/>
                <a:hlinkClick r:id="rId3">
                  <a:extLst>
                    <a:ext uri="{A12FA001-AC4F-418D-AE19-62706E023703}">
                      <ahyp:hlinkClr val="tx"/>
                    </a:ext>
                  </a:extLst>
                </a:hlinkClick>
              </a:rPr>
              <a:t>Supervised learning</a:t>
            </a:r>
            <a:r>
              <a:rPr lang="es">
                <a:solidFill>
                  <a:srgbClr val="525252"/>
                </a:solidFill>
                <a:highlight>
                  <a:srgbClr val="FFFFFF"/>
                </a:highlight>
                <a:latin typeface="Arial"/>
                <a:ea typeface="Arial"/>
                <a:cs typeface="Arial"/>
                <a:sym typeface="Arial"/>
              </a:rPr>
              <a:t>, also known as supervised machine learning, is defined by its use of labeled datasets to train algorithms that to classify data or predict outcomes accurately.</a:t>
            </a:r>
            <a:endParaRPr>
              <a:solidFill>
                <a:srgbClr val="525252"/>
              </a:solidFill>
              <a:highlight>
                <a:srgbClr val="FFFFFF"/>
              </a:highlight>
              <a:latin typeface="Arial"/>
              <a:ea typeface="Arial"/>
              <a:cs typeface="Arial"/>
              <a:sym typeface="Arial"/>
            </a:endParaRPr>
          </a:p>
          <a:p>
            <a:pPr indent="0" lvl="0" marL="0" rtl="0" algn="r">
              <a:lnSpc>
                <a:spcPct val="150000"/>
              </a:lnSpc>
              <a:spcBef>
                <a:spcPts val="1200"/>
              </a:spcBef>
              <a:spcAft>
                <a:spcPts val="0"/>
              </a:spcAft>
              <a:buNone/>
            </a:pPr>
            <a:r>
              <a:rPr lang="es">
                <a:solidFill>
                  <a:srgbClr val="525252"/>
                </a:solidFill>
                <a:highlight>
                  <a:srgbClr val="FFFFFF"/>
                </a:highlight>
                <a:latin typeface="Arial"/>
                <a:ea typeface="Arial"/>
                <a:cs typeface="Arial"/>
                <a:sym typeface="Arial"/>
              </a:rPr>
              <a:t>Examples</a:t>
            </a:r>
            <a:endParaRPr>
              <a:solidFill>
                <a:srgbClr val="525252"/>
              </a:solidFill>
              <a:highlight>
                <a:srgbClr val="FFFFFF"/>
              </a:highlight>
              <a:latin typeface="Arial"/>
              <a:ea typeface="Arial"/>
              <a:cs typeface="Arial"/>
              <a:sym typeface="Arial"/>
            </a:endParaRPr>
          </a:p>
          <a:p>
            <a:pPr indent="0" lvl="0" marL="0" rtl="0" algn="r">
              <a:lnSpc>
                <a:spcPct val="150000"/>
              </a:lnSpc>
              <a:spcBef>
                <a:spcPts val="1200"/>
              </a:spcBef>
              <a:spcAft>
                <a:spcPts val="0"/>
              </a:spcAft>
              <a:buNone/>
            </a:pPr>
            <a:r>
              <a:rPr lang="es">
                <a:solidFill>
                  <a:srgbClr val="525252"/>
                </a:solidFill>
                <a:highlight>
                  <a:srgbClr val="FFFFFF"/>
                </a:highlight>
                <a:latin typeface="Arial"/>
                <a:ea typeface="Arial"/>
                <a:cs typeface="Arial"/>
                <a:sym typeface="Arial"/>
              </a:rPr>
              <a:t>House Price Predictiono</a:t>
            </a:r>
            <a:endParaRPr>
              <a:solidFill>
                <a:srgbClr val="525252"/>
              </a:solidFill>
              <a:highlight>
                <a:srgbClr val="FFFFFF"/>
              </a:highlight>
              <a:latin typeface="Arial"/>
              <a:ea typeface="Arial"/>
              <a:cs typeface="Arial"/>
              <a:sym typeface="Arial"/>
            </a:endParaRPr>
          </a:p>
          <a:p>
            <a:pPr indent="0" lvl="0" marL="0" rtl="0" algn="r">
              <a:lnSpc>
                <a:spcPct val="150000"/>
              </a:lnSpc>
              <a:spcBef>
                <a:spcPts val="1200"/>
              </a:spcBef>
              <a:spcAft>
                <a:spcPts val="0"/>
              </a:spcAft>
              <a:buNone/>
            </a:pPr>
            <a:r>
              <a:rPr lang="es">
                <a:solidFill>
                  <a:srgbClr val="525252"/>
                </a:solidFill>
                <a:highlight>
                  <a:srgbClr val="FFFFFF"/>
                </a:highlight>
                <a:latin typeface="Arial"/>
                <a:ea typeface="Arial"/>
                <a:cs typeface="Arial"/>
                <a:sym typeface="Arial"/>
              </a:rPr>
              <a:t>Cat or dog</a:t>
            </a:r>
            <a:endParaRPr>
              <a:solidFill>
                <a:srgbClr val="525252"/>
              </a:solidFill>
              <a:highlight>
                <a:srgbClr val="FFFFFF"/>
              </a:highlight>
              <a:latin typeface="Arial"/>
              <a:ea typeface="Arial"/>
              <a:cs typeface="Arial"/>
              <a:sym typeface="Arial"/>
            </a:endParaRPr>
          </a:p>
        </p:txBody>
      </p:sp>
      <p:sp>
        <p:nvSpPr>
          <p:cNvPr id="135" name="Google Shape;135;p24"/>
          <p:cNvSpPr txBox="1"/>
          <p:nvPr>
            <p:ph type="title"/>
          </p:nvPr>
        </p:nvSpPr>
        <p:spPr>
          <a:xfrm>
            <a:off x="672375" y="1432475"/>
            <a:ext cx="7454100" cy="896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Supervised Machine Learning</a:t>
            </a:r>
            <a:endParaRPr/>
          </a:p>
        </p:txBody>
      </p:sp>
      <p:sp>
        <p:nvSpPr>
          <p:cNvPr id="136" name="Google Shape;136;p24"/>
          <p:cNvSpPr/>
          <p:nvPr/>
        </p:nvSpPr>
        <p:spPr>
          <a:xfrm>
            <a:off x="0" y="1577400"/>
            <a:ext cx="362100" cy="1988700"/>
          </a:xfrm>
          <a:prstGeom prst="rect">
            <a:avLst/>
          </a:prstGeom>
          <a:solidFill>
            <a:srgbClr val="CFC3AC">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25"/>
          <p:cNvSpPr txBox="1"/>
          <p:nvPr>
            <p:ph idx="1" type="subTitle"/>
          </p:nvPr>
        </p:nvSpPr>
        <p:spPr>
          <a:xfrm flipH="1">
            <a:off x="3044850" y="2154225"/>
            <a:ext cx="5081400" cy="2989200"/>
          </a:xfrm>
          <a:prstGeom prst="rect">
            <a:avLst/>
          </a:prstGeom>
        </p:spPr>
        <p:txBody>
          <a:bodyPr anchorCtr="0" anchor="t" bIns="91425" lIns="91425" spcFirstLastPara="1" rIns="91425" wrap="square" tIns="91425">
            <a:noAutofit/>
          </a:bodyPr>
          <a:lstStyle/>
          <a:p>
            <a:pPr indent="0" lvl="0" marL="0" rtl="0" algn="r">
              <a:lnSpc>
                <a:spcPct val="150000"/>
              </a:lnSpc>
              <a:spcBef>
                <a:spcPts val="1200"/>
              </a:spcBef>
              <a:spcAft>
                <a:spcPts val="0"/>
              </a:spcAft>
              <a:buNone/>
            </a:pPr>
            <a:r>
              <a:rPr lang="es">
                <a:solidFill>
                  <a:srgbClr val="0062FF"/>
                </a:solidFill>
                <a:highlight>
                  <a:srgbClr val="FFFFFF"/>
                </a:highlight>
                <a:uFill>
                  <a:noFill/>
                </a:uFill>
                <a:latin typeface="Arial"/>
                <a:ea typeface="Arial"/>
                <a:cs typeface="Arial"/>
                <a:sym typeface="Arial"/>
                <a:hlinkClick r:id="rId3">
                  <a:extLst>
                    <a:ext uri="{A12FA001-AC4F-418D-AE19-62706E023703}">
                      <ahyp:hlinkClr val="tx"/>
                    </a:ext>
                  </a:extLst>
                </a:hlinkClick>
              </a:rPr>
              <a:t>Unsupervised learning</a:t>
            </a:r>
            <a:r>
              <a:rPr lang="es">
                <a:solidFill>
                  <a:srgbClr val="525252"/>
                </a:solidFill>
                <a:highlight>
                  <a:srgbClr val="FFFFFF"/>
                </a:highlight>
                <a:latin typeface="Arial"/>
                <a:ea typeface="Arial"/>
                <a:cs typeface="Arial"/>
                <a:sym typeface="Arial"/>
              </a:rPr>
              <a:t>, also known as unsupervised machine learning, uses machine learning algorithms to analyze and cluster unlabeled datasets.</a:t>
            </a:r>
            <a:endParaRPr>
              <a:solidFill>
                <a:srgbClr val="525252"/>
              </a:solidFill>
              <a:highlight>
                <a:srgbClr val="FFFFFF"/>
              </a:highlight>
              <a:latin typeface="Arial"/>
              <a:ea typeface="Arial"/>
              <a:cs typeface="Arial"/>
              <a:sym typeface="Arial"/>
            </a:endParaRPr>
          </a:p>
          <a:p>
            <a:pPr indent="0" lvl="0" marL="0" rtl="0" algn="r">
              <a:lnSpc>
                <a:spcPct val="150000"/>
              </a:lnSpc>
              <a:spcBef>
                <a:spcPts val="1200"/>
              </a:spcBef>
              <a:spcAft>
                <a:spcPts val="0"/>
              </a:spcAft>
              <a:buNone/>
            </a:pPr>
            <a:r>
              <a:rPr lang="es">
                <a:solidFill>
                  <a:srgbClr val="525252"/>
                </a:solidFill>
                <a:highlight>
                  <a:srgbClr val="FFFFFF"/>
                </a:highlight>
                <a:latin typeface="Arial"/>
                <a:ea typeface="Arial"/>
                <a:cs typeface="Arial"/>
                <a:sym typeface="Arial"/>
              </a:rPr>
              <a:t>Examples</a:t>
            </a:r>
            <a:endParaRPr>
              <a:solidFill>
                <a:srgbClr val="525252"/>
              </a:solidFill>
              <a:highlight>
                <a:srgbClr val="FFFFFF"/>
              </a:highlight>
              <a:latin typeface="Arial"/>
              <a:ea typeface="Arial"/>
              <a:cs typeface="Arial"/>
              <a:sym typeface="Arial"/>
            </a:endParaRPr>
          </a:p>
          <a:p>
            <a:pPr indent="0" lvl="0" marL="0" rtl="0" algn="r">
              <a:lnSpc>
                <a:spcPct val="150000"/>
              </a:lnSpc>
              <a:spcBef>
                <a:spcPts val="1200"/>
              </a:spcBef>
              <a:spcAft>
                <a:spcPts val="0"/>
              </a:spcAft>
              <a:buNone/>
            </a:pPr>
            <a:r>
              <a:rPr lang="es">
                <a:solidFill>
                  <a:srgbClr val="525252"/>
                </a:solidFill>
                <a:highlight>
                  <a:srgbClr val="FFFFFF"/>
                </a:highlight>
                <a:latin typeface="Arial"/>
                <a:ea typeface="Arial"/>
                <a:cs typeface="Arial"/>
                <a:sym typeface="Arial"/>
              </a:rPr>
              <a:t>Customer Segmentation</a:t>
            </a:r>
            <a:endParaRPr>
              <a:solidFill>
                <a:srgbClr val="525252"/>
              </a:solidFill>
              <a:highlight>
                <a:srgbClr val="FFFFFF"/>
              </a:highlight>
              <a:latin typeface="Arial"/>
              <a:ea typeface="Arial"/>
              <a:cs typeface="Arial"/>
              <a:sym typeface="Arial"/>
            </a:endParaRPr>
          </a:p>
          <a:p>
            <a:pPr indent="0" lvl="0" marL="0" rtl="0" algn="r">
              <a:lnSpc>
                <a:spcPct val="150000"/>
              </a:lnSpc>
              <a:spcBef>
                <a:spcPts val="1200"/>
              </a:spcBef>
              <a:spcAft>
                <a:spcPts val="0"/>
              </a:spcAft>
              <a:buNone/>
            </a:pPr>
            <a:r>
              <a:rPr lang="es">
                <a:solidFill>
                  <a:srgbClr val="525252"/>
                </a:solidFill>
                <a:highlight>
                  <a:srgbClr val="FFFFFF"/>
                </a:highlight>
                <a:latin typeface="Arial"/>
                <a:ea typeface="Arial"/>
                <a:cs typeface="Arial"/>
                <a:sym typeface="Arial"/>
              </a:rPr>
              <a:t>Recommender system</a:t>
            </a:r>
            <a:endParaRPr>
              <a:solidFill>
                <a:srgbClr val="525252"/>
              </a:solidFill>
              <a:highlight>
                <a:srgbClr val="FFFFFF"/>
              </a:highlight>
              <a:latin typeface="Arial"/>
              <a:ea typeface="Arial"/>
              <a:cs typeface="Arial"/>
              <a:sym typeface="Arial"/>
            </a:endParaRPr>
          </a:p>
          <a:p>
            <a:pPr indent="0" lvl="0" marL="0" rtl="0" algn="r">
              <a:lnSpc>
                <a:spcPct val="150000"/>
              </a:lnSpc>
              <a:spcBef>
                <a:spcPts val="1200"/>
              </a:spcBef>
              <a:spcAft>
                <a:spcPts val="0"/>
              </a:spcAft>
              <a:buNone/>
            </a:pPr>
            <a:r>
              <a:rPr lang="es">
                <a:solidFill>
                  <a:srgbClr val="525252"/>
                </a:solidFill>
                <a:highlight>
                  <a:srgbClr val="FFFFFF"/>
                </a:highlight>
                <a:latin typeface="Arial"/>
                <a:ea typeface="Arial"/>
                <a:cs typeface="Arial"/>
                <a:sym typeface="Arial"/>
              </a:rPr>
              <a:t>Anomaly Detection</a:t>
            </a:r>
            <a:endParaRPr>
              <a:solidFill>
                <a:srgbClr val="525252"/>
              </a:solidFill>
              <a:highlight>
                <a:srgbClr val="FFFFFF"/>
              </a:highlight>
              <a:latin typeface="Arial"/>
              <a:ea typeface="Arial"/>
              <a:cs typeface="Arial"/>
              <a:sym typeface="Arial"/>
            </a:endParaRPr>
          </a:p>
        </p:txBody>
      </p:sp>
      <p:sp>
        <p:nvSpPr>
          <p:cNvPr id="142" name="Google Shape;142;p25"/>
          <p:cNvSpPr txBox="1"/>
          <p:nvPr>
            <p:ph type="title"/>
          </p:nvPr>
        </p:nvSpPr>
        <p:spPr>
          <a:xfrm>
            <a:off x="672375" y="1432475"/>
            <a:ext cx="7454100" cy="896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Unsupervised Machine Learning</a:t>
            </a:r>
            <a:endParaRPr/>
          </a:p>
        </p:txBody>
      </p:sp>
      <p:sp>
        <p:nvSpPr>
          <p:cNvPr id="143" name="Google Shape;143;p25"/>
          <p:cNvSpPr/>
          <p:nvPr/>
        </p:nvSpPr>
        <p:spPr>
          <a:xfrm>
            <a:off x="0" y="1577400"/>
            <a:ext cx="362100" cy="1988700"/>
          </a:xfrm>
          <a:prstGeom prst="rect">
            <a:avLst/>
          </a:prstGeom>
          <a:solidFill>
            <a:srgbClr val="CFC3AC">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26"/>
          <p:cNvSpPr txBox="1"/>
          <p:nvPr>
            <p:ph idx="1" type="subTitle"/>
          </p:nvPr>
        </p:nvSpPr>
        <p:spPr>
          <a:xfrm flipH="1">
            <a:off x="457000" y="1365925"/>
            <a:ext cx="7454100" cy="34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chemeClr val="dk1"/>
                </a:solidFill>
              </a:rPr>
              <a:t>Reinforcement learning is a machine learning training method based on rewarding desired behaviors and punishing undesired ones. In general, a reinforcement learning agent is able to perceive and interpret its environment, take actions and learn through trial and error.</a:t>
            </a:r>
            <a:endParaRPr sz="1400">
              <a:solidFill>
                <a:schemeClr val="dk1"/>
              </a:solidFill>
            </a:endParaRPr>
          </a:p>
        </p:txBody>
      </p:sp>
      <p:sp>
        <p:nvSpPr>
          <p:cNvPr id="149" name="Google Shape;149;p26"/>
          <p:cNvSpPr txBox="1"/>
          <p:nvPr>
            <p:ph type="title"/>
          </p:nvPr>
        </p:nvSpPr>
        <p:spPr>
          <a:xfrm>
            <a:off x="672375" y="469225"/>
            <a:ext cx="7454100" cy="89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REINFORCEMENT LEARNING</a:t>
            </a:r>
            <a:endParaRPr/>
          </a:p>
        </p:txBody>
      </p:sp>
      <p:sp>
        <p:nvSpPr>
          <p:cNvPr id="150" name="Google Shape;150;p26"/>
          <p:cNvSpPr/>
          <p:nvPr/>
        </p:nvSpPr>
        <p:spPr>
          <a:xfrm>
            <a:off x="0" y="614150"/>
            <a:ext cx="362100" cy="3846600"/>
          </a:xfrm>
          <a:prstGeom prst="rect">
            <a:avLst/>
          </a:prstGeom>
          <a:solidFill>
            <a:srgbClr val="CFC3AC">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27"/>
          <p:cNvSpPr txBox="1"/>
          <p:nvPr>
            <p:ph idx="1" type="subTitle"/>
          </p:nvPr>
        </p:nvSpPr>
        <p:spPr>
          <a:xfrm flipH="1">
            <a:off x="457000" y="1365925"/>
            <a:ext cx="7454100" cy="3441000"/>
          </a:xfrm>
          <a:prstGeom prst="rect">
            <a:avLst/>
          </a:prstGeom>
        </p:spPr>
        <p:txBody>
          <a:bodyPr anchorCtr="0" anchor="t" bIns="91425" lIns="91425" spcFirstLastPara="1" rIns="91425" wrap="square" tIns="91425">
            <a:noAutofit/>
          </a:bodyPr>
          <a:lstStyle/>
          <a:p>
            <a:pPr indent="0" lvl="0" marL="0" rtl="0" algn="l">
              <a:lnSpc>
                <a:spcPct val="153000"/>
              </a:lnSpc>
              <a:spcBef>
                <a:spcPts val="400"/>
              </a:spcBef>
              <a:spcAft>
                <a:spcPts val="0"/>
              </a:spcAft>
              <a:buNone/>
            </a:pPr>
            <a:r>
              <a:rPr lang="es" sz="1150">
                <a:solidFill>
                  <a:srgbClr val="6C6C6C"/>
                </a:solidFill>
                <a:highlight>
                  <a:srgbClr val="FFFFFF"/>
                </a:highlight>
                <a:latin typeface="Arial"/>
                <a:ea typeface="Arial"/>
                <a:cs typeface="Arial"/>
                <a:sym typeface="Arial"/>
              </a:rPr>
              <a:t>In reinforcement learning, developers devise a method of rewarding desired behaviors and punishing negative behaviors. This method assigns positive values to the desired actions to encourage the agent and negative values to undesired behaviors. This programs the agent to seek long-term and maximum overall reward to achieve an optimal solution.</a:t>
            </a:r>
            <a:endParaRPr sz="1150">
              <a:solidFill>
                <a:srgbClr val="6C6C6C"/>
              </a:solidFill>
              <a:highlight>
                <a:srgbClr val="FFFFFF"/>
              </a:highlight>
              <a:latin typeface="Arial"/>
              <a:ea typeface="Arial"/>
              <a:cs typeface="Arial"/>
              <a:sym typeface="Arial"/>
            </a:endParaRPr>
          </a:p>
          <a:p>
            <a:pPr indent="0" lvl="0" marL="0" rtl="0" algn="l">
              <a:lnSpc>
                <a:spcPct val="153000"/>
              </a:lnSpc>
              <a:spcBef>
                <a:spcPts val="1700"/>
              </a:spcBef>
              <a:spcAft>
                <a:spcPts val="0"/>
              </a:spcAft>
              <a:buNone/>
            </a:pPr>
            <a:r>
              <a:rPr lang="es" sz="1150">
                <a:solidFill>
                  <a:srgbClr val="6C6C6C"/>
                </a:solidFill>
                <a:highlight>
                  <a:srgbClr val="FFFFFF"/>
                </a:highlight>
                <a:latin typeface="Arial"/>
                <a:ea typeface="Arial"/>
                <a:cs typeface="Arial"/>
                <a:sym typeface="Arial"/>
              </a:rPr>
              <a:t>These long-term goals help prevent the agent from stalling on lesser goals. With time, the agent learns to avoid the negative and seek the positive.</a:t>
            </a:r>
            <a:endParaRPr sz="1150">
              <a:solidFill>
                <a:srgbClr val="6C6C6C"/>
              </a:solidFill>
              <a:highlight>
                <a:srgbClr val="FFFFFF"/>
              </a:highlight>
              <a:latin typeface="Arial"/>
              <a:ea typeface="Arial"/>
              <a:cs typeface="Arial"/>
              <a:sym typeface="Arial"/>
            </a:endParaRPr>
          </a:p>
          <a:p>
            <a:pPr indent="0" lvl="0" marL="0" rtl="0" algn="l">
              <a:spcBef>
                <a:spcPts val="1700"/>
              </a:spcBef>
              <a:spcAft>
                <a:spcPts val="0"/>
              </a:spcAft>
              <a:buNone/>
            </a:pPr>
            <a:r>
              <a:t/>
            </a:r>
            <a:endParaRPr sz="1400">
              <a:solidFill>
                <a:schemeClr val="dk1"/>
              </a:solidFill>
            </a:endParaRPr>
          </a:p>
        </p:txBody>
      </p:sp>
      <p:sp>
        <p:nvSpPr>
          <p:cNvPr id="156" name="Google Shape;156;p27"/>
          <p:cNvSpPr txBox="1"/>
          <p:nvPr>
            <p:ph type="title"/>
          </p:nvPr>
        </p:nvSpPr>
        <p:spPr>
          <a:xfrm>
            <a:off x="672375" y="469225"/>
            <a:ext cx="7454100" cy="89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HOW DOES IT WORK?</a:t>
            </a:r>
            <a:endParaRPr/>
          </a:p>
        </p:txBody>
      </p:sp>
      <p:sp>
        <p:nvSpPr>
          <p:cNvPr id="157" name="Google Shape;157;p27"/>
          <p:cNvSpPr/>
          <p:nvPr/>
        </p:nvSpPr>
        <p:spPr>
          <a:xfrm>
            <a:off x="0" y="614150"/>
            <a:ext cx="362100" cy="3846600"/>
          </a:xfrm>
          <a:prstGeom prst="rect">
            <a:avLst/>
          </a:prstGeom>
          <a:solidFill>
            <a:srgbClr val="CFC3AC">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28"/>
          <p:cNvSpPr txBox="1"/>
          <p:nvPr>
            <p:ph type="title"/>
          </p:nvPr>
        </p:nvSpPr>
        <p:spPr>
          <a:xfrm>
            <a:off x="672375" y="310000"/>
            <a:ext cx="7454100" cy="12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REINFORCEMENT LEARNING</a:t>
            </a:r>
            <a:endParaRPr/>
          </a:p>
        </p:txBody>
      </p:sp>
      <p:sp>
        <p:nvSpPr>
          <p:cNvPr id="163" name="Google Shape;163;p28"/>
          <p:cNvSpPr/>
          <p:nvPr/>
        </p:nvSpPr>
        <p:spPr>
          <a:xfrm>
            <a:off x="0" y="1577400"/>
            <a:ext cx="362100" cy="2521500"/>
          </a:xfrm>
          <a:prstGeom prst="rect">
            <a:avLst/>
          </a:prstGeom>
          <a:solidFill>
            <a:srgbClr val="CFC3AC">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8"/>
          <p:cNvSpPr txBox="1"/>
          <p:nvPr/>
        </p:nvSpPr>
        <p:spPr>
          <a:xfrm>
            <a:off x="672375" y="1505650"/>
            <a:ext cx="30000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1"/>
                </a:solidFill>
                <a:latin typeface="Catamaran Light"/>
                <a:ea typeface="Catamaran Light"/>
                <a:cs typeface="Catamaran Light"/>
                <a:sym typeface="Catamaran Light"/>
              </a:rPr>
              <a:t>Reinforcement learning is learning what to do—how to map situations to actions—so as to maximize a numerical reward signal. The learner is not told which actions to take, but instead must discover which actions yield the most reward by trying them.</a:t>
            </a:r>
            <a:endParaRPr sz="1300">
              <a:solidFill>
                <a:schemeClr val="dk1"/>
              </a:solidFill>
              <a:latin typeface="Catamaran Light"/>
              <a:ea typeface="Catamaran Light"/>
              <a:cs typeface="Catamaran Light"/>
              <a:sym typeface="Catamaran Light"/>
            </a:endParaRPr>
          </a:p>
          <a:p>
            <a:pPr indent="0" lvl="0" marL="0" rtl="0" algn="l">
              <a:spcBef>
                <a:spcPts val="0"/>
              </a:spcBef>
              <a:spcAft>
                <a:spcPts val="0"/>
              </a:spcAft>
              <a:buNone/>
            </a:pPr>
            <a:r>
              <a:t/>
            </a:r>
            <a:endParaRPr sz="1300">
              <a:solidFill>
                <a:schemeClr val="dk1"/>
              </a:solidFill>
              <a:latin typeface="Catamaran Light"/>
              <a:ea typeface="Catamaran Light"/>
              <a:cs typeface="Catamaran Light"/>
              <a:sym typeface="Catamaran Light"/>
            </a:endParaRPr>
          </a:p>
          <a:p>
            <a:pPr indent="0" lvl="0" marL="0" rtl="0" algn="l">
              <a:spcBef>
                <a:spcPts val="0"/>
              </a:spcBef>
              <a:spcAft>
                <a:spcPts val="0"/>
              </a:spcAft>
              <a:buNone/>
            </a:pPr>
            <a:r>
              <a:rPr b="1" lang="es" sz="1300">
                <a:solidFill>
                  <a:srgbClr val="3C4043"/>
                </a:solidFill>
                <a:latin typeface="Catamaran"/>
                <a:ea typeface="Catamaran"/>
                <a:cs typeface="Catamaran"/>
                <a:sym typeface="Catamaran"/>
              </a:rPr>
              <a:t>ELEMENTS OF REINFORCEMENT LEARNING</a:t>
            </a:r>
            <a:endParaRPr b="1" sz="1300">
              <a:solidFill>
                <a:srgbClr val="3C4043"/>
              </a:solidFill>
              <a:latin typeface="Catamaran"/>
              <a:ea typeface="Catamaran"/>
              <a:cs typeface="Catamaran"/>
              <a:sym typeface="Catamaran"/>
            </a:endParaRPr>
          </a:p>
          <a:p>
            <a:pPr indent="-311150" lvl="0" marL="457200" rtl="0" algn="l">
              <a:spcBef>
                <a:spcPts val="0"/>
              </a:spcBef>
              <a:spcAft>
                <a:spcPts val="0"/>
              </a:spcAft>
              <a:buClr>
                <a:srgbClr val="3C4043"/>
              </a:buClr>
              <a:buSzPts val="1300"/>
              <a:buFont typeface="Catamaran Light"/>
              <a:buChar char="-"/>
            </a:pPr>
            <a:r>
              <a:rPr lang="es" sz="1300">
                <a:solidFill>
                  <a:srgbClr val="3C4043"/>
                </a:solidFill>
                <a:latin typeface="Catamaran Light"/>
                <a:ea typeface="Catamaran Light"/>
                <a:cs typeface="Catamaran Light"/>
                <a:sym typeface="Catamaran Light"/>
              </a:rPr>
              <a:t>Agentt</a:t>
            </a:r>
            <a:endParaRPr sz="1300">
              <a:solidFill>
                <a:srgbClr val="3C4043"/>
              </a:solidFill>
              <a:latin typeface="Catamaran Light"/>
              <a:ea typeface="Catamaran Light"/>
              <a:cs typeface="Catamaran Light"/>
              <a:sym typeface="Catamaran Light"/>
            </a:endParaRPr>
          </a:p>
          <a:p>
            <a:pPr indent="-311150" lvl="0" marL="457200" rtl="0" algn="l">
              <a:spcBef>
                <a:spcPts val="0"/>
              </a:spcBef>
              <a:spcAft>
                <a:spcPts val="0"/>
              </a:spcAft>
              <a:buClr>
                <a:srgbClr val="3C4043"/>
              </a:buClr>
              <a:buSzPts val="1300"/>
              <a:buFont typeface="Catamaran Light"/>
              <a:buChar char="-"/>
            </a:pPr>
            <a:r>
              <a:rPr lang="es" sz="1300">
                <a:solidFill>
                  <a:srgbClr val="3C4043"/>
                </a:solidFill>
                <a:latin typeface="Catamaran Light"/>
                <a:ea typeface="Catamaran Light"/>
                <a:cs typeface="Catamaran Light"/>
                <a:sym typeface="Catamaran Light"/>
              </a:rPr>
              <a:t>Environment</a:t>
            </a:r>
            <a:endParaRPr sz="1300">
              <a:solidFill>
                <a:srgbClr val="3C4043"/>
              </a:solidFill>
              <a:latin typeface="Catamaran Light"/>
              <a:ea typeface="Catamaran Light"/>
              <a:cs typeface="Catamaran Light"/>
              <a:sym typeface="Catamaran Light"/>
            </a:endParaRPr>
          </a:p>
          <a:p>
            <a:pPr indent="-311150" lvl="0" marL="457200" rtl="0" algn="l">
              <a:spcBef>
                <a:spcPts val="0"/>
              </a:spcBef>
              <a:spcAft>
                <a:spcPts val="0"/>
              </a:spcAft>
              <a:buClr>
                <a:srgbClr val="3C4043"/>
              </a:buClr>
              <a:buSzPts val="1300"/>
              <a:buFont typeface="Catamaran Light"/>
              <a:buChar char="-"/>
            </a:pPr>
            <a:r>
              <a:rPr lang="es" sz="1300">
                <a:solidFill>
                  <a:srgbClr val="3C4043"/>
                </a:solidFill>
                <a:latin typeface="Catamaran Light"/>
                <a:ea typeface="Catamaran Light"/>
                <a:cs typeface="Catamaran Light"/>
                <a:sym typeface="Catamaran Light"/>
              </a:rPr>
              <a:t>A Policy</a:t>
            </a:r>
            <a:endParaRPr sz="1300">
              <a:solidFill>
                <a:srgbClr val="3C4043"/>
              </a:solidFill>
              <a:latin typeface="Catamaran Light"/>
              <a:ea typeface="Catamaran Light"/>
              <a:cs typeface="Catamaran Light"/>
              <a:sym typeface="Catamaran Light"/>
            </a:endParaRPr>
          </a:p>
          <a:p>
            <a:pPr indent="-311150" lvl="0" marL="457200" rtl="0" algn="l">
              <a:spcBef>
                <a:spcPts val="0"/>
              </a:spcBef>
              <a:spcAft>
                <a:spcPts val="0"/>
              </a:spcAft>
              <a:buClr>
                <a:srgbClr val="3C4043"/>
              </a:buClr>
              <a:buSzPts val="1300"/>
              <a:buFont typeface="Catamaran Light"/>
              <a:buChar char="-"/>
            </a:pPr>
            <a:r>
              <a:rPr lang="es" sz="1300">
                <a:solidFill>
                  <a:srgbClr val="3C4043"/>
                </a:solidFill>
                <a:latin typeface="Catamaran Light"/>
                <a:ea typeface="Catamaran Light"/>
                <a:cs typeface="Catamaran Light"/>
                <a:sym typeface="Catamaran Light"/>
              </a:rPr>
              <a:t>A Reward Signal</a:t>
            </a:r>
            <a:endParaRPr sz="1300">
              <a:solidFill>
                <a:srgbClr val="3C4043"/>
              </a:solidFill>
              <a:latin typeface="Catamaran Light"/>
              <a:ea typeface="Catamaran Light"/>
              <a:cs typeface="Catamaran Light"/>
              <a:sym typeface="Catamaran Light"/>
            </a:endParaRPr>
          </a:p>
          <a:p>
            <a:pPr indent="-311150" lvl="0" marL="457200" rtl="0" algn="l">
              <a:spcBef>
                <a:spcPts val="0"/>
              </a:spcBef>
              <a:spcAft>
                <a:spcPts val="0"/>
              </a:spcAft>
              <a:buClr>
                <a:srgbClr val="3C4043"/>
              </a:buClr>
              <a:buSzPts val="1300"/>
              <a:buFont typeface="Catamaran Light"/>
              <a:buChar char="-"/>
            </a:pPr>
            <a:r>
              <a:rPr lang="es" sz="1300">
                <a:solidFill>
                  <a:srgbClr val="3C4043"/>
                </a:solidFill>
                <a:latin typeface="Catamaran Light"/>
                <a:ea typeface="Catamaran Light"/>
                <a:cs typeface="Catamaran Light"/>
                <a:sym typeface="Catamaran Light"/>
              </a:rPr>
              <a:t>A Value Function</a:t>
            </a:r>
            <a:endParaRPr sz="1300">
              <a:solidFill>
                <a:srgbClr val="3C4043"/>
              </a:solidFill>
              <a:latin typeface="Catamaran Light"/>
              <a:ea typeface="Catamaran Light"/>
              <a:cs typeface="Catamaran Light"/>
              <a:sym typeface="Catamaran Light"/>
            </a:endParaRPr>
          </a:p>
          <a:p>
            <a:pPr indent="-311150" lvl="0" marL="457200" rtl="0" algn="l">
              <a:spcBef>
                <a:spcPts val="0"/>
              </a:spcBef>
              <a:spcAft>
                <a:spcPts val="0"/>
              </a:spcAft>
              <a:buClr>
                <a:srgbClr val="3C4043"/>
              </a:buClr>
              <a:buSzPts val="1300"/>
              <a:buFont typeface="Catamaran Light"/>
              <a:buChar char="-"/>
            </a:pPr>
            <a:r>
              <a:rPr lang="es" sz="1300">
                <a:solidFill>
                  <a:srgbClr val="3C4043"/>
                </a:solidFill>
                <a:latin typeface="Catamaran Light"/>
                <a:ea typeface="Catamaran Light"/>
                <a:cs typeface="Catamaran Light"/>
                <a:sym typeface="Catamaran Light"/>
              </a:rPr>
              <a:t>A Model of Environment</a:t>
            </a:r>
            <a:endParaRPr sz="1300">
              <a:solidFill>
                <a:srgbClr val="3C4043"/>
              </a:solidFill>
              <a:latin typeface="Catamaran Light"/>
              <a:ea typeface="Catamaran Light"/>
              <a:cs typeface="Catamaran Light"/>
              <a:sym typeface="Catamaran Light"/>
            </a:endParaRPr>
          </a:p>
        </p:txBody>
      </p:sp>
      <p:sp>
        <p:nvSpPr>
          <p:cNvPr id="165" name="Google Shape;165;p28"/>
          <p:cNvSpPr txBox="1"/>
          <p:nvPr>
            <p:ph idx="1" type="subTitle"/>
          </p:nvPr>
        </p:nvSpPr>
        <p:spPr>
          <a:xfrm flipH="1">
            <a:off x="3672375" y="1271825"/>
            <a:ext cx="5334000" cy="38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300">
                <a:solidFill>
                  <a:schemeClr val="dk1"/>
                </a:solidFill>
                <a:latin typeface="Catamaran"/>
                <a:ea typeface="Catamaran"/>
                <a:cs typeface="Catamaran"/>
                <a:sym typeface="Catamaran"/>
              </a:rPr>
              <a:t>THE AGENT - ENVIRONMENT INTERFACE</a:t>
            </a:r>
            <a:endParaRPr b="1" sz="1300">
              <a:solidFill>
                <a:schemeClr val="dk1"/>
              </a:solidFill>
              <a:latin typeface="Catamaran"/>
              <a:ea typeface="Catamaran"/>
              <a:cs typeface="Catamaran"/>
              <a:sym typeface="Catamaran"/>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s" sz="1300">
                <a:solidFill>
                  <a:schemeClr val="dk1"/>
                </a:solidFill>
              </a:rPr>
              <a:t>S0, A0, R1, S1, A1, R2, S2, A2, R3, …</a:t>
            </a:r>
            <a:endParaRPr sz="1300">
              <a:solidFill>
                <a:schemeClr val="dk1"/>
              </a:solidFill>
            </a:endParaRPr>
          </a:p>
          <a:p>
            <a:pPr indent="0" lvl="0" marL="0" rtl="0" algn="l">
              <a:spcBef>
                <a:spcPts val="0"/>
              </a:spcBef>
              <a:spcAft>
                <a:spcPts val="0"/>
              </a:spcAft>
              <a:buNone/>
            </a:pPr>
            <a:r>
              <a:rPr lang="es" sz="1300">
                <a:solidFill>
                  <a:schemeClr val="dk1"/>
                </a:solidFill>
              </a:rPr>
              <a:t>where S is state, A is action and R is reward</a:t>
            </a:r>
            <a:endParaRPr sz="1300">
              <a:solidFill>
                <a:schemeClr val="dk1"/>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b="1" lang="es" sz="1400">
                <a:solidFill>
                  <a:schemeClr val="dk1"/>
                </a:solidFill>
                <a:latin typeface="Catamaran"/>
                <a:ea typeface="Catamaran"/>
                <a:cs typeface="Catamaran"/>
                <a:sym typeface="Catamaran"/>
              </a:rPr>
              <a:t>GOAL OF AGENT</a:t>
            </a:r>
            <a:endParaRPr b="1" sz="1400">
              <a:solidFill>
                <a:schemeClr val="dk1"/>
              </a:solidFill>
              <a:latin typeface="Catamaran"/>
              <a:ea typeface="Catamaran"/>
              <a:cs typeface="Catamaran"/>
              <a:sym typeface="Catamaran"/>
            </a:endParaRPr>
          </a:p>
          <a:p>
            <a:pPr indent="0" lvl="0" marL="0" rtl="0" algn="l">
              <a:spcBef>
                <a:spcPts val="0"/>
              </a:spcBef>
              <a:spcAft>
                <a:spcPts val="0"/>
              </a:spcAft>
              <a:buNone/>
            </a:pPr>
            <a:r>
              <a:t/>
            </a:r>
            <a:endParaRPr b="1" sz="1400">
              <a:solidFill>
                <a:schemeClr val="dk1"/>
              </a:solidFill>
              <a:latin typeface="Catamaran"/>
              <a:ea typeface="Catamaran"/>
              <a:cs typeface="Catamaran"/>
              <a:sym typeface="Catamaran"/>
            </a:endParaRPr>
          </a:p>
          <a:p>
            <a:pPr indent="0" lvl="0" marL="0" rtl="0" algn="l">
              <a:spcBef>
                <a:spcPts val="0"/>
              </a:spcBef>
              <a:spcAft>
                <a:spcPts val="0"/>
              </a:spcAft>
              <a:buNone/>
            </a:pPr>
            <a:r>
              <a:rPr lang="es" sz="1400">
                <a:solidFill>
                  <a:schemeClr val="dk1"/>
                </a:solidFill>
              </a:rPr>
              <a:t>Maximize expected cumulative reward</a:t>
            </a:r>
            <a:endParaRPr sz="1400">
              <a:solidFill>
                <a:schemeClr val="dk1"/>
              </a:solidFill>
            </a:endParaRPr>
          </a:p>
        </p:txBody>
      </p:sp>
      <p:pic>
        <p:nvPicPr>
          <p:cNvPr id="166" name="Google Shape;166;p28"/>
          <p:cNvPicPr preferRelativeResize="0"/>
          <p:nvPr/>
        </p:nvPicPr>
        <p:blipFill rotWithShape="1">
          <a:blip r:embed="rId3">
            <a:alphaModFix/>
          </a:blip>
          <a:srcRect b="20302" l="19071" r="18642" t="44783"/>
          <a:stretch/>
        </p:blipFill>
        <p:spPr>
          <a:xfrm>
            <a:off x="3734025" y="2253800"/>
            <a:ext cx="5334000" cy="16818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29"/>
          <p:cNvSpPr txBox="1"/>
          <p:nvPr>
            <p:ph idx="1" type="subTitle"/>
          </p:nvPr>
        </p:nvSpPr>
        <p:spPr>
          <a:xfrm flipH="1">
            <a:off x="457000" y="1365925"/>
            <a:ext cx="7454100" cy="34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50">
                <a:solidFill>
                  <a:srgbClr val="6C6C6C"/>
                </a:solidFill>
                <a:highlight>
                  <a:srgbClr val="FFFFFF"/>
                </a:highlight>
                <a:latin typeface="Arial"/>
                <a:ea typeface="Arial"/>
                <a:cs typeface="Arial"/>
                <a:sym typeface="Arial"/>
              </a:rPr>
              <a:t>Training a robot to walk</a:t>
            </a:r>
            <a:endParaRPr sz="1150">
              <a:solidFill>
                <a:srgbClr val="6C6C6C"/>
              </a:solidFill>
              <a:highlight>
                <a:srgbClr val="FFFFFF"/>
              </a:highlight>
              <a:latin typeface="Arial"/>
              <a:ea typeface="Arial"/>
              <a:cs typeface="Arial"/>
              <a:sym typeface="Arial"/>
            </a:endParaRPr>
          </a:p>
          <a:p>
            <a:pPr indent="-301625" lvl="0" marL="457200" rtl="0" algn="l">
              <a:spcBef>
                <a:spcPts val="0"/>
              </a:spcBef>
              <a:spcAft>
                <a:spcPts val="0"/>
              </a:spcAft>
              <a:buClr>
                <a:srgbClr val="6C6C6C"/>
              </a:buClr>
              <a:buSzPts val="1150"/>
              <a:buFont typeface="Arial"/>
              <a:buChar char="-"/>
            </a:pPr>
            <a:r>
              <a:rPr lang="es" sz="1150">
                <a:solidFill>
                  <a:srgbClr val="6C6C6C"/>
                </a:solidFill>
                <a:highlight>
                  <a:srgbClr val="FFFFFF"/>
                </a:highlight>
                <a:latin typeface="Arial"/>
                <a:ea typeface="Arial"/>
                <a:cs typeface="Arial"/>
                <a:sym typeface="Arial"/>
              </a:rPr>
              <a:t>Give negative award if it falls</a:t>
            </a:r>
            <a:endParaRPr sz="1150">
              <a:solidFill>
                <a:srgbClr val="6C6C6C"/>
              </a:solidFill>
              <a:highlight>
                <a:srgbClr val="FFFFFF"/>
              </a:highlight>
              <a:latin typeface="Arial"/>
              <a:ea typeface="Arial"/>
              <a:cs typeface="Arial"/>
              <a:sym typeface="Arial"/>
            </a:endParaRPr>
          </a:p>
          <a:p>
            <a:pPr indent="-301625" lvl="0" marL="457200" rtl="0" algn="l">
              <a:spcBef>
                <a:spcPts val="0"/>
              </a:spcBef>
              <a:spcAft>
                <a:spcPts val="0"/>
              </a:spcAft>
              <a:buClr>
                <a:srgbClr val="6C6C6C"/>
              </a:buClr>
              <a:buSzPts val="1150"/>
              <a:buFont typeface="Arial"/>
              <a:buChar char="-"/>
            </a:pPr>
            <a:r>
              <a:rPr lang="es" sz="1150">
                <a:solidFill>
                  <a:srgbClr val="6C6C6C"/>
                </a:solidFill>
                <a:highlight>
                  <a:srgbClr val="FFFFFF"/>
                </a:highlight>
                <a:latin typeface="Arial"/>
                <a:ea typeface="Arial"/>
                <a:cs typeface="Arial"/>
                <a:sym typeface="Arial"/>
              </a:rPr>
              <a:t>Positive rewards if it takes a step</a:t>
            </a:r>
            <a:endParaRPr sz="1150">
              <a:solidFill>
                <a:srgbClr val="6C6C6C"/>
              </a:solidFill>
              <a:highlight>
                <a:srgbClr val="FFFFFF"/>
              </a:highlight>
              <a:latin typeface="Arial"/>
              <a:ea typeface="Arial"/>
              <a:cs typeface="Arial"/>
              <a:sym typeface="Arial"/>
            </a:endParaRPr>
          </a:p>
          <a:p>
            <a:pPr indent="-301625" lvl="0" marL="457200" rtl="0" algn="l">
              <a:spcBef>
                <a:spcPts val="0"/>
              </a:spcBef>
              <a:spcAft>
                <a:spcPts val="0"/>
              </a:spcAft>
              <a:buClr>
                <a:srgbClr val="6C6C6C"/>
              </a:buClr>
              <a:buSzPts val="1150"/>
              <a:buFont typeface="Arial"/>
              <a:buChar char="-"/>
            </a:pPr>
            <a:r>
              <a:rPr lang="es" sz="1150">
                <a:solidFill>
                  <a:srgbClr val="6C6C6C"/>
                </a:solidFill>
                <a:highlight>
                  <a:srgbClr val="FFFFFF"/>
                </a:highlight>
                <a:latin typeface="Arial"/>
                <a:ea typeface="Arial"/>
                <a:cs typeface="Arial"/>
                <a:sym typeface="Arial"/>
              </a:rPr>
              <a:t>Give negative reward if it takes long time to reach destination</a:t>
            </a:r>
            <a:endParaRPr sz="1150">
              <a:solidFill>
                <a:srgbClr val="6C6C6C"/>
              </a:solidFill>
              <a:highlight>
                <a:srgbClr val="FFFFFF"/>
              </a:highlight>
              <a:latin typeface="Arial"/>
              <a:ea typeface="Arial"/>
              <a:cs typeface="Arial"/>
              <a:sym typeface="Arial"/>
            </a:endParaRPr>
          </a:p>
          <a:p>
            <a:pPr indent="-301625" lvl="0" marL="457200" rtl="0" algn="l">
              <a:spcBef>
                <a:spcPts val="0"/>
              </a:spcBef>
              <a:spcAft>
                <a:spcPts val="0"/>
              </a:spcAft>
              <a:buClr>
                <a:srgbClr val="6C6C6C"/>
              </a:buClr>
              <a:buSzPts val="1150"/>
              <a:buFont typeface="Arial"/>
              <a:buChar char="-"/>
            </a:pPr>
            <a:r>
              <a:rPr lang="es" sz="1150">
                <a:solidFill>
                  <a:srgbClr val="6C6C6C"/>
                </a:solidFill>
                <a:highlight>
                  <a:srgbClr val="FFFFFF"/>
                </a:highlight>
                <a:latin typeface="Arial"/>
                <a:ea typeface="Arial"/>
                <a:cs typeface="Arial"/>
                <a:sym typeface="Arial"/>
              </a:rPr>
              <a:t>Positive reward if it takes short time to reach destination</a:t>
            </a:r>
            <a:endParaRPr sz="1150">
              <a:solidFill>
                <a:srgbClr val="6C6C6C"/>
              </a:solidFill>
              <a:highlight>
                <a:srgbClr val="FFFFFF"/>
              </a:highlight>
              <a:latin typeface="Arial"/>
              <a:ea typeface="Arial"/>
              <a:cs typeface="Arial"/>
              <a:sym typeface="Arial"/>
            </a:endParaRPr>
          </a:p>
          <a:p>
            <a:pPr indent="0" lvl="0" marL="0" rtl="0" algn="l">
              <a:spcBef>
                <a:spcPts val="0"/>
              </a:spcBef>
              <a:spcAft>
                <a:spcPts val="0"/>
              </a:spcAft>
              <a:buNone/>
            </a:pPr>
            <a:r>
              <a:t/>
            </a:r>
            <a:endParaRPr sz="1150">
              <a:solidFill>
                <a:srgbClr val="6C6C6C"/>
              </a:solidFill>
              <a:highlight>
                <a:srgbClr val="FFFFFF"/>
              </a:highlight>
              <a:latin typeface="Arial"/>
              <a:ea typeface="Arial"/>
              <a:cs typeface="Arial"/>
              <a:sym typeface="Arial"/>
            </a:endParaRPr>
          </a:p>
          <a:p>
            <a:pPr indent="0" lvl="0" marL="0" rtl="0" algn="l">
              <a:spcBef>
                <a:spcPts val="0"/>
              </a:spcBef>
              <a:spcAft>
                <a:spcPts val="0"/>
              </a:spcAft>
              <a:buNone/>
            </a:pPr>
            <a:r>
              <a:t/>
            </a:r>
            <a:endParaRPr sz="1150">
              <a:solidFill>
                <a:srgbClr val="6C6C6C"/>
              </a:solidFill>
              <a:highlight>
                <a:srgbClr val="FFFFFF"/>
              </a:highlight>
              <a:latin typeface="Arial"/>
              <a:ea typeface="Arial"/>
              <a:cs typeface="Arial"/>
              <a:sym typeface="Arial"/>
            </a:endParaRPr>
          </a:p>
          <a:p>
            <a:pPr indent="0" lvl="0" marL="0" rtl="0" algn="l">
              <a:spcBef>
                <a:spcPts val="0"/>
              </a:spcBef>
              <a:spcAft>
                <a:spcPts val="0"/>
              </a:spcAft>
              <a:buNone/>
            </a:pPr>
            <a:r>
              <a:rPr lang="es" sz="1150">
                <a:solidFill>
                  <a:srgbClr val="6C6C6C"/>
                </a:solidFill>
                <a:highlight>
                  <a:srgbClr val="FFFFFF"/>
                </a:highlight>
                <a:latin typeface="Arial"/>
                <a:ea typeface="Arial"/>
                <a:cs typeface="Arial"/>
                <a:sym typeface="Arial"/>
              </a:rPr>
              <a:t>Add examples I cannot remember now</a:t>
            </a:r>
            <a:endParaRPr sz="1150">
              <a:solidFill>
                <a:srgbClr val="6C6C6C"/>
              </a:solidFill>
              <a:highlight>
                <a:srgbClr val="FFFFFF"/>
              </a:highlight>
              <a:latin typeface="Arial"/>
              <a:ea typeface="Arial"/>
              <a:cs typeface="Arial"/>
              <a:sym typeface="Arial"/>
            </a:endParaRPr>
          </a:p>
        </p:txBody>
      </p:sp>
      <p:sp>
        <p:nvSpPr>
          <p:cNvPr id="172" name="Google Shape;172;p29"/>
          <p:cNvSpPr txBox="1"/>
          <p:nvPr>
            <p:ph type="title"/>
          </p:nvPr>
        </p:nvSpPr>
        <p:spPr>
          <a:xfrm>
            <a:off x="672375" y="469225"/>
            <a:ext cx="7454100" cy="89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Examples</a:t>
            </a:r>
            <a:endParaRPr/>
          </a:p>
        </p:txBody>
      </p:sp>
      <p:sp>
        <p:nvSpPr>
          <p:cNvPr id="173" name="Google Shape;173;p29"/>
          <p:cNvSpPr/>
          <p:nvPr/>
        </p:nvSpPr>
        <p:spPr>
          <a:xfrm>
            <a:off x="0" y="614150"/>
            <a:ext cx="362100" cy="3846600"/>
          </a:xfrm>
          <a:prstGeom prst="rect">
            <a:avLst/>
          </a:prstGeom>
          <a:solidFill>
            <a:srgbClr val="CFC3AC">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30"/>
          <p:cNvSpPr txBox="1"/>
          <p:nvPr>
            <p:ph type="title"/>
          </p:nvPr>
        </p:nvSpPr>
        <p:spPr>
          <a:xfrm>
            <a:off x="1636550" y="523700"/>
            <a:ext cx="5152500" cy="896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CIRCUIT DIAGRAM</a:t>
            </a:r>
            <a:endParaRPr/>
          </a:p>
        </p:txBody>
      </p:sp>
      <p:sp>
        <p:nvSpPr>
          <p:cNvPr id="179" name="Google Shape;179;p30"/>
          <p:cNvSpPr/>
          <p:nvPr/>
        </p:nvSpPr>
        <p:spPr>
          <a:xfrm>
            <a:off x="0" y="523700"/>
            <a:ext cx="362100" cy="3731400"/>
          </a:xfrm>
          <a:prstGeom prst="rect">
            <a:avLst/>
          </a:prstGeom>
          <a:solidFill>
            <a:srgbClr val="CFC3AC">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0" name="Google Shape;180;p30"/>
          <p:cNvPicPr preferRelativeResize="0"/>
          <p:nvPr/>
        </p:nvPicPr>
        <p:blipFill rotWithShape="1">
          <a:blip r:embed="rId3">
            <a:alphaModFix/>
          </a:blip>
          <a:srcRect b="13600" l="5228" r="19214" t="12805"/>
          <a:stretch/>
        </p:blipFill>
        <p:spPr>
          <a:xfrm>
            <a:off x="1449525" y="1093625"/>
            <a:ext cx="6684000" cy="3661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ngineering Project Proposal by Slidesgo">
  <a:themeElements>
    <a:clrScheme name="Simple Light">
      <a:dk1>
        <a:srgbClr val="434343"/>
      </a:dk1>
      <a:lt1>
        <a:srgbClr val="FFFFFF"/>
      </a:lt1>
      <a:dk2>
        <a:srgbClr val="595959"/>
      </a:dk2>
      <a:lt2>
        <a:srgbClr val="EEEEEE"/>
      </a:lt2>
      <a:accent1>
        <a:srgbClr val="908269"/>
      </a:accent1>
      <a:accent2>
        <a:srgbClr val="212121"/>
      </a:accent2>
      <a:accent3>
        <a:srgbClr val="CFC3AC"/>
      </a:accent3>
      <a:accent4>
        <a:srgbClr val="976E26"/>
      </a:accent4>
      <a:accent5>
        <a:srgbClr val="927D59"/>
      </a:accent5>
      <a:accent6>
        <a:srgbClr val="584F3E"/>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