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than Thuraisingham" userId="2b3e05ed-8ba8-440a-a574-c84b2bfc489a" providerId="ADAL" clId="{B384AE5A-2A78-4426-AEC1-4870A6187AE9}"/>
    <pc:docChg chg="addSld modSld">
      <pc:chgData name="Venthan Thuraisingham" userId="2b3e05ed-8ba8-440a-a574-c84b2bfc489a" providerId="ADAL" clId="{B384AE5A-2A78-4426-AEC1-4870A6187AE9}" dt="2024-03-06T08:43:58.265" v="210"/>
      <pc:docMkLst>
        <pc:docMk/>
      </pc:docMkLst>
      <pc:sldChg chg="addSp delSp modSp new mod">
        <pc:chgData name="Venthan Thuraisingham" userId="2b3e05ed-8ba8-440a-a574-c84b2bfc489a" providerId="ADAL" clId="{B384AE5A-2A78-4426-AEC1-4870A6187AE9}" dt="2024-03-06T07:18:04.804" v="8" actId="5793"/>
        <pc:sldMkLst>
          <pc:docMk/>
          <pc:sldMk cId="375499518" sldId="258"/>
        </pc:sldMkLst>
        <pc:spChg chg="mod">
          <ac:chgData name="Venthan Thuraisingham" userId="2b3e05ed-8ba8-440a-a574-c84b2bfc489a" providerId="ADAL" clId="{B384AE5A-2A78-4426-AEC1-4870A6187AE9}" dt="2024-03-06T07:14:11.994" v="1"/>
          <ac:spMkLst>
            <pc:docMk/>
            <pc:sldMk cId="375499518" sldId="258"/>
            <ac:spMk id="2" creationId="{51D6988B-98B0-C98D-2DD2-8E186AE8EDFE}"/>
          </ac:spMkLst>
        </pc:spChg>
        <pc:spChg chg="mod">
          <ac:chgData name="Venthan Thuraisingham" userId="2b3e05ed-8ba8-440a-a574-c84b2bfc489a" providerId="ADAL" clId="{B384AE5A-2A78-4426-AEC1-4870A6187AE9}" dt="2024-03-06T07:18:04.804" v="8" actId="5793"/>
          <ac:spMkLst>
            <pc:docMk/>
            <pc:sldMk cId="375499518" sldId="258"/>
            <ac:spMk id="3" creationId="{31DA4040-38AA-87A6-AC59-DA492BA67D8D}"/>
          </ac:spMkLst>
        </pc:spChg>
        <pc:spChg chg="add del">
          <ac:chgData name="Venthan Thuraisingham" userId="2b3e05ed-8ba8-440a-a574-c84b2bfc489a" providerId="ADAL" clId="{B384AE5A-2A78-4426-AEC1-4870A6187AE9}" dt="2024-03-06T07:17:37.273" v="3" actId="478"/>
          <ac:spMkLst>
            <pc:docMk/>
            <pc:sldMk cId="375499518" sldId="258"/>
            <ac:spMk id="4" creationId="{F98D1F59-FC42-F5A3-E599-FFA4AFF6EF2D}"/>
          </ac:spMkLst>
        </pc:spChg>
        <pc:picChg chg="add mod">
          <ac:chgData name="Venthan Thuraisingham" userId="2b3e05ed-8ba8-440a-a574-c84b2bfc489a" providerId="ADAL" clId="{B384AE5A-2A78-4426-AEC1-4870A6187AE9}" dt="2024-03-06T07:17:48.452" v="5" actId="1076"/>
          <ac:picMkLst>
            <pc:docMk/>
            <pc:sldMk cId="375499518" sldId="258"/>
            <ac:picMk id="5" creationId="{9E71492E-E17C-8BF3-B0F7-1F7D51A5D259}"/>
          </ac:picMkLst>
        </pc:picChg>
      </pc:sldChg>
      <pc:sldChg chg="addSp modSp new mod">
        <pc:chgData name="Venthan Thuraisingham" userId="2b3e05ed-8ba8-440a-a574-c84b2bfc489a" providerId="ADAL" clId="{B384AE5A-2A78-4426-AEC1-4870A6187AE9}" dt="2024-03-06T07:27:54.141" v="14"/>
        <pc:sldMkLst>
          <pc:docMk/>
          <pc:sldMk cId="1261685025" sldId="259"/>
        </pc:sldMkLst>
        <pc:spChg chg="mod">
          <ac:chgData name="Venthan Thuraisingham" userId="2b3e05ed-8ba8-440a-a574-c84b2bfc489a" providerId="ADAL" clId="{B384AE5A-2A78-4426-AEC1-4870A6187AE9}" dt="2024-03-06T07:27:00.899" v="10"/>
          <ac:spMkLst>
            <pc:docMk/>
            <pc:sldMk cId="1261685025" sldId="259"/>
            <ac:spMk id="2" creationId="{E88587E7-C031-E389-2AF4-DB6C4B29D01C}"/>
          </ac:spMkLst>
        </pc:spChg>
        <pc:spChg chg="mod">
          <ac:chgData name="Venthan Thuraisingham" userId="2b3e05ed-8ba8-440a-a574-c84b2bfc489a" providerId="ADAL" clId="{B384AE5A-2A78-4426-AEC1-4870A6187AE9}" dt="2024-03-06T07:27:54.141" v="14"/>
          <ac:spMkLst>
            <pc:docMk/>
            <pc:sldMk cId="1261685025" sldId="259"/>
            <ac:spMk id="3" creationId="{A2FC7257-432B-460C-738C-1EF17052A31E}"/>
          </ac:spMkLst>
        </pc:spChg>
        <pc:picChg chg="add mod">
          <ac:chgData name="Venthan Thuraisingham" userId="2b3e05ed-8ba8-440a-a574-c84b2bfc489a" providerId="ADAL" clId="{B384AE5A-2A78-4426-AEC1-4870A6187AE9}" dt="2024-03-06T07:27:33.193" v="12" actId="1076"/>
          <ac:picMkLst>
            <pc:docMk/>
            <pc:sldMk cId="1261685025" sldId="259"/>
            <ac:picMk id="4098" creationId="{0261D14E-3893-F58C-40CA-0F9D88DE4B64}"/>
          </ac:picMkLst>
        </pc:picChg>
      </pc:sldChg>
      <pc:sldChg chg="addSp modSp new mod">
        <pc:chgData name="Venthan Thuraisingham" userId="2b3e05ed-8ba8-440a-a574-c84b2bfc489a" providerId="ADAL" clId="{B384AE5A-2A78-4426-AEC1-4870A6187AE9}" dt="2024-03-06T07:29:59.958" v="23" actId="1076"/>
        <pc:sldMkLst>
          <pc:docMk/>
          <pc:sldMk cId="3805242236" sldId="260"/>
        </pc:sldMkLst>
        <pc:spChg chg="mod">
          <ac:chgData name="Venthan Thuraisingham" userId="2b3e05ed-8ba8-440a-a574-c84b2bfc489a" providerId="ADAL" clId="{B384AE5A-2A78-4426-AEC1-4870A6187AE9}" dt="2024-03-06T07:28:13.669" v="16"/>
          <ac:spMkLst>
            <pc:docMk/>
            <pc:sldMk cId="3805242236" sldId="260"/>
            <ac:spMk id="2" creationId="{E4D09104-FBBA-E0F9-B202-FFFE31BE5F14}"/>
          </ac:spMkLst>
        </pc:spChg>
        <pc:spChg chg="mod">
          <ac:chgData name="Venthan Thuraisingham" userId="2b3e05ed-8ba8-440a-a574-c84b2bfc489a" providerId="ADAL" clId="{B384AE5A-2A78-4426-AEC1-4870A6187AE9}" dt="2024-03-06T07:29:38.733" v="21"/>
          <ac:spMkLst>
            <pc:docMk/>
            <pc:sldMk cId="3805242236" sldId="260"/>
            <ac:spMk id="3" creationId="{398AFD9E-66ED-1726-DF1C-8A2B9655B450}"/>
          </ac:spMkLst>
        </pc:spChg>
        <pc:picChg chg="add mod">
          <ac:chgData name="Venthan Thuraisingham" userId="2b3e05ed-8ba8-440a-a574-c84b2bfc489a" providerId="ADAL" clId="{B384AE5A-2A78-4426-AEC1-4870A6187AE9}" dt="2024-03-06T07:29:59.958" v="23" actId="1076"/>
          <ac:picMkLst>
            <pc:docMk/>
            <pc:sldMk cId="3805242236" sldId="260"/>
            <ac:picMk id="5122" creationId="{228F5F3A-2F47-719D-7E16-2E743C76E8B6}"/>
          </ac:picMkLst>
        </pc:picChg>
      </pc:sldChg>
      <pc:sldChg chg="addSp modSp new mod">
        <pc:chgData name="Venthan Thuraisingham" userId="2b3e05ed-8ba8-440a-a574-c84b2bfc489a" providerId="ADAL" clId="{B384AE5A-2A78-4426-AEC1-4870A6187AE9}" dt="2024-03-06T07:31:31.424" v="32"/>
        <pc:sldMkLst>
          <pc:docMk/>
          <pc:sldMk cId="2716274939" sldId="261"/>
        </pc:sldMkLst>
        <pc:spChg chg="mod">
          <ac:chgData name="Venthan Thuraisingham" userId="2b3e05ed-8ba8-440a-a574-c84b2bfc489a" providerId="ADAL" clId="{B384AE5A-2A78-4426-AEC1-4870A6187AE9}" dt="2024-03-06T07:31:18.136" v="31"/>
          <ac:spMkLst>
            <pc:docMk/>
            <pc:sldMk cId="2716274939" sldId="261"/>
            <ac:spMk id="2" creationId="{9045456D-2545-0BAD-9EEF-6C27F30E8598}"/>
          </ac:spMkLst>
        </pc:spChg>
        <pc:spChg chg="mod">
          <ac:chgData name="Venthan Thuraisingham" userId="2b3e05ed-8ba8-440a-a574-c84b2bfc489a" providerId="ADAL" clId="{B384AE5A-2A78-4426-AEC1-4870A6187AE9}" dt="2024-03-06T07:31:31.424" v="32"/>
          <ac:spMkLst>
            <pc:docMk/>
            <pc:sldMk cId="2716274939" sldId="261"/>
            <ac:spMk id="3" creationId="{9B62A0EF-19F7-85A8-7800-E5DE541BD2A5}"/>
          </ac:spMkLst>
        </pc:spChg>
        <pc:picChg chg="add mod">
          <ac:chgData name="Venthan Thuraisingham" userId="2b3e05ed-8ba8-440a-a574-c84b2bfc489a" providerId="ADAL" clId="{B384AE5A-2A78-4426-AEC1-4870A6187AE9}" dt="2024-03-06T07:31:09.995" v="30" actId="1076"/>
          <ac:picMkLst>
            <pc:docMk/>
            <pc:sldMk cId="2716274939" sldId="261"/>
            <ac:picMk id="6146" creationId="{F9C86071-4E5E-7A90-2741-F931E9D04CA3}"/>
          </ac:picMkLst>
        </pc:picChg>
      </pc:sldChg>
      <pc:sldChg chg="addSp modSp new mod">
        <pc:chgData name="Venthan Thuraisingham" userId="2b3e05ed-8ba8-440a-a574-c84b2bfc489a" providerId="ADAL" clId="{B384AE5A-2A78-4426-AEC1-4870A6187AE9}" dt="2024-03-06T07:33:19.995" v="42" actId="732"/>
        <pc:sldMkLst>
          <pc:docMk/>
          <pc:sldMk cId="3382300652" sldId="262"/>
        </pc:sldMkLst>
        <pc:spChg chg="mod">
          <ac:chgData name="Venthan Thuraisingham" userId="2b3e05ed-8ba8-440a-a574-c84b2bfc489a" providerId="ADAL" clId="{B384AE5A-2A78-4426-AEC1-4870A6187AE9}" dt="2024-03-06T07:32:14.066" v="34"/>
          <ac:spMkLst>
            <pc:docMk/>
            <pc:sldMk cId="3382300652" sldId="262"/>
            <ac:spMk id="2" creationId="{699D5F08-F56B-8BAD-131E-C27EECB4B551}"/>
          </ac:spMkLst>
        </pc:spChg>
        <pc:spChg chg="mod">
          <ac:chgData name="Venthan Thuraisingham" userId="2b3e05ed-8ba8-440a-a574-c84b2bfc489a" providerId="ADAL" clId="{B384AE5A-2A78-4426-AEC1-4870A6187AE9}" dt="2024-03-06T07:32:31.521" v="36" actId="14100"/>
          <ac:spMkLst>
            <pc:docMk/>
            <pc:sldMk cId="3382300652" sldId="262"/>
            <ac:spMk id="3" creationId="{83FE366D-C690-D03D-F8DA-A7243AC9809D}"/>
          </ac:spMkLst>
        </pc:spChg>
        <pc:picChg chg="add mod">
          <ac:chgData name="Venthan Thuraisingham" userId="2b3e05ed-8ba8-440a-a574-c84b2bfc489a" providerId="ADAL" clId="{B384AE5A-2A78-4426-AEC1-4870A6187AE9}" dt="2024-03-06T07:32:44.395" v="38" actId="1076"/>
          <ac:picMkLst>
            <pc:docMk/>
            <pc:sldMk cId="3382300652" sldId="262"/>
            <ac:picMk id="7170" creationId="{12BCEB7E-9883-C4B2-2177-24C530A39F4A}"/>
          </ac:picMkLst>
        </pc:picChg>
        <pc:picChg chg="add mod">
          <ac:chgData name="Venthan Thuraisingham" userId="2b3e05ed-8ba8-440a-a574-c84b2bfc489a" providerId="ADAL" clId="{B384AE5A-2A78-4426-AEC1-4870A6187AE9}" dt="2024-03-06T07:33:19.995" v="42" actId="732"/>
          <ac:picMkLst>
            <pc:docMk/>
            <pc:sldMk cId="3382300652" sldId="262"/>
            <ac:picMk id="7172" creationId="{4E1917BB-BB9E-D33D-9F07-D0B4FEE6D00C}"/>
          </ac:picMkLst>
        </pc:picChg>
      </pc:sldChg>
      <pc:sldChg chg="addSp modSp new mod">
        <pc:chgData name="Venthan Thuraisingham" userId="2b3e05ed-8ba8-440a-a574-c84b2bfc489a" providerId="ADAL" clId="{B384AE5A-2A78-4426-AEC1-4870A6187AE9}" dt="2024-03-06T07:34:53.922" v="48" actId="1076"/>
        <pc:sldMkLst>
          <pc:docMk/>
          <pc:sldMk cId="1662225200" sldId="263"/>
        </pc:sldMkLst>
        <pc:spChg chg="mod">
          <ac:chgData name="Venthan Thuraisingham" userId="2b3e05ed-8ba8-440a-a574-c84b2bfc489a" providerId="ADAL" clId="{B384AE5A-2A78-4426-AEC1-4870A6187AE9}" dt="2024-03-06T07:34:17.327" v="44"/>
          <ac:spMkLst>
            <pc:docMk/>
            <pc:sldMk cId="1662225200" sldId="263"/>
            <ac:spMk id="2" creationId="{8F2532D4-5602-350F-32C4-88FA754C8DD1}"/>
          </ac:spMkLst>
        </pc:spChg>
        <pc:spChg chg="mod">
          <ac:chgData name="Venthan Thuraisingham" userId="2b3e05ed-8ba8-440a-a574-c84b2bfc489a" providerId="ADAL" clId="{B384AE5A-2A78-4426-AEC1-4870A6187AE9}" dt="2024-03-06T07:34:30.581" v="46" actId="14100"/>
          <ac:spMkLst>
            <pc:docMk/>
            <pc:sldMk cId="1662225200" sldId="263"/>
            <ac:spMk id="3" creationId="{0C498221-9078-F252-E8C6-A7DE29F0814F}"/>
          </ac:spMkLst>
        </pc:spChg>
        <pc:picChg chg="add mod">
          <ac:chgData name="Venthan Thuraisingham" userId="2b3e05ed-8ba8-440a-a574-c84b2bfc489a" providerId="ADAL" clId="{B384AE5A-2A78-4426-AEC1-4870A6187AE9}" dt="2024-03-06T07:34:53.922" v="48" actId="1076"/>
          <ac:picMkLst>
            <pc:docMk/>
            <pc:sldMk cId="1662225200" sldId="263"/>
            <ac:picMk id="8194" creationId="{3BC7276A-34BE-1866-1B2B-15160873D87F}"/>
          </ac:picMkLst>
        </pc:picChg>
      </pc:sldChg>
      <pc:sldChg chg="addSp modSp new mod">
        <pc:chgData name="Venthan Thuraisingham" userId="2b3e05ed-8ba8-440a-a574-c84b2bfc489a" providerId="ADAL" clId="{B384AE5A-2A78-4426-AEC1-4870A6187AE9}" dt="2024-03-06T07:36:20.304" v="58"/>
        <pc:sldMkLst>
          <pc:docMk/>
          <pc:sldMk cId="2859328431" sldId="264"/>
        </pc:sldMkLst>
        <pc:spChg chg="mod">
          <ac:chgData name="Venthan Thuraisingham" userId="2b3e05ed-8ba8-440a-a574-c84b2bfc489a" providerId="ADAL" clId="{B384AE5A-2A78-4426-AEC1-4870A6187AE9}" dt="2024-03-06T07:35:07.928" v="50"/>
          <ac:spMkLst>
            <pc:docMk/>
            <pc:sldMk cId="2859328431" sldId="264"/>
            <ac:spMk id="2" creationId="{7BBC42A9-DCE7-1156-FF83-E71799B73025}"/>
          </ac:spMkLst>
        </pc:spChg>
        <pc:spChg chg="mod">
          <ac:chgData name="Venthan Thuraisingham" userId="2b3e05ed-8ba8-440a-a574-c84b2bfc489a" providerId="ADAL" clId="{B384AE5A-2A78-4426-AEC1-4870A6187AE9}" dt="2024-03-06T07:36:20.304" v="58"/>
          <ac:spMkLst>
            <pc:docMk/>
            <pc:sldMk cId="2859328431" sldId="264"/>
            <ac:spMk id="3" creationId="{E9241B42-880C-AB60-4174-BAA53FCDB28D}"/>
          </ac:spMkLst>
        </pc:spChg>
        <pc:picChg chg="add mod">
          <ac:chgData name="Venthan Thuraisingham" userId="2b3e05ed-8ba8-440a-a574-c84b2bfc489a" providerId="ADAL" clId="{B384AE5A-2A78-4426-AEC1-4870A6187AE9}" dt="2024-03-06T07:35:45.601" v="52" actId="1076"/>
          <ac:picMkLst>
            <pc:docMk/>
            <pc:sldMk cId="2859328431" sldId="264"/>
            <ac:picMk id="9218" creationId="{C177805D-54CC-DC3A-0121-0AD31BA2FCB5}"/>
          </ac:picMkLst>
        </pc:picChg>
      </pc:sldChg>
      <pc:sldChg chg="addSp modSp new mod">
        <pc:chgData name="Venthan Thuraisingham" userId="2b3e05ed-8ba8-440a-a574-c84b2bfc489a" providerId="ADAL" clId="{B384AE5A-2A78-4426-AEC1-4870A6187AE9}" dt="2024-03-06T07:37:33.698" v="64"/>
        <pc:sldMkLst>
          <pc:docMk/>
          <pc:sldMk cId="828828980" sldId="265"/>
        </pc:sldMkLst>
        <pc:spChg chg="mod">
          <ac:chgData name="Venthan Thuraisingham" userId="2b3e05ed-8ba8-440a-a574-c84b2bfc489a" providerId="ADAL" clId="{B384AE5A-2A78-4426-AEC1-4870A6187AE9}" dt="2024-03-06T07:36:29.057" v="59"/>
          <ac:spMkLst>
            <pc:docMk/>
            <pc:sldMk cId="828828980" sldId="265"/>
            <ac:spMk id="2" creationId="{CF6CFF07-A90A-4BF5-76F8-BB7A373B93B1}"/>
          </ac:spMkLst>
        </pc:spChg>
        <pc:spChg chg="mod">
          <ac:chgData name="Venthan Thuraisingham" userId="2b3e05ed-8ba8-440a-a574-c84b2bfc489a" providerId="ADAL" clId="{B384AE5A-2A78-4426-AEC1-4870A6187AE9}" dt="2024-03-06T07:37:33.698" v="64"/>
          <ac:spMkLst>
            <pc:docMk/>
            <pc:sldMk cId="828828980" sldId="265"/>
            <ac:spMk id="3" creationId="{E227DC8B-4071-68A3-AAEE-303568765C59}"/>
          </ac:spMkLst>
        </pc:spChg>
        <pc:picChg chg="add mod">
          <ac:chgData name="Venthan Thuraisingham" userId="2b3e05ed-8ba8-440a-a574-c84b2bfc489a" providerId="ADAL" clId="{B384AE5A-2A78-4426-AEC1-4870A6187AE9}" dt="2024-03-06T07:37:16.857" v="62" actId="1076"/>
          <ac:picMkLst>
            <pc:docMk/>
            <pc:sldMk cId="828828980" sldId="265"/>
            <ac:picMk id="10242" creationId="{37A264B3-F43C-E2A2-EC6E-2F315EEA824C}"/>
          </ac:picMkLst>
        </pc:picChg>
      </pc:sldChg>
      <pc:sldChg chg="addSp modSp new mod">
        <pc:chgData name="Venthan Thuraisingham" userId="2b3e05ed-8ba8-440a-a574-c84b2bfc489a" providerId="ADAL" clId="{B384AE5A-2A78-4426-AEC1-4870A6187AE9}" dt="2024-03-06T08:43:58.265" v="210"/>
        <pc:sldMkLst>
          <pc:docMk/>
          <pc:sldMk cId="4074346671" sldId="266"/>
        </pc:sldMkLst>
        <pc:spChg chg="mod">
          <ac:chgData name="Venthan Thuraisingham" userId="2b3e05ed-8ba8-440a-a574-c84b2bfc489a" providerId="ADAL" clId="{B384AE5A-2A78-4426-AEC1-4870A6187AE9}" dt="2024-03-06T08:43:58.265" v="210"/>
          <ac:spMkLst>
            <pc:docMk/>
            <pc:sldMk cId="4074346671" sldId="266"/>
            <ac:spMk id="2" creationId="{62408C35-F380-1472-5E37-1C5CEB9B2C36}"/>
          </ac:spMkLst>
        </pc:spChg>
        <pc:spChg chg="mod">
          <ac:chgData name="Venthan Thuraisingham" userId="2b3e05ed-8ba8-440a-a574-c84b2bfc489a" providerId="ADAL" clId="{B384AE5A-2A78-4426-AEC1-4870A6187AE9}" dt="2024-03-06T07:39:00.882" v="69"/>
          <ac:spMkLst>
            <pc:docMk/>
            <pc:sldMk cId="4074346671" sldId="266"/>
            <ac:spMk id="3" creationId="{0A578596-21AC-8593-F55F-B4AD47BE61C6}"/>
          </ac:spMkLst>
        </pc:spChg>
        <pc:picChg chg="add mod">
          <ac:chgData name="Venthan Thuraisingham" userId="2b3e05ed-8ba8-440a-a574-c84b2bfc489a" providerId="ADAL" clId="{B384AE5A-2A78-4426-AEC1-4870A6187AE9}" dt="2024-03-06T07:38:41.984" v="67" actId="1076"/>
          <ac:picMkLst>
            <pc:docMk/>
            <pc:sldMk cId="4074346671" sldId="266"/>
            <ac:picMk id="11266" creationId="{F1D7C095-5BFE-770D-CBB5-32265153A9F5}"/>
          </ac:picMkLst>
        </pc:picChg>
      </pc:sldChg>
      <pc:sldChg chg="addSp modSp new mod">
        <pc:chgData name="Venthan Thuraisingham" userId="2b3e05ed-8ba8-440a-a574-c84b2bfc489a" providerId="ADAL" clId="{B384AE5A-2A78-4426-AEC1-4870A6187AE9}" dt="2024-03-06T07:40:42.665" v="76" actId="14100"/>
        <pc:sldMkLst>
          <pc:docMk/>
          <pc:sldMk cId="2248932209" sldId="267"/>
        </pc:sldMkLst>
        <pc:spChg chg="mod">
          <ac:chgData name="Venthan Thuraisingham" userId="2b3e05ed-8ba8-440a-a574-c84b2bfc489a" providerId="ADAL" clId="{B384AE5A-2A78-4426-AEC1-4870A6187AE9}" dt="2024-03-06T07:39:13.525" v="71"/>
          <ac:spMkLst>
            <pc:docMk/>
            <pc:sldMk cId="2248932209" sldId="267"/>
            <ac:spMk id="2" creationId="{22E989CA-D875-158A-D31E-D87553969590}"/>
          </ac:spMkLst>
        </pc:spChg>
        <pc:spChg chg="mod">
          <ac:chgData name="Venthan Thuraisingham" userId="2b3e05ed-8ba8-440a-a574-c84b2bfc489a" providerId="ADAL" clId="{B384AE5A-2A78-4426-AEC1-4870A6187AE9}" dt="2024-03-06T07:40:42.665" v="76" actId="14100"/>
          <ac:spMkLst>
            <pc:docMk/>
            <pc:sldMk cId="2248932209" sldId="267"/>
            <ac:spMk id="3" creationId="{DE136277-774F-2D9D-8F28-368008B4ABF8}"/>
          </ac:spMkLst>
        </pc:spChg>
        <pc:picChg chg="add mod">
          <ac:chgData name="Venthan Thuraisingham" userId="2b3e05ed-8ba8-440a-a574-c84b2bfc489a" providerId="ADAL" clId="{B384AE5A-2A78-4426-AEC1-4870A6187AE9}" dt="2024-03-06T07:40:30.333" v="74" actId="1076"/>
          <ac:picMkLst>
            <pc:docMk/>
            <pc:sldMk cId="2248932209" sldId="267"/>
            <ac:picMk id="12290" creationId="{F463A52C-B014-E71D-8273-D908E6CDF52E}"/>
          </ac:picMkLst>
        </pc:picChg>
      </pc:sldChg>
      <pc:sldChg chg="addSp modSp new mod">
        <pc:chgData name="Venthan Thuraisingham" userId="2b3e05ed-8ba8-440a-a574-c84b2bfc489a" providerId="ADAL" clId="{B384AE5A-2A78-4426-AEC1-4870A6187AE9}" dt="2024-03-06T07:42:31.708" v="82"/>
        <pc:sldMkLst>
          <pc:docMk/>
          <pc:sldMk cId="1271347992" sldId="268"/>
        </pc:sldMkLst>
        <pc:spChg chg="mod">
          <ac:chgData name="Venthan Thuraisingham" userId="2b3e05ed-8ba8-440a-a574-c84b2bfc489a" providerId="ADAL" clId="{B384AE5A-2A78-4426-AEC1-4870A6187AE9}" dt="2024-03-06T07:42:31.708" v="82"/>
          <ac:spMkLst>
            <pc:docMk/>
            <pc:sldMk cId="1271347992" sldId="268"/>
            <ac:spMk id="2" creationId="{1C55520E-B9BC-7A04-B43F-30E6519A8802}"/>
          </ac:spMkLst>
        </pc:spChg>
        <pc:spChg chg="mod">
          <ac:chgData name="Venthan Thuraisingham" userId="2b3e05ed-8ba8-440a-a574-c84b2bfc489a" providerId="ADAL" clId="{B384AE5A-2A78-4426-AEC1-4870A6187AE9}" dt="2024-03-06T07:42:21.759" v="81"/>
          <ac:spMkLst>
            <pc:docMk/>
            <pc:sldMk cId="1271347992" sldId="268"/>
            <ac:spMk id="3" creationId="{E413F4C6-C08E-5C9E-3410-8FFCA428141A}"/>
          </ac:spMkLst>
        </pc:spChg>
        <pc:picChg chg="add mod">
          <ac:chgData name="Venthan Thuraisingham" userId="2b3e05ed-8ba8-440a-a574-c84b2bfc489a" providerId="ADAL" clId="{B384AE5A-2A78-4426-AEC1-4870A6187AE9}" dt="2024-03-06T07:42:08.542" v="79" actId="1076"/>
          <ac:picMkLst>
            <pc:docMk/>
            <pc:sldMk cId="1271347992" sldId="268"/>
            <ac:picMk id="13314" creationId="{34EF3D91-85CC-92D0-4E31-866F718EE097}"/>
          </ac:picMkLst>
        </pc:picChg>
      </pc:sldChg>
      <pc:sldChg chg="addSp modSp new mod">
        <pc:chgData name="Venthan Thuraisingham" userId="2b3e05ed-8ba8-440a-a574-c84b2bfc489a" providerId="ADAL" clId="{B384AE5A-2A78-4426-AEC1-4870A6187AE9}" dt="2024-03-06T07:43:48.209" v="89"/>
        <pc:sldMkLst>
          <pc:docMk/>
          <pc:sldMk cId="554432448" sldId="269"/>
        </pc:sldMkLst>
        <pc:spChg chg="mod">
          <ac:chgData name="Venthan Thuraisingham" userId="2b3e05ed-8ba8-440a-a574-c84b2bfc489a" providerId="ADAL" clId="{B384AE5A-2A78-4426-AEC1-4870A6187AE9}" dt="2024-03-06T07:42:44.144" v="84"/>
          <ac:spMkLst>
            <pc:docMk/>
            <pc:sldMk cId="554432448" sldId="269"/>
            <ac:spMk id="2" creationId="{EE960942-2044-266F-E964-9B10CC053704}"/>
          </ac:spMkLst>
        </pc:spChg>
        <pc:spChg chg="mod">
          <ac:chgData name="Venthan Thuraisingham" userId="2b3e05ed-8ba8-440a-a574-c84b2bfc489a" providerId="ADAL" clId="{B384AE5A-2A78-4426-AEC1-4870A6187AE9}" dt="2024-03-06T07:43:48.209" v="89"/>
          <ac:spMkLst>
            <pc:docMk/>
            <pc:sldMk cId="554432448" sldId="269"/>
            <ac:spMk id="3" creationId="{3CBF9998-1C04-CBF9-BF32-3812348CE57D}"/>
          </ac:spMkLst>
        </pc:spChg>
        <pc:picChg chg="add mod">
          <ac:chgData name="Venthan Thuraisingham" userId="2b3e05ed-8ba8-440a-a574-c84b2bfc489a" providerId="ADAL" clId="{B384AE5A-2A78-4426-AEC1-4870A6187AE9}" dt="2024-03-06T07:43:33.540" v="87" actId="1076"/>
          <ac:picMkLst>
            <pc:docMk/>
            <pc:sldMk cId="554432448" sldId="269"/>
            <ac:picMk id="14338" creationId="{C43FCC85-D342-672A-1DDC-91CBE2DE7C9D}"/>
          </ac:picMkLst>
        </pc:picChg>
      </pc:sldChg>
      <pc:sldChg chg="addSp modSp new mod">
        <pc:chgData name="Venthan Thuraisingham" userId="2b3e05ed-8ba8-440a-a574-c84b2bfc489a" providerId="ADAL" clId="{B384AE5A-2A78-4426-AEC1-4870A6187AE9}" dt="2024-03-06T07:45:48.614" v="102" actId="1076"/>
        <pc:sldMkLst>
          <pc:docMk/>
          <pc:sldMk cId="150205847" sldId="270"/>
        </pc:sldMkLst>
        <pc:spChg chg="mod">
          <ac:chgData name="Venthan Thuraisingham" userId="2b3e05ed-8ba8-440a-a574-c84b2bfc489a" providerId="ADAL" clId="{B384AE5A-2A78-4426-AEC1-4870A6187AE9}" dt="2024-03-06T07:44:07.589" v="91"/>
          <ac:spMkLst>
            <pc:docMk/>
            <pc:sldMk cId="150205847" sldId="270"/>
            <ac:spMk id="2" creationId="{B48CA8B2-6A24-DD9E-5487-B8E0DC3DF6EB}"/>
          </ac:spMkLst>
        </pc:spChg>
        <pc:spChg chg="mod">
          <ac:chgData name="Venthan Thuraisingham" userId="2b3e05ed-8ba8-440a-a574-c84b2bfc489a" providerId="ADAL" clId="{B384AE5A-2A78-4426-AEC1-4870A6187AE9}" dt="2024-03-06T07:45:41.408" v="100" actId="14100"/>
          <ac:spMkLst>
            <pc:docMk/>
            <pc:sldMk cId="150205847" sldId="270"/>
            <ac:spMk id="3" creationId="{1070D242-0617-4056-D4C7-4125BFDE0E6B}"/>
          </ac:spMkLst>
        </pc:spChg>
        <pc:picChg chg="add mod">
          <ac:chgData name="Venthan Thuraisingham" userId="2b3e05ed-8ba8-440a-a574-c84b2bfc489a" providerId="ADAL" clId="{B384AE5A-2A78-4426-AEC1-4870A6187AE9}" dt="2024-03-06T07:45:48.614" v="102" actId="1076"/>
          <ac:picMkLst>
            <pc:docMk/>
            <pc:sldMk cId="150205847" sldId="270"/>
            <ac:picMk id="15362" creationId="{A30364F7-4250-0F16-0AC2-AFB35DAF5E3E}"/>
          </ac:picMkLst>
        </pc:picChg>
      </pc:sldChg>
      <pc:sldChg chg="addSp modSp new mod">
        <pc:chgData name="Venthan Thuraisingham" userId="2b3e05ed-8ba8-440a-a574-c84b2bfc489a" providerId="ADAL" clId="{B384AE5A-2A78-4426-AEC1-4870A6187AE9}" dt="2024-03-06T07:46:52.892" v="109" actId="14100"/>
        <pc:sldMkLst>
          <pc:docMk/>
          <pc:sldMk cId="1259483232" sldId="271"/>
        </pc:sldMkLst>
        <pc:spChg chg="mod">
          <ac:chgData name="Venthan Thuraisingham" userId="2b3e05ed-8ba8-440a-a574-c84b2bfc489a" providerId="ADAL" clId="{B384AE5A-2A78-4426-AEC1-4870A6187AE9}" dt="2024-03-06T07:46:40.120" v="107"/>
          <ac:spMkLst>
            <pc:docMk/>
            <pc:sldMk cId="1259483232" sldId="271"/>
            <ac:spMk id="2" creationId="{F61571A2-2265-AA0D-AA14-714CB05613E8}"/>
          </ac:spMkLst>
        </pc:spChg>
        <pc:spChg chg="mod">
          <ac:chgData name="Venthan Thuraisingham" userId="2b3e05ed-8ba8-440a-a574-c84b2bfc489a" providerId="ADAL" clId="{B384AE5A-2A78-4426-AEC1-4870A6187AE9}" dt="2024-03-06T07:46:52.892" v="109" actId="14100"/>
          <ac:spMkLst>
            <pc:docMk/>
            <pc:sldMk cId="1259483232" sldId="271"/>
            <ac:spMk id="3" creationId="{8B783D61-8C31-276E-9C4D-1342E20DBF8F}"/>
          </ac:spMkLst>
        </pc:spChg>
        <pc:picChg chg="add mod">
          <ac:chgData name="Venthan Thuraisingham" userId="2b3e05ed-8ba8-440a-a574-c84b2bfc489a" providerId="ADAL" clId="{B384AE5A-2A78-4426-AEC1-4870A6187AE9}" dt="2024-03-06T07:46:33.820" v="106" actId="1076"/>
          <ac:picMkLst>
            <pc:docMk/>
            <pc:sldMk cId="1259483232" sldId="271"/>
            <ac:picMk id="16386" creationId="{5022735B-2507-910E-BB74-85021556D0AC}"/>
          </ac:picMkLst>
        </pc:picChg>
      </pc:sldChg>
      <pc:sldChg chg="addSp delSp modSp new mod">
        <pc:chgData name="Venthan Thuraisingham" userId="2b3e05ed-8ba8-440a-a574-c84b2bfc489a" providerId="ADAL" clId="{B384AE5A-2A78-4426-AEC1-4870A6187AE9}" dt="2024-03-06T07:49:20.040" v="120" actId="14100"/>
        <pc:sldMkLst>
          <pc:docMk/>
          <pc:sldMk cId="3351506695" sldId="272"/>
        </pc:sldMkLst>
        <pc:spChg chg="mod">
          <ac:chgData name="Venthan Thuraisingham" userId="2b3e05ed-8ba8-440a-a574-c84b2bfc489a" providerId="ADAL" clId="{B384AE5A-2A78-4426-AEC1-4870A6187AE9}" dt="2024-03-06T07:48:40.065" v="113"/>
          <ac:spMkLst>
            <pc:docMk/>
            <pc:sldMk cId="3351506695" sldId="272"/>
            <ac:spMk id="2" creationId="{73A5B69C-B6A9-5152-8B37-925F9F689ABC}"/>
          </ac:spMkLst>
        </pc:spChg>
        <pc:spChg chg="mod">
          <ac:chgData name="Venthan Thuraisingham" userId="2b3e05ed-8ba8-440a-a574-c84b2bfc489a" providerId="ADAL" clId="{B384AE5A-2A78-4426-AEC1-4870A6187AE9}" dt="2024-03-06T07:48:32.528" v="112" actId="14100"/>
          <ac:spMkLst>
            <pc:docMk/>
            <pc:sldMk cId="3351506695" sldId="272"/>
            <ac:spMk id="3" creationId="{1AFE34FB-9BD9-22C8-2B7F-B88FD0E2F76D}"/>
          </ac:spMkLst>
        </pc:spChg>
        <pc:picChg chg="add del mod">
          <ac:chgData name="Venthan Thuraisingham" userId="2b3e05ed-8ba8-440a-a574-c84b2bfc489a" providerId="ADAL" clId="{B384AE5A-2A78-4426-AEC1-4870A6187AE9}" dt="2024-03-06T07:48:56.277" v="117" actId="478"/>
          <ac:picMkLst>
            <pc:docMk/>
            <pc:sldMk cId="3351506695" sldId="272"/>
            <ac:picMk id="17410" creationId="{709F9863-F330-D92E-0697-68D83CF4EAFF}"/>
          </ac:picMkLst>
        </pc:picChg>
        <pc:picChg chg="add mod">
          <ac:chgData name="Venthan Thuraisingham" userId="2b3e05ed-8ba8-440a-a574-c84b2bfc489a" providerId="ADAL" clId="{B384AE5A-2A78-4426-AEC1-4870A6187AE9}" dt="2024-03-06T07:49:20.040" v="120" actId="14100"/>
          <ac:picMkLst>
            <pc:docMk/>
            <pc:sldMk cId="3351506695" sldId="272"/>
            <ac:picMk id="17412" creationId="{838E91A8-903E-6C9D-A149-1BA95D800398}"/>
          </ac:picMkLst>
        </pc:picChg>
      </pc:sldChg>
      <pc:sldChg chg="addSp modSp new mod">
        <pc:chgData name="Venthan Thuraisingham" userId="2b3e05ed-8ba8-440a-a574-c84b2bfc489a" providerId="ADAL" clId="{B384AE5A-2A78-4426-AEC1-4870A6187AE9}" dt="2024-03-06T07:50:44.928" v="127"/>
        <pc:sldMkLst>
          <pc:docMk/>
          <pc:sldMk cId="3418724800" sldId="273"/>
        </pc:sldMkLst>
        <pc:spChg chg="mod">
          <ac:chgData name="Venthan Thuraisingham" userId="2b3e05ed-8ba8-440a-a574-c84b2bfc489a" providerId="ADAL" clId="{B384AE5A-2A78-4426-AEC1-4870A6187AE9}" dt="2024-03-06T07:49:31.189" v="122"/>
          <ac:spMkLst>
            <pc:docMk/>
            <pc:sldMk cId="3418724800" sldId="273"/>
            <ac:spMk id="2" creationId="{6E77FA72-9CD0-BFF4-0EA3-525AE4EF0CF3}"/>
          </ac:spMkLst>
        </pc:spChg>
        <pc:spChg chg="mod">
          <ac:chgData name="Venthan Thuraisingham" userId="2b3e05ed-8ba8-440a-a574-c84b2bfc489a" providerId="ADAL" clId="{B384AE5A-2A78-4426-AEC1-4870A6187AE9}" dt="2024-03-06T07:50:44.928" v="127"/>
          <ac:spMkLst>
            <pc:docMk/>
            <pc:sldMk cId="3418724800" sldId="273"/>
            <ac:spMk id="3" creationId="{00F422B4-4F45-FA7D-2F0E-920BF62C2327}"/>
          </ac:spMkLst>
        </pc:spChg>
        <pc:picChg chg="add mod">
          <ac:chgData name="Venthan Thuraisingham" userId="2b3e05ed-8ba8-440a-a574-c84b2bfc489a" providerId="ADAL" clId="{B384AE5A-2A78-4426-AEC1-4870A6187AE9}" dt="2024-03-06T07:50:32.646" v="125" actId="1076"/>
          <ac:picMkLst>
            <pc:docMk/>
            <pc:sldMk cId="3418724800" sldId="273"/>
            <ac:picMk id="18434" creationId="{9FFE27C2-A033-0E8D-6439-AB0813A917A3}"/>
          </ac:picMkLst>
        </pc:picChg>
      </pc:sldChg>
      <pc:sldChg chg="addSp modSp new mod">
        <pc:chgData name="Venthan Thuraisingham" userId="2b3e05ed-8ba8-440a-a574-c84b2bfc489a" providerId="ADAL" clId="{B384AE5A-2A78-4426-AEC1-4870A6187AE9}" dt="2024-03-06T07:51:41.377" v="134"/>
        <pc:sldMkLst>
          <pc:docMk/>
          <pc:sldMk cId="2998293834" sldId="274"/>
        </pc:sldMkLst>
        <pc:spChg chg="mod">
          <ac:chgData name="Venthan Thuraisingham" userId="2b3e05ed-8ba8-440a-a574-c84b2bfc489a" providerId="ADAL" clId="{B384AE5A-2A78-4426-AEC1-4870A6187AE9}" dt="2024-03-06T07:50:56.766" v="129"/>
          <ac:spMkLst>
            <pc:docMk/>
            <pc:sldMk cId="2998293834" sldId="274"/>
            <ac:spMk id="2" creationId="{4ECC2F14-F265-3969-6C76-8930472647E8}"/>
          </ac:spMkLst>
        </pc:spChg>
        <pc:spChg chg="mod">
          <ac:chgData name="Venthan Thuraisingham" userId="2b3e05ed-8ba8-440a-a574-c84b2bfc489a" providerId="ADAL" clId="{B384AE5A-2A78-4426-AEC1-4870A6187AE9}" dt="2024-03-06T07:51:41.377" v="134"/>
          <ac:spMkLst>
            <pc:docMk/>
            <pc:sldMk cId="2998293834" sldId="274"/>
            <ac:spMk id="3" creationId="{893E674D-865A-D274-C624-B6972E5B1952}"/>
          </ac:spMkLst>
        </pc:spChg>
        <pc:picChg chg="add mod">
          <ac:chgData name="Venthan Thuraisingham" userId="2b3e05ed-8ba8-440a-a574-c84b2bfc489a" providerId="ADAL" clId="{B384AE5A-2A78-4426-AEC1-4870A6187AE9}" dt="2024-03-06T07:51:33.926" v="133" actId="1076"/>
          <ac:picMkLst>
            <pc:docMk/>
            <pc:sldMk cId="2998293834" sldId="274"/>
            <ac:picMk id="19458" creationId="{23CAA503-21A3-C02F-46E8-D6A97814055F}"/>
          </ac:picMkLst>
        </pc:picChg>
      </pc:sldChg>
      <pc:sldChg chg="addSp modSp new mod">
        <pc:chgData name="Venthan Thuraisingham" userId="2b3e05ed-8ba8-440a-a574-c84b2bfc489a" providerId="ADAL" clId="{B384AE5A-2A78-4426-AEC1-4870A6187AE9}" dt="2024-03-06T07:52:34.575" v="141"/>
        <pc:sldMkLst>
          <pc:docMk/>
          <pc:sldMk cId="3019699431" sldId="275"/>
        </pc:sldMkLst>
        <pc:spChg chg="mod">
          <ac:chgData name="Venthan Thuraisingham" userId="2b3e05ed-8ba8-440a-a574-c84b2bfc489a" providerId="ADAL" clId="{B384AE5A-2A78-4426-AEC1-4870A6187AE9}" dt="2024-03-06T07:51:52.797" v="136"/>
          <ac:spMkLst>
            <pc:docMk/>
            <pc:sldMk cId="3019699431" sldId="275"/>
            <ac:spMk id="2" creationId="{F8F83467-E73A-B443-C13F-F4D7A9A7C98A}"/>
          </ac:spMkLst>
        </pc:spChg>
        <pc:spChg chg="mod">
          <ac:chgData name="Venthan Thuraisingham" userId="2b3e05ed-8ba8-440a-a574-c84b2bfc489a" providerId="ADAL" clId="{B384AE5A-2A78-4426-AEC1-4870A6187AE9}" dt="2024-03-06T07:52:34.575" v="141"/>
          <ac:spMkLst>
            <pc:docMk/>
            <pc:sldMk cId="3019699431" sldId="275"/>
            <ac:spMk id="3" creationId="{D54DD2CD-CF8A-7B19-AD4F-38ADACAEAA93}"/>
          </ac:spMkLst>
        </pc:spChg>
        <pc:picChg chg="add mod">
          <ac:chgData name="Venthan Thuraisingham" userId="2b3e05ed-8ba8-440a-a574-c84b2bfc489a" providerId="ADAL" clId="{B384AE5A-2A78-4426-AEC1-4870A6187AE9}" dt="2024-03-06T07:52:23.109" v="139" actId="1076"/>
          <ac:picMkLst>
            <pc:docMk/>
            <pc:sldMk cId="3019699431" sldId="275"/>
            <ac:picMk id="20482" creationId="{03BD94D0-1ABD-2F72-0638-5755BF652202}"/>
          </ac:picMkLst>
        </pc:picChg>
      </pc:sldChg>
      <pc:sldChg chg="addSp modSp new mod">
        <pc:chgData name="Venthan Thuraisingham" userId="2b3e05ed-8ba8-440a-a574-c84b2bfc489a" providerId="ADAL" clId="{B384AE5A-2A78-4426-AEC1-4870A6187AE9}" dt="2024-03-06T07:54:27.502" v="153" actId="1076"/>
        <pc:sldMkLst>
          <pc:docMk/>
          <pc:sldMk cId="1992782609" sldId="276"/>
        </pc:sldMkLst>
        <pc:spChg chg="mod">
          <ac:chgData name="Venthan Thuraisingham" userId="2b3e05ed-8ba8-440a-a574-c84b2bfc489a" providerId="ADAL" clId="{B384AE5A-2A78-4426-AEC1-4870A6187AE9}" dt="2024-03-06T07:52:54.635" v="143"/>
          <ac:spMkLst>
            <pc:docMk/>
            <pc:sldMk cId="1992782609" sldId="276"/>
            <ac:spMk id="2" creationId="{E9C99A10-96A8-3434-0566-F17F3B1444A7}"/>
          </ac:spMkLst>
        </pc:spChg>
        <pc:spChg chg="mod">
          <ac:chgData name="Venthan Thuraisingham" userId="2b3e05ed-8ba8-440a-a574-c84b2bfc489a" providerId="ADAL" clId="{B384AE5A-2A78-4426-AEC1-4870A6187AE9}" dt="2024-03-06T07:53:09.425" v="145" actId="14100"/>
          <ac:spMkLst>
            <pc:docMk/>
            <pc:sldMk cId="1992782609" sldId="276"/>
            <ac:spMk id="3" creationId="{71593A97-96C7-950E-AD87-52F3DEA680A4}"/>
          </ac:spMkLst>
        </pc:spChg>
        <pc:picChg chg="add mod">
          <ac:chgData name="Venthan Thuraisingham" userId="2b3e05ed-8ba8-440a-a574-c84b2bfc489a" providerId="ADAL" clId="{B384AE5A-2A78-4426-AEC1-4870A6187AE9}" dt="2024-03-06T07:54:23.636" v="152" actId="1076"/>
          <ac:picMkLst>
            <pc:docMk/>
            <pc:sldMk cId="1992782609" sldId="276"/>
            <ac:picMk id="21506" creationId="{97F854C5-56A8-51D9-F7F1-D3BC7B81CAFA}"/>
          </ac:picMkLst>
        </pc:picChg>
        <pc:picChg chg="add mod">
          <ac:chgData name="Venthan Thuraisingham" userId="2b3e05ed-8ba8-440a-a574-c84b2bfc489a" providerId="ADAL" clId="{B384AE5A-2A78-4426-AEC1-4870A6187AE9}" dt="2024-03-06T07:54:27.502" v="153" actId="1076"/>
          <ac:picMkLst>
            <pc:docMk/>
            <pc:sldMk cId="1992782609" sldId="276"/>
            <ac:picMk id="21508" creationId="{679330F0-BC5B-FA4A-ACE0-DE46C0EB7B5F}"/>
          </ac:picMkLst>
        </pc:picChg>
      </pc:sldChg>
      <pc:sldChg chg="addSp modSp new mod">
        <pc:chgData name="Venthan Thuraisingham" userId="2b3e05ed-8ba8-440a-a574-c84b2bfc489a" providerId="ADAL" clId="{B384AE5A-2A78-4426-AEC1-4870A6187AE9}" dt="2024-03-06T07:58:28.923" v="162" actId="1076"/>
        <pc:sldMkLst>
          <pc:docMk/>
          <pc:sldMk cId="1082127185" sldId="277"/>
        </pc:sldMkLst>
        <pc:spChg chg="mod">
          <ac:chgData name="Venthan Thuraisingham" userId="2b3e05ed-8ba8-440a-a574-c84b2bfc489a" providerId="ADAL" clId="{B384AE5A-2A78-4426-AEC1-4870A6187AE9}" dt="2024-03-06T07:57:48.432" v="157"/>
          <ac:spMkLst>
            <pc:docMk/>
            <pc:sldMk cId="1082127185" sldId="277"/>
            <ac:spMk id="2" creationId="{EEF19403-A97A-C341-D038-5795D399C29F}"/>
          </ac:spMkLst>
        </pc:spChg>
        <pc:spChg chg="mod">
          <ac:chgData name="Venthan Thuraisingham" userId="2b3e05ed-8ba8-440a-a574-c84b2bfc489a" providerId="ADAL" clId="{B384AE5A-2A78-4426-AEC1-4870A6187AE9}" dt="2024-03-06T07:58:02.284" v="159" actId="14100"/>
          <ac:spMkLst>
            <pc:docMk/>
            <pc:sldMk cId="1082127185" sldId="277"/>
            <ac:spMk id="3" creationId="{B6DE4108-59DA-7524-1A79-68ED5DFD9355}"/>
          </ac:spMkLst>
        </pc:spChg>
        <pc:picChg chg="add mod">
          <ac:chgData name="Venthan Thuraisingham" userId="2b3e05ed-8ba8-440a-a574-c84b2bfc489a" providerId="ADAL" clId="{B384AE5A-2A78-4426-AEC1-4870A6187AE9}" dt="2024-03-06T07:57:42.400" v="156" actId="1076"/>
          <ac:picMkLst>
            <pc:docMk/>
            <pc:sldMk cId="1082127185" sldId="277"/>
            <ac:picMk id="22530" creationId="{63BD9DDE-48C5-EA2E-54B8-AA35FBC9D414}"/>
          </ac:picMkLst>
        </pc:picChg>
        <pc:picChg chg="add mod">
          <ac:chgData name="Venthan Thuraisingham" userId="2b3e05ed-8ba8-440a-a574-c84b2bfc489a" providerId="ADAL" clId="{B384AE5A-2A78-4426-AEC1-4870A6187AE9}" dt="2024-03-06T07:58:28.923" v="162" actId="1076"/>
          <ac:picMkLst>
            <pc:docMk/>
            <pc:sldMk cId="1082127185" sldId="277"/>
            <ac:picMk id="22532" creationId="{83E22D7D-343B-4DBE-BE87-5F47B91A8A4E}"/>
          </ac:picMkLst>
        </pc:picChg>
      </pc:sldChg>
      <pc:sldChg chg="addSp modSp new mod">
        <pc:chgData name="Venthan Thuraisingham" userId="2b3e05ed-8ba8-440a-a574-c84b2bfc489a" providerId="ADAL" clId="{B384AE5A-2A78-4426-AEC1-4870A6187AE9}" dt="2024-03-06T07:59:33.615" v="169" actId="1076"/>
        <pc:sldMkLst>
          <pc:docMk/>
          <pc:sldMk cId="3549924142" sldId="278"/>
        </pc:sldMkLst>
        <pc:spChg chg="mod">
          <ac:chgData name="Venthan Thuraisingham" userId="2b3e05ed-8ba8-440a-a574-c84b2bfc489a" providerId="ADAL" clId="{B384AE5A-2A78-4426-AEC1-4870A6187AE9}" dt="2024-03-06T07:58:54.256" v="164"/>
          <ac:spMkLst>
            <pc:docMk/>
            <pc:sldMk cId="3549924142" sldId="278"/>
            <ac:spMk id="2" creationId="{AFC9FBBF-A045-4711-6B96-950DA335BF9C}"/>
          </ac:spMkLst>
        </pc:spChg>
        <pc:spChg chg="mod">
          <ac:chgData name="Venthan Thuraisingham" userId="2b3e05ed-8ba8-440a-a574-c84b2bfc489a" providerId="ADAL" clId="{B384AE5A-2A78-4426-AEC1-4870A6187AE9}" dt="2024-03-06T07:59:06.346" v="166" actId="14100"/>
          <ac:spMkLst>
            <pc:docMk/>
            <pc:sldMk cId="3549924142" sldId="278"/>
            <ac:spMk id="3" creationId="{D084A909-3EA1-AFBA-8526-6E37A224E7EC}"/>
          </ac:spMkLst>
        </pc:spChg>
        <pc:picChg chg="add mod">
          <ac:chgData name="Venthan Thuraisingham" userId="2b3e05ed-8ba8-440a-a574-c84b2bfc489a" providerId="ADAL" clId="{B384AE5A-2A78-4426-AEC1-4870A6187AE9}" dt="2024-03-06T07:59:33.615" v="169" actId="1076"/>
          <ac:picMkLst>
            <pc:docMk/>
            <pc:sldMk cId="3549924142" sldId="278"/>
            <ac:picMk id="23554" creationId="{B020B6C3-EF3B-5B69-7335-2CAA81AE3DE9}"/>
          </ac:picMkLst>
        </pc:picChg>
      </pc:sldChg>
      <pc:sldChg chg="addSp modSp new mod">
        <pc:chgData name="Venthan Thuraisingham" userId="2b3e05ed-8ba8-440a-a574-c84b2bfc489a" providerId="ADAL" clId="{B384AE5A-2A78-4426-AEC1-4870A6187AE9}" dt="2024-03-06T08:00:58.602" v="180" actId="1076"/>
        <pc:sldMkLst>
          <pc:docMk/>
          <pc:sldMk cId="2467338369" sldId="279"/>
        </pc:sldMkLst>
        <pc:spChg chg="mod">
          <ac:chgData name="Venthan Thuraisingham" userId="2b3e05ed-8ba8-440a-a574-c84b2bfc489a" providerId="ADAL" clId="{B384AE5A-2A78-4426-AEC1-4870A6187AE9}" dt="2024-03-06T07:59:52.654" v="171"/>
          <ac:spMkLst>
            <pc:docMk/>
            <pc:sldMk cId="2467338369" sldId="279"/>
            <ac:spMk id="2" creationId="{DA377F6A-265D-6549-D68C-3B30A7C2C236}"/>
          </ac:spMkLst>
        </pc:spChg>
        <pc:spChg chg="mod">
          <ac:chgData name="Venthan Thuraisingham" userId="2b3e05ed-8ba8-440a-a574-c84b2bfc489a" providerId="ADAL" clId="{B384AE5A-2A78-4426-AEC1-4870A6187AE9}" dt="2024-03-06T08:00:30.672" v="177" actId="14100"/>
          <ac:spMkLst>
            <pc:docMk/>
            <pc:sldMk cId="2467338369" sldId="279"/>
            <ac:spMk id="3" creationId="{030D144B-988D-2267-E58A-C26E5F6174D1}"/>
          </ac:spMkLst>
        </pc:spChg>
        <pc:picChg chg="add mod">
          <ac:chgData name="Venthan Thuraisingham" userId="2b3e05ed-8ba8-440a-a574-c84b2bfc489a" providerId="ADAL" clId="{B384AE5A-2A78-4426-AEC1-4870A6187AE9}" dt="2024-03-06T08:00:27.310" v="176" actId="1076"/>
          <ac:picMkLst>
            <pc:docMk/>
            <pc:sldMk cId="2467338369" sldId="279"/>
            <ac:picMk id="24578" creationId="{E87518B9-C462-8F6D-53AC-F85D67742F1B}"/>
          </ac:picMkLst>
        </pc:picChg>
        <pc:picChg chg="add mod">
          <ac:chgData name="Venthan Thuraisingham" userId="2b3e05ed-8ba8-440a-a574-c84b2bfc489a" providerId="ADAL" clId="{B384AE5A-2A78-4426-AEC1-4870A6187AE9}" dt="2024-03-06T08:00:58.602" v="180" actId="1076"/>
          <ac:picMkLst>
            <pc:docMk/>
            <pc:sldMk cId="2467338369" sldId="279"/>
            <ac:picMk id="24580" creationId="{288B9F83-302B-4628-E379-642E6BB2A981}"/>
          </ac:picMkLst>
        </pc:picChg>
      </pc:sldChg>
      <pc:sldChg chg="addSp modSp new mod">
        <pc:chgData name="Venthan Thuraisingham" userId="2b3e05ed-8ba8-440a-a574-c84b2bfc489a" providerId="ADAL" clId="{B384AE5A-2A78-4426-AEC1-4870A6187AE9}" dt="2024-03-06T08:02:39.327" v="186"/>
        <pc:sldMkLst>
          <pc:docMk/>
          <pc:sldMk cId="3867093497" sldId="280"/>
        </pc:sldMkLst>
        <pc:spChg chg="mod">
          <ac:chgData name="Venthan Thuraisingham" userId="2b3e05ed-8ba8-440a-a574-c84b2bfc489a" providerId="ADAL" clId="{B384AE5A-2A78-4426-AEC1-4870A6187AE9}" dt="2024-03-06T08:02:28.105" v="184"/>
          <ac:spMkLst>
            <pc:docMk/>
            <pc:sldMk cId="3867093497" sldId="280"/>
            <ac:spMk id="2" creationId="{00D4B235-24C3-EE0C-190E-94111B327776}"/>
          </ac:spMkLst>
        </pc:spChg>
        <pc:spChg chg="mod">
          <ac:chgData name="Venthan Thuraisingham" userId="2b3e05ed-8ba8-440a-a574-c84b2bfc489a" providerId="ADAL" clId="{B384AE5A-2A78-4426-AEC1-4870A6187AE9}" dt="2024-03-06T08:02:39.327" v="186"/>
          <ac:spMkLst>
            <pc:docMk/>
            <pc:sldMk cId="3867093497" sldId="280"/>
            <ac:spMk id="3" creationId="{EA1F4442-3D17-8CA4-ABE7-61A1009DBFBE}"/>
          </ac:spMkLst>
        </pc:spChg>
        <pc:picChg chg="add mod">
          <ac:chgData name="Venthan Thuraisingham" userId="2b3e05ed-8ba8-440a-a574-c84b2bfc489a" providerId="ADAL" clId="{B384AE5A-2A78-4426-AEC1-4870A6187AE9}" dt="2024-03-06T08:02:22.192" v="183" actId="1076"/>
          <ac:picMkLst>
            <pc:docMk/>
            <pc:sldMk cId="3867093497" sldId="280"/>
            <ac:picMk id="25602" creationId="{C1E4856E-1EF4-7B3D-9287-042FE81767BC}"/>
          </ac:picMkLst>
        </pc:picChg>
      </pc:sldChg>
      <pc:sldChg chg="addSp modSp new mod">
        <pc:chgData name="Venthan Thuraisingham" userId="2b3e05ed-8ba8-440a-a574-c84b2bfc489a" providerId="ADAL" clId="{B384AE5A-2A78-4426-AEC1-4870A6187AE9}" dt="2024-03-06T08:43:39.687" v="209" actId="14100"/>
        <pc:sldMkLst>
          <pc:docMk/>
          <pc:sldMk cId="794797228" sldId="281"/>
        </pc:sldMkLst>
        <pc:spChg chg="mod">
          <ac:chgData name="Venthan Thuraisingham" userId="2b3e05ed-8ba8-440a-a574-c84b2bfc489a" providerId="ADAL" clId="{B384AE5A-2A78-4426-AEC1-4870A6187AE9}" dt="2024-03-06T08:02:53.236" v="188"/>
          <ac:spMkLst>
            <pc:docMk/>
            <pc:sldMk cId="794797228" sldId="281"/>
            <ac:spMk id="2" creationId="{9C3646C8-7E52-F294-8149-3502A9644E87}"/>
          </ac:spMkLst>
        </pc:spChg>
        <pc:spChg chg="mod">
          <ac:chgData name="Venthan Thuraisingham" userId="2b3e05ed-8ba8-440a-a574-c84b2bfc489a" providerId="ADAL" clId="{B384AE5A-2A78-4426-AEC1-4870A6187AE9}" dt="2024-03-06T08:03:35.159" v="193"/>
          <ac:spMkLst>
            <pc:docMk/>
            <pc:sldMk cId="794797228" sldId="281"/>
            <ac:spMk id="3" creationId="{316B64F5-700E-6D61-B730-90576DA26B50}"/>
          </ac:spMkLst>
        </pc:spChg>
        <pc:picChg chg="add mod">
          <ac:chgData name="Venthan Thuraisingham" userId="2b3e05ed-8ba8-440a-a574-c84b2bfc489a" providerId="ADAL" clId="{B384AE5A-2A78-4426-AEC1-4870A6187AE9}" dt="2024-03-06T08:43:39.687" v="209" actId="14100"/>
          <ac:picMkLst>
            <pc:docMk/>
            <pc:sldMk cId="794797228" sldId="281"/>
            <ac:picMk id="26626" creationId="{5B63225B-7312-2B68-0613-C39EFC4B1D2F}"/>
          </ac:picMkLst>
        </pc:picChg>
      </pc:sldChg>
      <pc:sldChg chg="addSp modSp new mod">
        <pc:chgData name="Venthan Thuraisingham" userId="2b3e05ed-8ba8-440a-a574-c84b2bfc489a" providerId="ADAL" clId="{B384AE5A-2A78-4426-AEC1-4870A6187AE9}" dt="2024-03-06T08:05:19.863" v="208" actId="1076"/>
        <pc:sldMkLst>
          <pc:docMk/>
          <pc:sldMk cId="2674354854" sldId="282"/>
        </pc:sldMkLst>
        <pc:spChg chg="mod">
          <ac:chgData name="Venthan Thuraisingham" userId="2b3e05ed-8ba8-440a-a574-c84b2bfc489a" providerId="ADAL" clId="{B384AE5A-2A78-4426-AEC1-4870A6187AE9}" dt="2024-03-06T08:03:46.665" v="195"/>
          <ac:spMkLst>
            <pc:docMk/>
            <pc:sldMk cId="2674354854" sldId="282"/>
            <ac:spMk id="2" creationId="{E2ACE00D-A2BF-536D-4473-4797648C0AE9}"/>
          </ac:spMkLst>
        </pc:spChg>
        <pc:spChg chg="mod">
          <ac:chgData name="Venthan Thuraisingham" userId="2b3e05ed-8ba8-440a-a574-c84b2bfc489a" providerId="ADAL" clId="{B384AE5A-2A78-4426-AEC1-4870A6187AE9}" dt="2024-03-06T08:04:25.863" v="199"/>
          <ac:spMkLst>
            <pc:docMk/>
            <pc:sldMk cId="2674354854" sldId="282"/>
            <ac:spMk id="3" creationId="{0E5F0AF3-35D3-47DB-FE06-CECA94CABAE4}"/>
          </ac:spMkLst>
        </pc:spChg>
        <pc:picChg chg="add mod">
          <ac:chgData name="Venthan Thuraisingham" userId="2b3e05ed-8ba8-440a-a574-c84b2bfc489a" providerId="ADAL" clId="{B384AE5A-2A78-4426-AEC1-4870A6187AE9}" dt="2024-03-06T08:05:19.863" v="208" actId="1076"/>
          <ac:picMkLst>
            <pc:docMk/>
            <pc:sldMk cId="2674354854" sldId="282"/>
            <ac:picMk id="27650" creationId="{BCD71045-B032-E9A0-5C44-CC607245D316}"/>
          </ac:picMkLst>
        </pc:picChg>
        <pc:picChg chg="add mod">
          <ac:chgData name="Venthan Thuraisingham" userId="2b3e05ed-8ba8-440a-a574-c84b2bfc489a" providerId="ADAL" clId="{B384AE5A-2A78-4426-AEC1-4870A6187AE9}" dt="2024-03-06T08:05:10.811" v="206" actId="1076"/>
          <ac:picMkLst>
            <pc:docMk/>
            <pc:sldMk cId="2674354854" sldId="282"/>
            <ac:picMk id="27652" creationId="{E8B07C02-B91B-FBBA-37F9-A76BB0A9C22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67515-6885-32D1-35C0-AF140DE73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9DDCB-B082-3D6E-4C3F-E9758ABE8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89CCA-A1B5-6B3D-E4EE-A8D67A2C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B878-C58C-474C-AF9B-3E85FFBD4824}" type="datetimeFigureOut">
              <a:rPr lang="en-ZA" smtClean="0"/>
              <a:t>2024/03/06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11C79-1CF3-15D9-B004-42B77AEB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CA73E-08A0-F1A0-6C15-34E948FC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4F3A-9D1D-493B-BA91-F03EE164AA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78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1889-89DE-9238-6475-8BE4AA51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CB3B3-1C4F-A02B-2ABA-210D72E8F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5096B-B511-22E3-AFFC-E54A8DAF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B878-C58C-474C-AF9B-3E85FFBD4824}" type="datetimeFigureOut">
              <a:rPr lang="en-ZA" smtClean="0"/>
              <a:t>2024/03/06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B5AB5-7218-B90D-5539-1F555DEDB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7A6EC-A875-03E2-7EC5-6E473A84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4F3A-9D1D-493B-BA91-F03EE164AA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365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BDF2B-46F3-4057-B665-83562B29C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270F2-3F64-BE75-6E48-55812EDB6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F41B4-4153-C5C2-6C9E-9B76BC37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B878-C58C-474C-AF9B-3E85FFBD4824}" type="datetimeFigureOut">
              <a:rPr lang="en-ZA" smtClean="0"/>
              <a:t>2024/03/06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D1213-0020-0A5A-F2F5-A2589010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765D1-61B6-EE90-CC3B-E81EA11A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4F3A-9D1D-493B-BA91-F03EE164AA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1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5C36-8E41-6930-5ABF-C518BFA5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4E0C5-39F2-7003-E656-7337F2A8F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26E75-DA00-5823-0D5B-94F0A4D2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B878-C58C-474C-AF9B-3E85FFBD4824}" type="datetimeFigureOut">
              <a:rPr lang="en-ZA" smtClean="0"/>
              <a:t>2024/03/06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48DD8-2E59-9C08-47ED-A790DE58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DA621-7F53-33C4-0E02-E4B63F71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4F3A-9D1D-493B-BA91-F03EE164AA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6659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1F39-6187-0985-40F6-9FEA3696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0CC35-8A73-515E-508C-E70BDCD85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19CFF-3C89-38F7-9750-2B3FDD9A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B878-C58C-474C-AF9B-3E85FFBD4824}" type="datetimeFigureOut">
              <a:rPr lang="en-ZA" smtClean="0"/>
              <a:t>2024/03/06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09EAF-888B-CF6C-F8BB-D4BA6814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6B6E6-30AF-7F5F-6BE0-67A30463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4F3A-9D1D-493B-BA91-F03EE164AA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3034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4CC3-A999-6486-B929-67556BF7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ED1C8-F08F-C616-AAD9-8E4418342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16102-FB50-AE93-2910-E0B542DBF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4C2E8-A528-ABE8-6367-F480DBBA4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B878-C58C-474C-AF9B-3E85FFBD4824}" type="datetimeFigureOut">
              <a:rPr lang="en-ZA" smtClean="0"/>
              <a:t>2024/03/06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D3C7C-CFF7-1969-F115-4BDA9F54A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6A471-E428-661A-5431-C28F100E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4F3A-9D1D-493B-BA91-F03EE164AA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6539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1AE7-A08D-39CA-F0BD-A48EB17AB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F5C87-D153-8987-3BA0-603732829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D5A89-8C98-6EFE-43E1-AC3679478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55D16-3286-FA14-C57C-F803A2929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327A7-F724-055D-4BDD-19F23C624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806899-2CC7-E1C1-F3C0-75757D94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B878-C58C-474C-AF9B-3E85FFBD4824}" type="datetimeFigureOut">
              <a:rPr lang="en-ZA" smtClean="0"/>
              <a:t>2024/03/06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66CED-3DAD-D335-49CA-C04D9E3D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881F9-5EC8-2D9E-6465-349563EC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4F3A-9D1D-493B-BA91-F03EE164AA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764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F816-F33E-EEBB-6F9B-59CF2503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70F9C-061A-78F5-7CDD-6B09453B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B878-C58C-474C-AF9B-3E85FFBD4824}" type="datetimeFigureOut">
              <a:rPr lang="en-ZA" smtClean="0"/>
              <a:t>2024/03/06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4510C-D4B8-7547-AEE2-21E9842B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E48F9-4792-BA20-E34D-AA40C1C0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4F3A-9D1D-493B-BA91-F03EE164AA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529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65677-FE4A-A23A-EFD2-81BF444E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B878-C58C-474C-AF9B-3E85FFBD4824}" type="datetimeFigureOut">
              <a:rPr lang="en-ZA" smtClean="0"/>
              <a:t>2024/03/06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CEB9F-D9F9-8B6C-7CCC-432C92D4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3A52-1BD6-9E9B-66BD-0E229016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4F3A-9D1D-493B-BA91-F03EE164AA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956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7278-FB85-DF91-BA1E-45BA67AB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6202F-A408-D7F1-0791-0A0FF98C0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14D71-CE21-B6A4-9D82-1709479AE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40FC2-A7F5-DABA-3CEF-A38343CB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B878-C58C-474C-AF9B-3E85FFBD4824}" type="datetimeFigureOut">
              <a:rPr lang="en-ZA" smtClean="0"/>
              <a:t>2024/03/06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6A535-622C-5B51-0684-E85E101B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0DB7D-30A8-95F3-FD32-1BCEEAE6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4F3A-9D1D-493B-BA91-F03EE164AA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8462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63EFF-F079-A234-8999-FEF217AD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405D0B-6B66-38E7-49B1-A34D9202D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C7BF6-381B-5D75-A11E-E58B06C33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F021B-1FB8-0F90-2FE2-C53E3328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B878-C58C-474C-AF9B-3E85FFBD4824}" type="datetimeFigureOut">
              <a:rPr lang="en-ZA" smtClean="0"/>
              <a:t>2024/03/06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98D3B-A235-6CD3-AE41-18CBC77C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FA980-4D91-7E9D-E52E-38A1F0A1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4F3A-9D1D-493B-BA91-F03EE164AA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017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0501E3-4AC7-1AA0-3992-6C3A8F20B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B3AAE-0104-8B4C-086B-306B2018D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E98C4-F6EF-40C9-AFA4-2F74B2898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5B878-C58C-474C-AF9B-3E85FFBD4824}" type="datetimeFigureOut">
              <a:rPr lang="en-ZA" smtClean="0"/>
              <a:t>2024/03/06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BFC67-9B9F-5E11-2FA3-0E4418F7E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395BB-8C39-EC97-41F3-4552BCBF9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14F3A-9D1D-493B-BA91-F03EE164AA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6899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2A35-81A0-24CA-3E7F-0AF8706CE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Computer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D5B40-B6FF-1A20-47DF-E00D22D38C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computer network is a set of computers sharing resources located on or provided by network nodes.</a:t>
            </a:r>
            <a:endParaRPr lang="en-ZA" dirty="0"/>
          </a:p>
        </p:txBody>
      </p:sp>
      <p:pic>
        <p:nvPicPr>
          <p:cNvPr id="1026" name="Picture 2" descr="Computer Networks-UGCA1913 - Synetic Business School">
            <a:extLst>
              <a:ext uri="{FF2B5EF4-FFF2-40B4-BE49-F238E27FC236}">
                <a16:creationId xmlns:a16="http://schemas.microsoft.com/office/drawing/2014/main" id="{870CBD2A-AFE7-3477-2BA1-248AA7993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921125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84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FF07-A90A-4BF5-76F8-BB7A373B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7DC8B-4071-68A3-AAEE-303568765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2135" cy="4351338"/>
          </a:xfrm>
        </p:spPr>
        <p:txBody>
          <a:bodyPr/>
          <a:lstStyle/>
          <a:p>
            <a:r>
              <a:rPr lang="en-US" dirty="0"/>
              <a:t>A database is an organized collection of structured information, or data, typically stored electronically in a computer system.</a:t>
            </a:r>
            <a:endParaRPr lang="en-ZA" dirty="0"/>
          </a:p>
        </p:txBody>
      </p:sp>
      <p:pic>
        <p:nvPicPr>
          <p:cNvPr id="10242" name="Picture 2" descr="What is a database? Definition, types and examples | Blog | Fivetran">
            <a:extLst>
              <a:ext uri="{FF2B5EF4-FFF2-40B4-BE49-F238E27FC236}">
                <a16:creationId xmlns:a16="http://schemas.microsoft.com/office/drawing/2014/main" id="{37A264B3-F43C-E2A2-EC6E-2F315EEA8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197" y="1714500"/>
            <a:ext cx="599678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828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8C35-F380-1472-5E37-1C5CEB9B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Mining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8596-21AC-8593-F55F-B4AD47BE6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1424" cy="4351338"/>
          </a:xfrm>
        </p:spPr>
        <p:txBody>
          <a:bodyPr/>
          <a:lstStyle/>
          <a:p>
            <a:r>
              <a:rPr lang="en-US" dirty="0"/>
              <a:t>Web Mining is the process of Data Mining techniques to automatically discover and extract information from Web documents and services.</a:t>
            </a:r>
            <a:endParaRPr lang="en-ZA" dirty="0"/>
          </a:p>
        </p:txBody>
      </p:sp>
      <p:pic>
        <p:nvPicPr>
          <p:cNvPr id="11266" name="Picture 2" descr="Web Mining | Data Mining Services | Web Data Mining | Data Mining Issues">
            <a:extLst>
              <a:ext uri="{FF2B5EF4-FFF2-40B4-BE49-F238E27FC236}">
                <a16:creationId xmlns:a16="http://schemas.microsoft.com/office/drawing/2014/main" id="{F1D7C095-5BFE-770D-CBB5-32265153A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314" y="2719387"/>
            <a:ext cx="48768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346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89CA-D875-158A-D31E-D8755396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36277-774F-2D9D-8F28-368008B4A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1547" cy="4351338"/>
          </a:xfrm>
        </p:spPr>
        <p:txBody>
          <a:bodyPr/>
          <a:lstStyle/>
          <a:p>
            <a:r>
              <a:rPr lang="en-US" dirty="0"/>
              <a:t>The practice of </a:t>
            </a:r>
            <a:r>
              <a:rPr lang="en-US" dirty="0" err="1"/>
              <a:t>analysing</a:t>
            </a:r>
            <a:r>
              <a:rPr lang="en-US" dirty="0"/>
              <a:t> large databases in order to generate new information.</a:t>
            </a:r>
            <a:endParaRPr lang="en-ZA" dirty="0"/>
          </a:p>
        </p:txBody>
      </p:sp>
      <p:pic>
        <p:nvPicPr>
          <p:cNvPr id="12290" name="Picture 2" descr="What Is Data Mining? How It Works, Benefits, Techniques, and Examples">
            <a:extLst>
              <a:ext uri="{FF2B5EF4-FFF2-40B4-BE49-F238E27FC236}">
                <a16:creationId xmlns:a16="http://schemas.microsoft.com/office/drawing/2014/main" id="{F463A52C-B014-E71D-8273-D908E6CDF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5555"/>
            <a:ext cx="5694473" cy="380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932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520E-B9BC-7A04-B43F-30E6519A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Software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F4C6-C08E-5C9E-3410-8FFCA4281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3229" cy="4351338"/>
          </a:xfrm>
        </p:spPr>
        <p:txBody>
          <a:bodyPr/>
          <a:lstStyle/>
          <a:p>
            <a:r>
              <a:rPr lang="en-US" dirty="0"/>
              <a:t>A software agent is a computer program that acts on behalf of a user or another program.</a:t>
            </a:r>
            <a:endParaRPr lang="en-ZA" dirty="0"/>
          </a:p>
        </p:txBody>
      </p:sp>
      <p:pic>
        <p:nvPicPr>
          <p:cNvPr id="13314" name="Picture 2" descr="33,444 Software Agent Icons - Free in SVG, PNG, ICO - IconScout">
            <a:extLst>
              <a:ext uri="{FF2B5EF4-FFF2-40B4-BE49-F238E27FC236}">
                <a16:creationId xmlns:a16="http://schemas.microsoft.com/office/drawing/2014/main" id="{34EF3D91-85CC-92D0-4E31-866F718EE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140" y="2357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347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0942-2044-266F-E964-9B10CC05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Search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F9998-1C04-CBF9-BF32-3812348CE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6780" cy="4351338"/>
          </a:xfrm>
        </p:spPr>
        <p:txBody>
          <a:bodyPr/>
          <a:lstStyle/>
          <a:p>
            <a:r>
              <a:rPr lang="en-US" dirty="0"/>
              <a:t>A search engine is a software system designed to carry out web searches.</a:t>
            </a:r>
            <a:endParaRPr lang="en-ZA" dirty="0"/>
          </a:p>
        </p:txBody>
      </p:sp>
      <p:pic>
        <p:nvPicPr>
          <p:cNvPr id="14338" name="Picture 2" descr="Benefits of using search engines | Learning Module | Using search engines  Online Course">
            <a:extLst>
              <a:ext uri="{FF2B5EF4-FFF2-40B4-BE49-F238E27FC236}">
                <a16:creationId xmlns:a16="http://schemas.microsoft.com/office/drawing/2014/main" id="{C43FCC85-D342-672A-1DDC-91CBE2DE7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211" y="1138334"/>
            <a:ext cx="6299330" cy="458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432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CA8B2-6A24-DD9E-5487-B8E0DC3D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D242-0617-4056-D4C7-4125BFDE0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A directory is a location for storing files on a computer.</a:t>
            </a:r>
          </a:p>
          <a:p>
            <a:endParaRPr lang="en-US" dirty="0"/>
          </a:p>
          <a:p>
            <a:r>
              <a:rPr lang="en-US" dirty="0"/>
              <a:t>Online directories are searchable databases that display a business’ name, address, phone number, and additional information. Local directories dominate the first page of many local search results.</a:t>
            </a:r>
            <a:endParaRPr lang="en-ZA" dirty="0"/>
          </a:p>
        </p:txBody>
      </p:sp>
      <p:pic>
        <p:nvPicPr>
          <p:cNvPr id="15362" name="Picture 2" descr="What is a Root Directory? Definition + Explanation - Seobility Wiki">
            <a:extLst>
              <a:ext uri="{FF2B5EF4-FFF2-40B4-BE49-F238E27FC236}">
                <a16:creationId xmlns:a16="http://schemas.microsoft.com/office/drawing/2014/main" id="{A30364F7-4250-0F16-0AC2-AFB35DAF5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495" y="1919803"/>
            <a:ext cx="5515362" cy="416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05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571A2-2265-AA0D-AA14-714CB056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Search engine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83D61-8C31-276E-9C4D-1342E20DB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9922" cy="4351338"/>
          </a:xfrm>
        </p:spPr>
        <p:txBody>
          <a:bodyPr/>
          <a:lstStyle/>
          <a:p>
            <a:r>
              <a:rPr lang="en-US" dirty="0"/>
              <a:t>Search engine indexing is the collecting, parsing, and storing of data to facilitate fast and accurate information retrieval.</a:t>
            </a:r>
            <a:endParaRPr lang="en-ZA" dirty="0"/>
          </a:p>
        </p:txBody>
      </p:sp>
      <p:pic>
        <p:nvPicPr>
          <p:cNvPr id="16386" name="Picture 2" descr="The Basics of How Search Engine Indexing Works">
            <a:extLst>
              <a:ext uri="{FF2B5EF4-FFF2-40B4-BE49-F238E27FC236}">
                <a16:creationId xmlns:a16="http://schemas.microsoft.com/office/drawing/2014/main" id="{5022735B-2507-910E-BB74-85021556D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320" y="1588148"/>
            <a:ext cx="4872844" cy="368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483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5B69C-B6A9-5152-8B37-925F9F68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Portals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E34FB-9BD9-22C8-2B7F-B88FD0E2F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9253" cy="4351338"/>
          </a:xfrm>
        </p:spPr>
        <p:txBody>
          <a:bodyPr/>
          <a:lstStyle/>
          <a:p>
            <a:r>
              <a:rPr lang="en-US" dirty="0"/>
              <a:t>A web-based </a:t>
            </a:r>
            <a:r>
              <a:rPr lang="en-US" dirty="0" err="1"/>
              <a:t>personalised</a:t>
            </a:r>
            <a:r>
              <a:rPr lang="en-US" dirty="0"/>
              <a:t> gateway to information and knowledge in network computing</a:t>
            </a:r>
            <a:endParaRPr lang="en-ZA" dirty="0"/>
          </a:p>
        </p:txBody>
      </p:sp>
      <p:pic>
        <p:nvPicPr>
          <p:cNvPr id="17412" name="Picture 4" descr="Types of Web Portals: Quick Overview">
            <a:extLst>
              <a:ext uri="{FF2B5EF4-FFF2-40B4-BE49-F238E27FC236}">
                <a16:creationId xmlns:a16="http://schemas.microsoft.com/office/drawing/2014/main" id="{838E91A8-903E-6C9D-A149-1BA95D800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441" y="2772470"/>
            <a:ext cx="6743506" cy="394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506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FA72-9CD0-BFF4-0EA3-525AE4EF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Call </a:t>
            </a:r>
            <a:r>
              <a:rPr lang="en-ZA" dirty="0" err="1"/>
              <a:t>center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422B4-4F45-FA7D-2F0E-920BF62C2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0755" cy="4351338"/>
          </a:xfrm>
        </p:spPr>
        <p:txBody>
          <a:bodyPr/>
          <a:lstStyle/>
          <a:p>
            <a:r>
              <a:rPr lang="en-US" dirty="0"/>
              <a:t>A call center is a centralized office that handles large volumes of inbound and outbound telephone calls.</a:t>
            </a:r>
            <a:endParaRPr lang="en-ZA" dirty="0"/>
          </a:p>
        </p:txBody>
      </p:sp>
      <p:pic>
        <p:nvPicPr>
          <p:cNvPr id="18434" name="Picture 2" descr="Cape Town's call centre sector makes employment gains | ITWeb">
            <a:extLst>
              <a:ext uri="{FF2B5EF4-FFF2-40B4-BE49-F238E27FC236}">
                <a16:creationId xmlns:a16="http://schemas.microsoft.com/office/drawing/2014/main" id="{9FFE27C2-A033-0E8D-6439-AB0813A9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13473"/>
            <a:ext cx="6001140" cy="337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724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2F14-F265-3969-6C76-893047264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Chat 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E674D-865A-D274-C624-B6972E5B1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8363" cy="4351338"/>
          </a:xfrm>
        </p:spPr>
        <p:txBody>
          <a:bodyPr/>
          <a:lstStyle/>
          <a:p>
            <a:r>
              <a:rPr lang="en-US" dirty="0"/>
              <a:t>A chat room is an online platform that enables users to communicate with each other in real time.</a:t>
            </a:r>
            <a:endParaRPr lang="en-ZA" dirty="0"/>
          </a:p>
        </p:txBody>
      </p:sp>
      <p:pic>
        <p:nvPicPr>
          <p:cNvPr id="19458" name="Picture 2" descr="Output Messenger Chat Room Features - Interoffice Chat Software">
            <a:extLst>
              <a:ext uri="{FF2B5EF4-FFF2-40B4-BE49-F238E27FC236}">
                <a16:creationId xmlns:a16="http://schemas.microsoft.com/office/drawing/2014/main" id="{23CAA503-21A3-C02F-46E8-D6A978140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417" y="533400"/>
            <a:ext cx="6810375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29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D6A7-AF69-A2A3-8101-53A13C6D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Network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28E66-01E7-2CEE-6DE5-D762705F7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9376" cy="4351338"/>
          </a:xfrm>
        </p:spPr>
        <p:txBody>
          <a:bodyPr/>
          <a:lstStyle/>
          <a:p>
            <a:r>
              <a:rPr lang="en-US" dirty="0"/>
              <a:t>Network computing is a generic term in computing which refers to computers or nodes working together over a network.</a:t>
            </a:r>
            <a:endParaRPr lang="en-ZA" dirty="0"/>
          </a:p>
        </p:txBody>
      </p:sp>
      <p:pic>
        <p:nvPicPr>
          <p:cNvPr id="2050" name="Picture 2" descr="What Is a Node in a Computer Network? - The Tech Edvocate">
            <a:extLst>
              <a:ext uri="{FF2B5EF4-FFF2-40B4-BE49-F238E27FC236}">
                <a16:creationId xmlns:a16="http://schemas.microsoft.com/office/drawing/2014/main" id="{5C40F2DF-CE4B-E5B9-25C6-9C6F08CC5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724" y="1995212"/>
            <a:ext cx="5617028" cy="401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010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3467-E73A-B443-C13F-F4D7A9A7C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DD2CD-CF8A-7B19-AD4F-38ADACAEA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97694" cy="4351338"/>
          </a:xfrm>
        </p:spPr>
        <p:txBody>
          <a:bodyPr/>
          <a:lstStyle/>
          <a:p>
            <a:r>
              <a:rPr lang="en-US" dirty="0"/>
              <a:t>Electronic mail is a method of exchanging messages between people using electronic devices.</a:t>
            </a:r>
            <a:endParaRPr lang="en-ZA" dirty="0"/>
          </a:p>
        </p:txBody>
      </p:sp>
      <p:pic>
        <p:nvPicPr>
          <p:cNvPr id="20482" name="Picture 2" descr="The 9 best email apps for iPhone | Zapier">
            <a:extLst>
              <a:ext uri="{FF2B5EF4-FFF2-40B4-BE49-F238E27FC236}">
                <a16:creationId xmlns:a16="http://schemas.microsoft.com/office/drawing/2014/main" id="{03BD94D0-1ABD-2F72-0638-5755BF652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922" y="1753377"/>
            <a:ext cx="6702490" cy="33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699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99A10-96A8-3434-0566-F17F3B14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Weblogging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93A97-96C7-950E-AD87-52F3DEA68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7996" cy="4351338"/>
          </a:xfrm>
        </p:spPr>
        <p:txBody>
          <a:bodyPr/>
          <a:lstStyle/>
          <a:p>
            <a:r>
              <a:rPr lang="en-US" dirty="0"/>
              <a:t>A blog, short for weblog, is a frequently updated web page used for personal commentary or business content.</a:t>
            </a:r>
            <a:endParaRPr lang="en-ZA" dirty="0"/>
          </a:p>
        </p:txBody>
      </p:sp>
      <p:pic>
        <p:nvPicPr>
          <p:cNvPr id="21506" name="Picture 2" descr="What is Blogging &amp; How Does It Work? Blogging Explained [A-Z] - Kripesh  Adwani">
            <a:extLst>
              <a:ext uri="{FF2B5EF4-FFF2-40B4-BE49-F238E27FC236}">
                <a16:creationId xmlns:a16="http://schemas.microsoft.com/office/drawing/2014/main" id="{97F854C5-56A8-51D9-F7F1-D3BC7B81C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93" y="3703022"/>
            <a:ext cx="4959739" cy="278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Installing the NetScaler web logging (NSWL) client | NetScaler 14.1">
            <a:extLst>
              <a:ext uri="{FF2B5EF4-FFF2-40B4-BE49-F238E27FC236}">
                <a16:creationId xmlns:a16="http://schemas.microsoft.com/office/drawing/2014/main" id="{679330F0-BC5B-FA4A-ACE0-DE46C0EB7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03" y="567936"/>
            <a:ext cx="5495656" cy="592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782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19403-A97A-C341-D038-5795D399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Work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E4108-59DA-7524-1A79-68ED5DFD9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6151" cy="4351338"/>
          </a:xfrm>
        </p:spPr>
        <p:txBody>
          <a:bodyPr/>
          <a:lstStyle/>
          <a:p>
            <a:r>
              <a:rPr lang="en-US" dirty="0"/>
              <a:t>Two or more individuals who act together to perform some task.</a:t>
            </a:r>
            <a:endParaRPr lang="en-ZA" dirty="0"/>
          </a:p>
        </p:txBody>
      </p:sp>
      <p:pic>
        <p:nvPicPr>
          <p:cNvPr id="22530" name="Picture 2" descr="Lesson 3:&amp;nbsp;Understanding Workgroups and Domains :: Chapter 1 --  Introduction to Windows XP Professional :: Microsoft Windows XP  Professional. Training Kit :: Microsoft Products :: eTutorials.org">
            <a:extLst>
              <a:ext uri="{FF2B5EF4-FFF2-40B4-BE49-F238E27FC236}">
                <a16:creationId xmlns:a16="http://schemas.microsoft.com/office/drawing/2014/main" id="{63BD9DDE-48C5-EA2E-54B8-AA35FBC9D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411" y="1690688"/>
            <a:ext cx="567690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Teamwork vs Group work: What's the Difference? - 3Back LLC">
            <a:extLst>
              <a:ext uri="{FF2B5EF4-FFF2-40B4-BE49-F238E27FC236}">
                <a16:creationId xmlns:a16="http://schemas.microsoft.com/office/drawing/2014/main" id="{83E22D7D-343B-4DBE-BE87-5F47B91A8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67" y="3429000"/>
            <a:ext cx="4363357" cy="291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127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FBBF-A045-4711-6B96-950DA335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E-collaboration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4A909-3EA1-AFBA-8526-6E37A224E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4608" cy="4351338"/>
          </a:xfrm>
        </p:spPr>
        <p:txBody>
          <a:bodyPr/>
          <a:lstStyle/>
          <a:p>
            <a:r>
              <a:rPr lang="en-US" dirty="0"/>
              <a:t>e-collaboration system" is a computerized system or software which is designed to help individuals and organizations involved in a common task in order to achieve specific goals.</a:t>
            </a:r>
            <a:endParaRPr lang="en-ZA" dirty="0"/>
          </a:p>
        </p:txBody>
      </p:sp>
      <p:pic>
        <p:nvPicPr>
          <p:cNvPr id="23554" name="Picture 2" descr="4 Tips for Using Enterprise Collaboration Tools Effectively | OneDesk App">
            <a:extLst>
              <a:ext uri="{FF2B5EF4-FFF2-40B4-BE49-F238E27FC236}">
                <a16:creationId xmlns:a16="http://schemas.microsoft.com/office/drawing/2014/main" id="{B020B6C3-EF3B-5B69-7335-2CAA81AE3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66" y="1611086"/>
            <a:ext cx="5321948" cy="388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924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7F6A-265D-6549-D68C-3B30A7C2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Ecommerce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D144B-988D-2267-E58A-C26E5F61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18992" cy="4351338"/>
          </a:xfrm>
        </p:spPr>
        <p:txBody>
          <a:bodyPr/>
          <a:lstStyle/>
          <a:p>
            <a:r>
              <a:rPr lang="en-US" dirty="0"/>
              <a:t>Ecommerce or electronic commerce is the trading of goods and services on the internet.</a:t>
            </a:r>
            <a:endParaRPr lang="en-ZA" dirty="0"/>
          </a:p>
        </p:txBody>
      </p:sp>
      <p:pic>
        <p:nvPicPr>
          <p:cNvPr id="24578" name="Picture 2" descr="What Is Ecommerce with Examples | Ecommerce or E-commerce">
            <a:extLst>
              <a:ext uri="{FF2B5EF4-FFF2-40B4-BE49-F238E27FC236}">
                <a16:creationId xmlns:a16="http://schemas.microsoft.com/office/drawing/2014/main" id="{E87518B9-C462-8F6D-53AC-F85D67742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429" y="1175657"/>
            <a:ext cx="6261373" cy="450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What Is E-commerce?">
            <a:extLst>
              <a:ext uri="{FF2B5EF4-FFF2-40B4-BE49-F238E27FC236}">
                <a16:creationId xmlns:a16="http://schemas.microsoft.com/office/drawing/2014/main" id="{288B9F83-302B-4628-E379-642E6BB2A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15" y="3678237"/>
            <a:ext cx="3956162" cy="263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338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B235-24C3-EE0C-190E-94111B32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F4442-3D17-8CA4-ABE7-61A1009DB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7204" cy="4351338"/>
          </a:xfrm>
        </p:spPr>
        <p:txBody>
          <a:bodyPr/>
          <a:lstStyle/>
          <a:p>
            <a:r>
              <a:rPr lang="en-US" dirty="0"/>
              <a:t>Workflow is the series of activities that are necessary to complete a task.</a:t>
            </a:r>
            <a:endParaRPr lang="en-ZA" dirty="0"/>
          </a:p>
        </p:txBody>
      </p:sp>
      <p:pic>
        <p:nvPicPr>
          <p:cNvPr id="25602" name="Picture 2" descr="Definition of workflow | PCMag">
            <a:extLst>
              <a:ext uri="{FF2B5EF4-FFF2-40B4-BE49-F238E27FC236}">
                <a16:creationId xmlns:a16="http://schemas.microsoft.com/office/drawing/2014/main" id="{C1E4856E-1EF4-7B3D-9287-042FE817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600" y="1119187"/>
            <a:ext cx="4314825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093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646C8-7E52-F294-8149-3502A9644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Distance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B64F5-700E-6D61-B730-90576DA26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71122" cy="4351338"/>
          </a:xfrm>
        </p:spPr>
        <p:txBody>
          <a:bodyPr/>
          <a:lstStyle/>
          <a:p>
            <a:r>
              <a:rPr lang="en-US" dirty="0"/>
              <a:t>Distance learning” refers to any education provided without the teacher and students being physically present together.</a:t>
            </a:r>
            <a:endParaRPr lang="en-ZA" dirty="0"/>
          </a:p>
        </p:txBody>
      </p:sp>
      <p:pic>
        <p:nvPicPr>
          <p:cNvPr id="26626" name="Picture 2" descr="Distance learning Royalty Free Vector Image - VectorStock">
            <a:extLst>
              <a:ext uri="{FF2B5EF4-FFF2-40B4-BE49-F238E27FC236}">
                <a16:creationId xmlns:a16="http://schemas.microsoft.com/office/drawing/2014/main" id="{5B63225B-7312-2B68-0613-C39EFC4B1D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5"/>
          <a:stretch/>
        </p:blipFill>
        <p:spPr bwMode="auto">
          <a:xfrm>
            <a:off x="5057192" y="681037"/>
            <a:ext cx="6809986" cy="611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797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E00D-A2BF-536D-4473-4797648C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Telecommuting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F0AF3-35D3-47DB-FE06-CECA94CAB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67065" cy="4351338"/>
          </a:xfrm>
        </p:spPr>
        <p:txBody>
          <a:bodyPr/>
          <a:lstStyle/>
          <a:p>
            <a:r>
              <a:rPr lang="en-US" dirty="0"/>
              <a:t>Also known as 'telework' or 'work from home', telecommuting is an arrangement that allows employees to work away from the company's offices.</a:t>
            </a:r>
            <a:endParaRPr lang="en-ZA" dirty="0"/>
          </a:p>
        </p:txBody>
      </p:sp>
      <p:pic>
        <p:nvPicPr>
          <p:cNvPr id="27650" name="Picture 2" descr="Telecommuting: How to Enable Your Employees to Work From Home During  Coronavirus - and Why it Matters. - Infinitely Virtual">
            <a:extLst>
              <a:ext uri="{FF2B5EF4-FFF2-40B4-BE49-F238E27FC236}">
                <a16:creationId xmlns:a16="http://schemas.microsoft.com/office/drawing/2014/main" id="{BCD71045-B032-E9A0-5C44-CC607245D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71" y="4777375"/>
            <a:ext cx="3618722" cy="20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 descr="Work From Home Tips To Stay Motivated">
            <a:extLst>
              <a:ext uri="{FF2B5EF4-FFF2-40B4-BE49-F238E27FC236}">
                <a16:creationId xmlns:a16="http://schemas.microsoft.com/office/drawing/2014/main" id="{E8B07C02-B91B-FBBA-37F9-A76BB0A9C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026" y="655736"/>
            <a:ext cx="5769139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35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988B-98B0-C98D-2DD2-8E186AE8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A4040-38AA-87A6-AC59-DA492BA67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3392" cy="4351338"/>
          </a:xfrm>
        </p:spPr>
        <p:txBody>
          <a:bodyPr/>
          <a:lstStyle/>
          <a:p>
            <a:r>
              <a:rPr lang="en-US" dirty="0"/>
              <a:t>A global computer network providing a variety of information and communication facilities, consisting of interconnected networks using standardized communication protocols.</a:t>
            </a:r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71492E-E17C-8BF3-B0F7-1F7D51A5D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81037"/>
            <a:ext cx="596265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87E7-C031-E389-2AF4-DB6C4B29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WWW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C7257-432B-460C-738C-1EF17052A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5800" cy="4351338"/>
          </a:xfrm>
        </p:spPr>
        <p:txBody>
          <a:bodyPr/>
          <a:lstStyle/>
          <a:p>
            <a:r>
              <a:rPr lang="en-US" dirty="0"/>
              <a:t>The World Wide Web (WWW), commonly known as the Web, is an information system enabling documents and other web resources to be accessed over the Internet.</a:t>
            </a:r>
            <a:endParaRPr lang="en-ZA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261D14E-3893-F58C-40CA-0F9D88DE4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68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09104-FBBA-E0F9-B202-FFFE31BE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TCP/IP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AFD9E-66ED-1726-DF1C-8A2B9655B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9963" cy="4351338"/>
          </a:xfrm>
        </p:spPr>
        <p:txBody>
          <a:bodyPr/>
          <a:lstStyle/>
          <a:p>
            <a:r>
              <a:rPr lang="en-US" dirty="0"/>
              <a:t>Transmission Control Protocol/Internet Protocol (TCP/IP) is a networking protocol that allows two computers to communicate.</a:t>
            </a:r>
            <a:endParaRPr lang="en-ZA" dirty="0"/>
          </a:p>
        </p:txBody>
      </p:sp>
      <p:pic>
        <p:nvPicPr>
          <p:cNvPr id="5122" name="Picture 2" descr="TCP/IP Model | Comprehensive Guide on TCP/IP Model">
            <a:extLst>
              <a:ext uri="{FF2B5EF4-FFF2-40B4-BE49-F238E27FC236}">
                <a16:creationId xmlns:a16="http://schemas.microsoft.com/office/drawing/2014/main" id="{228F5F3A-2F47-719D-7E16-2E743C76E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68"/>
          <a:stretch/>
        </p:blipFill>
        <p:spPr bwMode="auto">
          <a:xfrm>
            <a:off x="6201047" y="1792968"/>
            <a:ext cx="5990953" cy="294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24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456D-2545-0BAD-9EEF-6C27F30E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2A0EF-19F7-85A8-7800-E5DE541BD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Uniform Resource Locator, The address of a web page.</a:t>
            </a:r>
            <a:endParaRPr lang="en-ZA" dirty="0"/>
          </a:p>
        </p:txBody>
      </p:sp>
      <p:pic>
        <p:nvPicPr>
          <p:cNvPr id="6146" name="Picture 2" descr="URL – Definition | Webflow Glossary">
            <a:extLst>
              <a:ext uri="{FF2B5EF4-FFF2-40B4-BE49-F238E27FC236}">
                <a16:creationId xmlns:a16="http://schemas.microsoft.com/office/drawing/2014/main" id="{F9C86071-4E5E-7A90-2741-F931E9D04C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3" t="21037" r="8699" b="21758"/>
          <a:stretch/>
        </p:blipFill>
        <p:spPr bwMode="auto">
          <a:xfrm>
            <a:off x="373224" y="3426182"/>
            <a:ext cx="10412963" cy="343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27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5F08-F56B-8BAD-131E-C27EECB4B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E366D-C690-D03D-F8DA-A7243AC98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2135" cy="4351338"/>
          </a:xfrm>
        </p:spPr>
        <p:txBody>
          <a:bodyPr/>
          <a:lstStyle/>
          <a:p>
            <a:r>
              <a:rPr lang="en-US" dirty="0"/>
              <a:t>Hyper Text Transfer Protocol, specifies the rules for communication between a Web browser and Web Server.</a:t>
            </a:r>
            <a:endParaRPr lang="en-ZA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2BCEB7E-9883-C4B2-2177-24C530A39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369" y="1145333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4E1917BB-BB9E-D33D-9F07-D0B4FEE6D0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1" t="10444" r="5385" b="10217"/>
          <a:stretch/>
        </p:blipFill>
        <p:spPr bwMode="auto">
          <a:xfrm>
            <a:off x="6382139" y="3657600"/>
            <a:ext cx="5467740" cy="283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300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32D4-5602-350F-32C4-88FA754C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98221-9078-F252-E8C6-A7DE29F08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2135" cy="4351338"/>
          </a:xfrm>
        </p:spPr>
        <p:txBody>
          <a:bodyPr/>
          <a:lstStyle/>
          <a:p>
            <a:r>
              <a:rPr lang="en-US" dirty="0"/>
              <a:t>A web server is a computer that runs websites. It's a computer program that distributes web pages as they are requisitioned.</a:t>
            </a:r>
            <a:endParaRPr lang="en-ZA" dirty="0"/>
          </a:p>
        </p:txBody>
      </p:sp>
      <p:pic>
        <p:nvPicPr>
          <p:cNvPr id="8194" name="Picture 2" descr="Web Server and Its Type - GeeksforGeeks">
            <a:extLst>
              <a:ext uri="{FF2B5EF4-FFF2-40B4-BE49-F238E27FC236}">
                <a16:creationId xmlns:a16="http://schemas.microsoft.com/office/drawing/2014/main" id="{3BC7276A-34BE-1866-1B2B-15160873D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552" y="3855389"/>
            <a:ext cx="75819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22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42A9-DCE7-1156-FF83-E71799B73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1B42-880C-AB60-4174-BAA53FCDB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7204" cy="4351338"/>
          </a:xfrm>
        </p:spPr>
        <p:txBody>
          <a:bodyPr/>
          <a:lstStyle/>
          <a:p>
            <a:r>
              <a:rPr lang="en-US" dirty="0"/>
              <a:t>Communication is usually defined as the transmission of information.</a:t>
            </a:r>
          </a:p>
          <a:p>
            <a:endParaRPr lang="en-US" dirty="0"/>
          </a:p>
          <a:p>
            <a:r>
              <a:rPr lang="en-US" dirty="0"/>
              <a:t>Collaboration is the process of two or more people, entities or organizations working together to complete a task or achieve a goal.</a:t>
            </a:r>
            <a:endParaRPr lang="en-ZA" dirty="0"/>
          </a:p>
        </p:txBody>
      </p:sp>
      <p:pic>
        <p:nvPicPr>
          <p:cNvPr id="9218" name="Picture 2" descr="Data Communication - Definition, Components, Types, Channels - GeeksforGeeks">
            <a:extLst>
              <a:ext uri="{FF2B5EF4-FFF2-40B4-BE49-F238E27FC236}">
                <a16:creationId xmlns:a16="http://schemas.microsoft.com/office/drawing/2014/main" id="{C177805D-54CC-DC3A-0121-0AD31BA2F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367" y="2324100"/>
            <a:ext cx="497205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328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590</Words>
  <Application>Microsoft Office PowerPoint</Application>
  <PresentationFormat>Widescreen</PresentationFormat>
  <Paragraphs>58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Computer network</vt:lpstr>
      <vt:lpstr>Network computing</vt:lpstr>
      <vt:lpstr>Internet</vt:lpstr>
      <vt:lpstr>WWW</vt:lpstr>
      <vt:lpstr>TCP/IP</vt:lpstr>
      <vt:lpstr>URL</vt:lpstr>
      <vt:lpstr>HTTP</vt:lpstr>
      <vt:lpstr>Web server</vt:lpstr>
      <vt:lpstr>Communication</vt:lpstr>
      <vt:lpstr>Database</vt:lpstr>
      <vt:lpstr>Web Mining</vt:lpstr>
      <vt:lpstr>Data mining</vt:lpstr>
      <vt:lpstr>Software agent</vt:lpstr>
      <vt:lpstr>Search engine</vt:lpstr>
      <vt:lpstr>Directory</vt:lpstr>
      <vt:lpstr>Search engine indexing</vt:lpstr>
      <vt:lpstr>Portals</vt:lpstr>
      <vt:lpstr>Call center</vt:lpstr>
      <vt:lpstr>Chat room</vt:lpstr>
      <vt:lpstr>Email</vt:lpstr>
      <vt:lpstr>Weblogging</vt:lpstr>
      <vt:lpstr>Work group</vt:lpstr>
      <vt:lpstr>E-collaboration</vt:lpstr>
      <vt:lpstr>Ecommerce</vt:lpstr>
      <vt:lpstr>Workflow</vt:lpstr>
      <vt:lpstr>Distance learning</vt:lpstr>
      <vt:lpstr>Telecommuting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</dc:title>
  <dc:creator>Venthan Thuraisingham</dc:creator>
  <cp:lastModifiedBy>Venthan Thuraisingham</cp:lastModifiedBy>
  <cp:revision>1</cp:revision>
  <dcterms:created xsi:type="dcterms:W3CDTF">2024-03-06T07:13:19Z</dcterms:created>
  <dcterms:modified xsi:type="dcterms:W3CDTF">2024-03-06T08:43:59Z</dcterms:modified>
</cp:coreProperties>
</file>