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0" r:id="rId4"/>
    <p:sldId id="264" r:id="rId5"/>
    <p:sldId id="261" r:id="rId6"/>
    <p:sldId id="262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than Thuraisingham" userId="2b3e05ed-8ba8-440a-a574-c84b2bfc489a" providerId="ADAL" clId="{2BD4461F-6011-436D-85BE-9745CA3AC0BA}"/>
    <pc:docChg chg="undo redo custSel addSld delSld modSld sldOrd">
      <pc:chgData name="Venthan Thuraisingham" userId="2b3e05ed-8ba8-440a-a574-c84b2bfc489a" providerId="ADAL" clId="{2BD4461F-6011-436D-85BE-9745CA3AC0BA}" dt="2024-06-06T16:44:22.630" v="1649" actId="27636"/>
      <pc:docMkLst>
        <pc:docMk/>
      </pc:docMkLst>
      <pc:sldChg chg="addSp modSp del mod">
        <pc:chgData name="Venthan Thuraisingham" userId="2b3e05ed-8ba8-440a-a574-c84b2bfc489a" providerId="ADAL" clId="{2BD4461F-6011-436D-85BE-9745CA3AC0BA}" dt="2024-06-06T13:19:09.279" v="143" actId="2696"/>
        <pc:sldMkLst>
          <pc:docMk/>
          <pc:sldMk cId="1992770627" sldId="256"/>
        </pc:sldMkLst>
        <pc:spChg chg="mod">
          <ac:chgData name="Venthan Thuraisingham" userId="2b3e05ed-8ba8-440a-a574-c84b2bfc489a" providerId="ADAL" clId="{2BD4461F-6011-436D-85BE-9745CA3AC0BA}" dt="2024-06-05T09:46:30.646" v="3" actId="404"/>
          <ac:spMkLst>
            <pc:docMk/>
            <pc:sldMk cId="1992770627" sldId="256"/>
            <ac:spMk id="2" creationId="{59B6D0ED-4D9E-09F1-9717-D3996FF8E56B}"/>
          </ac:spMkLst>
        </pc:spChg>
        <pc:spChg chg="mod">
          <ac:chgData name="Venthan Thuraisingham" userId="2b3e05ed-8ba8-440a-a574-c84b2bfc489a" providerId="ADAL" clId="{2BD4461F-6011-436D-85BE-9745CA3AC0BA}" dt="2024-06-05T09:46:52.590" v="24" actId="20577"/>
          <ac:spMkLst>
            <pc:docMk/>
            <pc:sldMk cId="1992770627" sldId="256"/>
            <ac:spMk id="3" creationId="{511BFF23-8DF6-D5BD-D2A5-5457EDFD9399}"/>
          </ac:spMkLst>
        </pc:spChg>
        <pc:picChg chg="add mod">
          <ac:chgData name="Venthan Thuraisingham" userId="2b3e05ed-8ba8-440a-a574-c84b2bfc489a" providerId="ADAL" clId="{2BD4461F-6011-436D-85BE-9745CA3AC0BA}" dt="2024-06-05T09:47:41.136" v="27" actId="14100"/>
          <ac:picMkLst>
            <pc:docMk/>
            <pc:sldMk cId="1992770627" sldId="256"/>
            <ac:picMk id="5" creationId="{11C7A3FC-5A77-AE1E-193C-BC3A0A098603}"/>
          </ac:picMkLst>
        </pc:picChg>
      </pc:sldChg>
      <pc:sldChg chg="addSp delSp modSp new mod modTransition modClrScheme chgLayout">
        <pc:chgData name="Venthan Thuraisingham" userId="2b3e05ed-8ba8-440a-a574-c84b2bfc489a" providerId="ADAL" clId="{2BD4461F-6011-436D-85BE-9745CA3AC0BA}" dt="2024-06-06T15:29:46.088" v="1567"/>
        <pc:sldMkLst>
          <pc:docMk/>
          <pc:sldMk cId="3630374638" sldId="257"/>
        </pc:sldMkLst>
        <pc:spChg chg="del mod ord">
          <ac:chgData name="Venthan Thuraisingham" userId="2b3e05ed-8ba8-440a-a574-c84b2bfc489a" providerId="ADAL" clId="{2BD4461F-6011-436D-85BE-9745CA3AC0BA}" dt="2024-06-06T12:23:03.624" v="29" actId="700"/>
          <ac:spMkLst>
            <pc:docMk/>
            <pc:sldMk cId="3630374638" sldId="257"/>
            <ac:spMk id="2" creationId="{02B62262-161B-AD85-4EB5-164AF6585F48}"/>
          </ac:spMkLst>
        </pc:spChg>
        <pc:spChg chg="del mod ord">
          <ac:chgData name="Venthan Thuraisingham" userId="2b3e05ed-8ba8-440a-a574-c84b2bfc489a" providerId="ADAL" clId="{2BD4461F-6011-436D-85BE-9745CA3AC0BA}" dt="2024-06-06T12:23:03.624" v="29" actId="700"/>
          <ac:spMkLst>
            <pc:docMk/>
            <pc:sldMk cId="3630374638" sldId="257"/>
            <ac:spMk id="3" creationId="{28A14A1B-AA83-DA42-6E4F-FBDECCF0F781}"/>
          </ac:spMkLst>
        </pc:spChg>
        <pc:spChg chg="add mod ord">
          <ac:chgData name="Venthan Thuraisingham" userId="2b3e05ed-8ba8-440a-a574-c84b2bfc489a" providerId="ADAL" clId="{2BD4461F-6011-436D-85BE-9745CA3AC0BA}" dt="2024-06-06T12:24:56.265" v="36" actId="20577"/>
          <ac:spMkLst>
            <pc:docMk/>
            <pc:sldMk cId="3630374638" sldId="257"/>
            <ac:spMk id="4" creationId="{EF1F8FF2-2B1D-1409-AD89-9CB507249BA1}"/>
          </ac:spMkLst>
        </pc:spChg>
        <pc:spChg chg="add mod ord">
          <ac:chgData name="Venthan Thuraisingham" userId="2b3e05ed-8ba8-440a-a574-c84b2bfc489a" providerId="ADAL" clId="{2BD4461F-6011-436D-85BE-9745CA3AC0BA}" dt="2024-06-06T12:23:26.897" v="30"/>
          <ac:spMkLst>
            <pc:docMk/>
            <pc:sldMk cId="3630374638" sldId="257"/>
            <ac:spMk id="5" creationId="{FE834035-4B32-3F35-F364-4AACB1E234CD}"/>
          </ac:spMkLst>
        </pc:spChg>
        <pc:spChg chg="add mod">
          <ac:chgData name="Venthan Thuraisingham" userId="2b3e05ed-8ba8-440a-a574-c84b2bfc489a" providerId="ADAL" clId="{2BD4461F-6011-436D-85BE-9745CA3AC0BA}" dt="2024-06-06T12:26:22.724" v="139" actId="1036"/>
          <ac:spMkLst>
            <pc:docMk/>
            <pc:sldMk cId="3630374638" sldId="257"/>
            <ac:spMk id="6" creationId="{5B14A322-05EE-D6DC-356E-62E23DBBC41F}"/>
          </ac:spMkLst>
        </pc:spChg>
        <pc:picChg chg="add del mod">
          <ac:chgData name="Venthan Thuraisingham" userId="2b3e05ed-8ba8-440a-a574-c84b2bfc489a" providerId="ADAL" clId="{2BD4461F-6011-436D-85BE-9745CA3AC0BA}" dt="2024-06-06T13:19:02.649" v="142" actId="478"/>
          <ac:picMkLst>
            <pc:docMk/>
            <pc:sldMk cId="3630374638" sldId="257"/>
            <ac:picMk id="7" creationId="{A246698F-9CCE-EB33-9A48-820639F67E08}"/>
          </ac:picMkLst>
        </pc:picChg>
        <pc:picChg chg="add del mod">
          <ac:chgData name="Venthan Thuraisingham" userId="2b3e05ed-8ba8-440a-a574-c84b2bfc489a" providerId="ADAL" clId="{2BD4461F-6011-436D-85BE-9745CA3AC0BA}" dt="2024-06-06T13:27:20.954" v="145" actId="478"/>
          <ac:picMkLst>
            <pc:docMk/>
            <pc:sldMk cId="3630374638" sldId="257"/>
            <ac:picMk id="8" creationId="{DE91037B-54FB-3BE5-1D46-4F656DE2F1E4}"/>
          </ac:picMkLst>
        </pc:picChg>
        <pc:picChg chg="add del mod">
          <ac:chgData name="Venthan Thuraisingham" userId="2b3e05ed-8ba8-440a-a574-c84b2bfc489a" providerId="ADAL" clId="{2BD4461F-6011-436D-85BE-9745CA3AC0BA}" dt="2024-06-06T13:27:32.185" v="147" actId="478"/>
          <ac:picMkLst>
            <pc:docMk/>
            <pc:sldMk cId="3630374638" sldId="257"/>
            <ac:picMk id="9" creationId="{44E3A98D-3C41-7FA7-06EB-924FA991BE4A}"/>
          </ac:picMkLst>
        </pc:picChg>
      </pc:sldChg>
      <pc:sldChg chg="addSp delSp modSp new mod modTransition modClrScheme modAnim chgLayout">
        <pc:chgData name="Venthan Thuraisingham" userId="2b3e05ed-8ba8-440a-a574-c84b2bfc489a" providerId="ADAL" clId="{2BD4461F-6011-436D-85BE-9745CA3AC0BA}" dt="2024-06-06T15:31:33.238" v="1575"/>
        <pc:sldMkLst>
          <pc:docMk/>
          <pc:sldMk cId="3321041259" sldId="258"/>
        </pc:sldMkLst>
        <pc:spChg chg="add del mod ord">
          <ac:chgData name="Venthan Thuraisingham" userId="2b3e05ed-8ba8-440a-a574-c84b2bfc489a" providerId="ADAL" clId="{2BD4461F-6011-436D-85BE-9745CA3AC0BA}" dt="2024-06-06T13:37:25" v="170" actId="700"/>
          <ac:spMkLst>
            <pc:docMk/>
            <pc:sldMk cId="3321041259" sldId="258"/>
            <ac:spMk id="2" creationId="{8E966E9B-D277-3D64-A907-2F8BDCF2E2E3}"/>
          </ac:spMkLst>
        </pc:spChg>
        <pc:spChg chg="add del mod ord">
          <ac:chgData name="Venthan Thuraisingham" userId="2b3e05ed-8ba8-440a-a574-c84b2bfc489a" providerId="ADAL" clId="{2BD4461F-6011-436D-85BE-9745CA3AC0BA}" dt="2024-06-06T13:37:25" v="170" actId="700"/>
          <ac:spMkLst>
            <pc:docMk/>
            <pc:sldMk cId="3321041259" sldId="258"/>
            <ac:spMk id="3" creationId="{3FDE4700-587C-1B9F-8B84-FD9396396901}"/>
          </ac:spMkLst>
        </pc:spChg>
        <pc:spChg chg="add del mod ord">
          <ac:chgData name="Venthan Thuraisingham" userId="2b3e05ed-8ba8-440a-a574-c84b2bfc489a" providerId="ADAL" clId="{2BD4461F-6011-436D-85BE-9745CA3AC0BA}" dt="2024-06-06T13:37:25.842" v="171" actId="20577"/>
          <ac:spMkLst>
            <pc:docMk/>
            <pc:sldMk cId="3321041259" sldId="258"/>
            <ac:spMk id="4" creationId="{7637E80D-847C-548B-2E0F-25845DD2F1C5}"/>
          </ac:spMkLst>
        </pc:spChg>
        <pc:spChg chg="add del mod ord">
          <ac:chgData name="Venthan Thuraisingham" userId="2b3e05ed-8ba8-440a-a574-c84b2bfc489a" providerId="ADAL" clId="{2BD4461F-6011-436D-85BE-9745CA3AC0BA}" dt="2024-06-06T13:37:39.381" v="176"/>
          <ac:spMkLst>
            <pc:docMk/>
            <pc:sldMk cId="3321041259" sldId="258"/>
            <ac:spMk id="5" creationId="{A4EB1F17-10DF-DC0F-E636-8B06F960C58F}"/>
          </ac:spMkLst>
        </pc:spChg>
        <pc:spChg chg="add del mod ord">
          <ac:chgData name="Venthan Thuraisingham" userId="2b3e05ed-8ba8-440a-a574-c84b2bfc489a" providerId="ADAL" clId="{2BD4461F-6011-436D-85BE-9745CA3AC0BA}" dt="2024-06-06T13:50:56.884" v="343" actId="12"/>
          <ac:spMkLst>
            <pc:docMk/>
            <pc:sldMk cId="3321041259" sldId="258"/>
            <ac:spMk id="6" creationId="{C6540DFC-EB70-412A-F77F-9D414454C881}"/>
          </ac:spMkLst>
        </pc:spChg>
        <pc:spChg chg="add mod">
          <ac:chgData name="Venthan Thuraisingham" userId="2b3e05ed-8ba8-440a-a574-c84b2bfc489a" providerId="ADAL" clId="{2BD4461F-6011-436D-85BE-9745CA3AC0BA}" dt="2024-06-06T13:37:17.231" v="165"/>
          <ac:spMkLst>
            <pc:docMk/>
            <pc:sldMk cId="3321041259" sldId="258"/>
            <ac:spMk id="7" creationId="{8B8A288E-925C-15C8-F2A3-8F030E84AADE}"/>
          </ac:spMkLst>
        </pc:spChg>
        <pc:spChg chg="add mod">
          <ac:chgData name="Venthan Thuraisingham" userId="2b3e05ed-8ba8-440a-a574-c84b2bfc489a" providerId="ADAL" clId="{2BD4461F-6011-436D-85BE-9745CA3AC0BA}" dt="2024-06-06T13:37:19.977" v="167"/>
          <ac:spMkLst>
            <pc:docMk/>
            <pc:sldMk cId="3321041259" sldId="258"/>
            <ac:spMk id="8" creationId="{B8F4C617-906F-F59E-0C20-B54600358663}"/>
          </ac:spMkLst>
        </pc:spChg>
        <pc:spChg chg="add mod">
          <ac:chgData name="Venthan Thuraisingham" userId="2b3e05ed-8ba8-440a-a574-c84b2bfc489a" providerId="ADAL" clId="{2BD4461F-6011-436D-85BE-9745CA3AC0BA}" dt="2024-06-06T13:37:39.361" v="175"/>
          <ac:spMkLst>
            <pc:docMk/>
            <pc:sldMk cId="3321041259" sldId="258"/>
            <ac:spMk id="9" creationId="{219F6432-97C9-45E4-CF19-5100A73A0338}"/>
          </ac:spMkLst>
        </pc:spChg>
        <pc:picChg chg="add mod">
          <ac:chgData name="Venthan Thuraisingham" userId="2b3e05ed-8ba8-440a-a574-c84b2bfc489a" providerId="ADAL" clId="{2BD4461F-6011-436D-85BE-9745CA3AC0BA}" dt="2024-06-06T13:37:39.381" v="176"/>
          <ac:picMkLst>
            <pc:docMk/>
            <pc:sldMk cId="3321041259" sldId="258"/>
            <ac:picMk id="10" creationId="{B1C2A3BC-45E3-6463-1907-6F6157CFCBA6}"/>
          </ac:picMkLst>
        </pc:picChg>
      </pc:sldChg>
      <pc:sldChg chg="addSp delSp modSp new del mod">
        <pc:chgData name="Venthan Thuraisingham" userId="2b3e05ed-8ba8-440a-a574-c84b2bfc489a" providerId="ADAL" clId="{2BD4461F-6011-436D-85BE-9745CA3AC0BA}" dt="2024-06-06T14:54:12.655" v="1125" actId="2696"/>
        <pc:sldMkLst>
          <pc:docMk/>
          <pc:sldMk cId="2540589236" sldId="259"/>
        </pc:sldMkLst>
        <pc:spChg chg="mod">
          <ac:chgData name="Venthan Thuraisingham" userId="2b3e05ed-8ba8-440a-a574-c84b2bfc489a" providerId="ADAL" clId="{2BD4461F-6011-436D-85BE-9745CA3AC0BA}" dt="2024-06-06T14:24:49.794" v="452" actId="1076"/>
          <ac:spMkLst>
            <pc:docMk/>
            <pc:sldMk cId="2540589236" sldId="259"/>
            <ac:spMk id="2" creationId="{DAF6E160-CD61-68B5-B3A4-33DCC92324EA}"/>
          </ac:spMkLst>
        </pc:spChg>
        <pc:spChg chg="del">
          <ac:chgData name="Venthan Thuraisingham" userId="2b3e05ed-8ba8-440a-a574-c84b2bfc489a" providerId="ADAL" clId="{2BD4461F-6011-436D-85BE-9745CA3AC0BA}" dt="2024-06-06T13:53:47.903" v="371" actId="478"/>
          <ac:spMkLst>
            <pc:docMk/>
            <pc:sldMk cId="2540589236" sldId="259"/>
            <ac:spMk id="3" creationId="{4EE5CF4F-B5B0-FC32-04DB-1207BDF48639}"/>
          </ac:spMkLst>
        </pc:spChg>
        <pc:spChg chg="del">
          <ac:chgData name="Venthan Thuraisingham" userId="2b3e05ed-8ba8-440a-a574-c84b2bfc489a" providerId="ADAL" clId="{2BD4461F-6011-436D-85BE-9745CA3AC0BA}" dt="2024-06-06T13:53:52.028" v="372" actId="478"/>
          <ac:spMkLst>
            <pc:docMk/>
            <pc:sldMk cId="2540589236" sldId="259"/>
            <ac:spMk id="4" creationId="{502F0E02-4FE7-D113-BEE4-3C46A0961ECE}"/>
          </ac:spMkLst>
        </pc:spChg>
        <pc:spChg chg="add del mod">
          <ac:chgData name="Venthan Thuraisingham" userId="2b3e05ed-8ba8-440a-a574-c84b2bfc489a" providerId="ADAL" clId="{2BD4461F-6011-436D-85BE-9745CA3AC0BA}" dt="2024-06-06T14:21:45.603" v="405" actId="478"/>
          <ac:spMkLst>
            <pc:docMk/>
            <pc:sldMk cId="2540589236" sldId="259"/>
            <ac:spMk id="17" creationId="{01AF7D80-CB91-2836-E1F5-C641C5D74E52}"/>
          </ac:spMkLst>
        </pc:spChg>
        <pc:spChg chg="add mod">
          <ac:chgData name="Venthan Thuraisingham" userId="2b3e05ed-8ba8-440a-a574-c84b2bfc489a" providerId="ADAL" clId="{2BD4461F-6011-436D-85BE-9745CA3AC0BA}" dt="2024-06-06T14:24:57.988" v="455" actId="13822"/>
          <ac:spMkLst>
            <pc:docMk/>
            <pc:sldMk cId="2540589236" sldId="259"/>
            <ac:spMk id="18" creationId="{584E47C6-07AD-99B1-0E30-936C08AF7389}"/>
          </ac:spMkLst>
        </pc:spChg>
        <pc:spChg chg="add mod">
          <ac:chgData name="Venthan Thuraisingham" userId="2b3e05ed-8ba8-440a-a574-c84b2bfc489a" providerId="ADAL" clId="{2BD4461F-6011-436D-85BE-9745CA3AC0BA}" dt="2024-06-06T14:26:53.957" v="524" actId="1076"/>
          <ac:spMkLst>
            <pc:docMk/>
            <pc:sldMk cId="2540589236" sldId="259"/>
            <ac:spMk id="19" creationId="{73619D69-2F71-0D27-41FE-6E8364C82C35}"/>
          </ac:spMkLst>
        </pc:spChg>
        <pc:spChg chg="add mod">
          <ac:chgData name="Venthan Thuraisingham" userId="2b3e05ed-8ba8-440a-a574-c84b2bfc489a" providerId="ADAL" clId="{2BD4461F-6011-436D-85BE-9745CA3AC0BA}" dt="2024-06-06T14:26:58.676" v="525" actId="1076"/>
          <ac:spMkLst>
            <pc:docMk/>
            <pc:sldMk cId="2540589236" sldId="259"/>
            <ac:spMk id="20" creationId="{C87EB71F-AB3B-183C-BF78-4B10550C3064}"/>
          </ac:spMkLst>
        </pc:spChg>
        <pc:spChg chg="add mod">
          <ac:chgData name="Venthan Thuraisingham" userId="2b3e05ed-8ba8-440a-a574-c84b2bfc489a" providerId="ADAL" clId="{2BD4461F-6011-436D-85BE-9745CA3AC0BA}" dt="2024-06-06T14:27:03.009" v="526" actId="1076"/>
          <ac:spMkLst>
            <pc:docMk/>
            <pc:sldMk cId="2540589236" sldId="259"/>
            <ac:spMk id="21" creationId="{8A2C3244-9EF2-34F3-8F0A-274FCF6F9F6E}"/>
          </ac:spMkLst>
        </pc:spChg>
        <pc:spChg chg="add mod">
          <ac:chgData name="Venthan Thuraisingham" userId="2b3e05ed-8ba8-440a-a574-c84b2bfc489a" providerId="ADAL" clId="{2BD4461F-6011-436D-85BE-9745CA3AC0BA}" dt="2024-06-06T14:24:50.496" v="453"/>
          <ac:spMkLst>
            <pc:docMk/>
            <pc:sldMk cId="2540589236" sldId="259"/>
            <ac:spMk id="22" creationId="{F71A23CA-8066-2D3F-ABB6-3F150721FA82}"/>
          </ac:spMkLst>
        </pc:spChg>
        <pc:spChg chg="add mod">
          <ac:chgData name="Venthan Thuraisingham" userId="2b3e05ed-8ba8-440a-a574-c84b2bfc489a" providerId="ADAL" clId="{2BD4461F-6011-436D-85BE-9745CA3AC0BA}" dt="2024-06-06T14:25:31.475" v="467" actId="1076"/>
          <ac:spMkLst>
            <pc:docMk/>
            <pc:sldMk cId="2540589236" sldId="259"/>
            <ac:spMk id="23" creationId="{84DE401A-D021-FF3A-E575-DDF6ADF50F8F}"/>
          </ac:spMkLst>
        </pc:spChg>
        <pc:spChg chg="add mod">
          <ac:chgData name="Venthan Thuraisingham" userId="2b3e05ed-8ba8-440a-a574-c84b2bfc489a" providerId="ADAL" clId="{2BD4461F-6011-436D-85BE-9745CA3AC0BA}" dt="2024-06-06T14:25:54.443" v="508" actId="20577"/>
          <ac:spMkLst>
            <pc:docMk/>
            <pc:sldMk cId="2540589236" sldId="259"/>
            <ac:spMk id="24" creationId="{740E59DC-88C8-3425-811F-5096A9396F52}"/>
          </ac:spMkLst>
        </pc:spChg>
        <pc:spChg chg="add mod">
          <ac:chgData name="Venthan Thuraisingham" userId="2b3e05ed-8ba8-440a-a574-c84b2bfc489a" providerId="ADAL" clId="{2BD4461F-6011-436D-85BE-9745CA3AC0BA}" dt="2024-06-06T14:26:15.918" v="523" actId="27636"/>
          <ac:spMkLst>
            <pc:docMk/>
            <pc:sldMk cId="2540589236" sldId="259"/>
            <ac:spMk id="25" creationId="{9BFEA416-245B-FB02-3859-0AB713FDEAB8}"/>
          </ac:spMkLst>
        </pc:spChg>
        <pc:spChg chg="add del mod">
          <ac:chgData name="Venthan Thuraisingham" userId="2b3e05ed-8ba8-440a-a574-c84b2bfc489a" providerId="ADAL" clId="{2BD4461F-6011-436D-85BE-9745CA3AC0BA}" dt="2024-06-06T14:29:02.602" v="567" actId="478"/>
          <ac:spMkLst>
            <pc:docMk/>
            <pc:sldMk cId="2540589236" sldId="259"/>
            <ac:spMk id="26" creationId="{57B3C2C5-4E5C-F4DC-2D19-060BF6955C68}"/>
          </ac:spMkLst>
        </pc:spChg>
        <pc:spChg chg="add mod">
          <ac:chgData name="Venthan Thuraisingham" userId="2b3e05ed-8ba8-440a-a574-c84b2bfc489a" providerId="ADAL" clId="{2BD4461F-6011-436D-85BE-9745CA3AC0BA}" dt="2024-06-06T14:29:08.533" v="568" actId="1076"/>
          <ac:spMkLst>
            <pc:docMk/>
            <pc:sldMk cId="2540589236" sldId="259"/>
            <ac:spMk id="27" creationId="{8A3A5E12-144A-304E-1B4B-1069FF002AB8}"/>
          </ac:spMkLst>
        </pc:spChg>
        <pc:spChg chg="add mod">
          <ac:chgData name="Venthan Thuraisingham" userId="2b3e05ed-8ba8-440a-a574-c84b2bfc489a" providerId="ADAL" clId="{2BD4461F-6011-436D-85BE-9745CA3AC0BA}" dt="2024-06-06T14:29:24.632" v="574" actId="20577"/>
          <ac:spMkLst>
            <pc:docMk/>
            <pc:sldMk cId="2540589236" sldId="259"/>
            <ac:spMk id="28" creationId="{7AFC1E81-23D1-A1DA-9586-F9F762CB65A2}"/>
          </ac:spMkLst>
        </pc:spChg>
        <pc:spChg chg="add mod">
          <ac:chgData name="Venthan Thuraisingham" userId="2b3e05ed-8ba8-440a-a574-c84b2bfc489a" providerId="ADAL" clId="{2BD4461F-6011-436D-85BE-9745CA3AC0BA}" dt="2024-06-06T14:29:37.500" v="583" actId="20577"/>
          <ac:spMkLst>
            <pc:docMk/>
            <pc:sldMk cId="2540589236" sldId="259"/>
            <ac:spMk id="29" creationId="{A746D6A3-D2A9-7830-1E34-2A7C72D6309E}"/>
          </ac:spMkLst>
        </pc:spChg>
        <pc:picChg chg="add del mod">
          <ac:chgData name="Venthan Thuraisingham" userId="2b3e05ed-8ba8-440a-a574-c84b2bfc489a" providerId="ADAL" clId="{2BD4461F-6011-436D-85BE-9745CA3AC0BA}" dt="2024-06-06T14:02:02.779" v="386" actId="478"/>
          <ac:picMkLst>
            <pc:docMk/>
            <pc:sldMk cId="2540589236" sldId="259"/>
            <ac:picMk id="6" creationId="{60CD6E65-76DD-33F5-6715-1EE5107E17E9}"/>
          </ac:picMkLst>
        </pc:picChg>
        <pc:picChg chg="add del mod">
          <ac:chgData name="Venthan Thuraisingham" userId="2b3e05ed-8ba8-440a-a574-c84b2bfc489a" providerId="ADAL" clId="{2BD4461F-6011-436D-85BE-9745CA3AC0BA}" dt="2024-06-06T14:01:59.410" v="385" actId="478"/>
          <ac:picMkLst>
            <pc:docMk/>
            <pc:sldMk cId="2540589236" sldId="259"/>
            <ac:picMk id="8" creationId="{294E814C-E1B8-1A02-F33F-1023A97414B0}"/>
          </ac:picMkLst>
        </pc:picChg>
        <pc:picChg chg="add del mod">
          <ac:chgData name="Venthan Thuraisingham" userId="2b3e05ed-8ba8-440a-a574-c84b2bfc489a" providerId="ADAL" clId="{2BD4461F-6011-436D-85BE-9745CA3AC0BA}" dt="2024-06-06T14:14:37.360" v="392" actId="478"/>
          <ac:picMkLst>
            <pc:docMk/>
            <pc:sldMk cId="2540589236" sldId="259"/>
            <ac:picMk id="10" creationId="{290C540C-11F7-7E85-12EE-4ED6532E252C}"/>
          </ac:picMkLst>
        </pc:picChg>
        <pc:picChg chg="add mod">
          <ac:chgData name="Venthan Thuraisingham" userId="2b3e05ed-8ba8-440a-a574-c84b2bfc489a" providerId="ADAL" clId="{2BD4461F-6011-436D-85BE-9745CA3AC0BA}" dt="2024-06-06T14:25:40.515" v="500" actId="1037"/>
          <ac:picMkLst>
            <pc:docMk/>
            <pc:sldMk cId="2540589236" sldId="259"/>
            <ac:picMk id="12" creationId="{924FC12A-D357-3C39-F32E-39AF77357638}"/>
          </ac:picMkLst>
        </pc:picChg>
        <pc:picChg chg="add mod">
          <ac:chgData name="Venthan Thuraisingham" userId="2b3e05ed-8ba8-440a-a574-c84b2bfc489a" providerId="ADAL" clId="{2BD4461F-6011-436D-85BE-9745CA3AC0BA}" dt="2024-06-06T14:15:03.501" v="396" actId="1076"/>
          <ac:picMkLst>
            <pc:docMk/>
            <pc:sldMk cId="2540589236" sldId="259"/>
            <ac:picMk id="14" creationId="{9A3E9530-FFDA-E953-43B7-91E40EAB6B21}"/>
          </ac:picMkLst>
        </pc:picChg>
        <pc:picChg chg="add mod">
          <ac:chgData name="Venthan Thuraisingham" userId="2b3e05ed-8ba8-440a-a574-c84b2bfc489a" providerId="ADAL" clId="{2BD4461F-6011-436D-85BE-9745CA3AC0BA}" dt="2024-06-06T14:20:55.310" v="402" actId="1076"/>
          <ac:picMkLst>
            <pc:docMk/>
            <pc:sldMk cId="2540589236" sldId="259"/>
            <ac:picMk id="16" creationId="{733DFA91-2641-D78A-9123-05EDD0472615}"/>
          </ac:picMkLst>
        </pc:picChg>
      </pc:sldChg>
      <pc:sldChg chg="addSp delSp modSp new mod modTransition modAnim">
        <pc:chgData name="Venthan Thuraisingham" userId="2b3e05ed-8ba8-440a-a574-c84b2bfc489a" providerId="ADAL" clId="{2BD4461F-6011-436D-85BE-9745CA3AC0BA}" dt="2024-06-06T15:29:46.088" v="1567"/>
        <pc:sldMkLst>
          <pc:docMk/>
          <pc:sldMk cId="1566771037" sldId="260"/>
        </pc:sldMkLst>
        <pc:spChg chg="mod">
          <ac:chgData name="Venthan Thuraisingham" userId="2b3e05ed-8ba8-440a-a574-c84b2bfc489a" providerId="ADAL" clId="{2BD4461F-6011-436D-85BE-9745CA3AC0BA}" dt="2024-06-06T14:32:54.874" v="602" actId="1076"/>
          <ac:spMkLst>
            <pc:docMk/>
            <pc:sldMk cId="1566771037" sldId="260"/>
            <ac:spMk id="2" creationId="{3CB8BE0C-3B5F-A5C5-5E07-834C0C96CDDA}"/>
          </ac:spMkLst>
        </pc:spChg>
        <pc:spChg chg="del">
          <ac:chgData name="Venthan Thuraisingham" userId="2b3e05ed-8ba8-440a-a574-c84b2bfc489a" providerId="ADAL" clId="{2BD4461F-6011-436D-85BE-9745CA3AC0BA}" dt="2024-06-06T14:31:42.958" v="585" actId="478"/>
          <ac:spMkLst>
            <pc:docMk/>
            <pc:sldMk cId="1566771037" sldId="260"/>
            <ac:spMk id="3" creationId="{75A7A317-59C8-2204-6BA3-F7B8ACC6ACAC}"/>
          </ac:spMkLst>
        </pc:spChg>
        <pc:spChg chg="del">
          <ac:chgData name="Venthan Thuraisingham" userId="2b3e05ed-8ba8-440a-a574-c84b2bfc489a" providerId="ADAL" clId="{2BD4461F-6011-436D-85BE-9745CA3AC0BA}" dt="2024-06-06T14:32:05.456" v="588" actId="478"/>
          <ac:spMkLst>
            <pc:docMk/>
            <pc:sldMk cId="1566771037" sldId="260"/>
            <ac:spMk id="4" creationId="{7E727772-4733-A253-EE00-B97EC08AADDB}"/>
          </ac:spMkLst>
        </pc:spChg>
        <pc:spChg chg="add mod">
          <ac:chgData name="Venthan Thuraisingham" userId="2b3e05ed-8ba8-440a-a574-c84b2bfc489a" providerId="ADAL" clId="{2BD4461F-6011-436D-85BE-9745CA3AC0BA}" dt="2024-06-06T14:52:00.257" v="1103" actId="1076"/>
          <ac:spMkLst>
            <pc:docMk/>
            <pc:sldMk cId="1566771037" sldId="260"/>
            <ac:spMk id="5" creationId="{51F73827-44A1-45F5-C1ED-69F84B9D2677}"/>
          </ac:spMkLst>
        </pc:spChg>
        <pc:spChg chg="add mod">
          <ac:chgData name="Venthan Thuraisingham" userId="2b3e05ed-8ba8-440a-a574-c84b2bfc489a" providerId="ADAL" clId="{2BD4461F-6011-436D-85BE-9745CA3AC0BA}" dt="2024-06-06T14:49:09.365" v="805" actId="14100"/>
          <ac:spMkLst>
            <pc:docMk/>
            <pc:sldMk cId="1566771037" sldId="260"/>
            <ac:spMk id="6" creationId="{A8C6F27E-1601-4054-F885-82A54FD29AB0}"/>
          </ac:spMkLst>
        </pc:spChg>
        <pc:spChg chg="add mod ord">
          <ac:chgData name="Venthan Thuraisingham" userId="2b3e05ed-8ba8-440a-a574-c84b2bfc489a" providerId="ADAL" clId="{2BD4461F-6011-436D-85BE-9745CA3AC0BA}" dt="2024-06-06T14:46:27.260" v="672" actId="167"/>
          <ac:spMkLst>
            <pc:docMk/>
            <pc:sldMk cId="1566771037" sldId="260"/>
            <ac:spMk id="7" creationId="{DD726610-E153-BD8E-996E-8E8F5EA65E0D}"/>
          </ac:spMkLst>
        </pc:spChg>
        <pc:spChg chg="add mod">
          <ac:chgData name="Venthan Thuraisingham" userId="2b3e05ed-8ba8-440a-a574-c84b2bfc489a" providerId="ADAL" clId="{2BD4461F-6011-436D-85BE-9745CA3AC0BA}" dt="2024-06-06T14:51:37.608" v="1096" actId="14100"/>
          <ac:spMkLst>
            <pc:docMk/>
            <pc:sldMk cId="1566771037" sldId="260"/>
            <ac:spMk id="11" creationId="{CE50F85F-B294-D639-D4B6-E80EDA011E1C}"/>
          </ac:spMkLst>
        </pc:spChg>
        <pc:spChg chg="add del mod">
          <ac:chgData name="Venthan Thuraisingham" userId="2b3e05ed-8ba8-440a-a574-c84b2bfc489a" providerId="ADAL" clId="{2BD4461F-6011-436D-85BE-9745CA3AC0BA}" dt="2024-06-06T14:51:41.231" v="1097" actId="478"/>
          <ac:spMkLst>
            <pc:docMk/>
            <pc:sldMk cId="1566771037" sldId="260"/>
            <ac:spMk id="12" creationId="{113D3648-8F76-9962-42DB-0F6B56C90ADF}"/>
          </ac:spMkLst>
        </pc:spChg>
        <pc:spChg chg="add del mod">
          <ac:chgData name="Venthan Thuraisingham" userId="2b3e05ed-8ba8-440a-a574-c84b2bfc489a" providerId="ADAL" clId="{2BD4461F-6011-436D-85BE-9745CA3AC0BA}" dt="2024-06-06T14:51:47.298" v="1099" actId="478"/>
          <ac:spMkLst>
            <pc:docMk/>
            <pc:sldMk cId="1566771037" sldId="260"/>
            <ac:spMk id="13" creationId="{D085808F-D465-51D7-1D85-08BF4122768D}"/>
          </ac:spMkLst>
        </pc:spChg>
        <pc:spChg chg="add del mod">
          <ac:chgData name="Venthan Thuraisingham" userId="2b3e05ed-8ba8-440a-a574-c84b2bfc489a" providerId="ADAL" clId="{2BD4461F-6011-436D-85BE-9745CA3AC0BA}" dt="2024-06-06T14:51:43.727" v="1098" actId="478"/>
          <ac:spMkLst>
            <pc:docMk/>
            <pc:sldMk cId="1566771037" sldId="260"/>
            <ac:spMk id="14" creationId="{531427EC-EA63-7D2F-6D54-94A7F946D600}"/>
          </ac:spMkLst>
        </pc:spChg>
        <pc:spChg chg="add mod">
          <ac:chgData name="Venthan Thuraisingham" userId="2b3e05ed-8ba8-440a-a574-c84b2bfc489a" providerId="ADAL" clId="{2BD4461F-6011-436D-85BE-9745CA3AC0BA}" dt="2024-06-06T14:51:29.858" v="1095" actId="1076"/>
          <ac:spMkLst>
            <pc:docMk/>
            <pc:sldMk cId="1566771037" sldId="260"/>
            <ac:spMk id="15" creationId="{80C49C68-7C62-2326-59A0-84EDB15873CD}"/>
          </ac:spMkLst>
        </pc:spChg>
        <pc:spChg chg="add mod">
          <ac:chgData name="Venthan Thuraisingham" userId="2b3e05ed-8ba8-440a-a574-c84b2bfc489a" providerId="ADAL" clId="{2BD4461F-6011-436D-85BE-9745CA3AC0BA}" dt="2024-06-06T14:52:53.242" v="1117" actId="1076"/>
          <ac:spMkLst>
            <pc:docMk/>
            <pc:sldMk cId="1566771037" sldId="260"/>
            <ac:spMk id="16" creationId="{E7F60232-1195-6328-FE90-7ECD23D90C66}"/>
          </ac:spMkLst>
        </pc:spChg>
        <pc:spChg chg="add mod">
          <ac:chgData name="Venthan Thuraisingham" userId="2b3e05ed-8ba8-440a-a574-c84b2bfc489a" providerId="ADAL" clId="{2BD4461F-6011-436D-85BE-9745CA3AC0BA}" dt="2024-06-06T14:50:18.684" v="869" actId="1038"/>
          <ac:spMkLst>
            <pc:docMk/>
            <pc:sldMk cId="1566771037" sldId="260"/>
            <ac:spMk id="17" creationId="{106C2E44-4B13-DED7-6736-4254DB20B832}"/>
          </ac:spMkLst>
        </pc:spChg>
        <pc:spChg chg="add mod">
          <ac:chgData name="Venthan Thuraisingham" userId="2b3e05ed-8ba8-440a-a574-c84b2bfc489a" providerId="ADAL" clId="{2BD4461F-6011-436D-85BE-9745CA3AC0BA}" dt="2024-06-06T14:50:53.488" v="945" actId="1038"/>
          <ac:spMkLst>
            <pc:docMk/>
            <pc:sldMk cId="1566771037" sldId="260"/>
            <ac:spMk id="18" creationId="{14CAE4C1-A75A-265F-D0D7-3CD74BCBFEC7}"/>
          </ac:spMkLst>
        </pc:spChg>
        <pc:spChg chg="add mod">
          <ac:chgData name="Venthan Thuraisingham" userId="2b3e05ed-8ba8-440a-a574-c84b2bfc489a" providerId="ADAL" clId="{2BD4461F-6011-436D-85BE-9745CA3AC0BA}" dt="2024-06-06T14:51:18.273" v="1061" actId="1038"/>
          <ac:spMkLst>
            <pc:docMk/>
            <pc:sldMk cId="1566771037" sldId="260"/>
            <ac:spMk id="19" creationId="{B8C7AFA3-E438-E5AD-1A13-438FC1D4DC2C}"/>
          </ac:spMkLst>
        </pc:spChg>
        <pc:spChg chg="add mod">
          <ac:chgData name="Venthan Thuraisingham" userId="2b3e05ed-8ba8-440a-a574-c84b2bfc489a" providerId="ADAL" clId="{2BD4461F-6011-436D-85BE-9745CA3AC0BA}" dt="2024-06-06T14:50:18.684" v="869" actId="1038"/>
          <ac:spMkLst>
            <pc:docMk/>
            <pc:sldMk cId="1566771037" sldId="260"/>
            <ac:spMk id="20" creationId="{17163E3D-F82B-3D1C-9BCE-2F5F45DADB95}"/>
          </ac:spMkLst>
        </pc:spChg>
        <pc:spChg chg="add mod">
          <ac:chgData name="Venthan Thuraisingham" userId="2b3e05ed-8ba8-440a-a574-c84b2bfc489a" providerId="ADAL" clId="{2BD4461F-6011-436D-85BE-9745CA3AC0BA}" dt="2024-06-06T14:53:38.164" v="1124" actId="1076"/>
          <ac:spMkLst>
            <pc:docMk/>
            <pc:sldMk cId="1566771037" sldId="260"/>
            <ac:spMk id="21" creationId="{F04129C1-C306-9908-AB9A-6E459DBB713C}"/>
          </ac:spMkLst>
        </pc:spChg>
        <pc:spChg chg="add mod">
          <ac:chgData name="Venthan Thuraisingham" userId="2b3e05ed-8ba8-440a-a574-c84b2bfc489a" providerId="ADAL" clId="{2BD4461F-6011-436D-85BE-9745CA3AC0BA}" dt="2024-06-06T14:53:26.546" v="1122" actId="1076"/>
          <ac:spMkLst>
            <pc:docMk/>
            <pc:sldMk cId="1566771037" sldId="260"/>
            <ac:spMk id="22" creationId="{CE48A541-9061-B08D-F7D7-E0EAE628ACD2}"/>
          </ac:spMkLst>
        </pc:spChg>
        <pc:spChg chg="add mod">
          <ac:chgData name="Venthan Thuraisingham" userId="2b3e05ed-8ba8-440a-a574-c84b2bfc489a" providerId="ADAL" clId="{2BD4461F-6011-436D-85BE-9745CA3AC0BA}" dt="2024-06-06T14:53:31.191" v="1123" actId="1076"/>
          <ac:spMkLst>
            <pc:docMk/>
            <pc:sldMk cId="1566771037" sldId="260"/>
            <ac:spMk id="23" creationId="{88F4173D-071D-416D-20A3-A97287327D67}"/>
          </ac:spMkLst>
        </pc:spChg>
        <pc:picChg chg="add mod">
          <ac:chgData name="Venthan Thuraisingham" userId="2b3e05ed-8ba8-440a-a574-c84b2bfc489a" providerId="ADAL" clId="{2BD4461F-6011-436D-85BE-9745CA3AC0BA}" dt="2024-06-06T14:52:46.731" v="1116" actId="1076"/>
          <ac:picMkLst>
            <pc:docMk/>
            <pc:sldMk cId="1566771037" sldId="260"/>
            <ac:picMk id="8" creationId="{6928178B-E97B-E806-33AF-31DD670B4375}"/>
          </ac:picMkLst>
        </pc:picChg>
        <pc:picChg chg="add mod">
          <ac:chgData name="Venthan Thuraisingham" userId="2b3e05ed-8ba8-440a-a574-c84b2bfc489a" providerId="ADAL" clId="{2BD4461F-6011-436D-85BE-9745CA3AC0BA}" dt="2024-06-06T14:50:18.684" v="869" actId="1038"/>
          <ac:picMkLst>
            <pc:docMk/>
            <pc:sldMk cId="1566771037" sldId="260"/>
            <ac:picMk id="9" creationId="{8A7BAFE4-AA96-89CE-E834-B304A57C3C3D}"/>
          </ac:picMkLst>
        </pc:picChg>
        <pc:picChg chg="add mod">
          <ac:chgData name="Venthan Thuraisingham" userId="2b3e05ed-8ba8-440a-a574-c84b2bfc489a" providerId="ADAL" clId="{2BD4461F-6011-436D-85BE-9745CA3AC0BA}" dt="2024-06-06T14:51:18.273" v="1061" actId="1038"/>
          <ac:picMkLst>
            <pc:docMk/>
            <pc:sldMk cId="1566771037" sldId="260"/>
            <ac:picMk id="10" creationId="{8690C8EF-272F-0BFC-9988-D9CDDE9B319A}"/>
          </ac:picMkLst>
        </pc:picChg>
      </pc:sldChg>
      <pc:sldChg chg="modSp add mod modTransition modAnim">
        <pc:chgData name="Venthan Thuraisingham" userId="2b3e05ed-8ba8-440a-a574-c84b2bfc489a" providerId="ADAL" clId="{2BD4461F-6011-436D-85BE-9745CA3AC0BA}" dt="2024-06-06T15:32:19.979" v="1583"/>
        <pc:sldMkLst>
          <pc:docMk/>
          <pc:sldMk cId="1411997581" sldId="261"/>
        </pc:sldMkLst>
        <pc:spChg chg="mod">
          <ac:chgData name="Venthan Thuraisingham" userId="2b3e05ed-8ba8-440a-a574-c84b2bfc489a" providerId="ADAL" clId="{2BD4461F-6011-436D-85BE-9745CA3AC0BA}" dt="2024-06-06T14:36:14.341" v="654" actId="20577"/>
          <ac:spMkLst>
            <pc:docMk/>
            <pc:sldMk cId="1411997581" sldId="261"/>
            <ac:spMk id="2" creationId="{3CB8BE0C-3B5F-A5C5-5E07-834C0C96CDDA}"/>
          </ac:spMkLst>
        </pc:spChg>
        <pc:spChg chg="mod">
          <ac:chgData name="Venthan Thuraisingham" userId="2b3e05ed-8ba8-440a-a574-c84b2bfc489a" providerId="ADAL" clId="{2BD4461F-6011-436D-85BE-9745CA3AC0BA}" dt="2024-06-06T14:37:54.999" v="655"/>
          <ac:spMkLst>
            <pc:docMk/>
            <pc:sldMk cId="1411997581" sldId="261"/>
            <ac:spMk id="6" creationId="{A8C6F27E-1601-4054-F885-82A54FD29AB0}"/>
          </ac:spMkLst>
        </pc:spChg>
      </pc:sldChg>
      <pc:sldChg chg="modSp add mod modTransition modAnim">
        <pc:chgData name="Venthan Thuraisingham" userId="2b3e05ed-8ba8-440a-a574-c84b2bfc489a" providerId="ADAL" clId="{2BD4461F-6011-436D-85BE-9745CA3AC0BA}" dt="2024-06-06T15:32:44.827" v="1588"/>
        <pc:sldMkLst>
          <pc:docMk/>
          <pc:sldMk cId="3699541273" sldId="262"/>
        </pc:sldMkLst>
        <pc:spChg chg="mod">
          <ac:chgData name="Venthan Thuraisingham" userId="2b3e05ed-8ba8-440a-a574-c84b2bfc489a" providerId="ADAL" clId="{2BD4461F-6011-436D-85BE-9745CA3AC0BA}" dt="2024-06-06T14:38:09.212" v="666" actId="20577"/>
          <ac:spMkLst>
            <pc:docMk/>
            <pc:sldMk cId="3699541273" sldId="262"/>
            <ac:spMk id="2" creationId="{3CB8BE0C-3B5F-A5C5-5E07-834C0C96CDDA}"/>
          </ac:spMkLst>
        </pc:spChg>
        <pc:spChg chg="mod">
          <ac:chgData name="Venthan Thuraisingham" userId="2b3e05ed-8ba8-440a-a574-c84b2bfc489a" providerId="ADAL" clId="{2BD4461F-6011-436D-85BE-9745CA3AC0BA}" dt="2024-06-06T14:39:51.552" v="668" actId="27636"/>
          <ac:spMkLst>
            <pc:docMk/>
            <pc:sldMk cId="3699541273" sldId="262"/>
            <ac:spMk id="6" creationId="{A8C6F27E-1601-4054-F885-82A54FD29AB0}"/>
          </ac:spMkLst>
        </pc:spChg>
      </pc:sldChg>
      <pc:sldChg chg="modSp add del mod ord">
        <pc:chgData name="Venthan Thuraisingham" userId="2b3e05ed-8ba8-440a-a574-c84b2bfc489a" providerId="ADAL" clId="{2BD4461F-6011-436D-85BE-9745CA3AC0BA}" dt="2024-06-06T14:57:46.235" v="1162" actId="2696"/>
        <pc:sldMkLst>
          <pc:docMk/>
          <pc:sldMk cId="1225793980" sldId="263"/>
        </pc:sldMkLst>
        <pc:spChg chg="mod">
          <ac:chgData name="Venthan Thuraisingham" userId="2b3e05ed-8ba8-440a-a574-c84b2bfc489a" providerId="ADAL" clId="{2BD4461F-6011-436D-85BE-9745CA3AC0BA}" dt="2024-06-06T14:55:06.646" v="1130" actId="27636"/>
          <ac:spMkLst>
            <pc:docMk/>
            <pc:sldMk cId="1225793980" sldId="263"/>
            <ac:spMk id="2" creationId="{3CB8BE0C-3B5F-A5C5-5E07-834C0C96CDDA}"/>
          </ac:spMkLst>
        </pc:spChg>
        <pc:spChg chg="mod">
          <ac:chgData name="Venthan Thuraisingham" userId="2b3e05ed-8ba8-440a-a574-c84b2bfc489a" providerId="ADAL" clId="{2BD4461F-6011-436D-85BE-9745CA3AC0BA}" dt="2024-06-06T14:57:22.533" v="1161" actId="404"/>
          <ac:spMkLst>
            <pc:docMk/>
            <pc:sldMk cId="1225793980" sldId="263"/>
            <ac:spMk id="6" creationId="{A8C6F27E-1601-4054-F885-82A54FD29AB0}"/>
          </ac:spMkLst>
        </pc:spChg>
      </pc:sldChg>
      <pc:sldChg chg="add modTransition modAnim">
        <pc:chgData name="Venthan Thuraisingham" userId="2b3e05ed-8ba8-440a-a574-c84b2bfc489a" providerId="ADAL" clId="{2BD4461F-6011-436D-85BE-9745CA3AC0BA}" dt="2024-06-06T15:31:58.562" v="1579"/>
        <pc:sldMkLst>
          <pc:docMk/>
          <pc:sldMk cId="2941487429" sldId="264"/>
        </pc:sldMkLst>
      </pc:sldChg>
      <pc:sldChg chg="addSp delSp modSp add mod ord modTransition modAnim">
        <pc:chgData name="Venthan Thuraisingham" userId="2b3e05ed-8ba8-440a-a574-c84b2bfc489a" providerId="ADAL" clId="{2BD4461F-6011-436D-85BE-9745CA3AC0BA}" dt="2024-06-06T15:33:40.512" v="1595"/>
        <pc:sldMkLst>
          <pc:docMk/>
          <pc:sldMk cId="798968366" sldId="265"/>
        </pc:sldMkLst>
        <pc:spChg chg="mod">
          <ac:chgData name="Venthan Thuraisingham" userId="2b3e05ed-8ba8-440a-a574-c84b2bfc489a" providerId="ADAL" clId="{2BD4461F-6011-436D-85BE-9745CA3AC0BA}" dt="2024-06-06T14:59:26.476" v="1180" actId="14100"/>
          <ac:spMkLst>
            <pc:docMk/>
            <pc:sldMk cId="798968366" sldId="265"/>
            <ac:spMk id="6" creationId="{A8C6F27E-1601-4054-F885-82A54FD29AB0}"/>
          </ac:spMkLst>
        </pc:spChg>
        <pc:spChg chg="del">
          <ac:chgData name="Venthan Thuraisingham" userId="2b3e05ed-8ba8-440a-a574-c84b2bfc489a" providerId="ADAL" clId="{2BD4461F-6011-436D-85BE-9745CA3AC0BA}" dt="2024-06-06T14:58:18.603" v="1169" actId="478"/>
          <ac:spMkLst>
            <pc:docMk/>
            <pc:sldMk cId="798968366" sldId="265"/>
            <ac:spMk id="11" creationId="{CE50F85F-B294-D639-D4B6-E80EDA011E1C}"/>
          </ac:spMkLst>
        </pc:spChg>
        <pc:spChg chg="add mod">
          <ac:chgData name="Venthan Thuraisingham" userId="2b3e05ed-8ba8-440a-a574-c84b2bfc489a" providerId="ADAL" clId="{2BD4461F-6011-436D-85BE-9745CA3AC0BA}" dt="2024-06-06T15:07:55.482" v="1283" actId="403"/>
          <ac:spMkLst>
            <pc:docMk/>
            <pc:sldMk cId="798968366" sldId="265"/>
            <ac:spMk id="12" creationId="{7CE5F002-29B8-335A-1C7C-056C1E6D0CA9}"/>
          </ac:spMkLst>
        </pc:spChg>
        <pc:spChg chg="add mod">
          <ac:chgData name="Venthan Thuraisingham" userId="2b3e05ed-8ba8-440a-a574-c84b2bfc489a" providerId="ADAL" clId="{2BD4461F-6011-436D-85BE-9745CA3AC0BA}" dt="2024-06-06T15:07:10.430" v="1247" actId="403"/>
          <ac:spMkLst>
            <pc:docMk/>
            <pc:sldMk cId="798968366" sldId="265"/>
            <ac:spMk id="13" creationId="{862AB024-7655-9209-F111-506B18DD4E2E}"/>
          </ac:spMkLst>
        </pc:spChg>
        <pc:spChg chg="add mod">
          <ac:chgData name="Venthan Thuraisingham" userId="2b3e05ed-8ba8-440a-a574-c84b2bfc489a" providerId="ADAL" clId="{2BD4461F-6011-436D-85BE-9745CA3AC0BA}" dt="2024-06-06T15:07:25.350" v="1257" actId="403"/>
          <ac:spMkLst>
            <pc:docMk/>
            <pc:sldMk cId="798968366" sldId="265"/>
            <ac:spMk id="14" creationId="{F44FDABD-0C01-4A8A-8BD3-C2EB06F773DD}"/>
          </ac:spMkLst>
        </pc:spChg>
        <pc:spChg chg="del">
          <ac:chgData name="Venthan Thuraisingham" userId="2b3e05ed-8ba8-440a-a574-c84b2bfc489a" providerId="ADAL" clId="{2BD4461F-6011-436D-85BE-9745CA3AC0BA}" dt="2024-06-06T14:58:12.740" v="1167" actId="478"/>
          <ac:spMkLst>
            <pc:docMk/>
            <pc:sldMk cId="798968366" sldId="265"/>
            <ac:spMk id="15" creationId="{80C49C68-7C62-2326-59A0-84EDB15873CD}"/>
          </ac:spMkLst>
        </pc:spChg>
        <pc:spChg chg="del">
          <ac:chgData name="Venthan Thuraisingham" userId="2b3e05ed-8ba8-440a-a574-c84b2bfc489a" providerId="ADAL" clId="{2BD4461F-6011-436D-85BE-9745CA3AC0BA}" dt="2024-06-06T14:58:32.492" v="1173" actId="478"/>
          <ac:spMkLst>
            <pc:docMk/>
            <pc:sldMk cId="798968366" sldId="265"/>
            <ac:spMk id="16" creationId="{E7F60232-1195-6328-FE90-7ECD23D90C66}"/>
          </ac:spMkLst>
        </pc:spChg>
        <pc:spChg chg="del">
          <ac:chgData name="Venthan Thuraisingham" userId="2b3e05ed-8ba8-440a-a574-c84b2bfc489a" providerId="ADAL" clId="{2BD4461F-6011-436D-85BE-9745CA3AC0BA}" dt="2024-06-06T14:58:40.952" v="1176" actId="478"/>
          <ac:spMkLst>
            <pc:docMk/>
            <pc:sldMk cId="798968366" sldId="265"/>
            <ac:spMk id="17" creationId="{106C2E44-4B13-DED7-6736-4254DB20B832}"/>
          </ac:spMkLst>
        </pc:spChg>
        <pc:spChg chg="del">
          <ac:chgData name="Venthan Thuraisingham" userId="2b3e05ed-8ba8-440a-a574-c84b2bfc489a" providerId="ADAL" clId="{2BD4461F-6011-436D-85BE-9745CA3AC0BA}" dt="2024-06-06T14:58:28.440" v="1172" actId="478"/>
          <ac:spMkLst>
            <pc:docMk/>
            <pc:sldMk cId="798968366" sldId="265"/>
            <ac:spMk id="18" creationId="{14CAE4C1-A75A-265F-D0D7-3CD74BCBFEC7}"/>
          </ac:spMkLst>
        </pc:spChg>
        <pc:spChg chg="del">
          <ac:chgData name="Venthan Thuraisingham" userId="2b3e05ed-8ba8-440a-a574-c84b2bfc489a" providerId="ADAL" clId="{2BD4461F-6011-436D-85BE-9745CA3AC0BA}" dt="2024-06-06T14:58:16.284" v="1168" actId="478"/>
          <ac:spMkLst>
            <pc:docMk/>
            <pc:sldMk cId="798968366" sldId="265"/>
            <ac:spMk id="19" creationId="{B8C7AFA3-E438-E5AD-1A13-438FC1D4DC2C}"/>
          </ac:spMkLst>
        </pc:spChg>
        <pc:spChg chg="del">
          <ac:chgData name="Venthan Thuraisingham" userId="2b3e05ed-8ba8-440a-a574-c84b2bfc489a" providerId="ADAL" clId="{2BD4461F-6011-436D-85BE-9745CA3AC0BA}" dt="2024-06-06T14:58:45.334" v="1177" actId="478"/>
          <ac:spMkLst>
            <pc:docMk/>
            <pc:sldMk cId="798968366" sldId="265"/>
            <ac:spMk id="20" creationId="{17163E3D-F82B-3D1C-9BCE-2F5F45DADB95}"/>
          </ac:spMkLst>
        </pc:spChg>
        <pc:spChg chg="del">
          <ac:chgData name="Venthan Thuraisingham" userId="2b3e05ed-8ba8-440a-a574-c84b2bfc489a" providerId="ADAL" clId="{2BD4461F-6011-436D-85BE-9745CA3AC0BA}" dt="2024-06-06T14:58:20.682" v="1170" actId="478"/>
          <ac:spMkLst>
            <pc:docMk/>
            <pc:sldMk cId="798968366" sldId="265"/>
            <ac:spMk id="21" creationId="{F04129C1-C306-9908-AB9A-6E459DBB713C}"/>
          </ac:spMkLst>
        </pc:spChg>
        <pc:spChg chg="del">
          <ac:chgData name="Venthan Thuraisingham" userId="2b3e05ed-8ba8-440a-a574-c84b2bfc489a" providerId="ADAL" clId="{2BD4461F-6011-436D-85BE-9745CA3AC0BA}" dt="2024-06-06T14:58:37.647" v="1175" actId="478"/>
          <ac:spMkLst>
            <pc:docMk/>
            <pc:sldMk cId="798968366" sldId="265"/>
            <ac:spMk id="22" creationId="{CE48A541-9061-B08D-F7D7-E0EAE628ACD2}"/>
          </ac:spMkLst>
        </pc:spChg>
        <pc:spChg chg="del">
          <ac:chgData name="Venthan Thuraisingham" userId="2b3e05ed-8ba8-440a-a574-c84b2bfc489a" providerId="ADAL" clId="{2BD4461F-6011-436D-85BE-9745CA3AC0BA}" dt="2024-06-06T14:58:35.555" v="1174" actId="478"/>
          <ac:spMkLst>
            <pc:docMk/>
            <pc:sldMk cId="798968366" sldId="265"/>
            <ac:spMk id="23" creationId="{88F4173D-071D-416D-20A3-A97287327D67}"/>
          </ac:spMkLst>
        </pc:spChg>
        <pc:spChg chg="add mod">
          <ac:chgData name="Venthan Thuraisingham" userId="2b3e05ed-8ba8-440a-a574-c84b2bfc489a" providerId="ADAL" clId="{2BD4461F-6011-436D-85BE-9745CA3AC0BA}" dt="2024-06-06T15:07:37.690" v="1272" actId="403"/>
          <ac:spMkLst>
            <pc:docMk/>
            <pc:sldMk cId="798968366" sldId="265"/>
            <ac:spMk id="24" creationId="{BC8F6F0F-CA95-3852-D1EE-76C41A120745}"/>
          </ac:spMkLst>
        </pc:spChg>
        <pc:spChg chg="add mod">
          <ac:chgData name="Venthan Thuraisingham" userId="2b3e05ed-8ba8-440a-a574-c84b2bfc489a" providerId="ADAL" clId="{2BD4461F-6011-436D-85BE-9745CA3AC0BA}" dt="2024-06-06T15:06:11.894" v="1218" actId="14100"/>
          <ac:spMkLst>
            <pc:docMk/>
            <pc:sldMk cId="798968366" sldId="265"/>
            <ac:spMk id="25" creationId="{C18A526E-F9C2-BB7B-0BBC-11D8A87245A5}"/>
          </ac:spMkLst>
        </pc:spChg>
        <pc:spChg chg="add del mod">
          <ac:chgData name="Venthan Thuraisingham" userId="2b3e05ed-8ba8-440a-a574-c84b2bfc489a" providerId="ADAL" clId="{2BD4461F-6011-436D-85BE-9745CA3AC0BA}" dt="2024-06-06T15:06:37.366" v="1224" actId="478"/>
          <ac:spMkLst>
            <pc:docMk/>
            <pc:sldMk cId="798968366" sldId="265"/>
            <ac:spMk id="26" creationId="{192DF693-82BE-96DA-5DDE-A6E5A3C0AE64}"/>
          </ac:spMkLst>
        </pc:spChg>
        <pc:spChg chg="add del mod">
          <ac:chgData name="Venthan Thuraisingham" userId="2b3e05ed-8ba8-440a-a574-c84b2bfc489a" providerId="ADAL" clId="{2BD4461F-6011-436D-85BE-9745CA3AC0BA}" dt="2024-06-06T15:06:40.467" v="1225" actId="478"/>
          <ac:spMkLst>
            <pc:docMk/>
            <pc:sldMk cId="798968366" sldId="265"/>
            <ac:spMk id="27" creationId="{ACC94D4F-07A8-949B-9067-E7A4C31F773F}"/>
          </ac:spMkLst>
        </pc:spChg>
        <pc:picChg chg="add mod">
          <ac:chgData name="Venthan Thuraisingham" userId="2b3e05ed-8ba8-440a-a574-c84b2bfc489a" providerId="ADAL" clId="{2BD4461F-6011-436D-85BE-9745CA3AC0BA}" dt="2024-06-06T15:04:41.826" v="1195" actId="1076"/>
          <ac:picMkLst>
            <pc:docMk/>
            <pc:sldMk cId="798968366" sldId="265"/>
            <ac:picMk id="4" creationId="{1FA105EA-43AB-9C7A-B127-F448513FFC77}"/>
          </ac:picMkLst>
        </pc:picChg>
        <pc:picChg chg="del">
          <ac:chgData name="Venthan Thuraisingham" userId="2b3e05ed-8ba8-440a-a574-c84b2bfc489a" providerId="ADAL" clId="{2BD4461F-6011-436D-85BE-9745CA3AC0BA}" dt="2024-06-06T14:58:24.021" v="1171" actId="478"/>
          <ac:picMkLst>
            <pc:docMk/>
            <pc:sldMk cId="798968366" sldId="265"/>
            <ac:picMk id="8" creationId="{6928178B-E97B-E806-33AF-31DD670B4375}"/>
          </ac:picMkLst>
        </pc:picChg>
        <pc:picChg chg="del">
          <ac:chgData name="Venthan Thuraisingham" userId="2b3e05ed-8ba8-440a-a574-c84b2bfc489a" providerId="ADAL" clId="{2BD4461F-6011-436D-85BE-9745CA3AC0BA}" dt="2024-06-06T14:58:47.772" v="1178" actId="478"/>
          <ac:picMkLst>
            <pc:docMk/>
            <pc:sldMk cId="798968366" sldId="265"/>
            <ac:picMk id="9" creationId="{8A7BAFE4-AA96-89CE-E834-B304A57C3C3D}"/>
          </ac:picMkLst>
        </pc:picChg>
        <pc:picChg chg="del">
          <ac:chgData name="Venthan Thuraisingham" userId="2b3e05ed-8ba8-440a-a574-c84b2bfc489a" providerId="ADAL" clId="{2BD4461F-6011-436D-85BE-9745CA3AC0BA}" dt="2024-06-06T14:58:09.523" v="1166" actId="478"/>
          <ac:picMkLst>
            <pc:docMk/>
            <pc:sldMk cId="798968366" sldId="265"/>
            <ac:picMk id="10" creationId="{8690C8EF-272F-0BFC-9988-D9CDDE9B319A}"/>
          </ac:picMkLst>
        </pc:picChg>
        <pc:cxnChg chg="add mod">
          <ac:chgData name="Venthan Thuraisingham" userId="2b3e05ed-8ba8-440a-a574-c84b2bfc489a" providerId="ADAL" clId="{2BD4461F-6011-436D-85BE-9745CA3AC0BA}" dt="2024-06-06T15:09:00.969" v="1285" actId="13822"/>
          <ac:cxnSpMkLst>
            <pc:docMk/>
            <pc:sldMk cId="798968366" sldId="265"/>
            <ac:cxnSpMk id="29" creationId="{1E4B94BF-73DF-3CF4-EA63-DAB2D2F46CD9}"/>
          </ac:cxnSpMkLst>
        </pc:cxnChg>
        <pc:cxnChg chg="add mod">
          <ac:chgData name="Venthan Thuraisingham" userId="2b3e05ed-8ba8-440a-a574-c84b2bfc489a" providerId="ADAL" clId="{2BD4461F-6011-436D-85BE-9745CA3AC0BA}" dt="2024-06-06T15:09:17.378" v="1287" actId="13822"/>
          <ac:cxnSpMkLst>
            <pc:docMk/>
            <pc:sldMk cId="798968366" sldId="265"/>
            <ac:cxnSpMk id="31" creationId="{455E27F2-3E48-6797-4BBD-CD5DDC8FFE1A}"/>
          </ac:cxnSpMkLst>
        </pc:cxnChg>
        <pc:cxnChg chg="add del mod">
          <ac:chgData name="Venthan Thuraisingham" userId="2b3e05ed-8ba8-440a-a574-c84b2bfc489a" providerId="ADAL" clId="{2BD4461F-6011-436D-85BE-9745CA3AC0BA}" dt="2024-06-06T15:10:25.130" v="1390" actId="478"/>
          <ac:cxnSpMkLst>
            <pc:docMk/>
            <pc:sldMk cId="798968366" sldId="265"/>
            <ac:cxnSpMk id="33" creationId="{F42C4F13-0C5A-F991-F1D2-199D5C2FAF26}"/>
          </ac:cxnSpMkLst>
        </pc:cxnChg>
        <pc:cxnChg chg="add del mod">
          <ac:chgData name="Venthan Thuraisingham" userId="2b3e05ed-8ba8-440a-a574-c84b2bfc489a" providerId="ADAL" clId="{2BD4461F-6011-436D-85BE-9745CA3AC0BA}" dt="2024-06-06T15:10:22.964" v="1389" actId="478"/>
          <ac:cxnSpMkLst>
            <pc:docMk/>
            <pc:sldMk cId="798968366" sldId="265"/>
            <ac:cxnSpMk id="34" creationId="{9055D858-6006-7A87-FBF9-B7720E0543EB}"/>
          </ac:cxnSpMkLst>
        </pc:cxnChg>
        <pc:cxnChg chg="add mod">
          <ac:chgData name="Venthan Thuraisingham" userId="2b3e05ed-8ba8-440a-a574-c84b2bfc489a" providerId="ADAL" clId="{2BD4461F-6011-436D-85BE-9745CA3AC0BA}" dt="2024-06-06T15:10:01.455" v="1388" actId="1038"/>
          <ac:cxnSpMkLst>
            <pc:docMk/>
            <pc:sldMk cId="798968366" sldId="265"/>
            <ac:cxnSpMk id="35" creationId="{630139EE-890F-2B9D-E8E9-CB63343AB8D3}"/>
          </ac:cxnSpMkLst>
        </pc:cxnChg>
        <pc:cxnChg chg="add del mod">
          <ac:chgData name="Venthan Thuraisingham" userId="2b3e05ed-8ba8-440a-a574-c84b2bfc489a" providerId="ADAL" clId="{2BD4461F-6011-436D-85BE-9745CA3AC0BA}" dt="2024-06-06T15:10:31.779" v="1391" actId="478"/>
          <ac:cxnSpMkLst>
            <pc:docMk/>
            <pc:sldMk cId="798968366" sldId="265"/>
            <ac:cxnSpMk id="36" creationId="{6D74C65A-3DA0-D2B4-21C5-190321414631}"/>
          </ac:cxnSpMkLst>
        </pc:cxnChg>
        <pc:cxnChg chg="add mod">
          <ac:chgData name="Venthan Thuraisingham" userId="2b3e05ed-8ba8-440a-a574-c84b2bfc489a" providerId="ADAL" clId="{2BD4461F-6011-436D-85BE-9745CA3AC0BA}" dt="2024-06-06T15:10:57.961" v="1418" actId="1038"/>
          <ac:cxnSpMkLst>
            <pc:docMk/>
            <pc:sldMk cId="798968366" sldId="265"/>
            <ac:cxnSpMk id="38" creationId="{D6DA6FAD-719D-4AD5-A7B7-33DAFD334291}"/>
          </ac:cxnSpMkLst>
        </pc:cxnChg>
        <pc:cxnChg chg="add mod">
          <ac:chgData name="Venthan Thuraisingham" userId="2b3e05ed-8ba8-440a-a574-c84b2bfc489a" providerId="ADAL" clId="{2BD4461F-6011-436D-85BE-9745CA3AC0BA}" dt="2024-06-06T15:11:08.263" v="1491" actId="1037"/>
          <ac:cxnSpMkLst>
            <pc:docMk/>
            <pc:sldMk cId="798968366" sldId="265"/>
            <ac:cxnSpMk id="39" creationId="{E3EA62CE-57B6-36C7-760E-DEFC94333DF0}"/>
          </ac:cxnSpMkLst>
        </pc:cxnChg>
        <pc:cxnChg chg="add mod">
          <ac:chgData name="Venthan Thuraisingham" userId="2b3e05ed-8ba8-440a-a574-c84b2bfc489a" providerId="ADAL" clId="{2BD4461F-6011-436D-85BE-9745CA3AC0BA}" dt="2024-06-06T15:11:14.614" v="1534" actId="1035"/>
          <ac:cxnSpMkLst>
            <pc:docMk/>
            <pc:sldMk cId="798968366" sldId="265"/>
            <ac:cxnSpMk id="40" creationId="{20798362-0A71-2DD9-932A-9725D1DC2FCE}"/>
          </ac:cxnSpMkLst>
        </pc:cxnChg>
      </pc:sldChg>
      <pc:sldChg chg="modSp add mod ord modAnim">
        <pc:chgData name="Venthan Thuraisingham" userId="2b3e05ed-8ba8-440a-a574-c84b2bfc489a" providerId="ADAL" clId="{2BD4461F-6011-436D-85BE-9745CA3AC0BA}" dt="2024-06-06T16:24:00.796" v="1620" actId="27636"/>
        <pc:sldMkLst>
          <pc:docMk/>
          <pc:sldMk cId="3489919923" sldId="266"/>
        </pc:sldMkLst>
        <pc:spChg chg="mod">
          <ac:chgData name="Venthan Thuraisingham" userId="2b3e05ed-8ba8-440a-a574-c84b2bfc489a" providerId="ADAL" clId="{2BD4461F-6011-436D-85BE-9745CA3AC0BA}" dt="2024-06-06T16:22:32.672" v="1601" actId="14100"/>
          <ac:spMkLst>
            <pc:docMk/>
            <pc:sldMk cId="3489919923" sldId="266"/>
            <ac:spMk id="2" creationId="{3CB8BE0C-3B5F-A5C5-5E07-834C0C96CDDA}"/>
          </ac:spMkLst>
        </pc:spChg>
        <pc:spChg chg="mod">
          <ac:chgData name="Venthan Thuraisingham" userId="2b3e05ed-8ba8-440a-a574-c84b2bfc489a" providerId="ADAL" clId="{2BD4461F-6011-436D-85BE-9745CA3AC0BA}" dt="2024-06-06T16:24:00.796" v="1620" actId="27636"/>
          <ac:spMkLst>
            <pc:docMk/>
            <pc:sldMk cId="3489919923" sldId="266"/>
            <ac:spMk id="6" creationId="{A8C6F27E-1601-4054-F885-82A54FD29AB0}"/>
          </ac:spMkLst>
        </pc:spChg>
      </pc:sldChg>
      <pc:sldChg chg="modSp add mod modAnim">
        <pc:chgData name="Venthan Thuraisingham" userId="2b3e05ed-8ba8-440a-a574-c84b2bfc489a" providerId="ADAL" clId="{2BD4461F-6011-436D-85BE-9745CA3AC0BA}" dt="2024-06-06T16:42:03.332" v="1637" actId="5793"/>
        <pc:sldMkLst>
          <pc:docMk/>
          <pc:sldMk cId="2394595648" sldId="267"/>
        </pc:sldMkLst>
        <pc:spChg chg="mod">
          <ac:chgData name="Venthan Thuraisingham" userId="2b3e05ed-8ba8-440a-a574-c84b2bfc489a" providerId="ADAL" clId="{2BD4461F-6011-436D-85BE-9745CA3AC0BA}" dt="2024-06-06T16:40:21.683" v="1622"/>
          <ac:spMkLst>
            <pc:docMk/>
            <pc:sldMk cId="2394595648" sldId="267"/>
            <ac:spMk id="2" creationId="{3CB8BE0C-3B5F-A5C5-5E07-834C0C96CDDA}"/>
          </ac:spMkLst>
        </pc:spChg>
        <pc:spChg chg="mod">
          <ac:chgData name="Venthan Thuraisingham" userId="2b3e05ed-8ba8-440a-a574-c84b2bfc489a" providerId="ADAL" clId="{2BD4461F-6011-436D-85BE-9745CA3AC0BA}" dt="2024-06-06T16:42:03.332" v="1637" actId="5793"/>
          <ac:spMkLst>
            <pc:docMk/>
            <pc:sldMk cId="2394595648" sldId="267"/>
            <ac:spMk id="6" creationId="{A8C6F27E-1601-4054-F885-82A54FD29AB0}"/>
          </ac:spMkLst>
        </pc:spChg>
      </pc:sldChg>
      <pc:sldChg chg="modSp add mod modAnim">
        <pc:chgData name="Venthan Thuraisingham" userId="2b3e05ed-8ba8-440a-a574-c84b2bfc489a" providerId="ADAL" clId="{2BD4461F-6011-436D-85BE-9745CA3AC0BA}" dt="2024-06-06T16:44:22.630" v="1649" actId="27636"/>
        <pc:sldMkLst>
          <pc:docMk/>
          <pc:sldMk cId="964189931" sldId="268"/>
        </pc:sldMkLst>
        <pc:spChg chg="mod">
          <ac:chgData name="Venthan Thuraisingham" userId="2b3e05ed-8ba8-440a-a574-c84b2bfc489a" providerId="ADAL" clId="{2BD4461F-6011-436D-85BE-9745CA3AC0BA}" dt="2024-06-06T16:43:28.752" v="1641" actId="14100"/>
          <ac:spMkLst>
            <pc:docMk/>
            <pc:sldMk cId="964189931" sldId="268"/>
            <ac:spMk id="2" creationId="{3CB8BE0C-3B5F-A5C5-5E07-834C0C96CDDA}"/>
          </ac:spMkLst>
        </pc:spChg>
        <pc:spChg chg="mod">
          <ac:chgData name="Venthan Thuraisingham" userId="2b3e05ed-8ba8-440a-a574-c84b2bfc489a" providerId="ADAL" clId="{2BD4461F-6011-436D-85BE-9745CA3AC0BA}" dt="2024-06-06T16:44:22.630" v="1649" actId="27636"/>
          <ac:spMkLst>
            <pc:docMk/>
            <pc:sldMk cId="964189931" sldId="268"/>
            <ac:spMk id="6" creationId="{A8C6F27E-1601-4054-F885-82A54FD29A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BAF-01BD-4FA5-AF5B-B31BE39200ED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5BDA4-6CA8-4A35-AA07-D71DE6A6FE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364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5BDA4-6CA8-4A35-AA07-D71DE6A6FEFE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566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5BDA4-6CA8-4A35-AA07-D71DE6A6FEFE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54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EA3D-D443-E91C-1E2D-C724D21FB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FCE47-79CA-9D4D-8E57-BA4C9212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F934-1C96-831E-5B88-4D4B6803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EEF2-9FDD-4C98-BAEB-10592EB0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F216D-1923-BF49-C3E9-786E6652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516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F8A4-0F05-9BE1-AC75-7F83CA05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F983C-3A82-5058-822B-F8CBD09A6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67974-3060-0F14-6729-2A4EB7A7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0236-A9F3-63A3-33ED-314E918F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75C9-2C5E-A0F6-43FB-CCDC42FF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8519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55401-7173-CE48-6802-1215B3079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DBE7C-E1EA-09DA-1ED6-6F5B2F4A2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B5F29-5B76-CFAC-0C69-403E2D76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DEC7B-B4D6-48BC-AD6E-2D4F48E7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5CA7-E02D-76F3-F984-0B69F269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478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FB94-85DD-D3CC-DCA0-49AC53EC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683D-9A82-AA64-F0DF-0D260D061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CC5D-7A0D-7B2C-FA0A-8E583546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99FEF-5990-FF37-6CE5-6845564C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8760-C580-9B14-525E-F9978547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752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B0F9-EAEF-8673-B552-DACB359E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38DF0-ABB9-97E2-C31C-D72C3831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DE66-77FA-6355-6D44-091ADC18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2F4B2-7DE6-CC3A-A4D9-1F925D03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5998-C1A8-E4C1-27E1-1EF45400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906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1173-CA5D-6AFC-8CA1-BBF4006D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9633-A240-0B31-6AD6-7EB3BF17D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5EB1A-E56E-0046-47BF-C8444FCCC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11729-F572-E4B6-D814-80C1B1A4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54D9-6E8C-52A3-A88E-E6E961139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C52BC-7892-0169-CA70-51159873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3228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3535-6BC8-7A7F-724A-758551B0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5B615-0E85-3D67-D39F-AA9687361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08407-1100-B996-7D48-188C803CD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D934E-2C00-4056-D936-7DF97AF1D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0B685-2147-24D1-21A1-044DCE2B0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C8E9D-7985-C545-4AB3-40F22E251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FE791-5D87-1EAB-03F4-852CA5D6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CA185-EA8F-5586-BDE8-D3D05D36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5950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7463-2024-CC1C-CF96-1CE80A5D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BBF91-1283-26C5-2907-AED8D967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F4205-4B48-85EB-F70B-64E5E708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0D99B-EDE4-56EF-6214-8853DC21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391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26E86-3545-7E84-DE2C-3B4F71A2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5DEB2-47A1-46A4-E7B2-D5B51C30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56EF2-F646-4EEB-A35F-02B5FD53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661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0781-90F1-18EE-7094-048B740F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02FE-46BF-6281-3960-B363B7B3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6AAB9-0DA6-E5E3-47C5-44FA4B86F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64F01-DEA0-CCD8-0475-63D1AEDC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832E6-0200-B465-4F4F-F502C4F8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6B228-DD18-A52D-5C6A-74FAE43D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248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4884-2531-BFEE-AF5C-91B34B8A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B28C0-7D04-1532-59A1-1D221078A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6AF28-E6D3-E741-AEEE-FF0B88712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AC533-6260-56E6-67C6-2346F47A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D2E23-26AD-6176-11F1-5D8DA2C4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70315-1EF3-7DA8-AA1F-83E5F5A4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0389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0900C-9EB8-1CD3-C686-D3767BAF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337B8-BC10-10D4-04BC-4B12B06D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36CBA-2E18-5B82-64CD-225A17A91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3092D-F0C8-40F7-9060-F5E12D370B53}" type="datetimeFigureOut">
              <a:rPr lang="en-ZA" smtClean="0"/>
              <a:t>2024/06/06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2988-B765-1387-FC36-64A004B4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67E9D-2D27-2E9E-06DB-EFD5DF470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1D8C6-0FA4-4C5A-9ADF-E7A8AE54494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060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1F8FF2-2B1D-1409-AD89-9CB507249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/>
              <a:t>Model View Controller-MVC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834035-4B32-3F35-F364-4AACB1E23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Unveiling the Power of Model View Controller (MVC) Architecture in Modern Development</a:t>
            </a:r>
            <a:endParaRPr lang="en-ZA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B14A322-05EE-D6DC-356E-62E23DBBC41F}"/>
              </a:ext>
            </a:extLst>
          </p:cNvPr>
          <p:cNvSpPr txBox="1">
            <a:spLocks/>
          </p:cNvSpPr>
          <p:nvPr/>
        </p:nvSpPr>
        <p:spPr>
          <a:xfrm>
            <a:off x="1524000" y="4957706"/>
            <a:ext cx="9144000" cy="473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By: </a:t>
            </a:r>
            <a:r>
              <a:rPr lang="en-ZA" dirty="0" err="1"/>
              <a:t>Dr.</a:t>
            </a:r>
            <a:r>
              <a:rPr lang="en-ZA" dirty="0"/>
              <a:t> T.M.Venthan</a:t>
            </a:r>
          </a:p>
        </p:txBody>
      </p:sp>
    </p:spTree>
    <p:extLst>
      <p:ext uri="{BB962C8B-B14F-4D97-AF65-F5344CB8AC3E}">
        <p14:creationId xmlns:p14="http://schemas.microsoft.com/office/powerpoint/2010/main" val="3630374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BE0C-3B5F-A5C5-5E07-834C0C96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09" y="3102077"/>
            <a:ext cx="2837476" cy="6538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Conclusion</a:t>
            </a:r>
            <a:endParaRPr lang="en-ZA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73827-44A1-45F5-C1ED-69F84B9D2677}"/>
              </a:ext>
            </a:extLst>
          </p:cNvPr>
          <p:cNvSpPr/>
          <p:nvPr/>
        </p:nvSpPr>
        <p:spPr>
          <a:xfrm>
            <a:off x="3667433" y="0"/>
            <a:ext cx="8524568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C6F27E-1601-4054-F885-82A54FD29AB0}"/>
              </a:ext>
            </a:extLst>
          </p:cNvPr>
          <p:cNvSpPr txBox="1">
            <a:spLocks/>
          </p:cNvSpPr>
          <p:nvPr/>
        </p:nvSpPr>
        <p:spPr>
          <a:xfrm>
            <a:off x="3991031" y="1425677"/>
            <a:ext cx="7842959" cy="40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Recap: Today, we talked about what MVC is, why it's important, how it works, and some real-world examples.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Final Thoughts: Learning MVC is crucial for a successful career in ICT. Just like knowing how to drive is essential for a taxi driver, understanding MVC is essential for web developers.</a:t>
            </a:r>
            <a:endParaRPr lang="en-Z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8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37E80D-847C-548B-2E0F-25845DD2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What is MVC?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1C2A3BC-45E3-6463-1907-6F6157CFCB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0520" b="1052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540DFC-EB70-412A-F77F-9D414454C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lang="en-US" dirty="0"/>
              <a:t> - Model</a:t>
            </a:r>
          </a:p>
          <a:p>
            <a:r>
              <a:rPr lang="en-US" b="1" dirty="0"/>
              <a:t>V</a:t>
            </a:r>
            <a:r>
              <a:rPr lang="en-US" dirty="0"/>
              <a:t>  - View</a:t>
            </a:r>
          </a:p>
          <a:p>
            <a:r>
              <a:rPr lang="en-US" b="1" dirty="0"/>
              <a:t>C</a:t>
            </a:r>
            <a:r>
              <a:rPr lang="en-US" dirty="0"/>
              <a:t>  - Controller </a:t>
            </a:r>
          </a:p>
          <a:p>
            <a:endParaRPr lang="en-US" dirty="0"/>
          </a:p>
          <a:p>
            <a:pPr marL="285750" indent="-285750">
              <a:buFont typeface="Calibri" panose="020F0502020204030204" pitchFamily="34" charset="0"/>
              <a:buChar char="۞"/>
            </a:pPr>
            <a:r>
              <a:rPr lang="en-US" b="1" dirty="0"/>
              <a:t>MVC</a:t>
            </a:r>
            <a:r>
              <a:rPr lang="en-US" dirty="0"/>
              <a:t> is a design pattern for developing web applications.</a:t>
            </a:r>
          </a:p>
          <a:p>
            <a:pPr marL="285750" indent="-285750">
              <a:buFont typeface="Calibri" panose="020F0502020204030204" pitchFamily="34" charset="0"/>
              <a:buChar char="۞"/>
            </a:pPr>
            <a:r>
              <a:rPr lang="en-US" dirty="0"/>
              <a:t>One of the most popular design patterns.</a:t>
            </a:r>
          </a:p>
          <a:p>
            <a:pPr marL="285750" indent="-285750">
              <a:buFont typeface="Calibri" panose="020F0502020204030204" pitchFamily="34" charset="0"/>
              <a:buChar char="۞"/>
            </a:pPr>
            <a:r>
              <a:rPr lang="en-US" dirty="0"/>
              <a:t>Separates application logic, interface, etc.</a:t>
            </a:r>
          </a:p>
          <a:p>
            <a:pPr marL="285750" indent="-285750">
              <a:buFont typeface="Calibri" panose="020F0502020204030204" pitchFamily="34" charset="0"/>
              <a:buChar char="۞"/>
            </a:pPr>
            <a:r>
              <a:rPr lang="en-US" dirty="0"/>
              <a:t>Organized programming Environment.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104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726610-E153-BD8E-996E-8E8F5EA65E0D}"/>
              </a:ext>
            </a:extLst>
          </p:cNvPr>
          <p:cNvSpPr/>
          <p:nvPr/>
        </p:nvSpPr>
        <p:spPr>
          <a:xfrm>
            <a:off x="0" y="0"/>
            <a:ext cx="8524568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8BE0C-3B5F-A5C5-5E07-834C0C96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09" y="3028950"/>
            <a:ext cx="2837476" cy="800100"/>
          </a:xfrm>
        </p:spPr>
        <p:txBody>
          <a:bodyPr>
            <a:normAutofit/>
          </a:bodyPr>
          <a:lstStyle/>
          <a:p>
            <a:pPr algn="ctr"/>
            <a:r>
              <a:rPr lang="en-ZA" sz="4000" b="1" dirty="0"/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73827-44A1-45F5-C1ED-69F84B9D2677}"/>
              </a:ext>
            </a:extLst>
          </p:cNvPr>
          <p:cNvSpPr/>
          <p:nvPr/>
        </p:nvSpPr>
        <p:spPr>
          <a:xfrm>
            <a:off x="3667433" y="0"/>
            <a:ext cx="852456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C6F27E-1601-4054-F885-82A54FD29AB0}"/>
              </a:ext>
            </a:extLst>
          </p:cNvPr>
          <p:cNvSpPr txBox="1">
            <a:spLocks/>
          </p:cNvSpPr>
          <p:nvPr/>
        </p:nvSpPr>
        <p:spPr>
          <a:xfrm>
            <a:off x="156444" y="2703871"/>
            <a:ext cx="3294679" cy="14502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000" b="1" dirty="0">
                <a:solidFill>
                  <a:schemeClr val="bg1"/>
                </a:solidFill>
              </a:rPr>
              <a:t>How the Internet Works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28178B-E97B-E806-33AF-31DD670B4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341" y="4154129"/>
            <a:ext cx="2462358" cy="2462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7BAFE4-AA96-89CE-E834-B304A57C3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26" y="662198"/>
            <a:ext cx="2045110" cy="204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90C8EF-272F-0BFC-9988-D9CDDE9B3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94162" y="2825319"/>
            <a:ext cx="2383180" cy="232578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CE50F85F-B294-D639-D4B6-E80EDA011E1C}"/>
              </a:ext>
            </a:extLst>
          </p:cNvPr>
          <p:cNvSpPr/>
          <p:nvPr/>
        </p:nvSpPr>
        <p:spPr>
          <a:xfrm rot="1508983">
            <a:off x="6335822" y="4025961"/>
            <a:ext cx="661848" cy="3697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C49C68-7C62-2326-59A0-84EDB15873CD}"/>
              </a:ext>
            </a:extLst>
          </p:cNvPr>
          <p:cNvSpPr txBox="1">
            <a:spLocks/>
          </p:cNvSpPr>
          <p:nvPr/>
        </p:nvSpPr>
        <p:spPr>
          <a:xfrm>
            <a:off x="4348987" y="5133342"/>
            <a:ext cx="1073530" cy="519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Client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7F60232-1195-6328-FE90-7ECD23D90C66}"/>
              </a:ext>
            </a:extLst>
          </p:cNvPr>
          <p:cNvSpPr txBox="1">
            <a:spLocks/>
          </p:cNvSpPr>
          <p:nvPr/>
        </p:nvSpPr>
        <p:spPr>
          <a:xfrm>
            <a:off x="7987803" y="6273565"/>
            <a:ext cx="1073530" cy="519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Server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6C2E44-4B13-DED7-6736-4254DB20B832}"/>
              </a:ext>
            </a:extLst>
          </p:cNvPr>
          <p:cNvSpPr txBox="1">
            <a:spLocks/>
          </p:cNvSpPr>
          <p:nvPr/>
        </p:nvSpPr>
        <p:spPr>
          <a:xfrm>
            <a:off x="10441542" y="2608916"/>
            <a:ext cx="1298478" cy="5192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Database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4CAE4C1-A75A-265F-D0D7-3CD74BCBFEC7}"/>
              </a:ext>
            </a:extLst>
          </p:cNvPr>
          <p:cNvSpPr txBox="1">
            <a:spLocks/>
          </p:cNvSpPr>
          <p:nvPr/>
        </p:nvSpPr>
        <p:spPr>
          <a:xfrm>
            <a:off x="7358174" y="4184050"/>
            <a:ext cx="2145650" cy="4317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Controller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C7AFA3-E438-E5AD-1A13-438FC1D4DC2C}"/>
              </a:ext>
            </a:extLst>
          </p:cNvPr>
          <p:cNvSpPr txBox="1">
            <a:spLocks/>
          </p:cNvSpPr>
          <p:nvPr/>
        </p:nvSpPr>
        <p:spPr>
          <a:xfrm>
            <a:off x="4299291" y="2451115"/>
            <a:ext cx="2145650" cy="4317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View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163E3D-F82B-3D1C-9BCE-2F5F45DADB95}"/>
              </a:ext>
            </a:extLst>
          </p:cNvPr>
          <p:cNvSpPr txBox="1">
            <a:spLocks/>
          </p:cNvSpPr>
          <p:nvPr/>
        </p:nvSpPr>
        <p:spPr>
          <a:xfrm>
            <a:off x="9955529" y="1607413"/>
            <a:ext cx="2145650" cy="4317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Model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04129C1-C306-9908-AB9A-6E459DBB713C}"/>
              </a:ext>
            </a:extLst>
          </p:cNvPr>
          <p:cNvSpPr/>
          <p:nvPr/>
        </p:nvSpPr>
        <p:spPr>
          <a:xfrm rot="12306364">
            <a:off x="6058965" y="4377698"/>
            <a:ext cx="661848" cy="3697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E48A541-9061-B08D-F7D7-E0EAE628ACD2}"/>
              </a:ext>
            </a:extLst>
          </p:cNvPr>
          <p:cNvSpPr/>
          <p:nvPr/>
        </p:nvSpPr>
        <p:spPr>
          <a:xfrm rot="7819786">
            <a:off x="9491305" y="3351290"/>
            <a:ext cx="661848" cy="3697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8F4173D-071D-416D-20A3-A97287327D67}"/>
              </a:ext>
            </a:extLst>
          </p:cNvPr>
          <p:cNvSpPr/>
          <p:nvPr/>
        </p:nvSpPr>
        <p:spPr>
          <a:xfrm rot="18617167">
            <a:off x="9846327" y="3589250"/>
            <a:ext cx="661848" cy="36979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6771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BE0C-3B5F-A5C5-5E07-834C0C96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09" y="3028950"/>
            <a:ext cx="2837476" cy="800100"/>
          </a:xfrm>
        </p:spPr>
        <p:txBody>
          <a:bodyPr>
            <a:normAutofit/>
          </a:bodyPr>
          <a:lstStyle/>
          <a:p>
            <a:pPr algn="ctr"/>
            <a:r>
              <a:rPr lang="en-ZA" sz="4000" b="1" dirty="0"/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73827-44A1-45F5-C1ED-69F84B9D2677}"/>
              </a:ext>
            </a:extLst>
          </p:cNvPr>
          <p:cNvSpPr/>
          <p:nvPr/>
        </p:nvSpPr>
        <p:spPr>
          <a:xfrm>
            <a:off x="3667433" y="0"/>
            <a:ext cx="8524568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C6F27E-1601-4054-F885-82A54FD29AB0}"/>
              </a:ext>
            </a:extLst>
          </p:cNvPr>
          <p:cNvSpPr txBox="1">
            <a:spLocks/>
          </p:cNvSpPr>
          <p:nvPr/>
        </p:nvSpPr>
        <p:spPr>
          <a:xfrm>
            <a:off x="3991031" y="2040194"/>
            <a:ext cx="7842959" cy="277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Interacts with the database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Data logic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</a:rPr>
              <a:t>Gets, Saves, Updates, </a:t>
            </a:r>
            <a:r>
              <a:rPr lang="en-US" sz="2600" b="1" dirty="0" err="1">
                <a:solidFill>
                  <a:schemeClr val="bg1"/>
                </a:solidFill>
              </a:rPr>
              <a:t>etc</a:t>
            </a:r>
            <a:endParaRPr lang="en-US" sz="26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Communicates with Controller</a:t>
            </a:r>
            <a:endParaRPr lang="en-Z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87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BE0C-3B5F-A5C5-5E07-834C0C96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09" y="3028950"/>
            <a:ext cx="2837476" cy="800100"/>
          </a:xfrm>
        </p:spPr>
        <p:txBody>
          <a:bodyPr>
            <a:normAutofit/>
          </a:bodyPr>
          <a:lstStyle/>
          <a:p>
            <a:pPr algn="ctr"/>
            <a:r>
              <a:rPr lang="en-ZA" sz="4000" b="1" dirty="0"/>
              <a:t>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73827-44A1-45F5-C1ED-69F84B9D2677}"/>
              </a:ext>
            </a:extLst>
          </p:cNvPr>
          <p:cNvSpPr/>
          <p:nvPr/>
        </p:nvSpPr>
        <p:spPr>
          <a:xfrm>
            <a:off x="3667433" y="0"/>
            <a:ext cx="8524568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C6F27E-1601-4054-F885-82A54FD29AB0}"/>
              </a:ext>
            </a:extLst>
          </p:cNvPr>
          <p:cNvSpPr txBox="1">
            <a:spLocks/>
          </p:cNvSpPr>
          <p:nvPr/>
        </p:nvSpPr>
        <p:spPr>
          <a:xfrm>
            <a:off x="3991031" y="2040194"/>
            <a:ext cx="7842959" cy="277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User interface (UI)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Data 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Usually HTML/CSS/JavaScript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Communicates with Controller</a:t>
            </a:r>
            <a:endParaRPr lang="en-Z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997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BE0C-3B5F-A5C5-5E07-834C0C96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09" y="3028950"/>
            <a:ext cx="2837476" cy="800100"/>
          </a:xfrm>
        </p:spPr>
        <p:txBody>
          <a:bodyPr>
            <a:normAutofit/>
          </a:bodyPr>
          <a:lstStyle/>
          <a:p>
            <a:pPr algn="ctr"/>
            <a:r>
              <a:rPr lang="en-ZA" sz="4000" b="1" dirty="0"/>
              <a:t>Controller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73827-44A1-45F5-C1ED-69F84B9D2677}"/>
              </a:ext>
            </a:extLst>
          </p:cNvPr>
          <p:cNvSpPr/>
          <p:nvPr/>
        </p:nvSpPr>
        <p:spPr>
          <a:xfrm>
            <a:off x="3667433" y="0"/>
            <a:ext cx="8524568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C6F27E-1601-4054-F885-82A54FD29AB0}"/>
              </a:ext>
            </a:extLst>
          </p:cNvPr>
          <p:cNvSpPr txBox="1">
            <a:spLocks/>
          </p:cNvSpPr>
          <p:nvPr/>
        </p:nvSpPr>
        <p:spPr>
          <a:xfrm>
            <a:off x="3991031" y="2040194"/>
            <a:ext cx="7842959" cy="277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Middle Man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Interacts with the user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Processes requests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Gets data from Model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Passes data to view</a:t>
            </a:r>
            <a:endParaRPr lang="en-ZA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54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726610-E153-BD8E-996E-8E8F5EA65E0D}"/>
              </a:ext>
            </a:extLst>
          </p:cNvPr>
          <p:cNvSpPr/>
          <p:nvPr/>
        </p:nvSpPr>
        <p:spPr>
          <a:xfrm>
            <a:off x="0" y="0"/>
            <a:ext cx="8524568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8BE0C-3B5F-A5C5-5E07-834C0C96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09" y="3028950"/>
            <a:ext cx="2837476" cy="800100"/>
          </a:xfrm>
        </p:spPr>
        <p:txBody>
          <a:bodyPr>
            <a:normAutofit/>
          </a:bodyPr>
          <a:lstStyle/>
          <a:p>
            <a:pPr algn="ctr"/>
            <a:r>
              <a:rPr lang="en-ZA" sz="4000" b="1" dirty="0"/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73827-44A1-45F5-C1ED-69F84B9D2677}"/>
              </a:ext>
            </a:extLst>
          </p:cNvPr>
          <p:cNvSpPr/>
          <p:nvPr/>
        </p:nvSpPr>
        <p:spPr>
          <a:xfrm>
            <a:off x="3667433" y="0"/>
            <a:ext cx="852456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C6F27E-1601-4054-F885-82A54FD29AB0}"/>
              </a:ext>
            </a:extLst>
          </p:cNvPr>
          <p:cNvSpPr txBox="1">
            <a:spLocks/>
          </p:cNvSpPr>
          <p:nvPr/>
        </p:nvSpPr>
        <p:spPr>
          <a:xfrm>
            <a:off x="156444" y="3072581"/>
            <a:ext cx="3294679" cy="7128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000" b="1" dirty="0">
                <a:solidFill>
                  <a:schemeClr val="bg1"/>
                </a:solidFill>
              </a:rPr>
              <a:t>MVC Diagram</a:t>
            </a:r>
          </a:p>
        </p:txBody>
      </p:sp>
      <p:pic>
        <p:nvPicPr>
          <p:cNvPr id="4" name="Graphic 3" descr="Internet with solid fill">
            <a:extLst>
              <a:ext uri="{FF2B5EF4-FFF2-40B4-BE49-F238E27FC236}">
                <a16:creationId xmlns:a16="http://schemas.microsoft.com/office/drawing/2014/main" id="{1FA105EA-43AB-9C7A-B127-F448513FF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6659" y="282678"/>
            <a:ext cx="1986116" cy="198611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E5F002-29B8-335A-1C7C-056C1E6D0CA9}"/>
              </a:ext>
            </a:extLst>
          </p:cNvPr>
          <p:cNvSpPr/>
          <p:nvPr/>
        </p:nvSpPr>
        <p:spPr>
          <a:xfrm>
            <a:off x="4709650" y="3072581"/>
            <a:ext cx="1779639" cy="7128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2AB024-7655-9209-F111-506B18DD4E2E}"/>
              </a:ext>
            </a:extLst>
          </p:cNvPr>
          <p:cNvSpPr/>
          <p:nvPr/>
        </p:nvSpPr>
        <p:spPr>
          <a:xfrm>
            <a:off x="7059561" y="3072581"/>
            <a:ext cx="1779639" cy="7128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chemeClr val="tx1"/>
                </a:solidFill>
              </a:rPr>
              <a:t>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4FDABD-0C01-4A8A-8BD3-C2EB06F773DD}"/>
              </a:ext>
            </a:extLst>
          </p:cNvPr>
          <p:cNvSpPr/>
          <p:nvPr/>
        </p:nvSpPr>
        <p:spPr>
          <a:xfrm>
            <a:off x="9561001" y="3072581"/>
            <a:ext cx="1779639" cy="7128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C8F6F0F-CA95-3852-D1EE-76C41A120745}"/>
              </a:ext>
            </a:extLst>
          </p:cNvPr>
          <p:cNvSpPr/>
          <p:nvPr/>
        </p:nvSpPr>
        <p:spPr>
          <a:xfrm>
            <a:off x="7059561" y="4866968"/>
            <a:ext cx="4281079" cy="114054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18A526E-F9C2-BB7B-0BBC-11D8A87245A5}"/>
              </a:ext>
            </a:extLst>
          </p:cNvPr>
          <p:cNvSpPr txBox="1">
            <a:spLocks/>
          </p:cNvSpPr>
          <p:nvPr/>
        </p:nvSpPr>
        <p:spPr>
          <a:xfrm>
            <a:off x="6961674" y="1818969"/>
            <a:ext cx="1936086" cy="5702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b="1" dirty="0"/>
              <a:t>Browser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4B94BF-73DF-3CF4-EA63-DAB2D2F46CD9}"/>
              </a:ext>
            </a:extLst>
          </p:cNvPr>
          <p:cNvCxnSpPr/>
          <p:nvPr/>
        </p:nvCxnSpPr>
        <p:spPr>
          <a:xfrm flipH="1">
            <a:off x="5860026" y="2005781"/>
            <a:ext cx="629263" cy="698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55E27F2-3E48-6797-4BBD-CD5DDC8FFE1A}"/>
              </a:ext>
            </a:extLst>
          </p:cNvPr>
          <p:cNvCxnSpPr/>
          <p:nvPr/>
        </p:nvCxnSpPr>
        <p:spPr>
          <a:xfrm>
            <a:off x="5599469" y="4345858"/>
            <a:ext cx="989013" cy="626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0139EE-890F-2B9D-E8E9-CB63343AB8D3}"/>
              </a:ext>
            </a:extLst>
          </p:cNvPr>
          <p:cNvCxnSpPr/>
          <p:nvPr/>
        </p:nvCxnSpPr>
        <p:spPr>
          <a:xfrm>
            <a:off x="10181309" y="402631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DA6FAD-719D-4AD5-A7B7-33DAFD334291}"/>
              </a:ext>
            </a:extLst>
          </p:cNvPr>
          <p:cNvCxnSpPr/>
          <p:nvPr/>
        </p:nvCxnSpPr>
        <p:spPr>
          <a:xfrm flipV="1">
            <a:off x="10765449" y="402631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EA62CE-57B6-36C7-760E-DEFC94333DF0}"/>
              </a:ext>
            </a:extLst>
          </p:cNvPr>
          <p:cNvCxnSpPr/>
          <p:nvPr/>
        </p:nvCxnSpPr>
        <p:spPr>
          <a:xfrm flipV="1">
            <a:off x="7938669" y="4031233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0798362-0A71-2DD9-932A-9725D1DC2FCE}"/>
              </a:ext>
            </a:extLst>
          </p:cNvPr>
          <p:cNvCxnSpPr/>
          <p:nvPr/>
        </p:nvCxnSpPr>
        <p:spPr>
          <a:xfrm flipV="1">
            <a:off x="7933752" y="2354830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968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BE0C-3B5F-A5C5-5E07-834C0C96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09" y="2571135"/>
            <a:ext cx="2837476" cy="1715730"/>
          </a:xfrm>
        </p:spPr>
        <p:txBody>
          <a:bodyPr>
            <a:normAutofit fontScale="90000"/>
          </a:bodyPr>
          <a:lstStyle/>
          <a:p>
            <a:pPr algn="ctr"/>
            <a:r>
              <a:rPr lang="en-ZA" sz="4000" b="1" dirty="0"/>
              <a:t>Real-World Examples of MVC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73827-44A1-45F5-C1ED-69F84B9D2677}"/>
              </a:ext>
            </a:extLst>
          </p:cNvPr>
          <p:cNvSpPr/>
          <p:nvPr/>
        </p:nvSpPr>
        <p:spPr>
          <a:xfrm>
            <a:off x="3667433" y="0"/>
            <a:ext cx="8524568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C6F27E-1601-4054-F885-82A54FD29AB0}"/>
              </a:ext>
            </a:extLst>
          </p:cNvPr>
          <p:cNvSpPr txBox="1">
            <a:spLocks/>
          </p:cNvSpPr>
          <p:nvPr/>
        </p:nvSpPr>
        <p:spPr>
          <a:xfrm>
            <a:off x="3991031" y="2040194"/>
            <a:ext cx="7842959" cy="27776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000" b="1" dirty="0">
                <a:solidFill>
                  <a:schemeClr val="bg1"/>
                </a:solidFill>
              </a:rPr>
              <a:t>Web Frameworks:</a:t>
            </a:r>
          </a:p>
          <a:p>
            <a:endParaRPr lang="en-ZA" sz="4000" b="1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000" b="1" dirty="0">
                <a:solidFill>
                  <a:schemeClr val="bg1"/>
                </a:solidFill>
              </a:rPr>
              <a:t>Ruby on Rails: A server-side web application framework.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000" b="1" dirty="0">
                <a:solidFill>
                  <a:schemeClr val="bg1"/>
                </a:solidFill>
              </a:rPr>
              <a:t>ASP.NET MVC: A web application framework developed by Microsoft.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000" b="1" dirty="0">
                <a:solidFill>
                  <a:schemeClr val="bg1"/>
                </a:solidFill>
              </a:rPr>
              <a:t>Django: A high-level Python web framework</a:t>
            </a:r>
          </a:p>
        </p:txBody>
      </p:sp>
    </p:spTree>
    <p:extLst>
      <p:ext uri="{BB962C8B-B14F-4D97-AF65-F5344CB8AC3E}">
        <p14:creationId xmlns:p14="http://schemas.microsoft.com/office/powerpoint/2010/main" val="348991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8BE0C-3B5F-A5C5-5E07-834C0C96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09" y="2571135"/>
            <a:ext cx="2837476" cy="17157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Benefits of MVC for ICT Students</a:t>
            </a:r>
            <a:endParaRPr lang="en-ZA" sz="4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73827-44A1-45F5-C1ED-69F84B9D2677}"/>
              </a:ext>
            </a:extLst>
          </p:cNvPr>
          <p:cNvSpPr/>
          <p:nvPr/>
        </p:nvSpPr>
        <p:spPr>
          <a:xfrm>
            <a:off x="3667433" y="0"/>
            <a:ext cx="8524568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8C6F27E-1601-4054-F885-82A54FD29AB0}"/>
              </a:ext>
            </a:extLst>
          </p:cNvPr>
          <p:cNvSpPr txBox="1">
            <a:spLocks/>
          </p:cNvSpPr>
          <p:nvPr/>
        </p:nvSpPr>
        <p:spPr>
          <a:xfrm>
            <a:off x="3991031" y="1425677"/>
            <a:ext cx="7842959" cy="40066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Career Readiness: </a:t>
            </a:r>
            <a:r>
              <a:rPr lang="en-US" sz="4000" dirty="0">
                <a:solidFill>
                  <a:schemeClr val="bg1"/>
                </a:solidFill>
              </a:rPr>
              <a:t>Knowing MVC is important for web development jobs.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Competitive Edge: </a:t>
            </a:r>
            <a:r>
              <a:rPr lang="en-US" sz="4000" dirty="0">
                <a:solidFill>
                  <a:schemeClr val="bg1"/>
                </a:solidFill>
              </a:rPr>
              <a:t>Employers look for people who know MVC.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Foundation for Advanced Concepts: </a:t>
            </a:r>
            <a:r>
              <a:rPr lang="en-US" sz="4000" dirty="0">
                <a:solidFill>
                  <a:schemeClr val="bg1"/>
                </a:solidFill>
              </a:rPr>
              <a:t>MVC helps you learn more advanced development techniques.</a:t>
            </a:r>
            <a:endParaRPr lang="en-Z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5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281</Words>
  <Application>Microsoft Office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Model View Controller-MVC</vt:lpstr>
      <vt:lpstr>What is MVC?</vt:lpstr>
      <vt:lpstr>Model</vt:lpstr>
      <vt:lpstr>Model</vt:lpstr>
      <vt:lpstr>View</vt:lpstr>
      <vt:lpstr>Controller</vt:lpstr>
      <vt:lpstr>Model</vt:lpstr>
      <vt:lpstr>Real-World Examples of MVC</vt:lpstr>
      <vt:lpstr>Benefits of MVC for ICT Students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Venthan Thuraisingham</dc:creator>
  <cp:lastModifiedBy>Venthan Thuraisingham</cp:lastModifiedBy>
  <cp:revision>1</cp:revision>
  <dcterms:created xsi:type="dcterms:W3CDTF">2024-06-05T09:45:13Z</dcterms:created>
  <dcterms:modified xsi:type="dcterms:W3CDTF">2024-06-06T16:44:39Z</dcterms:modified>
</cp:coreProperties>
</file>