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8" r:id="rId3"/>
    <p:sldId id="257" r:id="rId4"/>
    <p:sldId id="259" r:id="rId5"/>
    <p:sldId id="263" r:id="rId6"/>
    <p:sldId id="260" r:id="rId7"/>
    <p:sldId id="261" r:id="rId8"/>
    <p:sldId id="262" r:id="rId9"/>
    <p:sldId id="264" r:id="rId10"/>
    <p:sldId id="266" r:id="rId11"/>
    <p:sldId id="267" r:id="rId12"/>
    <p:sldId id="268"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489D6-0C0F-45D8-9EF5-E79C980C4250}" type="datetimeFigureOut">
              <a:rPr lang="en-US" smtClean="0"/>
              <a:t>11/29/2020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84A4E-7F9F-4C7B-A542-6D1641AD3EA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084A4E-7F9F-4C7B-A542-6D1641AD3EAE}"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F49BDED-F8B6-4892-ABE5-6C4DB6E57C4D}" type="datetime1">
              <a:rPr lang="en-US" smtClean="0"/>
              <a:t>11/29/2020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252B0E-B10C-40C2-B731-A8C1DF9B9BFE}" type="datetime1">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714233-8BFF-4366-9516-5CFDFED9AD05}" type="datetime1">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1F9DA45-A072-439A-B599-6018EE6FCD05}" type="datetime1">
              <a:rPr lang="en-US" smtClean="0"/>
              <a:t>11/29/2020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226D0AD-72A0-419B-868C-5A01EE06E078}" type="datetime1">
              <a:rPr lang="en-US" smtClean="0"/>
              <a:t>11/29/2020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00016C8-891E-4351-8AA7-86B31339A770}" type="datetime1">
              <a:rPr lang="en-US" smtClean="0"/>
              <a:t>11/29/2020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D0FA171-8C64-4C8E-B73B-458FD8A257E7}" type="datetime1">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94CE5F5-D0DB-4260-BC8E-A2C960B3F43E}" type="datetime1">
              <a:rPr lang="en-US" smtClean="0"/>
              <a:t>11/29/2020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E96B40-5682-494E-83BA-F79BDE0F28FD}" type="datetime1">
              <a:rPr lang="en-US" smtClean="0"/>
              <a:t>11/29/2020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E006DED-1662-4AF4-A21A-C833209E1ADA}" type="datetime1">
              <a:rPr lang="en-US" smtClean="0"/>
              <a:t>11/29/2020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E8A9E659-617D-4751-A191-D741D2FBD673}" type="datetime1">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1CC1BF1-5415-42CC-8A19-26A214F10B74}" type="datetime1">
              <a:rPr lang="en-US" smtClean="0"/>
              <a:t>11/29/2020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umaya234/Online-result-proc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4114800"/>
            <a:ext cx="8333936" cy="2209800"/>
          </a:xfrm>
        </p:spPr>
        <p:txBody>
          <a:bodyPr numCol="2">
            <a:normAutofit fontScale="90000"/>
          </a:bodyPr>
          <a:lstStyle/>
          <a:p>
            <a:pPr algn="l"/>
            <a:r>
              <a:rPr sz="1800" smtClean="0"/>
              <a:t>SUBMITTED BY,</a:t>
            </a:r>
            <a:br>
              <a:rPr sz="1800" smtClean="0"/>
            </a:br>
            <a:r>
              <a:rPr sz="1800" smtClean="0"/>
              <a:t/>
            </a:r>
            <a:br>
              <a:rPr sz="1800" smtClean="0"/>
            </a:br>
            <a:r>
              <a:rPr sz="1800" smtClean="0"/>
              <a:t>NAME: Most. </a:t>
            </a:r>
            <a:r>
              <a:rPr lang="en-US" sz="1800" dirty="0" smtClean="0"/>
              <a:t>S</a:t>
            </a:r>
            <a:r>
              <a:rPr sz="1800" smtClean="0"/>
              <a:t>umaya akter</a:t>
            </a:r>
            <a:br>
              <a:rPr sz="1800" smtClean="0"/>
            </a:br>
            <a:r>
              <a:rPr lang="en-US" sz="1800" dirty="0" smtClean="0"/>
              <a:t>Id: 180201077</a:t>
            </a:r>
            <a:br>
              <a:rPr lang="en-US" sz="1800" dirty="0" smtClean="0"/>
            </a:br>
            <a:r>
              <a:rPr sz="1800" smtClean="0"/>
              <a:t>Batch: 8th</a:t>
            </a:r>
            <a:br>
              <a:rPr sz="1800" smtClean="0"/>
            </a:br>
            <a:r>
              <a:rPr sz="1800" smtClean="0"/>
              <a:t>level : 2 , Term: II</a:t>
            </a:r>
            <a:br>
              <a:rPr sz="1800" smtClean="0"/>
            </a:br>
            <a:r>
              <a:rPr sz="1800" smtClean="0"/>
              <a:t>section: B</a:t>
            </a:r>
            <a:br>
              <a:rPr sz="1800" smtClean="0"/>
            </a:br>
            <a:r>
              <a:rPr sz="1800" smtClean="0"/>
              <a:t/>
            </a:r>
            <a:br>
              <a:rPr sz="1800" smtClean="0"/>
            </a:br>
            <a:r>
              <a:rPr sz="1800" smtClean="0"/>
              <a:t/>
            </a:r>
            <a:br>
              <a:rPr sz="1800" smtClean="0"/>
            </a:br>
            <a:r>
              <a:rPr sz="1800" smtClean="0"/>
              <a:t>Submitted to,</a:t>
            </a:r>
            <a:br>
              <a:rPr sz="1800" smtClean="0"/>
            </a:br>
            <a:r>
              <a:rPr sz="1800" smtClean="0"/>
              <a:t/>
            </a:r>
            <a:br>
              <a:rPr sz="1800" smtClean="0"/>
            </a:br>
            <a:r>
              <a:rPr sz="1800" smtClean="0"/>
              <a:t>tEACHER's  name: </a:t>
            </a:r>
            <a:r>
              <a:rPr sz="1800" b="0" smtClean="0"/>
              <a:t>Md. Toukir Ahmed </a:t>
            </a:r>
            <a:r>
              <a:rPr sz="1800" smtClean="0"/>
              <a:t/>
            </a:r>
            <a:br>
              <a:rPr sz="1800" smtClean="0"/>
            </a:br>
            <a:r>
              <a:rPr sz="1800" smtClean="0"/>
              <a:t>degination: </a:t>
            </a:r>
            <a:r>
              <a:rPr sz="1800" b="0" smtClean="0"/>
              <a:t>Lecturer </a:t>
            </a:r>
            <a:r>
              <a:rPr sz="1800" smtClean="0"/>
              <a:t/>
            </a:r>
            <a:br>
              <a:rPr sz="1800" smtClean="0"/>
            </a:br>
            <a:r>
              <a:rPr sz="1800" smtClean="0"/>
              <a:t>signature: </a:t>
            </a:r>
            <a:r>
              <a:rPr lang="en-US" sz="1800" dirty="0" smtClean="0"/>
              <a:t>……………..</a:t>
            </a:r>
            <a:r>
              <a:rPr sz="1800" smtClean="0"/>
              <a:t/>
            </a:r>
            <a:br>
              <a:rPr sz="1800" smtClean="0"/>
            </a:br>
            <a:r>
              <a:rPr sz="1800" smtClean="0"/>
              <a:t/>
            </a:r>
            <a:br>
              <a:rPr sz="1800" smtClean="0"/>
            </a:br>
            <a:r>
              <a:rPr sz="1800" smtClean="0"/>
              <a:t/>
            </a:r>
            <a:br>
              <a:rPr sz="1800" smtClean="0"/>
            </a:br>
            <a:endParaRPr lang="en-US" sz="1800" dirty="0"/>
          </a:p>
        </p:txBody>
      </p:sp>
      <p:sp>
        <p:nvSpPr>
          <p:cNvPr id="3" name="Subtitle 2"/>
          <p:cNvSpPr>
            <a:spLocks noGrp="1"/>
          </p:cNvSpPr>
          <p:nvPr>
            <p:ph type="subTitle" idx="1"/>
          </p:nvPr>
        </p:nvSpPr>
        <p:spPr>
          <a:xfrm>
            <a:off x="433050" y="228600"/>
            <a:ext cx="8177550" cy="3352800"/>
          </a:xfrm>
        </p:spPr>
        <p:txBody>
          <a:bodyPr>
            <a:normAutofit lnSpcReduction="10000"/>
          </a:bodyPr>
          <a:lstStyle/>
          <a:p>
            <a:pPr algn="ctr"/>
            <a:r>
              <a:rPr lang="en-US" sz="1900" dirty="0" smtClean="0"/>
              <a:t>Bangladesh Army University Of Science and Technology, </a:t>
            </a:r>
            <a:r>
              <a:rPr lang="en-US" sz="1900" dirty="0" err="1" smtClean="0"/>
              <a:t>Saidpur</a:t>
            </a:r>
            <a:r>
              <a:rPr lang="en-US" sz="1900" dirty="0" smtClean="0"/>
              <a:t> </a:t>
            </a:r>
            <a:r>
              <a:rPr lang="en-US" sz="1900" dirty="0" smtClean="0"/>
              <a:t>(BAUST)</a:t>
            </a:r>
          </a:p>
          <a:p>
            <a:endParaRPr lang="en-US" dirty="0" smtClean="0"/>
          </a:p>
          <a:p>
            <a:endParaRPr lang="en-US" dirty="0" smtClean="0"/>
          </a:p>
          <a:p>
            <a:endParaRPr lang="en-US" dirty="0" smtClean="0"/>
          </a:p>
          <a:p>
            <a:endParaRPr lang="en-US" dirty="0" smtClean="0"/>
          </a:p>
          <a:p>
            <a:pPr algn="l"/>
            <a:r>
              <a:rPr lang="en-US" sz="1900" dirty="0" smtClean="0"/>
              <a:t>Department: Computer Science and Engineering</a:t>
            </a:r>
          </a:p>
          <a:p>
            <a:pPr algn="l"/>
            <a:r>
              <a:rPr lang="en-US" sz="1900" dirty="0" smtClean="0"/>
              <a:t>Course code: CSE 2200</a:t>
            </a:r>
          </a:p>
          <a:p>
            <a:pPr algn="l"/>
            <a:r>
              <a:rPr lang="en-US" sz="1900" dirty="0" smtClean="0"/>
              <a:t>Course title</a:t>
            </a:r>
            <a:r>
              <a:rPr lang="en-US" sz="1900" b="1" dirty="0" smtClean="0">
                <a:cs typeface="Calibri"/>
              </a:rPr>
              <a:t>: </a:t>
            </a:r>
            <a:r>
              <a:rPr lang="en-US" sz="1900" dirty="0" smtClean="0">
                <a:cs typeface="Calibri"/>
              </a:rPr>
              <a:t>Software Development Project II</a:t>
            </a:r>
          </a:p>
          <a:p>
            <a:pPr algn="l"/>
            <a:r>
              <a:rPr lang="en-US" sz="1900" dirty="0" smtClean="0"/>
              <a:t>Project Name: Online student result processing system.              </a:t>
            </a:r>
            <a:endParaRPr lang="en-US" sz="1900" dirty="0"/>
          </a:p>
        </p:txBody>
      </p:sp>
      <p:sp>
        <p:nvSpPr>
          <p:cNvPr id="5" name="Date Placeholder 4"/>
          <p:cNvSpPr>
            <a:spLocks noGrp="1"/>
          </p:cNvSpPr>
          <p:nvPr>
            <p:ph type="dt" sz="half" idx="10"/>
          </p:nvPr>
        </p:nvSpPr>
        <p:spPr/>
        <p:txBody>
          <a:bodyPr/>
          <a:lstStyle/>
          <a:p>
            <a:fld id="{8A8EB2B9-D02E-43B0-9454-9943FD6C50DE}" type="datetime1">
              <a:rPr lang="en-US" smtClean="0"/>
              <a:t>11/29/2020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4" name="Picture 3" descr="i.jpg"/>
          <p:cNvPicPr>
            <a:picLocks noChangeAspect="1"/>
          </p:cNvPicPr>
          <p:nvPr/>
        </p:nvPicPr>
        <p:blipFill>
          <a:blip r:embed="rId2"/>
          <a:stretch>
            <a:fillRect/>
          </a:stretch>
        </p:blipFill>
        <p:spPr>
          <a:xfrm>
            <a:off x="3429000" y="838200"/>
            <a:ext cx="1371600" cy="1066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792162"/>
          </a:xfrm>
        </p:spPr>
        <p:txBody>
          <a:bodyPr>
            <a:normAutofit fontScale="90000"/>
          </a:bodyPr>
          <a:lstStyle/>
          <a:p>
            <a:r>
              <a:rPr lang="en-US" sz="3000" dirty="0" smtClean="0">
                <a:solidFill>
                  <a:srgbClr val="FF6600"/>
                </a:solidFill>
              </a:rPr>
              <a:t>Online </a:t>
            </a:r>
            <a:r>
              <a:rPr lang="en-US" sz="3000" dirty="0" smtClean="0">
                <a:solidFill>
                  <a:srgbClr val="FF6600"/>
                </a:solidFill>
              </a:rPr>
              <a:t>student </a:t>
            </a:r>
            <a:r>
              <a:rPr lang="en-US" sz="3000" dirty="0" smtClean="0">
                <a:solidFill>
                  <a:srgbClr val="FF6600"/>
                </a:solidFill>
              </a:rPr>
              <a:t>result processing system</a:t>
            </a:r>
            <a:endParaRPr lang="en-US" sz="3000" dirty="0"/>
          </a:p>
        </p:txBody>
      </p:sp>
      <p:sp>
        <p:nvSpPr>
          <p:cNvPr id="5" name="Content Placeholder 4"/>
          <p:cNvSpPr>
            <a:spLocks noGrp="1"/>
          </p:cNvSpPr>
          <p:nvPr>
            <p:ph idx="1"/>
          </p:nvPr>
        </p:nvSpPr>
        <p:spPr>
          <a:xfrm>
            <a:off x="457200" y="1524000"/>
            <a:ext cx="7467600" cy="4602163"/>
          </a:xfrm>
        </p:spPr>
        <p:txBody>
          <a:bodyPr>
            <a:normAutofit/>
          </a:bodyPr>
          <a:lstStyle/>
          <a:p>
            <a:pPr>
              <a:buFont typeface="Wingdings" pitchFamily="2" charset="2"/>
              <a:buChar char="v"/>
            </a:pP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Input panel:</a:t>
            </a:r>
          </a:p>
          <a:p>
            <a:pPr>
              <a:buFont typeface="Wingdings" pitchFamily="2" charset="2"/>
              <a:buChar char="v"/>
            </a:pPr>
            <a:endParaRPr lang="en-US" sz="2800" u="sng" dirty="0">
              <a:solidFill>
                <a:srgbClr val="00B050"/>
              </a:solidFill>
            </a:endParaRPr>
          </a:p>
        </p:txBody>
      </p:sp>
      <p:sp>
        <p:nvSpPr>
          <p:cNvPr id="7" name="Date Placeholder 6"/>
          <p:cNvSpPr>
            <a:spLocks noGrp="1"/>
          </p:cNvSpPr>
          <p:nvPr>
            <p:ph type="dt" sz="half" idx="10"/>
          </p:nvPr>
        </p:nvSpPr>
        <p:spPr/>
        <p:txBody>
          <a:bodyPr/>
          <a:lstStyle/>
          <a:p>
            <a:fld id="{09079000-EC05-4B0F-ACC7-B622A58EC32E}" type="datetime1">
              <a:rPr lang="en-US" smtClean="0"/>
              <a:t>11/29/2020</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2"/>
          <p:cNvPicPr>
            <a:picLocks noChangeAspect="1" noChangeArrowheads="1"/>
          </p:cNvPicPr>
          <p:nvPr/>
        </p:nvPicPr>
        <p:blipFill>
          <a:blip r:embed="rId2"/>
          <a:srcRect/>
          <a:stretch>
            <a:fillRect/>
          </a:stretch>
        </p:blipFill>
        <p:spPr bwMode="auto">
          <a:xfrm>
            <a:off x="914400" y="2743200"/>
            <a:ext cx="7010400" cy="2209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sz="3000" dirty="0" smtClean="0">
                <a:solidFill>
                  <a:srgbClr val="FF6600"/>
                </a:solidFill>
              </a:rPr>
              <a:t>Online </a:t>
            </a:r>
            <a:r>
              <a:rPr lang="en-US" sz="3000" dirty="0" smtClean="0">
                <a:solidFill>
                  <a:srgbClr val="FF6600"/>
                </a:solidFill>
              </a:rPr>
              <a:t>student </a:t>
            </a:r>
            <a:r>
              <a:rPr lang="en-US" sz="3000" dirty="0" smtClean="0">
                <a:solidFill>
                  <a:srgbClr val="FF6600"/>
                </a:solidFill>
              </a:rPr>
              <a:t>result processing system</a:t>
            </a:r>
            <a:endParaRPr lang="en-US" sz="3000" dirty="0"/>
          </a:p>
        </p:txBody>
      </p:sp>
      <p:sp>
        <p:nvSpPr>
          <p:cNvPr id="8" name="Content Placeholder 7"/>
          <p:cNvSpPr>
            <a:spLocks noGrp="1"/>
          </p:cNvSpPr>
          <p:nvPr>
            <p:ph idx="1"/>
          </p:nvPr>
        </p:nvSpPr>
        <p:spPr>
          <a:xfrm>
            <a:off x="457200" y="914400"/>
            <a:ext cx="7467600" cy="5211763"/>
          </a:xfrm>
        </p:spPr>
        <p:txBody>
          <a:bodyPr>
            <a:normAutofit/>
          </a:bodyPr>
          <a:lstStyle/>
          <a:p>
            <a:r>
              <a:rPr lang="en-US" sz="24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Connection:</a:t>
            </a:r>
          </a:p>
          <a:p>
            <a:endParaRPr lang="en-US" sz="2400" u="sng" dirty="0" smtClean="0">
              <a:solidFill>
                <a:srgbClr val="00B050"/>
              </a:solidFill>
            </a:endParaRPr>
          </a:p>
          <a:p>
            <a:endParaRPr lang="en-US" sz="2400" u="sng" dirty="0" smtClean="0">
              <a:solidFill>
                <a:srgbClr val="00B050"/>
              </a:solidFill>
            </a:endParaRPr>
          </a:p>
          <a:p>
            <a:pPr>
              <a:buNone/>
            </a:pPr>
            <a:endParaRPr lang="en-US" sz="2400" u="sng" dirty="0" smtClean="0">
              <a:solidFill>
                <a:srgbClr val="00B050"/>
              </a:solidFill>
            </a:endParaRPr>
          </a:p>
          <a:p>
            <a:endParaRPr lang="en-US" sz="2400" u="sng" dirty="0" smtClean="0">
              <a:solidFill>
                <a:srgbClr val="00B050"/>
              </a:solidFill>
            </a:endParaRPr>
          </a:p>
          <a:p>
            <a:pPr>
              <a:buNone/>
            </a:pPr>
            <a:endParaRPr lang="en-US" sz="2400" u="sng" dirty="0" smtClean="0">
              <a:solidFill>
                <a:srgbClr val="00B050"/>
              </a:solidFill>
            </a:endParaRPr>
          </a:p>
          <a:p>
            <a:r>
              <a:rPr lang="en-US" sz="24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SQL injection:</a:t>
            </a:r>
          </a:p>
          <a:p>
            <a:endParaRPr lang="en-US" sz="2400" u="sng" dirty="0">
              <a:solidFill>
                <a:srgbClr val="00B050"/>
              </a:solidFill>
            </a:endParaRPr>
          </a:p>
        </p:txBody>
      </p:sp>
      <p:sp>
        <p:nvSpPr>
          <p:cNvPr id="10" name="Date Placeholder 9"/>
          <p:cNvSpPr>
            <a:spLocks noGrp="1"/>
          </p:cNvSpPr>
          <p:nvPr>
            <p:ph type="dt" sz="half" idx="10"/>
          </p:nvPr>
        </p:nvSpPr>
        <p:spPr/>
        <p:txBody>
          <a:bodyPr/>
          <a:lstStyle/>
          <a:p>
            <a:fld id="{9DB84D9E-38A8-4FA4-A25A-8722F22142F8}" type="datetime1">
              <a:rPr lang="en-US" smtClean="0"/>
              <a:t>11/29/2020</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2"/>
          <p:cNvPicPr>
            <a:picLocks noChangeAspect="1" noChangeArrowheads="1"/>
          </p:cNvPicPr>
          <p:nvPr/>
        </p:nvPicPr>
        <p:blipFill>
          <a:blip r:embed="rId2"/>
          <a:srcRect/>
          <a:stretch>
            <a:fillRect/>
          </a:stretch>
        </p:blipFill>
        <p:spPr bwMode="auto">
          <a:xfrm>
            <a:off x="838200" y="1524000"/>
            <a:ext cx="6332220" cy="1600200"/>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838200" y="4114800"/>
            <a:ext cx="7772400" cy="1295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Autofit/>
          </a:bodyPr>
          <a:lstStyle/>
          <a:p>
            <a:r>
              <a:rPr lang="en-US" sz="2400" dirty="0" smtClean="0">
                <a:solidFill>
                  <a:srgbClr val="FF6600"/>
                </a:solidFill>
              </a:rPr>
              <a:t>Online </a:t>
            </a:r>
            <a:r>
              <a:rPr lang="en-US" sz="2400" dirty="0" smtClean="0">
                <a:solidFill>
                  <a:srgbClr val="FF6600"/>
                </a:solidFill>
              </a:rPr>
              <a:t>student </a:t>
            </a:r>
            <a:r>
              <a:rPr lang="en-US" sz="2400" dirty="0" smtClean="0">
                <a:solidFill>
                  <a:srgbClr val="FF6600"/>
                </a:solidFill>
              </a:rPr>
              <a:t>result processing system</a:t>
            </a:r>
            <a:endParaRPr lang="en-US" sz="2400" dirty="0"/>
          </a:p>
        </p:txBody>
      </p:sp>
      <p:sp>
        <p:nvSpPr>
          <p:cNvPr id="8" name="Content Placeholder 7"/>
          <p:cNvSpPr>
            <a:spLocks noGrp="1"/>
          </p:cNvSpPr>
          <p:nvPr>
            <p:ph sz="half" idx="1"/>
          </p:nvPr>
        </p:nvSpPr>
        <p:spPr>
          <a:xfrm>
            <a:off x="76200" y="1752600"/>
            <a:ext cx="8839200" cy="4373563"/>
          </a:xfrm>
        </p:spPr>
        <p:txBody>
          <a:bodyPr/>
          <a:lstStyle/>
          <a:p>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Output:</a:t>
            </a:r>
          </a:p>
          <a:p>
            <a:endParaRPr lang="en-US" dirty="0"/>
          </a:p>
        </p:txBody>
      </p:sp>
      <p:pic>
        <p:nvPicPr>
          <p:cNvPr id="10" name="Content Placeholder 9" descr="Capture.PNG"/>
          <p:cNvPicPr>
            <a:picLocks noGrp="1" noChangeAspect="1"/>
          </p:cNvPicPr>
          <p:nvPr>
            <p:ph sz="half" idx="2"/>
          </p:nvPr>
        </p:nvPicPr>
        <p:blipFill>
          <a:blip r:embed="rId2"/>
          <a:stretch>
            <a:fillRect/>
          </a:stretch>
        </p:blipFill>
        <p:spPr>
          <a:xfrm>
            <a:off x="4648200" y="2299275"/>
            <a:ext cx="4343400" cy="3326249"/>
          </a:xfrm>
        </p:spPr>
      </p:pic>
      <p:sp>
        <p:nvSpPr>
          <p:cNvPr id="5" name="Date Placeholder 4"/>
          <p:cNvSpPr>
            <a:spLocks noGrp="1"/>
          </p:cNvSpPr>
          <p:nvPr>
            <p:ph type="dt" sz="half" idx="10"/>
          </p:nvPr>
        </p:nvSpPr>
        <p:spPr/>
        <p:txBody>
          <a:bodyPr/>
          <a:lstStyle/>
          <a:p>
            <a:fld id="{600016C8-891E-4351-8AA7-86B31339A770}" type="datetime1">
              <a:rPr lang="en-US" smtClean="0"/>
              <a:t>11/29/2020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9" name="Picture 2"/>
          <p:cNvPicPr>
            <a:picLocks noChangeAspect="1" noChangeArrowheads="1"/>
          </p:cNvPicPr>
          <p:nvPr/>
        </p:nvPicPr>
        <p:blipFill>
          <a:blip r:embed="rId3" cstate="print"/>
          <a:srcRect/>
          <a:stretch>
            <a:fillRect/>
          </a:stretch>
        </p:blipFill>
        <p:spPr bwMode="auto">
          <a:xfrm>
            <a:off x="228600" y="2590800"/>
            <a:ext cx="4191000" cy="304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sz="3200" dirty="0" smtClean="0">
                <a:solidFill>
                  <a:srgbClr val="FF6600"/>
                </a:solidFill>
              </a:rPr>
              <a:t>Online student result processing system</a:t>
            </a:r>
            <a:endParaRPr lang="en-US" sz="3200" dirty="0"/>
          </a:p>
        </p:txBody>
      </p:sp>
      <p:sp>
        <p:nvSpPr>
          <p:cNvPr id="8" name="Content Placeholder 7"/>
          <p:cNvSpPr>
            <a:spLocks noGrp="1"/>
          </p:cNvSpPr>
          <p:nvPr>
            <p:ph sz="half" idx="1"/>
          </p:nvPr>
        </p:nvSpPr>
        <p:spPr>
          <a:xfrm>
            <a:off x="0" y="1752600"/>
            <a:ext cx="8915400" cy="4373563"/>
          </a:xfrm>
        </p:spPr>
        <p:txBody>
          <a:bodyPr/>
          <a:lstStyle/>
          <a:p>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Output error (not data insert input):</a:t>
            </a:r>
          </a:p>
          <a:p>
            <a:endParaRPr lang="en-US" dirty="0"/>
          </a:p>
        </p:txBody>
      </p:sp>
      <p:pic>
        <p:nvPicPr>
          <p:cNvPr id="10" name="Content Placeholder 9" descr="Capture1.PNG"/>
          <p:cNvPicPr>
            <a:picLocks noGrp="1" noChangeAspect="1"/>
          </p:cNvPicPr>
          <p:nvPr>
            <p:ph sz="half" idx="2"/>
          </p:nvPr>
        </p:nvPicPr>
        <p:blipFill>
          <a:blip r:embed="rId2"/>
          <a:stretch>
            <a:fillRect/>
          </a:stretch>
        </p:blipFill>
        <p:spPr>
          <a:xfrm>
            <a:off x="4648200" y="2327161"/>
            <a:ext cx="4343400" cy="3270477"/>
          </a:xfrm>
        </p:spPr>
      </p:pic>
      <p:sp>
        <p:nvSpPr>
          <p:cNvPr id="5" name="Date Placeholder 4"/>
          <p:cNvSpPr>
            <a:spLocks noGrp="1"/>
          </p:cNvSpPr>
          <p:nvPr>
            <p:ph type="dt" sz="half" idx="10"/>
          </p:nvPr>
        </p:nvSpPr>
        <p:spPr/>
        <p:txBody>
          <a:bodyPr/>
          <a:lstStyle/>
          <a:p>
            <a:fld id="{600016C8-891E-4351-8AA7-86B31339A770}" type="datetime1">
              <a:rPr lang="en-US" smtClean="0"/>
              <a:t>11/29/2020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9" name="Picture 2"/>
          <p:cNvPicPr>
            <a:picLocks noChangeAspect="1" noChangeArrowheads="1"/>
          </p:cNvPicPr>
          <p:nvPr/>
        </p:nvPicPr>
        <p:blipFill>
          <a:blip r:embed="rId3" cstate="print"/>
          <a:srcRect/>
          <a:stretch>
            <a:fillRect/>
          </a:stretch>
        </p:blipFill>
        <p:spPr bwMode="auto">
          <a:xfrm>
            <a:off x="304800" y="2514600"/>
            <a:ext cx="4191000" cy="320040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dirty="0" smtClean="0">
                <a:solidFill>
                  <a:srgbClr val="FF6600"/>
                </a:solidFill>
              </a:rPr>
              <a:t>Online student result processing system</a:t>
            </a:r>
            <a:endParaRPr lang="en-US" sz="3200" dirty="0"/>
          </a:p>
        </p:txBody>
      </p:sp>
      <p:sp>
        <p:nvSpPr>
          <p:cNvPr id="8" name="Content Placeholder 7"/>
          <p:cNvSpPr>
            <a:spLocks noGrp="1"/>
          </p:cNvSpPr>
          <p:nvPr>
            <p:ph idx="1"/>
          </p:nvPr>
        </p:nvSpPr>
        <p:spPr/>
        <p:txBody>
          <a:bodyPr/>
          <a:lstStyle/>
          <a:p>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Reference:</a:t>
            </a:r>
            <a:endParaRPr lang="en-US" sz="2800" u="sng" dirty="0" smtClean="0"/>
          </a:p>
          <a:p>
            <a:pPr>
              <a:buFont typeface="Wingdings" pitchFamily="2" charset="2"/>
              <a:buChar char="v"/>
            </a:pPr>
            <a:r>
              <a:rPr lang="en-US" sz="2800" u="sng" dirty="0" err="1" smtClean="0"/>
              <a:t>Github</a:t>
            </a:r>
            <a:r>
              <a:rPr lang="en-US" sz="2800" dirty="0" smtClean="0"/>
              <a:t>: </a:t>
            </a:r>
            <a:r>
              <a:rPr lang="en-US" sz="2800" dirty="0" smtClean="0"/>
              <a:t> </a:t>
            </a:r>
          </a:p>
          <a:p>
            <a:pPr>
              <a:buNone/>
            </a:pPr>
            <a:r>
              <a:rPr lang="en-US" sz="2800" dirty="0" smtClean="0">
                <a:hlinkClick r:id="rId3"/>
              </a:rPr>
              <a:t>https</a:t>
            </a:r>
            <a:r>
              <a:rPr lang="en-US" sz="2800" dirty="0" smtClean="0">
                <a:hlinkClick r:id="rId3"/>
              </a:rPr>
              <a:t>://github.com/Sumaya234/Online-result-processing-system/tree/main</a:t>
            </a:r>
          </a:p>
        </p:txBody>
      </p:sp>
      <p:sp>
        <p:nvSpPr>
          <p:cNvPr id="5" name="Date Placeholder 4"/>
          <p:cNvSpPr>
            <a:spLocks noGrp="1"/>
          </p:cNvSpPr>
          <p:nvPr>
            <p:ph type="dt" sz="half" idx="10"/>
          </p:nvPr>
        </p:nvSpPr>
        <p:spPr/>
        <p:txBody>
          <a:bodyPr/>
          <a:lstStyle/>
          <a:p>
            <a:fld id="{600016C8-891E-4351-8AA7-86B31339A770}" type="datetime1">
              <a:rPr lang="en-US" smtClean="0"/>
              <a:t>11/29/2020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162800" cy="563562"/>
          </a:xfrm>
        </p:spPr>
        <p:txBody>
          <a:bodyPr>
            <a:normAutofit/>
          </a:bodyPr>
          <a:lstStyle/>
          <a:p>
            <a:r>
              <a:rPr lang="en-US" sz="2400" dirty="0" smtClean="0">
                <a:solidFill>
                  <a:srgbClr val="FF6600"/>
                </a:solidFill>
              </a:rPr>
              <a:t>Online </a:t>
            </a:r>
            <a:r>
              <a:rPr lang="en-US" sz="2400" dirty="0" smtClean="0">
                <a:solidFill>
                  <a:srgbClr val="FF6600"/>
                </a:solidFill>
              </a:rPr>
              <a:t>student </a:t>
            </a:r>
            <a:r>
              <a:rPr lang="en-US" sz="2400" dirty="0" smtClean="0">
                <a:solidFill>
                  <a:srgbClr val="FF6600"/>
                </a:solidFill>
              </a:rPr>
              <a:t>result processing </a:t>
            </a:r>
            <a:r>
              <a:rPr lang="en-US" sz="2400" dirty="0" smtClean="0">
                <a:solidFill>
                  <a:srgbClr val="FF6600"/>
                </a:solidFill>
              </a:rPr>
              <a:t>system</a:t>
            </a:r>
            <a:endParaRPr lang="en-US" sz="2400" dirty="0">
              <a:solidFill>
                <a:srgbClr val="FF6600"/>
              </a:solidFill>
            </a:endParaRPr>
          </a:p>
        </p:txBody>
      </p:sp>
      <p:sp>
        <p:nvSpPr>
          <p:cNvPr id="3" name="Content Placeholder 2"/>
          <p:cNvSpPr>
            <a:spLocks noGrp="1"/>
          </p:cNvSpPr>
          <p:nvPr>
            <p:ph idx="1"/>
          </p:nvPr>
        </p:nvSpPr>
        <p:spPr>
          <a:xfrm>
            <a:off x="685800" y="1295400"/>
            <a:ext cx="8229600" cy="4830763"/>
          </a:xfrm>
        </p:spPr>
        <p:txBody>
          <a:bodyPr>
            <a:normAutofit/>
          </a:bodyPr>
          <a:lstStyle/>
          <a:p>
            <a:pPr>
              <a:buNone/>
            </a:pPr>
            <a:r>
              <a:rPr lang="en-US" sz="24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Objective :</a:t>
            </a:r>
          </a:p>
          <a:p>
            <a:pPr>
              <a:buNone/>
            </a:pPr>
            <a:endParaRPr lang="en-US" sz="2400" u="sng" dirty="0" smtClean="0"/>
          </a:p>
          <a:p>
            <a:pPr>
              <a:buFont typeface="Wingdings" pitchFamily="2" charset="2"/>
              <a:buChar char="q"/>
            </a:pPr>
            <a:r>
              <a:rPr lang="en-US" sz="2200" dirty="0" smtClean="0"/>
              <a:t>Introduction</a:t>
            </a:r>
          </a:p>
          <a:p>
            <a:pPr>
              <a:buFont typeface="Wingdings" pitchFamily="2" charset="2"/>
              <a:buChar char="q"/>
            </a:pPr>
            <a:r>
              <a:rPr lang="en-US" sz="2200" dirty="0" smtClean="0"/>
              <a:t>Some features of software</a:t>
            </a:r>
          </a:p>
          <a:p>
            <a:pPr>
              <a:buFont typeface="Wingdings" pitchFamily="2" charset="2"/>
              <a:buChar char="q"/>
            </a:pPr>
            <a:r>
              <a:rPr lang="en-US" sz="2200" dirty="0" smtClean="0"/>
              <a:t>Hardware </a:t>
            </a:r>
            <a:r>
              <a:rPr lang="en-US" sz="2200" dirty="0" smtClean="0"/>
              <a:t>Requirements</a:t>
            </a:r>
          </a:p>
          <a:p>
            <a:pPr>
              <a:buFont typeface="Wingdings" pitchFamily="2" charset="2"/>
              <a:buChar char="q"/>
            </a:pPr>
            <a:r>
              <a:rPr lang="en-US" sz="2200" dirty="0" smtClean="0"/>
              <a:t>Software </a:t>
            </a:r>
            <a:r>
              <a:rPr lang="en-US" sz="2200" dirty="0" smtClean="0"/>
              <a:t>Requirements</a:t>
            </a:r>
          </a:p>
          <a:p>
            <a:pPr>
              <a:buFont typeface="Wingdings" pitchFamily="2" charset="2"/>
              <a:buChar char="q"/>
            </a:pPr>
            <a:r>
              <a:rPr lang="en-US" sz="2200" dirty="0" smtClean="0"/>
              <a:t>Installation </a:t>
            </a:r>
            <a:r>
              <a:rPr lang="en-US" sz="2200" dirty="0" smtClean="0"/>
              <a:t>Instructions</a:t>
            </a:r>
          </a:p>
          <a:p>
            <a:pPr>
              <a:buFont typeface="Wingdings" pitchFamily="2" charset="2"/>
              <a:buChar char="q"/>
            </a:pPr>
            <a:r>
              <a:rPr lang="en-US" sz="2200" dirty="0" smtClean="0"/>
              <a:t>Some snapshots</a:t>
            </a:r>
          </a:p>
          <a:p>
            <a:pPr>
              <a:buFont typeface="Wingdings" pitchFamily="2" charset="2"/>
              <a:buChar char="q"/>
            </a:pPr>
            <a:r>
              <a:rPr lang="en-US" sz="2200" dirty="0" err="1" smtClean="0"/>
              <a:t>Rerefarence</a:t>
            </a:r>
            <a:endParaRPr lang="en-US" sz="2200" dirty="0" smtClean="0"/>
          </a:p>
          <a:p>
            <a:pPr>
              <a:buNone/>
            </a:pPr>
            <a:endParaRPr lang="en-US" sz="2400" u="sng" dirty="0" smtClean="0"/>
          </a:p>
          <a:p>
            <a:pPr>
              <a:buFont typeface="Arial" pitchFamily="34" charset="0"/>
              <a:buChar char="•"/>
            </a:pPr>
            <a:endParaRPr lang="en-US" sz="2400" u="sng" dirty="0" smtClean="0"/>
          </a:p>
          <a:p>
            <a:pPr>
              <a:buNone/>
            </a:pPr>
            <a:endParaRPr lang="en-US" sz="2400" dirty="0" smtClean="0"/>
          </a:p>
          <a:p>
            <a:pPr>
              <a:buNone/>
            </a:pPr>
            <a:endParaRPr lang="en-US" sz="2400" dirty="0"/>
          </a:p>
        </p:txBody>
      </p:sp>
      <p:sp>
        <p:nvSpPr>
          <p:cNvPr id="4" name="Date Placeholder 3"/>
          <p:cNvSpPr>
            <a:spLocks noGrp="1"/>
          </p:cNvSpPr>
          <p:nvPr>
            <p:ph type="dt" sz="half" idx="10"/>
          </p:nvPr>
        </p:nvSpPr>
        <p:spPr/>
        <p:txBody>
          <a:bodyPr/>
          <a:lstStyle/>
          <a:p>
            <a:fld id="{DFD5D702-5FA7-4E3D-AE58-57FF2A4EC342}" type="datetime1">
              <a:rPr lang="en-US" smtClean="0"/>
              <a:t>11/29/2020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162800" cy="838200"/>
          </a:xfrm>
        </p:spPr>
        <p:txBody>
          <a:bodyPr>
            <a:normAutofit/>
          </a:bodyPr>
          <a:lstStyle/>
          <a:p>
            <a:r>
              <a:rPr lang="en-US" sz="2400" dirty="0" smtClean="0">
                <a:solidFill>
                  <a:srgbClr val="FF6600"/>
                </a:solidFill>
              </a:rPr>
              <a:t>Online </a:t>
            </a:r>
            <a:r>
              <a:rPr lang="en-US" sz="2400" dirty="0" smtClean="0">
                <a:solidFill>
                  <a:srgbClr val="FF6600"/>
                </a:solidFill>
              </a:rPr>
              <a:t>student </a:t>
            </a:r>
            <a:r>
              <a:rPr lang="en-US" sz="2400" dirty="0" smtClean="0">
                <a:solidFill>
                  <a:srgbClr val="FF6600"/>
                </a:solidFill>
              </a:rPr>
              <a:t>r</a:t>
            </a:r>
            <a:r>
              <a:rPr lang="en-US" sz="2400" dirty="0" smtClean="0">
                <a:solidFill>
                  <a:srgbClr val="FF6600"/>
                </a:solidFill>
              </a:rPr>
              <a:t>esult processing system</a:t>
            </a:r>
            <a:endParaRPr lang="en-US" sz="2400" dirty="0">
              <a:solidFill>
                <a:srgbClr val="FF6600"/>
              </a:solidFill>
            </a:endParaRPr>
          </a:p>
        </p:txBody>
      </p:sp>
      <p:sp>
        <p:nvSpPr>
          <p:cNvPr id="3" name="Content Placeholder 2"/>
          <p:cNvSpPr>
            <a:spLocks noGrp="1"/>
          </p:cNvSpPr>
          <p:nvPr>
            <p:ph idx="1"/>
          </p:nvPr>
        </p:nvSpPr>
        <p:spPr>
          <a:xfrm>
            <a:off x="457200" y="1447800"/>
            <a:ext cx="8458200" cy="4678363"/>
          </a:xfrm>
        </p:spPr>
        <p:txBody>
          <a:bodyPr>
            <a:normAutofit/>
          </a:bodyPr>
          <a:lstStyle/>
          <a:p>
            <a:pPr>
              <a:buNone/>
            </a:pPr>
            <a:r>
              <a:rPr lang="en-US" sz="2400" dirty="0" smtClean="0"/>
              <a:t>    </a:t>
            </a:r>
            <a:r>
              <a:rPr lang="en-US" sz="24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INTRODUCTION:</a:t>
            </a:r>
            <a:r>
              <a:rPr lang="en-US" sz="24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 </a:t>
            </a:r>
            <a:endParaRPr lang="en-US" sz="2400" u="sng" dirty="0" smtClean="0"/>
          </a:p>
          <a:p>
            <a:pPr>
              <a:buNone/>
            </a:pPr>
            <a:endParaRPr lang="en-US" sz="2400" u="sng" dirty="0" smtClean="0"/>
          </a:p>
          <a:p>
            <a:pPr>
              <a:buNone/>
            </a:pPr>
            <a:r>
              <a:rPr lang="en-US" sz="2400" dirty="0" smtClean="0"/>
              <a:t> </a:t>
            </a:r>
            <a:r>
              <a:rPr lang="en-US" sz="2000" dirty="0" smtClean="0"/>
              <a:t>    </a:t>
            </a:r>
            <a:r>
              <a:rPr lang="en-US" sz="2000" dirty="0" smtClean="0"/>
              <a:t>The need to computerize students' results processing arose due to problems such as duplication of results, loss of results when files are being carried around, wrong calculations during computation and omission of result which are encountered frequently. Using this application, the </a:t>
            </a:r>
            <a:r>
              <a:rPr lang="en-US" sz="2000" dirty="0" smtClean="0"/>
              <a:t>school, college, </a:t>
            </a:r>
            <a:r>
              <a:rPr lang="en-US" sz="2000" dirty="0" err="1" smtClean="0"/>
              <a:t>univarsity</a:t>
            </a:r>
            <a:r>
              <a:rPr lang="en-US" sz="2000" dirty="0" smtClean="0"/>
              <a:t> </a:t>
            </a:r>
            <a:r>
              <a:rPr lang="en-US" sz="2000" dirty="0" smtClean="0"/>
              <a:t>management would ensure that results are processed faster, without delays and with fewer errors.</a:t>
            </a:r>
            <a:endParaRPr lang="en-US" sz="2400" dirty="0" smtClean="0"/>
          </a:p>
          <a:p>
            <a:pPr>
              <a:buNone/>
            </a:pPr>
            <a:endParaRPr lang="en-US" sz="2400" dirty="0" smtClean="0"/>
          </a:p>
        </p:txBody>
      </p:sp>
      <p:sp>
        <p:nvSpPr>
          <p:cNvPr id="4" name="Date Placeholder 3"/>
          <p:cNvSpPr>
            <a:spLocks noGrp="1"/>
          </p:cNvSpPr>
          <p:nvPr>
            <p:ph type="dt" sz="half" idx="10"/>
          </p:nvPr>
        </p:nvSpPr>
        <p:spPr/>
        <p:txBody>
          <a:bodyPr/>
          <a:lstStyle/>
          <a:p>
            <a:fld id="{B34B02D8-3353-4B56-9FBD-67E38449EA8A}" type="datetime1">
              <a:rPr lang="en-US" smtClean="0"/>
              <a:t>11/29/2020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dirty="0" smtClean="0">
                <a:solidFill>
                  <a:srgbClr val="FF6600"/>
                </a:solidFill>
              </a:rPr>
              <a:t>Online s</a:t>
            </a:r>
            <a:r>
              <a:rPr lang="en-US" sz="3200" dirty="0" smtClean="0">
                <a:solidFill>
                  <a:srgbClr val="FF6600"/>
                </a:solidFill>
              </a:rPr>
              <a:t>tudent </a:t>
            </a:r>
            <a:r>
              <a:rPr lang="en-US" sz="3200" dirty="0" smtClean="0">
                <a:solidFill>
                  <a:srgbClr val="FF6600"/>
                </a:solidFill>
              </a:rPr>
              <a:t>result processing </a:t>
            </a:r>
            <a:r>
              <a:rPr lang="en-US" sz="3200" dirty="0" smtClean="0">
                <a:solidFill>
                  <a:srgbClr val="FF6600"/>
                </a:solidFill>
              </a:rPr>
              <a:t>system</a:t>
            </a:r>
            <a:endParaRPr lang="en-US" sz="3200" dirty="0">
              <a:solidFill>
                <a:srgbClr val="FF6600"/>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buNone/>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Some features of the </a:t>
            </a: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software</a:t>
            </a:r>
            <a:endPar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buNone/>
            </a:pPr>
            <a:endParaRPr lang="en-US" sz="2400" dirty="0" smtClean="0"/>
          </a:p>
          <a:p>
            <a:pPr>
              <a:buNone/>
            </a:pPr>
            <a:r>
              <a:rPr lang="en-US" sz="2400" dirty="0" smtClean="0"/>
              <a:t> </a:t>
            </a:r>
            <a:r>
              <a:rPr lang="en-US" sz="2400" u="sng" dirty="0" smtClean="0">
                <a:solidFill>
                  <a:srgbClr val="00B050"/>
                </a:solidFill>
              </a:rPr>
              <a:t>Student:</a:t>
            </a:r>
          </a:p>
          <a:p>
            <a:pPr>
              <a:buFont typeface="Wingdings" pitchFamily="2" charset="2"/>
              <a:buChar char="Ø"/>
            </a:pPr>
            <a:r>
              <a:rPr lang="en-US" sz="2400" dirty="0" smtClean="0"/>
              <a:t> </a:t>
            </a:r>
            <a:r>
              <a:rPr lang="en-US" sz="2400" dirty="0" smtClean="0"/>
              <a:t>Search result</a:t>
            </a:r>
          </a:p>
          <a:p>
            <a:pPr>
              <a:buNone/>
            </a:pPr>
            <a:r>
              <a:rPr lang="en-US" sz="2400" dirty="0" smtClean="0"/>
              <a:t> </a:t>
            </a:r>
            <a:r>
              <a:rPr lang="en-US" sz="2400" u="sng" dirty="0" smtClean="0">
                <a:solidFill>
                  <a:srgbClr val="00B050"/>
                </a:solidFill>
              </a:rPr>
              <a:t>Admin:</a:t>
            </a:r>
          </a:p>
          <a:p>
            <a:pPr marL="493776" indent="-457200">
              <a:buFont typeface="+mj-lt"/>
              <a:buAutoNum type="arabicPeriod"/>
            </a:pPr>
            <a:r>
              <a:rPr lang="en-US" sz="2400" dirty="0" smtClean="0"/>
              <a:t>Student </a:t>
            </a:r>
            <a:r>
              <a:rPr lang="en-US" sz="2400" dirty="0" smtClean="0"/>
              <a:t>add</a:t>
            </a:r>
          </a:p>
          <a:p>
            <a:pPr marL="493776" indent="-457200">
              <a:buFont typeface="+mj-lt"/>
              <a:buAutoNum type="arabicPeriod"/>
            </a:pPr>
            <a:r>
              <a:rPr lang="en-US" sz="2400" dirty="0" smtClean="0"/>
              <a:t>Student delete</a:t>
            </a:r>
          </a:p>
          <a:p>
            <a:pPr marL="493776" indent="-457200">
              <a:buFont typeface="+mj-lt"/>
              <a:buAutoNum type="arabicPeriod"/>
            </a:pPr>
            <a:r>
              <a:rPr lang="en-US" sz="2400" dirty="0" smtClean="0"/>
              <a:t>Add subject</a:t>
            </a:r>
          </a:p>
          <a:p>
            <a:pPr marL="493776" indent="-457200">
              <a:buFont typeface="+mj-lt"/>
              <a:buAutoNum type="arabicPeriod"/>
            </a:pPr>
            <a:r>
              <a:rPr lang="en-US" sz="2400" dirty="0" smtClean="0"/>
              <a:t>Delete subject</a:t>
            </a:r>
          </a:p>
          <a:p>
            <a:pPr marL="493776" indent="-457200">
              <a:buFont typeface="+mj-lt"/>
              <a:buAutoNum type="arabicPeriod"/>
            </a:pPr>
            <a:endParaRPr lang="en-US" sz="2400" dirty="0" smtClean="0"/>
          </a:p>
          <a:p>
            <a:pPr>
              <a:buNone/>
            </a:pPr>
            <a:r>
              <a:rPr lang="en-US" sz="2400" dirty="0" smtClean="0"/>
              <a:t> </a:t>
            </a:r>
          </a:p>
          <a:p>
            <a:pPr>
              <a:buNone/>
            </a:pPr>
            <a:endParaRPr lang="en-US" dirty="0"/>
          </a:p>
        </p:txBody>
      </p:sp>
      <p:sp>
        <p:nvSpPr>
          <p:cNvPr id="4" name="Date Placeholder 3"/>
          <p:cNvSpPr>
            <a:spLocks noGrp="1"/>
          </p:cNvSpPr>
          <p:nvPr>
            <p:ph type="dt" sz="half" idx="10"/>
          </p:nvPr>
        </p:nvSpPr>
        <p:spPr/>
        <p:txBody>
          <a:bodyPr/>
          <a:lstStyle/>
          <a:p>
            <a:fld id="{EEFFA08B-6090-45ED-834B-1873FF71DF08}" type="datetime1">
              <a:rPr lang="en-US" smtClean="0"/>
              <a:t>11/29/2020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sz="3200" dirty="0" smtClean="0">
                <a:solidFill>
                  <a:srgbClr val="FF6600"/>
                </a:solidFill>
              </a:rPr>
              <a:t>Online Student result processing </a:t>
            </a:r>
            <a:r>
              <a:rPr lang="en-US" sz="3200" dirty="0" smtClean="0">
                <a:solidFill>
                  <a:srgbClr val="FF6600"/>
                </a:solidFill>
              </a:rPr>
              <a:t>system</a:t>
            </a:r>
            <a:endParaRPr lang="en-US" sz="3200" dirty="0">
              <a:solidFill>
                <a:srgbClr val="FF6600"/>
              </a:solidFill>
            </a:endParaRPr>
          </a:p>
        </p:txBody>
      </p:sp>
      <p:sp>
        <p:nvSpPr>
          <p:cNvPr id="3" name="Content Placeholder 2"/>
          <p:cNvSpPr>
            <a:spLocks noGrp="1"/>
          </p:cNvSpPr>
          <p:nvPr>
            <p:ph idx="1"/>
          </p:nvPr>
        </p:nvSpPr>
        <p:spPr>
          <a:xfrm>
            <a:off x="457200" y="1524000"/>
            <a:ext cx="7467600" cy="4602163"/>
          </a:xfrm>
        </p:spPr>
        <p:txBody>
          <a:bodyPr/>
          <a:lstStyle/>
          <a:p>
            <a:pPr>
              <a:buNone/>
            </a:pP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Hardware </a:t>
            </a: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Requirements:</a:t>
            </a:r>
          </a:p>
          <a:p>
            <a:pPr>
              <a:buNone/>
            </a:pPr>
            <a:endParaRPr lang="en-US" sz="2800" u="sng" dirty="0" smtClean="0"/>
          </a:p>
          <a:p>
            <a:pPr>
              <a:buNone/>
            </a:pPr>
            <a:r>
              <a:rPr lang="en-US" sz="2400" dirty="0" smtClean="0"/>
              <a:t>    1</a:t>
            </a:r>
            <a:r>
              <a:rPr lang="en-US" sz="2400" dirty="0" smtClean="0"/>
              <a:t>. A minimum of Pentium 4 with a speed of 1.3 GHz.</a:t>
            </a:r>
            <a:br>
              <a:rPr lang="en-US" sz="2400" dirty="0" smtClean="0"/>
            </a:br>
            <a:r>
              <a:rPr lang="en-US" sz="2400" dirty="0" smtClean="0"/>
              <a:t>2. A minimum RAM capacity of at least 512MB.</a:t>
            </a:r>
            <a:br>
              <a:rPr lang="en-US" sz="2400" dirty="0" smtClean="0"/>
            </a:br>
            <a:r>
              <a:rPr lang="en-US" sz="2400" dirty="0" smtClean="0"/>
              <a:t>3. Hard disk capacity of at least 100mb free space.</a:t>
            </a:r>
            <a:endParaRPr lang="en-US" sz="2400" dirty="0"/>
          </a:p>
        </p:txBody>
      </p:sp>
      <p:sp>
        <p:nvSpPr>
          <p:cNvPr id="4" name="Date Placeholder 3"/>
          <p:cNvSpPr>
            <a:spLocks noGrp="1"/>
          </p:cNvSpPr>
          <p:nvPr>
            <p:ph type="dt" sz="half" idx="10"/>
          </p:nvPr>
        </p:nvSpPr>
        <p:spPr/>
        <p:txBody>
          <a:bodyPr/>
          <a:lstStyle/>
          <a:p>
            <a:fld id="{E97BF0CF-59AC-486D-AD4F-29C33393D1CE}" type="datetime1">
              <a:rPr lang="en-US" smtClean="0"/>
              <a:t>11/29/2020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162800" cy="609600"/>
          </a:xfrm>
        </p:spPr>
        <p:txBody>
          <a:bodyPr>
            <a:normAutofit fontScale="90000"/>
          </a:bodyPr>
          <a:lstStyle/>
          <a:p>
            <a:r>
              <a:rPr lang="en-US" sz="2800" dirty="0" smtClean="0">
                <a:solidFill>
                  <a:srgbClr val="FF6600"/>
                </a:solidFill>
              </a:rPr>
              <a:t>Online </a:t>
            </a:r>
            <a:r>
              <a:rPr lang="en-US" sz="2800" dirty="0" smtClean="0">
                <a:solidFill>
                  <a:srgbClr val="FF6600"/>
                </a:solidFill>
              </a:rPr>
              <a:t>student </a:t>
            </a:r>
            <a:r>
              <a:rPr lang="en-US" sz="2800" dirty="0" smtClean="0">
                <a:solidFill>
                  <a:srgbClr val="FF6600"/>
                </a:solidFill>
              </a:rPr>
              <a:t>result </a:t>
            </a:r>
            <a:r>
              <a:rPr lang="en-US" sz="2800" dirty="0" smtClean="0">
                <a:solidFill>
                  <a:srgbClr val="FF6600"/>
                </a:solidFill>
              </a:rPr>
              <a:t>processing system</a:t>
            </a:r>
            <a:endParaRPr lang="en-US" sz="2800" dirty="0">
              <a:solidFill>
                <a:srgbClr val="FF6600"/>
              </a:solidFill>
            </a:endParaRPr>
          </a:p>
        </p:txBody>
      </p:sp>
      <p:sp>
        <p:nvSpPr>
          <p:cNvPr id="3" name="Content Placeholder 2"/>
          <p:cNvSpPr>
            <a:spLocks noGrp="1"/>
          </p:cNvSpPr>
          <p:nvPr>
            <p:ph idx="1"/>
          </p:nvPr>
        </p:nvSpPr>
        <p:spPr>
          <a:xfrm>
            <a:off x="457200" y="1447800"/>
            <a:ext cx="7467600" cy="4678363"/>
          </a:xfrm>
        </p:spPr>
        <p:txBody>
          <a:bodyPr/>
          <a:lstStyle/>
          <a:p>
            <a:pPr>
              <a:buNone/>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Software Requirements:</a:t>
            </a:r>
            <a:r>
              <a:rPr lang="en-US" dirty="0" smtClean="0"/>
              <a:t/>
            </a:r>
            <a:br>
              <a:rPr lang="en-US" dirty="0" smtClean="0"/>
            </a:br>
            <a:r>
              <a:rPr lang="en-US" sz="2400" dirty="0" smtClean="0"/>
              <a:t/>
            </a:r>
            <a:br>
              <a:rPr lang="en-US" sz="2400" dirty="0" smtClean="0"/>
            </a:br>
            <a:r>
              <a:rPr lang="en-US" sz="2400" dirty="0" smtClean="0"/>
              <a:t>1. Windows </a:t>
            </a:r>
            <a:r>
              <a:rPr lang="en-US" sz="2400" dirty="0" smtClean="0"/>
              <a:t>7,8,10 </a:t>
            </a:r>
            <a:r>
              <a:rPr lang="en-US" sz="2400" dirty="0" smtClean="0"/>
              <a:t>and above</a:t>
            </a:r>
            <a:br>
              <a:rPr lang="en-US" sz="2400" dirty="0" smtClean="0"/>
            </a:br>
            <a:r>
              <a:rPr lang="en-US" sz="2400" dirty="0" smtClean="0"/>
              <a:t>2. </a:t>
            </a:r>
            <a:r>
              <a:rPr lang="en-US" sz="2400" dirty="0" smtClean="0"/>
              <a:t>XAMPP </a:t>
            </a:r>
            <a:r>
              <a:rPr lang="en-US" sz="2400" dirty="0" smtClean="0"/>
              <a:t>v3.2.2 and above</a:t>
            </a:r>
            <a:br>
              <a:rPr lang="en-US" sz="2400" dirty="0" smtClean="0"/>
            </a:br>
            <a:r>
              <a:rPr lang="en-US" sz="2400" dirty="0" smtClean="0"/>
              <a:t>3. Web Browser </a:t>
            </a:r>
            <a:r>
              <a:rPr lang="en-US" sz="2400" dirty="0" smtClean="0"/>
              <a:t>(Opera </a:t>
            </a:r>
            <a:r>
              <a:rPr lang="en-US" sz="2400" dirty="0" smtClean="0"/>
              <a:t>or Chrome)</a:t>
            </a:r>
            <a:endParaRPr lang="en-US" sz="2400" dirty="0"/>
          </a:p>
        </p:txBody>
      </p:sp>
      <p:sp>
        <p:nvSpPr>
          <p:cNvPr id="4" name="Date Placeholder 3"/>
          <p:cNvSpPr>
            <a:spLocks noGrp="1"/>
          </p:cNvSpPr>
          <p:nvPr>
            <p:ph type="dt" sz="half" idx="10"/>
          </p:nvPr>
        </p:nvSpPr>
        <p:spPr/>
        <p:txBody>
          <a:bodyPr/>
          <a:lstStyle/>
          <a:p>
            <a:fld id="{1665B35F-0F9D-4D7E-9D45-EDBE1DD8926B}" type="datetime1">
              <a:rPr lang="en-US" smtClean="0"/>
              <a:t>11/29/2020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010400" cy="563562"/>
          </a:xfrm>
        </p:spPr>
        <p:txBody>
          <a:bodyPr>
            <a:normAutofit fontScale="90000"/>
          </a:bodyPr>
          <a:lstStyle/>
          <a:p>
            <a:r>
              <a:rPr lang="en-US" sz="3200" dirty="0" smtClean="0">
                <a:solidFill>
                  <a:srgbClr val="FF6600"/>
                </a:solidFill>
              </a:rPr>
              <a:t>Online </a:t>
            </a:r>
            <a:r>
              <a:rPr lang="en-US" sz="3200" dirty="0" smtClean="0">
                <a:solidFill>
                  <a:srgbClr val="FF6600"/>
                </a:solidFill>
              </a:rPr>
              <a:t>student </a:t>
            </a:r>
            <a:r>
              <a:rPr lang="en-US" sz="3200" dirty="0" smtClean="0">
                <a:solidFill>
                  <a:srgbClr val="FF6600"/>
                </a:solidFill>
              </a:rPr>
              <a:t>result </a:t>
            </a:r>
            <a:r>
              <a:rPr lang="en-US" sz="3200" dirty="0" smtClean="0">
                <a:solidFill>
                  <a:srgbClr val="FF6600"/>
                </a:solidFill>
              </a:rPr>
              <a:t>processing system</a:t>
            </a:r>
            <a:endParaRPr lang="en-US" sz="3200" dirty="0">
              <a:solidFill>
                <a:srgbClr val="FF6600"/>
              </a:solidFill>
            </a:endParaRPr>
          </a:p>
        </p:txBody>
      </p:sp>
      <p:sp>
        <p:nvSpPr>
          <p:cNvPr id="3" name="Content Placeholder 2"/>
          <p:cNvSpPr>
            <a:spLocks noGrp="1"/>
          </p:cNvSpPr>
          <p:nvPr>
            <p:ph idx="1"/>
          </p:nvPr>
        </p:nvSpPr>
        <p:spPr>
          <a:xfrm>
            <a:off x="457200" y="1600200"/>
            <a:ext cx="7467600" cy="4525963"/>
          </a:xfrm>
        </p:spPr>
        <p:txBody>
          <a:bodyPr/>
          <a:lstStyle/>
          <a:p>
            <a:pPr>
              <a:buNone/>
            </a:pPr>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    </a:t>
            </a: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Installation Instructions:</a:t>
            </a:r>
            <a:r>
              <a:rPr lang="en-US" dirty="0" smtClean="0"/>
              <a:t/>
            </a:r>
            <a:br>
              <a:rPr lang="en-US" dirty="0" smtClean="0"/>
            </a:br>
            <a:r>
              <a:rPr lang="en-US" dirty="0" smtClean="0"/>
              <a:t/>
            </a:r>
            <a:br>
              <a:rPr lang="en-US" dirty="0" smtClean="0"/>
            </a:br>
            <a:r>
              <a:rPr lang="en-US" sz="2400" dirty="0" smtClean="0"/>
              <a:t>1. Extract the package folder</a:t>
            </a:r>
            <a:br>
              <a:rPr lang="en-US" sz="2400" dirty="0" smtClean="0"/>
            </a:br>
            <a:r>
              <a:rPr lang="en-US" sz="2400" dirty="0" smtClean="0"/>
              <a:t>2. Copy the folder to C:\xampp\htdocs</a:t>
            </a:r>
            <a:br>
              <a:rPr lang="en-US" sz="2400" dirty="0" smtClean="0"/>
            </a:br>
            <a:r>
              <a:rPr lang="en-US" sz="2400" dirty="0" smtClean="0"/>
              <a:t>3. Create a new database in </a:t>
            </a:r>
            <a:r>
              <a:rPr lang="en-US" sz="2400" dirty="0" err="1" smtClean="0"/>
              <a:t>localhost</a:t>
            </a:r>
            <a:r>
              <a:rPr lang="en-US" sz="2400" dirty="0" smtClean="0"/>
              <a:t>/</a:t>
            </a:r>
            <a:r>
              <a:rPr lang="en-US" sz="2400" dirty="0" err="1" smtClean="0"/>
              <a:t>phpmyadmin</a:t>
            </a:r>
            <a:r>
              <a:rPr lang="en-US" sz="2400" dirty="0" smtClean="0"/>
              <a:t> and import the SQL file in the folder</a:t>
            </a:r>
            <a:endParaRPr lang="en-US" sz="2400" dirty="0"/>
          </a:p>
        </p:txBody>
      </p:sp>
      <p:sp>
        <p:nvSpPr>
          <p:cNvPr id="4" name="Date Placeholder 3"/>
          <p:cNvSpPr>
            <a:spLocks noGrp="1"/>
          </p:cNvSpPr>
          <p:nvPr>
            <p:ph type="dt" sz="half" idx="10"/>
          </p:nvPr>
        </p:nvSpPr>
        <p:spPr/>
        <p:txBody>
          <a:bodyPr/>
          <a:lstStyle/>
          <a:p>
            <a:fld id="{11F6AD09-3BCD-42CF-9EDD-062CC86C016E}" type="datetime1">
              <a:rPr lang="en-US" smtClean="0"/>
              <a:t>11/29/2020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315200" cy="533400"/>
          </a:xfrm>
        </p:spPr>
        <p:txBody>
          <a:bodyPr>
            <a:normAutofit fontScale="90000"/>
          </a:bodyPr>
          <a:lstStyle/>
          <a:p>
            <a:r>
              <a:rPr lang="en-US" sz="3200" dirty="0" smtClean="0">
                <a:solidFill>
                  <a:srgbClr val="FF6600"/>
                </a:solidFill>
              </a:rPr>
              <a:t>Online </a:t>
            </a:r>
            <a:r>
              <a:rPr lang="en-US" sz="3200" dirty="0" smtClean="0">
                <a:solidFill>
                  <a:srgbClr val="FF6600"/>
                </a:solidFill>
              </a:rPr>
              <a:t>student </a:t>
            </a:r>
            <a:r>
              <a:rPr lang="en-US" sz="3200" dirty="0" smtClean="0">
                <a:solidFill>
                  <a:srgbClr val="FF6600"/>
                </a:solidFill>
              </a:rPr>
              <a:t>result processing </a:t>
            </a:r>
            <a:r>
              <a:rPr lang="en-US" sz="3200" dirty="0" smtClean="0">
                <a:solidFill>
                  <a:srgbClr val="FF6600"/>
                </a:solidFill>
              </a:rPr>
              <a:t>system</a:t>
            </a:r>
            <a:endParaRPr lang="en-US" sz="3200" dirty="0">
              <a:solidFill>
                <a:srgbClr val="FF6600"/>
              </a:solidFill>
            </a:endParaRPr>
          </a:p>
        </p:txBody>
      </p:sp>
      <p:sp>
        <p:nvSpPr>
          <p:cNvPr id="7" name="Content Placeholder 6"/>
          <p:cNvSpPr>
            <a:spLocks noGrp="1"/>
          </p:cNvSpPr>
          <p:nvPr>
            <p:ph idx="1"/>
          </p:nvPr>
        </p:nvSpPr>
        <p:spPr>
          <a:xfrm>
            <a:off x="457200" y="1295400"/>
            <a:ext cx="7467600" cy="5334000"/>
          </a:xfrm>
        </p:spPr>
        <p:txBody>
          <a:bodyPr>
            <a:normAutofit/>
          </a:bodyPr>
          <a:lstStyle/>
          <a:p>
            <a:pPr>
              <a:buNone/>
            </a:pP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Some Snapshots:</a:t>
            </a:r>
          </a:p>
          <a:p>
            <a:pPr>
              <a:buFont typeface="Wingdings" pitchFamily="2" charset="2"/>
              <a:buChar char="v"/>
            </a:pPr>
            <a:r>
              <a:rPr lang="en-US" sz="24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Database:</a:t>
            </a:r>
          </a:p>
          <a:p>
            <a:pPr>
              <a:buFont typeface="Wingdings" pitchFamily="2" charset="2"/>
              <a:buChar char="v"/>
            </a:pPr>
            <a:endParaRPr lang="en-US" sz="2800" u="sng" dirty="0"/>
          </a:p>
        </p:txBody>
      </p:sp>
      <p:sp>
        <p:nvSpPr>
          <p:cNvPr id="9" name="Date Placeholder 8"/>
          <p:cNvSpPr>
            <a:spLocks noGrp="1"/>
          </p:cNvSpPr>
          <p:nvPr>
            <p:ph type="dt" sz="half" idx="10"/>
          </p:nvPr>
        </p:nvSpPr>
        <p:spPr/>
        <p:txBody>
          <a:bodyPr/>
          <a:lstStyle/>
          <a:p>
            <a:fld id="{D2F98F6D-4E69-49B4-91EA-C8E9E5A10B96}" type="datetime1">
              <a:rPr lang="en-US" smtClean="0"/>
              <a:t>11/29/2020</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pic>
        <p:nvPicPr>
          <p:cNvPr id="8" name="Content Placeholder 5" descr="1.PNG"/>
          <p:cNvPicPr>
            <a:picLocks noChangeAspect="1"/>
          </p:cNvPicPr>
          <p:nvPr/>
        </p:nvPicPr>
        <p:blipFill>
          <a:blip r:embed="rId2"/>
          <a:stretch>
            <a:fillRect/>
          </a:stretch>
        </p:blipFill>
        <p:spPr>
          <a:xfrm>
            <a:off x="1066800" y="2667000"/>
            <a:ext cx="6348011" cy="312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sz="3200" dirty="0" smtClean="0">
                <a:solidFill>
                  <a:srgbClr val="FF6600"/>
                </a:solidFill>
              </a:rPr>
              <a:t>Online </a:t>
            </a:r>
            <a:r>
              <a:rPr lang="en-US" sz="3200" dirty="0" smtClean="0">
                <a:solidFill>
                  <a:srgbClr val="FF6600"/>
                </a:solidFill>
              </a:rPr>
              <a:t>student </a:t>
            </a:r>
            <a:r>
              <a:rPr lang="en-US" sz="3200" dirty="0" smtClean="0">
                <a:solidFill>
                  <a:srgbClr val="FF6600"/>
                </a:solidFill>
              </a:rPr>
              <a:t>result processing </a:t>
            </a:r>
            <a:r>
              <a:rPr lang="en-US" sz="3200" dirty="0" smtClean="0">
                <a:solidFill>
                  <a:srgbClr val="FF6600"/>
                </a:solidFill>
              </a:rPr>
              <a:t>system</a:t>
            </a:r>
            <a:endParaRPr lang="en-US" sz="3200" dirty="0">
              <a:solidFill>
                <a:srgbClr val="FF6600"/>
              </a:solidFill>
            </a:endParaRPr>
          </a:p>
        </p:txBody>
      </p:sp>
      <p:sp>
        <p:nvSpPr>
          <p:cNvPr id="6" name="Content Placeholder 5"/>
          <p:cNvSpPr>
            <a:spLocks noGrp="1"/>
          </p:cNvSpPr>
          <p:nvPr>
            <p:ph idx="1"/>
          </p:nvPr>
        </p:nvSpPr>
        <p:spPr>
          <a:xfrm>
            <a:off x="228600" y="1676400"/>
            <a:ext cx="8686800" cy="4449763"/>
          </a:xfrm>
        </p:spPr>
        <p:txBody>
          <a:bodyPr>
            <a:normAutofit/>
          </a:bodyPr>
          <a:lstStyle/>
          <a:p>
            <a:pPr>
              <a:buFont typeface="Wingdings" pitchFamily="2" charset="2"/>
              <a:buChar char="v"/>
            </a:pP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Database </a:t>
            </a:r>
            <a:r>
              <a:rPr lang="en-US" sz="2800" b="1" u="sng"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csv</a:t>
            </a:r>
            <a:r>
              <a:rPr lang="en-US" sz="28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 file insert:</a:t>
            </a:r>
          </a:p>
          <a:p>
            <a:pPr>
              <a:buFont typeface="Wingdings" pitchFamily="2" charset="2"/>
              <a:buChar char="v"/>
            </a:pPr>
            <a:endParaRPr lang="en-US" sz="2800" u="sng" dirty="0">
              <a:solidFill>
                <a:srgbClr val="00B050"/>
              </a:solidFill>
            </a:endParaRPr>
          </a:p>
        </p:txBody>
      </p:sp>
      <p:sp>
        <p:nvSpPr>
          <p:cNvPr id="8" name="Date Placeholder 7"/>
          <p:cNvSpPr>
            <a:spLocks noGrp="1"/>
          </p:cNvSpPr>
          <p:nvPr>
            <p:ph type="dt" sz="half" idx="10"/>
          </p:nvPr>
        </p:nvSpPr>
        <p:spPr/>
        <p:txBody>
          <a:bodyPr/>
          <a:lstStyle/>
          <a:p>
            <a:fld id="{26CE4A5E-E07A-43CF-934E-F51AA2E84FA3}" type="datetime1">
              <a:rPr lang="en-US" smtClean="0"/>
              <a:t>11/29/2020</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2"/>
          <p:cNvPicPr>
            <a:picLocks noChangeAspect="1" noChangeArrowheads="1"/>
          </p:cNvPicPr>
          <p:nvPr/>
        </p:nvPicPr>
        <p:blipFill>
          <a:blip r:embed="rId2"/>
          <a:srcRect/>
          <a:stretch>
            <a:fillRect/>
          </a:stretch>
        </p:blipFill>
        <p:spPr bwMode="auto">
          <a:xfrm>
            <a:off x="381000" y="2819400"/>
            <a:ext cx="8229600" cy="2819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1955</TotalTime>
  <Words>308</Words>
  <Application>Microsoft Office PowerPoint</Application>
  <PresentationFormat>On-screen Show (4:3)</PresentationFormat>
  <Paragraphs>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SUBMITTED BY,  NAME: Most. Sumaya akter Id: 180201077 Batch: 8th level : 2 , Term: II section: B   Submitted to,  tEACHER's  name: Md. Toukir Ahmed  degination: Lecturer  signature: ……………..   </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lpstr>Online student result processing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SUMAYA AKTER</dc:creator>
  <cp:lastModifiedBy>SUMAYA AKTER</cp:lastModifiedBy>
  <cp:revision>130</cp:revision>
  <dcterms:created xsi:type="dcterms:W3CDTF">2006-08-16T00:00:00Z</dcterms:created>
  <dcterms:modified xsi:type="dcterms:W3CDTF">2020-11-29T18:00:09Z</dcterms:modified>
</cp:coreProperties>
</file>