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6" r:id="rId3"/>
    <p:sldId id="259" r:id="rId4"/>
    <p:sldId id="260" r:id="rId5"/>
    <p:sldId id="258" r:id="rId6"/>
    <p:sldId id="261" r:id="rId7"/>
    <p:sldId id="262" r:id="rId8"/>
    <p:sldId id="265" r:id="rId9"/>
    <p:sldId id="257" r:id="rId10"/>
    <p:sldId id="270" r:id="rId11"/>
    <p:sldId id="280" r:id="rId12"/>
    <p:sldId id="271"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8D1266-4BC2-49F0-8F0B-5F41738BD578}" v="244" dt="2023-08-13T11:21:15.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206" autoAdjust="0"/>
  </p:normalViewPr>
  <p:slideViewPr>
    <p:cSldViewPr snapToGrid="0">
      <p:cViewPr>
        <p:scale>
          <a:sx n="60" d="100"/>
          <a:sy n="60" d="100"/>
        </p:scale>
        <p:origin x="105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USHOTTAM THAKUR" userId="1232ed53-bfb2-40b8-ae2f-2c263c302984" providerId="ADAL" clId="{A7A25C48-0B71-4608-B663-908128768D0B}"/>
    <pc:docChg chg="undo redo custSel addSld delSld modSld sldOrd">
      <pc:chgData name="PURUSHOTTAM THAKUR" userId="1232ed53-bfb2-40b8-ae2f-2c263c302984" providerId="ADAL" clId="{A7A25C48-0B71-4608-B663-908128768D0B}" dt="2023-08-13T11:32:22.874" v="2390" actId="2696"/>
      <pc:docMkLst>
        <pc:docMk/>
      </pc:docMkLst>
      <pc:sldChg chg="modSp mod">
        <pc:chgData name="PURUSHOTTAM THAKUR" userId="1232ed53-bfb2-40b8-ae2f-2c263c302984" providerId="ADAL" clId="{A7A25C48-0B71-4608-B663-908128768D0B}" dt="2023-08-13T11:00:36.695" v="2275" actId="20577"/>
        <pc:sldMkLst>
          <pc:docMk/>
          <pc:sldMk cId="2811011052" sldId="256"/>
        </pc:sldMkLst>
        <pc:spChg chg="mod">
          <ac:chgData name="PURUSHOTTAM THAKUR" userId="1232ed53-bfb2-40b8-ae2f-2c263c302984" providerId="ADAL" clId="{A7A25C48-0B71-4608-B663-908128768D0B}" dt="2023-08-13T10:59:56.980" v="2273" actId="122"/>
          <ac:spMkLst>
            <pc:docMk/>
            <pc:sldMk cId="2811011052" sldId="256"/>
            <ac:spMk id="3" creationId="{3E0388B6-2C9F-43E8-9231-D91F37C873D8}"/>
          </ac:spMkLst>
        </pc:spChg>
        <pc:graphicFrameChg chg="mod">
          <ac:chgData name="PURUSHOTTAM THAKUR" userId="1232ed53-bfb2-40b8-ae2f-2c263c302984" providerId="ADAL" clId="{A7A25C48-0B71-4608-B663-908128768D0B}" dt="2023-08-13T11:00:36.695" v="2275" actId="20577"/>
          <ac:graphicFrameMkLst>
            <pc:docMk/>
            <pc:sldMk cId="2811011052" sldId="256"/>
            <ac:graphicFrameMk id="6" creationId="{DC595743-D578-4D8C-A474-D83CCCA88556}"/>
          </ac:graphicFrameMkLst>
        </pc:graphicFrameChg>
      </pc:sldChg>
      <pc:sldChg chg="addSp delSp modSp mod">
        <pc:chgData name="PURUSHOTTAM THAKUR" userId="1232ed53-bfb2-40b8-ae2f-2c263c302984" providerId="ADAL" clId="{A7A25C48-0B71-4608-B663-908128768D0B}" dt="2023-08-13T11:28:45.197" v="2327" actId="207"/>
        <pc:sldMkLst>
          <pc:docMk/>
          <pc:sldMk cId="3433017728" sldId="257"/>
        </pc:sldMkLst>
        <pc:spChg chg="add mod">
          <ac:chgData name="PURUSHOTTAM THAKUR" userId="1232ed53-bfb2-40b8-ae2f-2c263c302984" providerId="ADAL" clId="{A7A25C48-0B71-4608-B663-908128768D0B}" dt="2023-08-13T11:27:48.923" v="2316" actId="1076"/>
          <ac:spMkLst>
            <pc:docMk/>
            <pc:sldMk cId="3433017728" sldId="257"/>
            <ac:spMk id="4" creationId="{37446ED7-12F3-4FE3-9AC5-AF054E981956}"/>
          </ac:spMkLst>
        </pc:spChg>
        <pc:spChg chg="add del mod">
          <ac:chgData name="PURUSHOTTAM THAKUR" userId="1232ed53-bfb2-40b8-ae2f-2c263c302984" providerId="ADAL" clId="{A7A25C48-0B71-4608-B663-908128768D0B}" dt="2023-08-13T09:42:23.277" v="1701" actId="478"/>
          <ac:spMkLst>
            <pc:docMk/>
            <pc:sldMk cId="3433017728" sldId="257"/>
            <ac:spMk id="5" creationId="{52A1F193-505B-4795-A242-E764A8044C7F}"/>
          </ac:spMkLst>
        </pc:spChg>
        <pc:spChg chg="add mod">
          <ac:chgData name="PURUSHOTTAM THAKUR" userId="1232ed53-bfb2-40b8-ae2f-2c263c302984" providerId="ADAL" clId="{A7A25C48-0B71-4608-B663-908128768D0B}" dt="2023-08-13T11:27:58.404" v="2317" actId="14100"/>
          <ac:spMkLst>
            <pc:docMk/>
            <pc:sldMk cId="3433017728" sldId="257"/>
            <ac:spMk id="6" creationId="{63BF75FE-7AAF-41A0-ACD3-DE9EB09BF58A}"/>
          </ac:spMkLst>
        </pc:spChg>
        <pc:spChg chg="add mod">
          <ac:chgData name="PURUSHOTTAM THAKUR" userId="1232ed53-bfb2-40b8-ae2f-2c263c302984" providerId="ADAL" clId="{A7A25C48-0B71-4608-B663-908128768D0B}" dt="2023-08-13T11:28:16.899" v="2320" actId="14100"/>
          <ac:spMkLst>
            <pc:docMk/>
            <pc:sldMk cId="3433017728" sldId="257"/>
            <ac:spMk id="7" creationId="{AB6B4282-869D-4C14-AE87-85D4DF1DC647}"/>
          </ac:spMkLst>
        </pc:spChg>
        <pc:spChg chg="add mod">
          <ac:chgData name="PURUSHOTTAM THAKUR" userId="1232ed53-bfb2-40b8-ae2f-2c263c302984" providerId="ADAL" clId="{A7A25C48-0B71-4608-B663-908128768D0B}" dt="2023-08-13T11:28:45.197" v="2327" actId="207"/>
          <ac:spMkLst>
            <pc:docMk/>
            <pc:sldMk cId="3433017728" sldId="257"/>
            <ac:spMk id="8" creationId="{708DF9EF-7DA6-48F3-B822-5976F29B93C3}"/>
          </ac:spMkLst>
        </pc:spChg>
        <pc:picChg chg="add mod">
          <ac:chgData name="PURUSHOTTAM THAKUR" userId="1232ed53-bfb2-40b8-ae2f-2c263c302984" providerId="ADAL" clId="{A7A25C48-0B71-4608-B663-908128768D0B}" dt="2023-08-13T11:27:32.808" v="2315" actId="1076"/>
          <ac:picMkLst>
            <pc:docMk/>
            <pc:sldMk cId="3433017728" sldId="257"/>
            <ac:picMk id="3" creationId="{CFB865A6-8FB0-4807-9E03-C7DEC7441EFB}"/>
          </ac:picMkLst>
        </pc:picChg>
      </pc:sldChg>
      <pc:sldChg chg="addSp delSp modSp mod ord">
        <pc:chgData name="PURUSHOTTAM THAKUR" userId="1232ed53-bfb2-40b8-ae2f-2c263c302984" providerId="ADAL" clId="{A7A25C48-0B71-4608-B663-908128768D0B}" dt="2023-08-13T09:00:38.131" v="1456" actId="14100"/>
        <pc:sldMkLst>
          <pc:docMk/>
          <pc:sldMk cId="596862422" sldId="258"/>
        </pc:sldMkLst>
        <pc:spChg chg="del mod">
          <ac:chgData name="PURUSHOTTAM THAKUR" userId="1232ed53-bfb2-40b8-ae2f-2c263c302984" providerId="ADAL" clId="{A7A25C48-0B71-4608-B663-908128768D0B}" dt="2023-08-10T05:20:24.794" v="1170" actId="21"/>
          <ac:spMkLst>
            <pc:docMk/>
            <pc:sldMk cId="596862422" sldId="258"/>
            <ac:spMk id="2" creationId="{690343D6-A83F-4DE6-AC1D-41D4764CAA9A}"/>
          </ac:spMkLst>
        </pc:spChg>
        <pc:spChg chg="del mod">
          <ac:chgData name="PURUSHOTTAM THAKUR" userId="1232ed53-bfb2-40b8-ae2f-2c263c302984" providerId="ADAL" clId="{A7A25C48-0B71-4608-B663-908128768D0B}" dt="2023-08-10T05:20:28.034" v="1171" actId="21"/>
          <ac:spMkLst>
            <pc:docMk/>
            <pc:sldMk cId="596862422" sldId="258"/>
            <ac:spMk id="3" creationId="{3E0388B6-2C9F-43E8-9231-D91F37C873D8}"/>
          </ac:spMkLst>
        </pc:spChg>
        <pc:spChg chg="add del mod">
          <ac:chgData name="PURUSHOTTAM THAKUR" userId="1232ed53-bfb2-40b8-ae2f-2c263c302984" providerId="ADAL" clId="{A7A25C48-0B71-4608-B663-908128768D0B}" dt="2023-08-13T08:04:42.414" v="1199" actId="478"/>
          <ac:spMkLst>
            <pc:docMk/>
            <pc:sldMk cId="596862422" sldId="258"/>
            <ac:spMk id="5" creationId="{D18C176D-8F9E-402F-A1BE-8F19044AFD9E}"/>
          </ac:spMkLst>
        </pc:spChg>
        <pc:spChg chg="add del mod">
          <ac:chgData name="PURUSHOTTAM THAKUR" userId="1232ed53-bfb2-40b8-ae2f-2c263c302984" providerId="ADAL" clId="{A7A25C48-0B71-4608-B663-908128768D0B}" dt="2023-08-13T08:04:42.414" v="1199" actId="478"/>
          <ac:spMkLst>
            <pc:docMk/>
            <pc:sldMk cId="596862422" sldId="258"/>
            <ac:spMk id="8" creationId="{8968EB92-017E-45FE-884F-59A11C352F0E}"/>
          </ac:spMkLst>
        </pc:spChg>
        <pc:spChg chg="add del mod">
          <ac:chgData name="PURUSHOTTAM THAKUR" userId="1232ed53-bfb2-40b8-ae2f-2c263c302984" providerId="ADAL" clId="{A7A25C48-0B71-4608-B663-908128768D0B}" dt="2023-08-13T08:04:42.414" v="1199" actId="478"/>
          <ac:spMkLst>
            <pc:docMk/>
            <pc:sldMk cId="596862422" sldId="258"/>
            <ac:spMk id="9" creationId="{CDB4B325-331E-4FF4-AAFD-64121C9CA52C}"/>
          </ac:spMkLst>
        </pc:spChg>
        <pc:spChg chg="add del mod">
          <ac:chgData name="PURUSHOTTAM THAKUR" userId="1232ed53-bfb2-40b8-ae2f-2c263c302984" providerId="ADAL" clId="{A7A25C48-0B71-4608-B663-908128768D0B}" dt="2023-08-13T08:37:56.809" v="1368" actId="478"/>
          <ac:spMkLst>
            <pc:docMk/>
            <pc:sldMk cId="596862422" sldId="258"/>
            <ac:spMk id="11" creationId="{1DF8AFC4-B282-4F7D-A506-A2BA82F51735}"/>
          </ac:spMkLst>
        </pc:spChg>
        <pc:spChg chg="add del mod">
          <ac:chgData name="PURUSHOTTAM THAKUR" userId="1232ed53-bfb2-40b8-ae2f-2c263c302984" providerId="ADAL" clId="{A7A25C48-0B71-4608-B663-908128768D0B}" dt="2023-08-13T08:37:56.809" v="1368" actId="478"/>
          <ac:spMkLst>
            <pc:docMk/>
            <pc:sldMk cId="596862422" sldId="258"/>
            <ac:spMk id="12" creationId="{317B75CA-2F8F-4D66-B3A0-D985CEE5A9A4}"/>
          </ac:spMkLst>
        </pc:spChg>
        <pc:spChg chg="add mod">
          <ac:chgData name="PURUSHOTTAM THAKUR" userId="1232ed53-bfb2-40b8-ae2f-2c263c302984" providerId="ADAL" clId="{A7A25C48-0B71-4608-B663-908128768D0B}" dt="2023-08-13T08:38:52.298" v="1375" actId="1076"/>
          <ac:spMkLst>
            <pc:docMk/>
            <pc:sldMk cId="596862422" sldId="258"/>
            <ac:spMk id="13" creationId="{5EB32EE6-980C-424F-9E85-9AAC0A0308C1}"/>
          </ac:spMkLst>
        </pc:spChg>
        <pc:spChg chg="add del mod">
          <ac:chgData name="PURUSHOTTAM THAKUR" userId="1232ed53-bfb2-40b8-ae2f-2c263c302984" providerId="ADAL" clId="{A7A25C48-0B71-4608-B663-908128768D0B}" dt="2023-08-13T08:38:34.770" v="1372" actId="478"/>
          <ac:spMkLst>
            <pc:docMk/>
            <pc:sldMk cId="596862422" sldId="258"/>
            <ac:spMk id="14" creationId="{08F33F2A-034A-4977-A6BD-C2AA67FD044F}"/>
          </ac:spMkLst>
        </pc:spChg>
        <pc:spChg chg="add del mod">
          <ac:chgData name="PURUSHOTTAM THAKUR" userId="1232ed53-bfb2-40b8-ae2f-2c263c302984" providerId="ADAL" clId="{A7A25C48-0B71-4608-B663-908128768D0B}" dt="2023-08-13T08:38:18.364" v="1370" actId="478"/>
          <ac:spMkLst>
            <pc:docMk/>
            <pc:sldMk cId="596862422" sldId="258"/>
            <ac:spMk id="15" creationId="{934E72BD-20A9-4F3D-80A3-6F21FA6947D2}"/>
          </ac:spMkLst>
        </pc:spChg>
        <pc:spChg chg="add mod">
          <ac:chgData name="PURUSHOTTAM THAKUR" userId="1232ed53-bfb2-40b8-ae2f-2c263c302984" providerId="ADAL" clId="{A7A25C48-0B71-4608-B663-908128768D0B}" dt="2023-08-13T09:00:38.131" v="1456" actId="14100"/>
          <ac:spMkLst>
            <pc:docMk/>
            <pc:sldMk cId="596862422" sldId="258"/>
            <ac:spMk id="16" creationId="{B0ACB338-213B-4E6D-9B48-1A118AB48A04}"/>
          </ac:spMkLst>
        </pc:spChg>
        <pc:graphicFrameChg chg="add del mod">
          <ac:chgData name="PURUSHOTTAM THAKUR" userId="1232ed53-bfb2-40b8-ae2f-2c263c302984" providerId="ADAL" clId="{A7A25C48-0B71-4608-B663-908128768D0B}" dt="2023-08-13T08:04:42.414" v="1199" actId="478"/>
          <ac:graphicFrameMkLst>
            <pc:docMk/>
            <pc:sldMk cId="596862422" sldId="258"/>
            <ac:graphicFrameMk id="10" creationId="{6163BBB7-8411-46AA-A43B-3EC5EAB63EB3}"/>
          </ac:graphicFrameMkLst>
        </pc:graphicFrameChg>
        <pc:graphicFrameChg chg="add del mod">
          <ac:chgData name="PURUSHOTTAM THAKUR" userId="1232ed53-bfb2-40b8-ae2f-2c263c302984" providerId="ADAL" clId="{A7A25C48-0B71-4608-B663-908128768D0B}" dt="2023-08-10T05:21:25.065" v="1181" actId="478"/>
          <ac:graphicFrameMkLst>
            <pc:docMk/>
            <pc:sldMk cId="596862422" sldId="258"/>
            <ac:graphicFrameMk id="11" creationId="{E9ED5290-A2E3-4F58-8022-F02AC7D1E17E}"/>
          </ac:graphicFrameMkLst>
        </pc:graphicFrameChg>
        <pc:picChg chg="add mod">
          <ac:chgData name="PURUSHOTTAM THAKUR" userId="1232ed53-bfb2-40b8-ae2f-2c263c302984" providerId="ADAL" clId="{A7A25C48-0B71-4608-B663-908128768D0B}" dt="2023-08-13T08:13:06.055" v="1203" actId="1076"/>
          <ac:picMkLst>
            <pc:docMk/>
            <pc:sldMk cId="596862422" sldId="258"/>
            <ac:picMk id="3" creationId="{E1FE0D26-2033-4E39-8C1A-C03389E3701C}"/>
          </ac:picMkLst>
        </pc:picChg>
        <pc:picChg chg="add del">
          <ac:chgData name="PURUSHOTTAM THAKUR" userId="1232ed53-bfb2-40b8-ae2f-2c263c302984" providerId="ADAL" clId="{A7A25C48-0B71-4608-B663-908128768D0B}" dt="2023-08-10T05:20:42.852" v="1173"/>
          <ac:picMkLst>
            <pc:docMk/>
            <pc:sldMk cId="596862422" sldId="258"/>
            <ac:picMk id="4" creationId="{0B233E13-2504-49B4-B11B-748411B4F1AA}"/>
          </ac:picMkLst>
        </pc:picChg>
        <pc:picChg chg="add del mod">
          <ac:chgData name="PURUSHOTTAM THAKUR" userId="1232ed53-bfb2-40b8-ae2f-2c263c302984" providerId="ADAL" clId="{A7A25C48-0B71-4608-B663-908128768D0B}" dt="2023-08-13T08:04:42.414" v="1199" actId="478"/>
          <ac:picMkLst>
            <pc:docMk/>
            <pc:sldMk cId="596862422" sldId="258"/>
            <ac:picMk id="6" creationId="{606E595A-44AE-4F6B-A100-A7D23DF5AAD6}"/>
          </ac:picMkLst>
        </pc:picChg>
        <pc:cxnChg chg="add del mod">
          <ac:chgData name="PURUSHOTTAM THAKUR" userId="1232ed53-bfb2-40b8-ae2f-2c263c302984" providerId="ADAL" clId="{A7A25C48-0B71-4608-B663-908128768D0B}" dt="2023-08-13T08:04:42.414" v="1199" actId="478"/>
          <ac:cxnSpMkLst>
            <pc:docMk/>
            <pc:sldMk cId="596862422" sldId="258"/>
            <ac:cxnSpMk id="7" creationId="{1F04520F-0B58-4992-B8A6-269EF8B66578}"/>
          </ac:cxnSpMkLst>
        </pc:cxnChg>
      </pc:sldChg>
      <pc:sldChg chg="addSp delSp modSp mod ord">
        <pc:chgData name="PURUSHOTTAM THAKUR" userId="1232ed53-bfb2-40b8-ae2f-2c263c302984" providerId="ADAL" clId="{A7A25C48-0B71-4608-B663-908128768D0B}" dt="2023-08-13T08:32:19.666" v="1322" actId="1076"/>
        <pc:sldMkLst>
          <pc:docMk/>
          <pc:sldMk cId="3268703397" sldId="259"/>
        </pc:sldMkLst>
        <pc:spChg chg="del mod">
          <ac:chgData name="PURUSHOTTAM THAKUR" userId="1232ed53-bfb2-40b8-ae2f-2c263c302984" providerId="ADAL" clId="{A7A25C48-0B71-4608-B663-908128768D0B}" dt="2023-08-13T08:15:32.006" v="1223" actId="478"/>
          <ac:spMkLst>
            <pc:docMk/>
            <pc:sldMk cId="3268703397" sldId="259"/>
            <ac:spMk id="2" creationId="{690343D6-A83F-4DE6-AC1D-41D4764CAA9A}"/>
          </ac:spMkLst>
        </pc:spChg>
        <pc:spChg chg="del mod">
          <ac:chgData name="PURUSHOTTAM THAKUR" userId="1232ed53-bfb2-40b8-ae2f-2c263c302984" providerId="ADAL" clId="{A7A25C48-0B71-4608-B663-908128768D0B}" dt="2023-08-13T08:15:33.747" v="1224" actId="478"/>
          <ac:spMkLst>
            <pc:docMk/>
            <pc:sldMk cId="3268703397" sldId="259"/>
            <ac:spMk id="3" creationId="{3E0388B6-2C9F-43E8-9231-D91F37C873D8}"/>
          </ac:spMkLst>
        </pc:spChg>
        <pc:spChg chg="add mod">
          <ac:chgData name="PURUSHOTTAM THAKUR" userId="1232ed53-bfb2-40b8-ae2f-2c263c302984" providerId="ADAL" clId="{A7A25C48-0B71-4608-B663-908128768D0B}" dt="2023-08-13T08:32:19.666" v="1322" actId="1076"/>
          <ac:spMkLst>
            <pc:docMk/>
            <pc:sldMk cId="3268703397" sldId="259"/>
            <ac:spMk id="10" creationId="{EF59E31C-A929-4888-A044-79561EF04DAF}"/>
          </ac:spMkLst>
        </pc:spChg>
        <pc:spChg chg="add mod">
          <ac:chgData name="PURUSHOTTAM THAKUR" userId="1232ed53-bfb2-40b8-ae2f-2c263c302984" providerId="ADAL" clId="{A7A25C48-0B71-4608-B663-908128768D0B}" dt="2023-08-13T08:32:16.896" v="1321" actId="14100"/>
          <ac:spMkLst>
            <pc:docMk/>
            <pc:sldMk cId="3268703397" sldId="259"/>
            <ac:spMk id="11" creationId="{C28CDE70-6153-490E-BBEB-D0E40BE4D653}"/>
          </ac:spMkLst>
        </pc:spChg>
        <pc:spChg chg="add del mod">
          <ac:chgData name="PURUSHOTTAM THAKUR" userId="1232ed53-bfb2-40b8-ae2f-2c263c302984" providerId="ADAL" clId="{A7A25C48-0B71-4608-B663-908128768D0B}" dt="2023-08-13T08:26:44.507" v="1273" actId="478"/>
          <ac:spMkLst>
            <pc:docMk/>
            <pc:sldMk cId="3268703397" sldId="259"/>
            <ac:spMk id="12" creationId="{065F387B-9512-488F-90C7-A72D89EBFD1F}"/>
          </ac:spMkLst>
        </pc:spChg>
        <pc:spChg chg="add del mod">
          <ac:chgData name="PURUSHOTTAM THAKUR" userId="1232ed53-bfb2-40b8-ae2f-2c263c302984" providerId="ADAL" clId="{A7A25C48-0B71-4608-B663-908128768D0B}" dt="2023-08-13T08:27:57.739" v="1275" actId="478"/>
          <ac:spMkLst>
            <pc:docMk/>
            <pc:sldMk cId="3268703397" sldId="259"/>
            <ac:spMk id="13" creationId="{0D384BA3-7D5F-444F-B12E-8574B70AFD90}"/>
          </ac:spMkLst>
        </pc:spChg>
        <pc:picChg chg="add del mod">
          <ac:chgData name="PURUSHOTTAM THAKUR" userId="1232ed53-bfb2-40b8-ae2f-2c263c302984" providerId="ADAL" clId="{A7A25C48-0B71-4608-B663-908128768D0B}" dt="2023-08-13T08:14:52.573" v="1219" actId="22"/>
          <ac:picMkLst>
            <pc:docMk/>
            <pc:sldMk cId="3268703397" sldId="259"/>
            <ac:picMk id="5" creationId="{A9A38BB6-0987-4109-AA11-1F701388205D}"/>
          </ac:picMkLst>
        </pc:picChg>
        <pc:picChg chg="add del mod">
          <ac:chgData name="PURUSHOTTAM THAKUR" userId="1232ed53-bfb2-40b8-ae2f-2c263c302984" providerId="ADAL" clId="{A7A25C48-0B71-4608-B663-908128768D0B}" dt="2023-08-13T08:24:48.909" v="1226" actId="478"/>
          <ac:picMkLst>
            <pc:docMk/>
            <pc:sldMk cId="3268703397" sldId="259"/>
            <ac:picMk id="7" creationId="{E2178744-FD18-46F7-B424-80B7A45900DD}"/>
          </ac:picMkLst>
        </pc:picChg>
        <pc:picChg chg="add mod">
          <ac:chgData name="PURUSHOTTAM THAKUR" userId="1232ed53-bfb2-40b8-ae2f-2c263c302984" providerId="ADAL" clId="{A7A25C48-0B71-4608-B663-908128768D0B}" dt="2023-08-13T08:25:25.021" v="1230" actId="1076"/>
          <ac:picMkLst>
            <pc:docMk/>
            <pc:sldMk cId="3268703397" sldId="259"/>
            <ac:picMk id="9" creationId="{AB79D13E-931A-446E-B745-7862C4BCED26}"/>
          </ac:picMkLst>
        </pc:picChg>
      </pc:sldChg>
      <pc:sldChg chg="addSp delSp modSp mod ord">
        <pc:chgData name="PURUSHOTTAM THAKUR" userId="1232ed53-bfb2-40b8-ae2f-2c263c302984" providerId="ADAL" clId="{A7A25C48-0B71-4608-B663-908128768D0B}" dt="2023-08-13T08:37:36.559" v="1366" actId="1076"/>
        <pc:sldMkLst>
          <pc:docMk/>
          <pc:sldMk cId="2465391214" sldId="260"/>
        </pc:sldMkLst>
        <pc:spChg chg="del mod">
          <ac:chgData name="PURUSHOTTAM THAKUR" userId="1232ed53-bfb2-40b8-ae2f-2c263c302984" providerId="ADAL" clId="{A7A25C48-0B71-4608-B663-908128768D0B}" dt="2023-08-13T08:35:38.428" v="1327" actId="478"/>
          <ac:spMkLst>
            <pc:docMk/>
            <pc:sldMk cId="2465391214" sldId="260"/>
            <ac:spMk id="2" creationId="{690343D6-A83F-4DE6-AC1D-41D4764CAA9A}"/>
          </ac:spMkLst>
        </pc:spChg>
        <pc:spChg chg="del mod">
          <ac:chgData name="PURUSHOTTAM THAKUR" userId="1232ed53-bfb2-40b8-ae2f-2c263c302984" providerId="ADAL" clId="{A7A25C48-0B71-4608-B663-908128768D0B}" dt="2023-08-13T08:35:39.938" v="1328" actId="478"/>
          <ac:spMkLst>
            <pc:docMk/>
            <pc:sldMk cId="2465391214" sldId="260"/>
            <ac:spMk id="3" creationId="{3E0388B6-2C9F-43E8-9231-D91F37C873D8}"/>
          </ac:spMkLst>
        </pc:spChg>
        <pc:spChg chg="add mod">
          <ac:chgData name="PURUSHOTTAM THAKUR" userId="1232ed53-bfb2-40b8-ae2f-2c263c302984" providerId="ADAL" clId="{A7A25C48-0B71-4608-B663-908128768D0B}" dt="2023-08-13T08:37:36.559" v="1366" actId="1076"/>
          <ac:spMkLst>
            <pc:docMk/>
            <pc:sldMk cId="2465391214" sldId="260"/>
            <ac:spMk id="6" creationId="{E96BB256-A2D1-4C25-A504-54124C0C6C2F}"/>
          </ac:spMkLst>
        </pc:spChg>
        <pc:spChg chg="add mod">
          <ac:chgData name="PURUSHOTTAM THAKUR" userId="1232ed53-bfb2-40b8-ae2f-2c263c302984" providerId="ADAL" clId="{A7A25C48-0B71-4608-B663-908128768D0B}" dt="2023-08-13T08:36:44.140" v="1356" actId="208"/>
          <ac:spMkLst>
            <pc:docMk/>
            <pc:sldMk cId="2465391214" sldId="260"/>
            <ac:spMk id="7" creationId="{36A3DE47-C98D-4BC0-8783-27D22230B2B2}"/>
          </ac:spMkLst>
        </pc:spChg>
        <pc:spChg chg="add mod">
          <ac:chgData name="PURUSHOTTAM THAKUR" userId="1232ed53-bfb2-40b8-ae2f-2c263c302984" providerId="ADAL" clId="{A7A25C48-0B71-4608-B663-908128768D0B}" dt="2023-08-13T08:37:04.929" v="1361" actId="1076"/>
          <ac:spMkLst>
            <pc:docMk/>
            <pc:sldMk cId="2465391214" sldId="260"/>
            <ac:spMk id="8" creationId="{D680AB87-F738-4E3D-BD94-7D6AFC2AACF1}"/>
          </ac:spMkLst>
        </pc:spChg>
        <pc:picChg chg="add mod">
          <ac:chgData name="PURUSHOTTAM THAKUR" userId="1232ed53-bfb2-40b8-ae2f-2c263c302984" providerId="ADAL" clId="{A7A25C48-0B71-4608-B663-908128768D0B}" dt="2023-08-13T08:35:49.970" v="1330" actId="1076"/>
          <ac:picMkLst>
            <pc:docMk/>
            <pc:sldMk cId="2465391214" sldId="260"/>
            <ac:picMk id="5" creationId="{12D35846-8D31-4F4C-A986-5E59DAF84DC2}"/>
          </ac:picMkLst>
        </pc:picChg>
      </pc:sldChg>
      <pc:sldChg chg="addSp delSp modSp mod">
        <pc:chgData name="PURUSHOTTAM THAKUR" userId="1232ed53-bfb2-40b8-ae2f-2c263c302984" providerId="ADAL" clId="{A7A25C48-0B71-4608-B663-908128768D0B}" dt="2023-08-13T09:00:21.025" v="1452" actId="1076"/>
        <pc:sldMkLst>
          <pc:docMk/>
          <pc:sldMk cId="3927360383" sldId="261"/>
        </pc:sldMkLst>
        <pc:spChg chg="del mod">
          <ac:chgData name="PURUSHOTTAM THAKUR" userId="1232ed53-bfb2-40b8-ae2f-2c263c302984" providerId="ADAL" clId="{A7A25C48-0B71-4608-B663-908128768D0B}" dt="2023-08-13T08:50:37.384" v="1376" actId="478"/>
          <ac:spMkLst>
            <pc:docMk/>
            <pc:sldMk cId="3927360383" sldId="261"/>
            <ac:spMk id="2" creationId="{690343D6-A83F-4DE6-AC1D-41D4764CAA9A}"/>
          </ac:spMkLst>
        </pc:spChg>
        <pc:spChg chg="del mod">
          <ac:chgData name="PURUSHOTTAM THAKUR" userId="1232ed53-bfb2-40b8-ae2f-2c263c302984" providerId="ADAL" clId="{A7A25C48-0B71-4608-B663-908128768D0B}" dt="2023-08-13T08:50:38.615" v="1377" actId="478"/>
          <ac:spMkLst>
            <pc:docMk/>
            <pc:sldMk cId="3927360383" sldId="261"/>
            <ac:spMk id="3" creationId="{3E0388B6-2C9F-43E8-9231-D91F37C873D8}"/>
          </ac:spMkLst>
        </pc:spChg>
        <pc:spChg chg="add del">
          <ac:chgData name="PURUSHOTTAM THAKUR" userId="1232ed53-bfb2-40b8-ae2f-2c263c302984" providerId="ADAL" clId="{A7A25C48-0B71-4608-B663-908128768D0B}" dt="2023-08-13T08:52:17.820" v="1386" actId="11529"/>
          <ac:spMkLst>
            <pc:docMk/>
            <pc:sldMk cId="3927360383" sldId="261"/>
            <ac:spMk id="6" creationId="{B1F03E5A-B78D-4C36-B2BC-7DC69385EA4C}"/>
          </ac:spMkLst>
        </pc:spChg>
        <pc:spChg chg="add del">
          <ac:chgData name="PURUSHOTTAM THAKUR" userId="1232ed53-bfb2-40b8-ae2f-2c263c302984" providerId="ADAL" clId="{A7A25C48-0B71-4608-B663-908128768D0B}" dt="2023-08-13T08:52:29.099" v="1388" actId="11529"/>
          <ac:spMkLst>
            <pc:docMk/>
            <pc:sldMk cId="3927360383" sldId="261"/>
            <ac:spMk id="7" creationId="{EF4FA877-137D-4118-A527-E4634F167910}"/>
          </ac:spMkLst>
        </pc:spChg>
        <pc:spChg chg="add del">
          <ac:chgData name="PURUSHOTTAM THAKUR" userId="1232ed53-bfb2-40b8-ae2f-2c263c302984" providerId="ADAL" clId="{A7A25C48-0B71-4608-B663-908128768D0B}" dt="2023-08-13T08:52:39.459" v="1390" actId="11529"/>
          <ac:spMkLst>
            <pc:docMk/>
            <pc:sldMk cId="3927360383" sldId="261"/>
            <ac:spMk id="8" creationId="{914179B8-652A-4455-A8B8-05331B82DDA9}"/>
          </ac:spMkLst>
        </pc:spChg>
        <pc:spChg chg="add del">
          <ac:chgData name="PURUSHOTTAM THAKUR" userId="1232ed53-bfb2-40b8-ae2f-2c263c302984" providerId="ADAL" clId="{A7A25C48-0B71-4608-B663-908128768D0B}" dt="2023-08-13T08:53:15.153" v="1394" actId="11529"/>
          <ac:spMkLst>
            <pc:docMk/>
            <pc:sldMk cId="3927360383" sldId="261"/>
            <ac:spMk id="9" creationId="{77537F11-636D-4D74-8EEA-3153961A43EE}"/>
          </ac:spMkLst>
        </pc:spChg>
        <pc:spChg chg="add mod">
          <ac:chgData name="PURUSHOTTAM THAKUR" userId="1232ed53-bfb2-40b8-ae2f-2c263c302984" providerId="ADAL" clId="{A7A25C48-0B71-4608-B663-908128768D0B}" dt="2023-08-13T08:54:05.356" v="1399" actId="1582"/>
          <ac:spMkLst>
            <pc:docMk/>
            <pc:sldMk cId="3927360383" sldId="261"/>
            <ac:spMk id="10" creationId="{96B604E9-B1E7-47DE-B770-BD54077B1199}"/>
          </ac:spMkLst>
        </pc:spChg>
        <pc:spChg chg="add mod">
          <ac:chgData name="PURUSHOTTAM THAKUR" userId="1232ed53-bfb2-40b8-ae2f-2c263c302984" providerId="ADAL" clId="{A7A25C48-0B71-4608-B663-908128768D0B}" dt="2023-08-13T09:00:21.025" v="1452" actId="1076"/>
          <ac:spMkLst>
            <pc:docMk/>
            <pc:sldMk cId="3927360383" sldId="261"/>
            <ac:spMk id="11" creationId="{9F9ECB80-6139-4DED-AD2B-8DD39F99102F}"/>
          </ac:spMkLst>
        </pc:spChg>
        <pc:spChg chg="add mod">
          <ac:chgData name="PURUSHOTTAM THAKUR" userId="1232ed53-bfb2-40b8-ae2f-2c263c302984" providerId="ADAL" clId="{A7A25C48-0B71-4608-B663-908128768D0B}" dt="2023-08-13T09:00:00.826" v="1447" actId="1076"/>
          <ac:spMkLst>
            <pc:docMk/>
            <pc:sldMk cId="3927360383" sldId="261"/>
            <ac:spMk id="12" creationId="{1B7F257E-29BB-4E83-8904-573DE5AB1626}"/>
          </ac:spMkLst>
        </pc:spChg>
        <pc:spChg chg="add mod">
          <ac:chgData name="PURUSHOTTAM THAKUR" userId="1232ed53-bfb2-40b8-ae2f-2c263c302984" providerId="ADAL" clId="{A7A25C48-0B71-4608-B663-908128768D0B}" dt="2023-08-13T09:00:04.244" v="1448" actId="1076"/>
          <ac:spMkLst>
            <pc:docMk/>
            <pc:sldMk cId="3927360383" sldId="261"/>
            <ac:spMk id="13" creationId="{B5F60AA4-4F1C-467A-90A4-A8CB419400DE}"/>
          </ac:spMkLst>
        </pc:spChg>
        <pc:picChg chg="add mod">
          <ac:chgData name="PURUSHOTTAM THAKUR" userId="1232ed53-bfb2-40b8-ae2f-2c263c302984" providerId="ADAL" clId="{A7A25C48-0B71-4608-B663-908128768D0B}" dt="2023-08-13T08:53:20.705" v="1397" actId="1076"/>
          <ac:picMkLst>
            <pc:docMk/>
            <pc:sldMk cId="3927360383" sldId="261"/>
            <ac:picMk id="5" creationId="{43FB4359-ECBC-435E-A2F6-A1822D3F8A60}"/>
          </ac:picMkLst>
        </pc:picChg>
      </pc:sldChg>
      <pc:sldChg chg="addSp delSp modSp mod">
        <pc:chgData name="PURUSHOTTAM THAKUR" userId="1232ed53-bfb2-40b8-ae2f-2c263c302984" providerId="ADAL" clId="{A7A25C48-0B71-4608-B663-908128768D0B}" dt="2023-08-13T09:00:46.460" v="1458" actId="1076"/>
        <pc:sldMkLst>
          <pc:docMk/>
          <pc:sldMk cId="3329234691" sldId="262"/>
        </pc:sldMkLst>
        <pc:spChg chg="del mod">
          <ac:chgData name="PURUSHOTTAM THAKUR" userId="1232ed53-bfb2-40b8-ae2f-2c263c302984" providerId="ADAL" clId="{A7A25C48-0B71-4608-B663-908128768D0B}" dt="2023-08-13T08:58:34.400" v="1430" actId="478"/>
          <ac:spMkLst>
            <pc:docMk/>
            <pc:sldMk cId="3329234691" sldId="262"/>
            <ac:spMk id="2" creationId="{690343D6-A83F-4DE6-AC1D-41D4764CAA9A}"/>
          </ac:spMkLst>
        </pc:spChg>
        <pc:spChg chg="del mod">
          <ac:chgData name="PURUSHOTTAM THAKUR" userId="1232ed53-bfb2-40b8-ae2f-2c263c302984" providerId="ADAL" clId="{A7A25C48-0B71-4608-B663-908128768D0B}" dt="2023-08-13T08:58:36.752" v="1431" actId="478"/>
          <ac:spMkLst>
            <pc:docMk/>
            <pc:sldMk cId="3329234691" sldId="262"/>
            <ac:spMk id="3" creationId="{3E0388B6-2C9F-43E8-9231-D91F37C873D8}"/>
          </ac:spMkLst>
        </pc:spChg>
        <pc:spChg chg="add del mod">
          <ac:chgData name="PURUSHOTTAM THAKUR" userId="1232ed53-bfb2-40b8-ae2f-2c263c302984" providerId="ADAL" clId="{A7A25C48-0B71-4608-B663-908128768D0B}" dt="2023-08-13T09:00:26.295" v="1453" actId="478"/>
          <ac:spMkLst>
            <pc:docMk/>
            <pc:sldMk cId="3329234691" sldId="262"/>
            <ac:spMk id="6" creationId="{23B24474-1DE3-4A20-B2ED-8563409CCA58}"/>
          </ac:spMkLst>
        </pc:spChg>
        <pc:spChg chg="add mod">
          <ac:chgData name="PURUSHOTTAM THAKUR" userId="1232ed53-bfb2-40b8-ae2f-2c263c302984" providerId="ADAL" clId="{A7A25C48-0B71-4608-B663-908128768D0B}" dt="2023-08-13T09:00:32.500" v="1455" actId="1076"/>
          <ac:spMkLst>
            <pc:docMk/>
            <pc:sldMk cId="3329234691" sldId="262"/>
            <ac:spMk id="7" creationId="{BCE55567-6C1D-4F03-A74E-9BD96EC7FD59}"/>
          </ac:spMkLst>
        </pc:spChg>
        <pc:spChg chg="add mod">
          <ac:chgData name="PURUSHOTTAM THAKUR" userId="1232ed53-bfb2-40b8-ae2f-2c263c302984" providerId="ADAL" clId="{A7A25C48-0B71-4608-B663-908128768D0B}" dt="2023-08-13T09:00:46.460" v="1458" actId="1076"/>
          <ac:spMkLst>
            <pc:docMk/>
            <pc:sldMk cId="3329234691" sldId="262"/>
            <ac:spMk id="8" creationId="{1E8E9C7A-3085-473C-B28F-5E61121D7BBB}"/>
          </ac:spMkLst>
        </pc:spChg>
        <pc:picChg chg="add mod">
          <ac:chgData name="PURUSHOTTAM THAKUR" userId="1232ed53-bfb2-40b8-ae2f-2c263c302984" providerId="ADAL" clId="{A7A25C48-0B71-4608-B663-908128768D0B}" dt="2023-08-13T08:58:56.682" v="1433" actId="1076"/>
          <ac:picMkLst>
            <pc:docMk/>
            <pc:sldMk cId="3329234691" sldId="262"/>
            <ac:picMk id="5" creationId="{299F7F85-089A-4302-86C8-B937F028F72F}"/>
          </ac:picMkLst>
        </pc:picChg>
      </pc:sldChg>
      <pc:sldChg chg="addSp delSp modSp del mod">
        <pc:chgData name="PURUSHOTTAM THAKUR" userId="1232ed53-bfb2-40b8-ae2f-2c263c302984" providerId="ADAL" clId="{A7A25C48-0B71-4608-B663-908128768D0B}" dt="2023-08-13T08:13:24.709" v="1204" actId="47"/>
        <pc:sldMkLst>
          <pc:docMk/>
          <pc:sldMk cId="3116053227" sldId="263"/>
        </pc:sldMkLst>
        <pc:spChg chg="add del mod">
          <ac:chgData name="PURUSHOTTAM THAKUR" userId="1232ed53-bfb2-40b8-ae2f-2c263c302984" providerId="ADAL" clId="{A7A25C48-0B71-4608-B663-908128768D0B}" dt="2023-08-10T05:03:55.063" v="1124" actId="478"/>
          <ac:spMkLst>
            <pc:docMk/>
            <pc:sldMk cId="3116053227" sldId="263"/>
            <ac:spMk id="2" creationId="{690343D6-A83F-4DE6-AC1D-41D4764CAA9A}"/>
          </ac:spMkLst>
        </pc:spChg>
        <pc:spChg chg="mod">
          <ac:chgData name="PURUSHOTTAM THAKUR" userId="1232ed53-bfb2-40b8-ae2f-2c263c302984" providerId="ADAL" clId="{A7A25C48-0B71-4608-B663-908128768D0B}" dt="2023-08-10T04:56:19.613" v="1088" actId="14100"/>
          <ac:spMkLst>
            <pc:docMk/>
            <pc:sldMk cId="3116053227" sldId="263"/>
            <ac:spMk id="3" creationId="{3E0388B6-2C9F-43E8-9231-D91F37C873D8}"/>
          </ac:spMkLst>
        </pc:spChg>
        <pc:spChg chg="add del mod">
          <ac:chgData name="PURUSHOTTAM THAKUR" userId="1232ed53-bfb2-40b8-ae2f-2c263c302984" providerId="ADAL" clId="{A7A25C48-0B71-4608-B663-908128768D0B}" dt="2023-08-10T04:59:33.409" v="1096" actId="478"/>
          <ac:spMkLst>
            <pc:docMk/>
            <pc:sldMk cId="3116053227" sldId="263"/>
            <ac:spMk id="6" creationId="{6EB9EE29-AD12-4847-8A2F-812D9E892CE5}"/>
          </ac:spMkLst>
        </pc:spChg>
        <pc:spChg chg="add del mod">
          <ac:chgData name="PURUSHOTTAM THAKUR" userId="1232ed53-bfb2-40b8-ae2f-2c263c302984" providerId="ADAL" clId="{A7A25C48-0B71-4608-B663-908128768D0B}" dt="2023-08-13T08:04:33.765" v="1197" actId="478"/>
          <ac:spMkLst>
            <pc:docMk/>
            <pc:sldMk cId="3116053227" sldId="263"/>
            <ac:spMk id="11" creationId="{FE2D51D6-60EC-4AA2-BE45-5399A8E7ACCF}"/>
          </ac:spMkLst>
        </pc:spChg>
        <pc:spChg chg="add del mod">
          <ac:chgData name="PURUSHOTTAM THAKUR" userId="1232ed53-bfb2-40b8-ae2f-2c263c302984" providerId="ADAL" clId="{A7A25C48-0B71-4608-B663-908128768D0B}" dt="2023-08-13T08:04:33.190" v="1196" actId="478"/>
          <ac:spMkLst>
            <pc:docMk/>
            <pc:sldMk cId="3116053227" sldId="263"/>
            <ac:spMk id="13" creationId="{4F871E10-0466-47D5-9983-82D2DF2241D5}"/>
          </ac:spMkLst>
        </pc:spChg>
        <pc:spChg chg="add del mod">
          <ac:chgData name="PURUSHOTTAM THAKUR" userId="1232ed53-bfb2-40b8-ae2f-2c263c302984" providerId="ADAL" clId="{A7A25C48-0B71-4608-B663-908128768D0B}" dt="2023-08-10T04:59:39.261" v="1098" actId="21"/>
          <ac:spMkLst>
            <pc:docMk/>
            <pc:sldMk cId="3116053227" sldId="263"/>
            <ac:spMk id="14" creationId="{D37F5976-CC13-4483-874B-27FE8F3B796A}"/>
          </ac:spMkLst>
        </pc:spChg>
        <pc:spChg chg="add del mod">
          <ac:chgData name="PURUSHOTTAM THAKUR" userId="1232ed53-bfb2-40b8-ae2f-2c263c302984" providerId="ADAL" clId="{A7A25C48-0B71-4608-B663-908128768D0B}" dt="2023-08-10T05:01:30.039" v="1113" actId="478"/>
          <ac:spMkLst>
            <pc:docMk/>
            <pc:sldMk cId="3116053227" sldId="263"/>
            <ac:spMk id="19" creationId="{18C74F6F-79AE-4414-BD5B-0830B66019D7}"/>
          </ac:spMkLst>
        </pc:spChg>
        <pc:spChg chg="add del mod">
          <ac:chgData name="PURUSHOTTAM THAKUR" userId="1232ed53-bfb2-40b8-ae2f-2c263c302984" providerId="ADAL" clId="{A7A25C48-0B71-4608-B663-908128768D0B}" dt="2023-08-10T05:04:02.294" v="1125" actId="21"/>
          <ac:spMkLst>
            <pc:docMk/>
            <pc:sldMk cId="3116053227" sldId="263"/>
            <ac:spMk id="21" creationId="{B0C332CE-49A1-4BBD-AE48-0A78FFB2C319}"/>
          </ac:spMkLst>
        </pc:spChg>
        <pc:graphicFrameChg chg="add del mod">
          <ac:chgData name="PURUSHOTTAM THAKUR" userId="1232ed53-bfb2-40b8-ae2f-2c263c302984" providerId="ADAL" clId="{A7A25C48-0B71-4608-B663-908128768D0B}" dt="2023-08-10T05:00:28.166" v="1104" actId="478"/>
          <ac:graphicFrameMkLst>
            <pc:docMk/>
            <pc:sldMk cId="3116053227" sldId="263"/>
            <ac:graphicFrameMk id="15" creationId="{7777A76C-B9BA-4322-9A82-576C56CD99B5}"/>
          </ac:graphicFrameMkLst>
        </pc:graphicFrameChg>
        <pc:graphicFrameChg chg="add del mod">
          <ac:chgData name="PURUSHOTTAM THAKUR" userId="1232ed53-bfb2-40b8-ae2f-2c263c302984" providerId="ADAL" clId="{A7A25C48-0B71-4608-B663-908128768D0B}" dt="2023-08-10T05:03:47.508" v="1122" actId="11529"/>
          <ac:graphicFrameMkLst>
            <pc:docMk/>
            <pc:sldMk cId="3116053227" sldId="263"/>
            <ac:graphicFrameMk id="16" creationId="{422EC580-C6F3-401A-869F-4168AB091B22}"/>
          </ac:graphicFrameMkLst>
        </pc:graphicFrameChg>
        <pc:graphicFrameChg chg="add del mod">
          <ac:chgData name="PURUSHOTTAM THAKUR" userId="1232ed53-bfb2-40b8-ae2f-2c263c302984" providerId="ADAL" clId="{A7A25C48-0B71-4608-B663-908128768D0B}" dt="2023-08-10T05:01:37.577" v="1117" actId="11529"/>
          <ac:graphicFrameMkLst>
            <pc:docMk/>
            <pc:sldMk cId="3116053227" sldId="263"/>
            <ac:graphicFrameMk id="17" creationId="{F81D4538-41DE-4343-8A32-E200DCCF06CE}"/>
          </ac:graphicFrameMkLst>
        </pc:graphicFrameChg>
        <pc:graphicFrameChg chg="add del mod">
          <ac:chgData name="PURUSHOTTAM THAKUR" userId="1232ed53-bfb2-40b8-ae2f-2c263c302984" providerId="ADAL" clId="{A7A25C48-0B71-4608-B663-908128768D0B}" dt="2023-08-10T05:05:07.214" v="1134" actId="11529"/>
          <ac:graphicFrameMkLst>
            <pc:docMk/>
            <pc:sldMk cId="3116053227" sldId="263"/>
            <ac:graphicFrameMk id="22" creationId="{4213C1C0-DB8C-4820-B671-D2443ED0CD5A}"/>
          </ac:graphicFrameMkLst>
        </pc:graphicFrameChg>
        <pc:graphicFrameChg chg="add del mod">
          <ac:chgData name="PURUSHOTTAM THAKUR" userId="1232ed53-bfb2-40b8-ae2f-2c263c302984" providerId="ADAL" clId="{A7A25C48-0B71-4608-B663-908128768D0B}" dt="2023-08-13T08:04:30.899" v="1194" actId="21"/>
          <ac:graphicFrameMkLst>
            <pc:docMk/>
            <pc:sldMk cId="3116053227" sldId="263"/>
            <ac:graphicFrameMk id="23" creationId="{616355FA-5916-4563-8627-A78598755244}"/>
          </ac:graphicFrameMkLst>
        </pc:graphicFrameChg>
        <pc:graphicFrameChg chg="add del mod">
          <ac:chgData name="PURUSHOTTAM THAKUR" userId="1232ed53-bfb2-40b8-ae2f-2c263c302984" providerId="ADAL" clId="{A7A25C48-0B71-4608-B663-908128768D0B}" dt="2023-08-10T05:10:23.544" v="1153" actId="11529"/>
          <ac:graphicFrameMkLst>
            <pc:docMk/>
            <pc:sldMk cId="3116053227" sldId="263"/>
            <ac:graphicFrameMk id="24" creationId="{D2DCEE2F-09F3-4792-9062-D7190077DCC6}"/>
          </ac:graphicFrameMkLst>
        </pc:graphicFrameChg>
        <pc:graphicFrameChg chg="add del mod">
          <ac:chgData name="PURUSHOTTAM THAKUR" userId="1232ed53-bfb2-40b8-ae2f-2c263c302984" providerId="ADAL" clId="{A7A25C48-0B71-4608-B663-908128768D0B}" dt="2023-08-13T08:04:27.903" v="1193" actId="478"/>
          <ac:graphicFrameMkLst>
            <pc:docMk/>
            <pc:sldMk cId="3116053227" sldId="263"/>
            <ac:graphicFrameMk id="25" creationId="{8C1111ED-9CF9-4ED5-8AF6-CD86061B7956}"/>
          </ac:graphicFrameMkLst>
        </pc:graphicFrameChg>
        <pc:picChg chg="add mod">
          <ac:chgData name="PURUSHOTTAM THAKUR" userId="1232ed53-bfb2-40b8-ae2f-2c263c302984" providerId="ADAL" clId="{A7A25C48-0B71-4608-B663-908128768D0B}" dt="2023-08-13T08:12:54.665" v="1201" actId="1076"/>
          <ac:picMkLst>
            <pc:docMk/>
            <pc:sldMk cId="3116053227" sldId="263"/>
            <ac:picMk id="4" creationId="{0B4646B1-2711-4E98-BD83-F621C44F9006}"/>
          </ac:picMkLst>
        </pc:picChg>
        <pc:picChg chg="add del mod">
          <ac:chgData name="PURUSHOTTAM THAKUR" userId="1232ed53-bfb2-40b8-ae2f-2c263c302984" providerId="ADAL" clId="{A7A25C48-0B71-4608-B663-908128768D0B}" dt="2023-08-13T08:04:32.244" v="1195" actId="478"/>
          <ac:picMkLst>
            <pc:docMk/>
            <pc:sldMk cId="3116053227" sldId="263"/>
            <ac:picMk id="5" creationId="{9D0BCD95-ED2A-43B2-B87A-58C2FDDB9FB7}"/>
          </ac:picMkLst>
        </pc:picChg>
        <pc:cxnChg chg="add del">
          <ac:chgData name="PURUSHOTTAM THAKUR" userId="1232ed53-bfb2-40b8-ae2f-2c263c302984" providerId="ADAL" clId="{A7A25C48-0B71-4608-B663-908128768D0B}" dt="2023-08-10T04:51:19.513" v="1007" actId="11529"/>
          <ac:cxnSpMkLst>
            <pc:docMk/>
            <pc:sldMk cId="3116053227" sldId="263"/>
            <ac:cxnSpMk id="8" creationId="{227C1DED-8A04-4F7F-8C05-95BE568C2DAC}"/>
          </ac:cxnSpMkLst>
        </pc:cxnChg>
        <pc:cxnChg chg="add del mod">
          <ac:chgData name="PURUSHOTTAM THAKUR" userId="1232ed53-bfb2-40b8-ae2f-2c263c302984" providerId="ADAL" clId="{A7A25C48-0B71-4608-B663-908128768D0B}" dt="2023-08-13T08:04:34.437" v="1198" actId="478"/>
          <ac:cxnSpMkLst>
            <pc:docMk/>
            <pc:sldMk cId="3116053227" sldId="263"/>
            <ac:cxnSpMk id="10" creationId="{12EE1DE4-1B45-4D91-89E4-8C6DEA9A0059}"/>
          </ac:cxnSpMkLst>
        </pc:cxnChg>
      </pc:sldChg>
      <pc:sldChg chg="addSp delSp modSp del mod modClrScheme chgLayout">
        <pc:chgData name="PURUSHOTTAM THAKUR" userId="1232ed53-bfb2-40b8-ae2f-2c263c302984" providerId="ADAL" clId="{A7A25C48-0B71-4608-B663-908128768D0B}" dt="2023-08-13T11:00:59.795" v="2279" actId="2696"/>
        <pc:sldMkLst>
          <pc:docMk/>
          <pc:sldMk cId="1555244524" sldId="264"/>
        </pc:sldMkLst>
        <pc:spChg chg="del mod">
          <ac:chgData name="PURUSHOTTAM THAKUR" userId="1232ed53-bfb2-40b8-ae2f-2c263c302984" providerId="ADAL" clId="{A7A25C48-0B71-4608-B663-908128768D0B}" dt="2023-08-03T14:16:06.887" v="37" actId="21"/>
          <ac:spMkLst>
            <pc:docMk/>
            <pc:sldMk cId="1555244524" sldId="264"/>
            <ac:spMk id="2" creationId="{690343D6-A83F-4DE6-AC1D-41D4764CAA9A}"/>
          </ac:spMkLst>
        </pc:spChg>
        <pc:spChg chg="del mod">
          <ac:chgData name="PURUSHOTTAM THAKUR" userId="1232ed53-bfb2-40b8-ae2f-2c263c302984" providerId="ADAL" clId="{A7A25C48-0B71-4608-B663-908128768D0B}" dt="2023-08-03T14:16:13.863" v="38" actId="21"/>
          <ac:spMkLst>
            <pc:docMk/>
            <pc:sldMk cId="1555244524" sldId="264"/>
            <ac:spMk id="3" creationId="{3E0388B6-2C9F-43E8-9231-D91F37C873D8}"/>
          </ac:spMkLst>
        </pc:spChg>
        <pc:spChg chg="add del mod ord">
          <ac:chgData name="PURUSHOTTAM THAKUR" userId="1232ed53-bfb2-40b8-ae2f-2c263c302984" providerId="ADAL" clId="{A7A25C48-0B71-4608-B663-908128768D0B}" dt="2023-08-03T14:51:15.307" v="143" actId="12084"/>
          <ac:spMkLst>
            <pc:docMk/>
            <pc:sldMk cId="1555244524" sldId="264"/>
            <ac:spMk id="4" creationId="{9DFB77DA-066A-4B8C-8D6F-23E79838D2A7}"/>
          </ac:spMkLst>
        </pc:spChg>
        <pc:spChg chg="add mod ord">
          <ac:chgData name="PURUSHOTTAM THAKUR" userId="1232ed53-bfb2-40b8-ae2f-2c263c302984" providerId="ADAL" clId="{A7A25C48-0B71-4608-B663-908128768D0B}" dt="2023-08-03T15:09:17.400" v="483" actId="700"/>
          <ac:spMkLst>
            <pc:docMk/>
            <pc:sldMk cId="1555244524" sldId="264"/>
            <ac:spMk id="6" creationId="{3C646F1F-FDDC-4781-B175-D1CA93E9A755}"/>
          </ac:spMkLst>
        </pc:spChg>
        <pc:spChg chg="add del mod ord">
          <ac:chgData name="PURUSHOTTAM THAKUR" userId="1232ed53-bfb2-40b8-ae2f-2c263c302984" providerId="ADAL" clId="{A7A25C48-0B71-4608-B663-908128768D0B}" dt="2023-08-03T15:05:13.473" v="265" actId="21"/>
          <ac:spMkLst>
            <pc:docMk/>
            <pc:sldMk cId="1555244524" sldId="264"/>
            <ac:spMk id="7" creationId="{A0434A79-A764-4B08-AD23-D83036C57112}"/>
          </ac:spMkLst>
        </pc:spChg>
        <pc:spChg chg="add mod ord">
          <ac:chgData name="PURUSHOTTAM THAKUR" userId="1232ed53-bfb2-40b8-ae2f-2c263c302984" providerId="ADAL" clId="{A7A25C48-0B71-4608-B663-908128768D0B}" dt="2023-08-13T09:45:19.510" v="1734" actId="21"/>
          <ac:spMkLst>
            <pc:docMk/>
            <pc:sldMk cId="1555244524" sldId="264"/>
            <ac:spMk id="8" creationId="{E6D2E020-0BBF-4D30-A8BF-B7DDAD8C2A5A}"/>
          </ac:spMkLst>
        </pc:spChg>
        <pc:graphicFrameChg chg="add mod">
          <ac:chgData name="PURUSHOTTAM THAKUR" userId="1232ed53-bfb2-40b8-ae2f-2c263c302984" providerId="ADAL" clId="{A7A25C48-0B71-4608-B663-908128768D0B}" dt="2023-08-03T15:26:35.199" v="927" actId="14100"/>
          <ac:graphicFrameMkLst>
            <pc:docMk/>
            <pc:sldMk cId="1555244524" sldId="264"/>
            <ac:graphicFrameMk id="5" creationId="{17B7754B-168E-4C56-99C2-88266CCF063A}"/>
          </ac:graphicFrameMkLst>
        </pc:graphicFrameChg>
      </pc:sldChg>
      <pc:sldChg chg="addSp delSp modSp mod">
        <pc:chgData name="PURUSHOTTAM THAKUR" userId="1232ed53-bfb2-40b8-ae2f-2c263c302984" providerId="ADAL" clId="{A7A25C48-0B71-4608-B663-908128768D0B}" dt="2023-08-13T09:16:39.567" v="1537" actId="1582"/>
        <pc:sldMkLst>
          <pc:docMk/>
          <pc:sldMk cId="2912296083" sldId="265"/>
        </pc:sldMkLst>
        <pc:spChg chg="del mod">
          <ac:chgData name="PURUSHOTTAM THAKUR" userId="1232ed53-bfb2-40b8-ae2f-2c263c302984" providerId="ADAL" clId="{A7A25C48-0B71-4608-B663-908128768D0B}" dt="2023-08-13T09:01:23.306" v="1459" actId="478"/>
          <ac:spMkLst>
            <pc:docMk/>
            <pc:sldMk cId="2912296083" sldId="265"/>
            <ac:spMk id="2" creationId="{690343D6-A83F-4DE6-AC1D-41D4764CAA9A}"/>
          </ac:spMkLst>
        </pc:spChg>
        <pc:spChg chg="del mod">
          <ac:chgData name="PURUSHOTTAM THAKUR" userId="1232ed53-bfb2-40b8-ae2f-2c263c302984" providerId="ADAL" clId="{A7A25C48-0B71-4608-B663-908128768D0B}" dt="2023-08-13T09:01:26.335" v="1460" actId="478"/>
          <ac:spMkLst>
            <pc:docMk/>
            <pc:sldMk cId="2912296083" sldId="265"/>
            <ac:spMk id="3" creationId="{3E0388B6-2C9F-43E8-9231-D91F37C873D8}"/>
          </ac:spMkLst>
        </pc:spChg>
        <pc:spChg chg="add del mod">
          <ac:chgData name="PURUSHOTTAM THAKUR" userId="1232ed53-bfb2-40b8-ae2f-2c263c302984" providerId="ADAL" clId="{A7A25C48-0B71-4608-B663-908128768D0B}" dt="2023-08-13T09:15:24.781" v="1523"/>
          <ac:spMkLst>
            <pc:docMk/>
            <pc:sldMk cId="2912296083" sldId="265"/>
            <ac:spMk id="6" creationId="{64CC0092-C020-4F73-A994-CF60AAA1EAB9}"/>
          </ac:spMkLst>
        </pc:spChg>
        <pc:spChg chg="add mod">
          <ac:chgData name="PURUSHOTTAM THAKUR" userId="1232ed53-bfb2-40b8-ae2f-2c263c302984" providerId="ADAL" clId="{A7A25C48-0B71-4608-B663-908128768D0B}" dt="2023-08-13T09:14:17.732" v="1507" actId="208"/>
          <ac:spMkLst>
            <pc:docMk/>
            <pc:sldMk cId="2912296083" sldId="265"/>
            <ac:spMk id="7" creationId="{A1581BF3-57C7-405E-828B-7878292B0637}"/>
          </ac:spMkLst>
        </pc:spChg>
        <pc:spChg chg="add del mod">
          <ac:chgData name="PURUSHOTTAM THAKUR" userId="1232ed53-bfb2-40b8-ae2f-2c263c302984" providerId="ADAL" clId="{A7A25C48-0B71-4608-B663-908128768D0B}" dt="2023-08-13T09:14:46.966" v="1513" actId="11529"/>
          <ac:spMkLst>
            <pc:docMk/>
            <pc:sldMk cId="2912296083" sldId="265"/>
            <ac:spMk id="8" creationId="{6643035E-0123-42AB-B653-2CC7026C247D}"/>
          </ac:spMkLst>
        </pc:spChg>
        <pc:spChg chg="add mod">
          <ac:chgData name="PURUSHOTTAM THAKUR" userId="1232ed53-bfb2-40b8-ae2f-2c263c302984" providerId="ADAL" clId="{A7A25C48-0B71-4608-B663-908128768D0B}" dt="2023-08-13T09:16:39.567" v="1537" actId="1582"/>
          <ac:spMkLst>
            <pc:docMk/>
            <pc:sldMk cId="2912296083" sldId="265"/>
            <ac:spMk id="9" creationId="{3E68856D-5F26-4DEF-A9C5-E0EEDB8A5241}"/>
          </ac:spMkLst>
        </pc:spChg>
        <pc:picChg chg="add mod">
          <ac:chgData name="PURUSHOTTAM THAKUR" userId="1232ed53-bfb2-40b8-ae2f-2c263c302984" providerId="ADAL" clId="{A7A25C48-0B71-4608-B663-908128768D0B}" dt="2023-08-13T09:12:47.277" v="1494" actId="1076"/>
          <ac:picMkLst>
            <pc:docMk/>
            <pc:sldMk cId="2912296083" sldId="265"/>
            <ac:picMk id="5" creationId="{6A9608B2-6FF4-4AF6-B807-399F7F03906C}"/>
          </ac:picMkLst>
        </pc:picChg>
        <pc:picChg chg="add del mod">
          <ac:chgData name="PURUSHOTTAM THAKUR" userId="1232ed53-bfb2-40b8-ae2f-2c263c302984" providerId="ADAL" clId="{A7A25C48-0B71-4608-B663-908128768D0B}" dt="2023-08-13T09:15:20.634" v="1519" actId="22"/>
          <ac:picMkLst>
            <pc:docMk/>
            <pc:sldMk cId="2912296083" sldId="265"/>
            <ac:picMk id="11" creationId="{8744C2FB-2DAF-4496-886E-2BEBC80A19D2}"/>
          </ac:picMkLst>
        </pc:picChg>
      </pc:sldChg>
      <pc:sldChg chg="addSp delSp modSp mod modClrScheme chgLayout">
        <pc:chgData name="PURUSHOTTAM THAKUR" userId="1232ed53-bfb2-40b8-ae2f-2c263c302984" providerId="ADAL" clId="{A7A25C48-0B71-4608-B663-908128768D0B}" dt="2023-08-13T11:01:17.417" v="2280" actId="1076"/>
        <pc:sldMkLst>
          <pc:docMk/>
          <pc:sldMk cId="114865930" sldId="266"/>
        </pc:sldMkLst>
        <pc:spChg chg="del">
          <ac:chgData name="PURUSHOTTAM THAKUR" userId="1232ed53-bfb2-40b8-ae2f-2c263c302984" providerId="ADAL" clId="{A7A25C48-0B71-4608-B663-908128768D0B}" dt="2023-08-03T14:02:49.291" v="0" actId="6264"/>
          <ac:spMkLst>
            <pc:docMk/>
            <pc:sldMk cId="114865930" sldId="266"/>
            <ac:spMk id="2" creationId="{69AF1A05-E3E4-4F72-B1A9-236FEFEE1001}"/>
          </ac:spMkLst>
        </pc:spChg>
        <pc:spChg chg="add del mod ord">
          <ac:chgData name="PURUSHOTTAM THAKUR" userId="1232ed53-bfb2-40b8-ae2f-2c263c302984" providerId="ADAL" clId="{A7A25C48-0B71-4608-B663-908128768D0B}" dt="2023-08-03T14:02:53.615" v="1" actId="700"/>
          <ac:spMkLst>
            <pc:docMk/>
            <pc:sldMk cId="114865930" sldId="266"/>
            <ac:spMk id="3" creationId="{C22DC7CC-DA54-48A3-BA08-60CA2D5E04F1}"/>
          </ac:spMkLst>
        </pc:spChg>
        <pc:spChg chg="add del mod ord">
          <ac:chgData name="PURUSHOTTAM THAKUR" userId="1232ed53-bfb2-40b8-ae2f-2c263c302984" providerId="ADAL" clId="{A7A25C48-0B71-4608-B663-908128768D0B}" dt="2023-08-03T14:07:36.283" v="2" actId="21"/>
          <ac:spMkLst>
            <pc:docMk/>
            <pc:sldMk cId="114865930" sldId="266"/>
            <ac:spMk id="4" creationId="{6F20A3F7-3D5D-4DF3-BF87-C259B13AFE9F}"/>
          </ac:spMkLst>
        </pc:spChg>
        <pc:spChg chg="add del mod ord">
          <ac:chgData name="PURUSHOTTAM THAKUR" userId="1232ed53-bfb2-40b8-ae2f-2c263c302984" providerId="ADAL" clId="{A7A25C48-0B71-4608-B663-908128768D0B}" dt="2023-08-03T14:07:49.861" v="7" actId="21"/>
          <ac:spMkLst>
            <pc:docMk/>
            <pc:sldMk cId="114865930" sldId="266"/>
            <ac:spMk id="5" creationId="{F7A39DC2-993E-4944-A8BF-EB9B6D9A695F}"/>
          </ac:spMkLst>
        </pc:spChg>
        <pc:spChg chg="add del mod ord">
          <ac:chgData name="PURUSHOTTAM THAKUR" userId="1232ed53-bfb2-40b8-ae2f-2c263c302984" providerId="ADAL" clId="{A7A25C48-0B71-4608-B663-908128768D0B}" dt="2023-08-03T14:07:40.588" v="3" actId="21"/>
          <ac:spMkLst>
            <pc:docMk/>
            <pc:sldMk cId="114865930" sldId="266"/>
            <ac:spMk id="6" creationId="{86070EED-579B-493F-9A3A-08014DE2E674}"/>
          </ac:spMkLst>
        </pc:spChg>
        <pc:spChg chg="add mod">
          <ac:chgData name="PURUSHOTTAM THAKUR" userId="1232ed53-bfb2-40b8-ae2f-2c263c302984" providerId="ADAL" clId="{A7A25C48-0B71-4608-B663-908128768D0B}" dt="2023-08-13T11:01:17.417" v="2280" actId="1076"/>
          <ac:spMkLst>
            <pc:docMk/>
            <pc:sldMk cId="114865930" sldId="266"/>
            <ac:spMk id="7" creationId="{17D090C5-3A3D-455A-AB97-2797C096B583}"/>
          </ac:spMkLst>
        </pc:spChg>
      </pc:sldChg>
      <pc:sldChg chg="modSp new del mod">
        <pc:chgData name="PURUSHOTTAM THAKUR" userId="1232ed53-bfb2-40b8-ae2f-2c263c302984" providerId="ADAL" clId="{A7A25C48-0B71-4608-B663-908128768D0B}" dt="2023-08-13T11:00:55.446" v="2278" actId="2696"/>
        <pc:sldMkLst>
          <pc:docMk/>
          <pc:sldMk cId="3600297632" sldId="267"/>
        </pc:sldMkLst>
        <pc:spChg chg="mod">
          <ac:chgData name="PURUSHOTTAM THAKUR" userId="1232ed53-bfb2-40b8-ae2f-2c263c302984" providerId="ADAL" clId="{A7A25C48-0B71-4608-B663-908128768D0B}" dt="2023-08-03T15:25:02.535" v="905"/>
          <ac:spMkLst>
            <pc:docMk/>
            <pc:sldMk cId="3600297632" sldId="267"/>
            <ac:spMk id="2" creationId="{BAC9A709-5630-4532-A7CB-E567EC542869}"/>
          </ac:spMkLst>
        </pc:spChg>
      </pc:sldChg>
      <pc:sldChg chg="new del">
        <pc:chgData name="PURUSHOTTAM THAKUR" userId="1232ed53-bfb2-40b8-ae2f-2c263c302984" providerId="ADAL" clId="{A7A25C48-0B71-4608-B663-908128768D0B}" dt="2023-08-13T08:56:57.647" v="1429" actId="47"/>
        <pc:sldMkLst>
          <pc:docMk/>
          <pc:sldMk cId="2033921276" sldId="268"/>
        </pc:sldMkLst>
      </pc:sldChg>
      <pc:sldChg chg="addSp delSp modSp add del mod">
        <pc:chgData name="PURUSHOTTAM THAKUR" userId="1232ed53-bfb2-40b8-ae2f-2c263c302984" providerId="ADAL" clId="{A7A25C48-0B71-4608-B663-908128768D0B}" dt="2023-08-13T09:46:38.077" v="1736" actId="47"/>
        <pc:sldMkLst>
          <pc:docMk/>
          <pc:sldMk cId="4193725981" sldId="268"/>
        </pc:sldMkLst>
        <pc:spChg chg="add del mod">
          <ac:chgData name="PURUSHOTTAM THAKUR" userId="1232ed53-bfb2-40b8-ae2f-2c263c302984" providerId="ADAL" clId="{A7A25C48-0B71-4608-B663-908128768D0B}" dt="2023-08-13T09:46:35.860" v="1735" actId="21"/>
          <ac:spMkLst>
            <pc:docMk/>
            <pc:sldMk cId="4193725981" sldId="268"/>
            <ac:spMk id="2" creationId="{2A9A3C4A-F7EA-47B7-87DB-7E28501D09AF}"/>
          </ac:spMkLst>
        </pc:spChg>
      </pc:sldChg>
      <pc:sldChg chg="addSp delSp modSp add del mod">
        <pc:chgData name="PURUSHOTTAM THAKUR" userId="1232ed53-bfb2-40b8-ae2f-2c263c302984" providerId="ADAL" clId="{A7A25C48-0B71-4608-B663-908128768D0B}" dt="2023-08-13T11:32:22.874" v="2390" actId="2696"/>
        <pc:sldMkLst>
          <pc:docMk/>
          <pc:sldMk cId="3576176534" sldId="269"/>
        </pc:sldMkLst>
        <pc:spChg chg="del mod">
          <ac:chgData name="PURUSHOTTAM THAKUR" userId="1232ed53-bfb2-40b8-ae2f-2c263c302984" providerId="ADAL" clId="{A7A25C48-0B71-4608-B663-908128768D0B}" dt="2023-08-13T09:40:05.950" v="1664" actId="478"/>
          <ac:spMkLst>
            <pc:docMk/>
            <pc:sldMk cId="3576176534" sldId="269"/>
            <ac:spMk id="2" creationId="{2A9A3C4A-F7EA-47B7-87DB-7E28501D09AF}"/>
          </ac:spMkLst>
        </pc:spChg>
        <pc:spChg chg="add mod">
          <ac:chgData name="PURUSHOTTAM THAKUR" userId="1232ed53-bfb2-40b8-ae2f-2c263c302984" providerId="ADAL" clId="{A7A25C48-0B71-4608-B663-908128768D0B}" dt="2023-08-13T11:31:44.997" v="2389" actId="20577"/>
          <ac:spMkLst>
            <pc:docMk/>
            <pc:sldMk cId="3576176534" sldId="269"/>
            <ac:spMk id="3" creationId="{DD399704-CCB7-4F31-83D8-4AC5C503C9B9}"/>
          </ac:spMkLst>
        </pc:spChg>
      </pc:sldChg>
      <pc:sldChg chg="addSp delSp modSp add mod modClrScheme chgLayout">
        <pc:chgData name="PURUSHOTTAM THAKUR" userId="1232ed53-bfb2-40b8-ae2f-2c263c302984" providerId="ADAL" clId="{A7A25C48-0B71-4608-B663-908128768D0B}" dt="2023-08-13T09:53:01.689" v="1759" actId="22"/>
        <pc:sldMkLst>
          <pc:docMk/>
          <pc:sldMk cId="3755903707" sldId="270"/>
        </pc:sldMkLst>
        <pc:spChg chg="del">
          <ac:chgData name="PURUSHOTTAM THAKUR" userId="1232ed53-bfb2-40b8-ae2f-2c263c302984" providerId="ADAL" clId="{A7A25C48-0B71-4608-B663-908128768D0B}" dt="2023-08-13T09:40:09.981" v="1665" actId="478"/>
          <ac:spMkLst>
            <pc:docMk/>
            <pc:sldMk cId="3755903707" sldId="270"/>
            <ac:spMk id="2" creationId="{2A9A3C4A-F7EA-47B7-87DB-7E28501D09AF}"/>
          </ac:spMkLst>
        </pc:spChg>
        <pc:spChg chg="add del mod">
          <ac:chgData name="PURUSHOTTAM THAKUR" userId="1232ed53-bfb2-40b8-ae2f-2c263c302984" providerId="ADAL" clId="{A7A25C48-0B71-4608-B663-908128768D0B}" dt="2023-08-13T09:44:52.596" v="1727" actId="478"/>
          <ac:spMkLst>
            <pc:docMk/>
            <pc:sldMk cId="3755903707" sldId="270"/>
            <ac:spMk id="3" creationId="{A4AD5DE5-DD6E-4AA0-876C-E4889D211FC6}"/>
          </ac:spMkLst>
        </pc:spChg>
        <pc:spChg chg="add mod">
          <ac:chgData name="PURUSHOTTAM THAKUR" userId="1232ed53-bfb2-40b8-ae2f-2c263c302984" providerId="ADAL" clId="{A7A25C48-0B71-4608-B663-908128768D0B}" dt="2023-08-13T09:51:07.230" v="1758" actId="1076"/>
          <ac:spMkLst>
            <pc:docMk/>
            <pc:sldMk cId="3755903707" sldId="270"/>
            <ac:spMk id="5" creationId="{6681BEC3-517A-4F9C-9EF4-5692354D54A2}"/>
          </ac:spMkLst>
        </pc:spChg>
        <pc:picChg chg="add">
          <ac:chgData name="PURUSHOTTAM THAKUR" userId="1232ed53-bfb2-40b8-ae2f-2c263c302984" providerId="ADAL" clId="{A7A25C48-0B71-4608-B663-908128768D0B}" dt="2023-08-13T09:53:01.689" v="1759" actId="22"/>
          <ac:picMkLst>
            <pc:docMk/>
            <pc:sldMk cId="3755903707" sldId="270"/>
            <ac:picMk id="7" creationId="{B965342A-3FCD-4ECF-A081-2C899EE6FBDA}"/>
          </ac:picMkLst>
        </pc:picChg>
      </pc:sldChg>
      <pc:sldChg chg="addSp delSp modSp add mod">
        <pc:chgData name="PURUSHOTTAM THAKUR" userId="1232ed53-bfb2-40b8-ae2f-2c263c302984" providerId="ADAL" clId="{A7A25C48-0B71-4608-B663-908128768D0B}" dt="2023-08-13T10:09:39.812" v="1870" actId="14100"/>
        <pc:sldMkLst>
          <pc:docMk/>
          <pc:sldMk cId="1242135339" sldId="271"/>
        </pc:sldMkLst>
        <pc:spChg chg="add mod">
          <ac:chgData name="PURUSHOTTAM THAKUR" userId="1232ed53-bfb2-40b8-ae2f-2c263c302984" providerId="ADAL" clId="{A7A25C48-0B71-4608-B663-908128768D0B}" dt="2023-08-13T09:57:10.436" v="1777" actId="14100"/>
          <ac:spMkLst>
            <pc:docMk/>
            <pc:sldMk cId="1242135339" sldId="271"/>
            <ac:spMk id="2" creationId="{6E791C6C-E354-42D0-92B7-DC894C19BAF3}"/>
          </ac:spMkLst>
        </pc:spChg>
        <pc:spChg chg="add mod">
          <ac:chgData name="PURUSHOTTAM THAKUR" userId="1232ed53-bfb2-40b8-ae2f-2c263c302984" providerId="ADAL" clId="{A7A25C48-0B71-4608-B663-908128768D0B}" dt="2023-08-13T10:05:57.508" v="1809" actId="1582"/>
          <ac:spMkLst>
            <pc:docMk/>
            <pc:sldMk cId="1242135339" sldId="271"/>
            <ac:spMk id="5" creationId="{AF4DA18F-CF59-4969-82BC-15207741CA96}"/>
          </ac:spMkLst>
        </pc:spChg>
        <pc:spChg chg="add del mod">
          <ac:chgData name="PURUSHOTTAM THAKUR" userId="1232ed53-bfb2-40b8-ae2f-2c263c302984" providerId="ADAL" clId="{A7A25C48-0B71-4608-B663-908128768D0B}" dt="2023-08-13T10:08:16.152" v="1835" actId="21"/>
          <ac:spMkLst>
            <pc:docMk/>
            <pc:sldMk cId="1242135339" sldId="271"/>
            <ac:spMk id="6" creationId="{C3F3D047-5C02-4079-9026-7DDE51EE23AB}"/>
          </ac:spMkLst>
        </pc:spChg>
        <pc:spChg chg="add mod">
          <ac:chgData name="PURUSHOTTAM THAKUR" userId="1232ed53-bfb2-40b8-ae2f-2c263c302984" providerId="ADAL" clId="{A7A25C48-0B71-4608-B663-908128768D0B}" dt="2023-08-13T10:09:39.812" v="1870" actId="14100"/>
          <ac:spMkLst>
            <pc:docMk/>
            <pc:sldMk cId="1242135339" sldId="271"/>
            <ac:spMk id="7" creationId="{DDDE2B92-BEB9-48A3-8D74-C66BBCFB810E}"/>
          </ac:spMkLst>
        </pc:spChg>
        <pc:picChg chg="add mod">
          <ac:chgData name="PURUSHOTTAM THAKUR" userId="1232ed53-bfb2-40b8-ae2f-2c263c302984" providerId="ADAL" clId="{A7A25C48-0B71-4608-B663-908128768D0B}" dt="2023-08-13T10:04:20.885" v="1782" actId="1076"/>
          <ac:picMkLst>
            <pc:docMk/>
            <pc:sldMk cId="1242135339" sldId="271"/>
            <ac:picMk id="4" creationId="{07C7F6CC-556D-4D2D-8F04-7C99BFF80008}"/>
          </ac:picMkLst>
        </pc:picChg>
      </pc:sldChg>
      <pc:sldChg chg="addSp delSp modSp add mod">
        <pc:chgData name="PURUSHOTTAM THAKUR" userId="1232ed53-bfb2-40b8-ae2f-2c263c302984" providerId="ADAL" clId="{A7A25C48-0B71-4608-B663-908128768D0B}" dt="2023-08-13T11:23:23.689" v="2283" actId="1036"/>
        <pc:sldMkLst>
          <pc:docMk/>
          <pc:sldMk cId="1932932918" sldId="272"/>
        </pc:sldMkLst>
        <pc:spChg chg="add del mod">
          <ac:chgData name="PURUSHOTTAM THAKUR" userId="1232ed53-bfb2-40b8-ae2f-2c263c302984" providerId="ADAL" clId="{A7A25C48-0B71-4608-B663-908128768D0B}" dt="2023-08-13T10:14:16.772" v="1876"/>
          <ac:spMkLst>
            <pc:docMk/>
            <pc:sldMk cId="1932932918" sldId="272"/>
            <ac:spMk id="4" creationId="{8B2A129E-CC76-4532-B930-A9A5C236348E}"/>
          </ac:spMkLst>
        </pc:spChg>
        <pc:spChg chg="add del mod">
          <ac:chgData name="PURUSHOTTAM THAKUR" userId="1232ed53-bfb2-40b8-ae2f-2c263c302984" providerId="ADAL" clId="{A7A25C48-0B71-4608-B663-908128768D0B}" dt="2023-08-13T10:14:58.051" v="1908" actId="478"/>
          <ac:spMkLst>
            <pc:docMk/>
            <pc:sldMk cId="1932932918" sldId="272"/>
            <ac:spMk id="5" creationId="{4140FD3F-A88C-412D-AD38-20921079E5CE}"/>
          </ac:spMkLst>
        </pc:spChg>
        <pc:spChg chg="add mod">
          <ac:chgData name="PURUSHOTTAM THAKUR" userId="1232ed53-bfb2-40b8-ae2f-2c263c302984" providerId="ADAL" clId="{A7A25C48-0B71-4608-B663-908128768D0B}" dt="2023-08-13T10:16:31.923" v="1932" actId="14100"/>
          <ac:spMkLst>
            <pc:docMk/>
            <pc:sldMk cId="1932932918" sldId="272"/>
            <ac:spMk id="6" creationId="{698C4B7A-F3E9-4A72-9280-85DC10579870}"/>
          </ac:spMkLst>
        </pc:spChg>
        <pc:spChg chg="add del">
          <ac:chgData name="PURUSHOTTAM THAKUR" userId="1232ed53-bfb2-40b8-ae2f-2c263c302984" providerId="ADAL" clId="{A7A25C48-0B71-4608-B663-908128768D0B}" dt="2023-08-13T10:15:32.158" v="1916" actId="22"/>
          <ac:spMkLst>
            <pc:docMk/>
            <pc:sldMk cId="1932932918" sldId="272"/>
            <ac:spMk id="8" creationId="{6819285C-9E88-42DF-8877-8A9E37A91587}"/>
          </ac:spMkLst>
        </pc:spChg>
        <pc:picChg chg="add mod">
          <ac:chgData name="PURUSHOTTAM THAKUR" userId="1232ed53-bfb2-40b8-ae2f-2c263c302984" providerId="ADAL" clId="{A7A25C48-0B71-4608-B663-908128768D0B}" dt="2023-08-13T11:23:23.689" v="2283" actId="1036"/>
          <ac:picMkLst>
            <pc:docMk/>
            <pc:sldMk cId="1932932918" sldId="272"/>
            <ac:picMk id="3" creationId="{315ACE32-37B1-40DF-BD2D-FD1A9E9FA174}"/>
          </ac:picMkLst>
        </pc:picChg>
      </pc:sldChg>
      <pc:sldChg chg="addSp delSp modSp add mod">
        <pc:chgData name="PURUSHOTTAM THAKUR" userId="1232ed53-bfb2-40b8-ae2f-2c263c302984" providerId="ADAL" clId="{A7A25C48-0B71-4608-B663-908128768D0B}" dt="2023-08-13T10:21:44.485" v="1982" actId="1076"/>
        <pc:sldMkLst>
          <pc:docMk/>
          <pc:sldMk cId="1306235436" sldId="273"/>
        </pc:sldMkLst>
        <pc:spChg chg="add del mod">
          <ac:chgData name="PURUSHOTTAM THAKUR" userId="1232ed53-bfb2-40b8-ae2f-2c263c302984" providerId="ADAL" clId="{A7A25C48-0B71-4608-B663-908128768D0B}" dt="2023-08-13T10:21:02.573" v="1952"/>
          <ac:spMkLst>
            <pc:docMk/>
            <pc:sldMk cId="1306235436" sldId="273"/>
            <ac:spMk id="6" creationId="{30F8FB1E-677C-4EE3-8F03-FAA2EB323E0E}"/>
          </ac:spMkLst>
        </pc:spChg>
        <pc:spChg chg="add mod">
          <ac:chgData name="PURUSHOTTAM THAKUR" userId="1232ed53-bfb2-40b8-ae2f-2c263c302984" providerId="ADAL" clId="{A7A25C48-0B71-4608-B663-908128768D0B}" dt="2023-08-13T10:21:40.349" v="1979" actId="1076"/>
          <ac:spMkLst>
            <pc:docMk/>
            <pc:sldMk cId="1306235436" sldId="273"/>
            <ac:spMk id="7" creationId="{211782D4-B91C-409D-A7E2-222850C1DEE7}"/>
          </ac:spMkLst>
        </pc:spChg>
        <pc:picChg chg="add mod">
          <ac:chgData name="PURUSHOTTAM THAKUR" userId="1232ed53-bfb2-40b8-ae2f-2c263c302984" providerId="ADAL" clId="{A7A25C48-0B71-4608-B663-908128768D0B}" dt="2023-08-13T10:21:42.109" v="1981" actId="1076"/>
          <ac:picMkLst>
            <pc:docMk/>
            <pc:sldMk cId="1306235436" sldId="273"/>
            <ac:picMk id="3" creationId="{4320ED2A-9404-4620-B2FC-802BE67A0C2D}"/>
          </ac:picMkLst>
        </pc:picChg>
        <pc:picChg chg="add mod">
          <ac:chgData name="PURUSHOTTAM THAKUR" userId="1232ed53-bfb2-40b8-ae2f-2c263c302984" providerId="ADAL" clId="{A7A25C48-0B71-4608-B663-908128768D0B}" dt="2023-08-13T10:21:44.485" v="1982" actId="1076"/>
          <ac:picMkLst>
            <pc:docMk/>
            <pc:sldMk cId="1306235436" sldId="273"/>
            <ac:picMk id="5" creationId="{0433EE79-6879-41A1-9AAB-A0DA0BBDEC23}"/>
          </ac:picMkLst>
        </pc:picChg>
      </pc:sldChg>
      <pc:sldChg chg="addSp delSp modSp add mod">
        <pc:chgData name="PURUSHOTTAM THAKUR" userId="1232ed53-bfb2-40b8-ae2f-2c263c302984" providerId="ADAL" clId="{A7A25C48-0B71-4608-B663-908128768D0B}" dt="2023-08-13T10:28:49.745" v="2004" actId="1076"/>
        <pc:sldMkLst>
          <pc:docMk/>
          <pc:sldMk cId="2333687510" sldId="274"/>
        </pc:sldMkLst>
        <pc:spChg chg="add del">
          <ac:chgData name="PURUSHOTTAM THAKUR" userId="1232ed53-bfb2-40b8-ae2f-2c263c302984" providerId="ADAL" clId="{A7A25C48-0B71-4608-B663-908128768D0B}" dt="2023-08-13T10:28:25.200" v="1996" actId="22"/>
          <ac:spMkLst>
            <pc:docMk/>
            <pc:sldMk cId="2333687510" sldId="274"/>
            <ac:spMk id="3" creationId="{1655808A-969F-497B-894A-6B5ED9255212}"/>
          </ac:spMkLst>
        </pc:spChg>
        <pc:picChg chg="add del mod">
          <ac:chgData name="PURUSHOTTAM THAKUR" userId="1232ed53-bfb2-40b8-ae2f-2c263c302984" providerId="ADAL" clId="{A7A25C48-0B71-4608-B663-908128768D0B}" dt="2023-08-13T10:28:30.223" v="2000" actId="22"/>
          <ac:picMkLst>
            <pc:docMk/>
            <pc:sldMk cId="2333687510" sldId="274"/>
            <ac:picMk id="5" creationId="{1060F482-C622-4947-A3C3-F6F95BE78D36}"/>
          </ac:picMkLst>
        </pc:picChg>
        <pc:picChg chg="add mod">
          <ac:chgData name="PURUSHOTTAM THAKUR" userId="1232ed53-bfb2-40b8-ae2f-2c263c302984" providerId="ADAL" clId="{A7A25C48-0B71-4608-B663-908128768D0B}" dt="2023-08-13T10:28:49.745" v="2004" actId="1076"/>
          <ac:picMkLst>
            <pc:docMk/>
            <pc:sldMk cId="2333687510" sldId="274"/>
            <ac:picMk id="6" creationId="{3CCB21FB-BF86-4101-B2DA-02CBF9D7F1AA}"/>
          </ac:picMkLst>
        </pc:picChg>
      </pc:sldChg>
      <pc:sldChg chg="addSp modSp add mod">
        <pc:chgData name="PURUSHOTTAM THAKUR" userId="1232ed53-bfb2-40b8-ae2f-2c263c302984" providerId="ADAL" clId="{A7A25C48-0B71-4608-B663-908128768D0B}" dt="2023-08-13T11:23:34.891" v="2284" actId="1076"/>
        <pc:sldMkLst>
          <pc:docMk/>
          <pc:sldMk cId="2595650728" sldId="275"/>
        </pc:sldMkLst>
        <pc:spChg chg="add mod">
          <ac:chgData name="PURUSHOTTAM THAKUR" userId="1232ed53-bfb2-40b8-ae2f-2c263c302984" providerId="ADAL" clId="{A7A25C48-0B71-4608-B663-908128768D0B}" dt="2023-08-13T10:37:46.125" v="2014" actId="404"/>
          <ac:spMkLst>
            <pc:docMk/>
            <pc:sldMk cId="2595650728" sldId="275"/>
            <ac:spMk id="3" creationId="{D629609C-2FA0-43A5-90CE-2752BE0A4AB9}"/>
          </ac:spMkLst>
        </pc:spChg>
        <pc:picChg chg="add mod">
          <ac:chgData name="PURUSHOTTAM THAKUR" userId="1232ed53-bfb2-40b8-ae2f-2c263c302984" providerId="ADAL" clId="{A7A25C48-0B71-4608-B663-908128768D0B}" dt="2023-08-13T11:23:34.891" v="2284" actId="1076"/>
          <ac:picMkLst>
            <pc:docMk/>
            <pc:sldMk cId="2595650728" sldId="275"/>
            <ac:picMk id="5" creationId="{C007694A-B5B1-4431-B041-42FC324254AC}"/>
          </ac:picMkLst>
        </pc:picChg>
      </pc:sldChg>
      <pc:sldChg chg="addSp modSp add mod">
        <pc:chgData name="PURUSHOTTAM THAKUR" userId="1232ed53-bfb2-40b8-ae2f-2c263c302984" providerId="ADAL" clId="{A7A25C48-0B71-4608-B663-908128768D0B}" dt="2023-08-13T10:50:17.467" v="2156" actId="1076"/>
        <pc:sldMkLst>
          <pc:docMk/>
          <pc:sldMk cId="4037727282" sldId="276"/>
        </pc:sldMkLst>
        <pc:spChg chg="add mod">
          <ac:chgData name="PURUSHOTTAM THAKUR" userId="1232ed53-bfb2-40b8-ae2f-2c263c302984" providerId="ADAL" clId="{A7A25C48-0B71-4608-B663-908128768D0B}" dt="2023-08-13T10:49:45.835" v="2125" actId="14100"/>
          <ac:spMkLst>
            <pc:docMk/>
            <pc:sldMk cId="4037727282" sldId="276"/>
            <ac:spMk id="4" creationId="{80BFBCDF-C5F3-4874-A4DF-3794B4B8A2B4}"/>
          </ac:spMkLst>
        </pc:spChg>
        <pc:spChg chg="add mod">
          <ac:chgData name="PURUSHOTTAM THAKUR" userId="1232ed53-bfb2-40b8-ae2f-2c263c302984" providerId="ADAL" clId="{A7A25C48-0B71-4608-B663-908128768D0B}" dt="2023-08-13T10:49:36.819" v="2122" actId="14100"/>
          <ac:spMkLst>
            <pc:docMk/>
            <pc:sldMk cId="4037727282" sldId="276"/>
            <ac:spMk id="5" creationId="{E9A69DEC-8622-4F04-9F9B-957BBA533859}"/>
          </ac:spMkLst>
        </pc:spChg>
        <pc:spChg chg="add mod">
          <ac:chgData name="PURUSHOTTAM THAKUR" userId="1232ed53-bfb2-40b8-ae2f-2c263c302984" providerId="ADAL" clId="{A7A25C48-0B71-4608-B663-908128768D0B}" dt="2023-08-13T10:50:17.467" v="2156" actId="1076"/>
          <ac:spMkLst>
            <pc:docMk/>
            <pc:sldMk cId="4037727282" sldId="276"/>
            <ac:spMk id="6" creationId="{59436B7A-DC4A-43BF-9409-0946742604B4}"/>
          </ac:spMkLst>
        </pc:spChg>
        <pc:picChg chg="add mod">
          <ac:chgData name="PURUSHOTTAM THAKUR" userId="1232ed53-bfb2-40b8-ae2f-2c263c302984" providerId="ADAL" clId="{A7A25C48-0B71-4608-B663-908128768D0B}" dt="2023-08-13T10:49:42.155" v="2124" actId="1076"/>
          <ac:picMkLst>
            <pc:docMk/>
            <pc:sldMk cId="4037727282" sldId="276"/>
            <ac:picMk id="3" creationId="{C93E02F0-AC63-4890-8351-83C976A6DC77}"/>
          </ac:picMkLst>
        </pc:picChg>
      </pc:sldChg>
      <pc:sldChg chg="addSp modSp add mod">
        <pc:chgData name="PURUSHOTTAM THAKUR" userId="1232ed53-bfb2-40b8-ae2f-2c263c302984" providerId="ADAL" clId="{A7A25C48-0B71-4608-B663-908128768D0B}" dt="2023-08-13T10:59:37.963" v="2268" actId="20577"/>
        <pc:sldMkLst>
          <pc:docMk/>
          <pc:sldMk cId="764260676" sldId="277"/>
        </pc:sldMkLst>
        <pc:spChg chg="add mod">
          <ac:chgData name="PURUSHOTTAM THAKUR" userId="1232ed53-bfb2-40b8-ae2f-2c263c302984" providerId="ADAL" clId="{A7A25C48-0B71-4608-B663-908128768D0B}" dt="2023-08-13T10:57:13.991" v="2193" actId="122"/>
          <ac:spMkLst>
            <pc:docMk/>
            <pc:sldMk cId="764260676" sldId="277"/>
            <ac:spMk id="6" creationId="{25F60220-B409-4578-B857-00E80EF36635}"/>
          </ac:spMkLst>
        </pc:spChg>
        <pc:spChg chg="add mod">
          <ac:chgData name="PURUSHOTTAM THAKUR" userId="1232ed53-bfb2-40b8-ae2f-2c263c302984" providerId="ADAL" clId="{A7A25C48-0B71-4608-B663-908128768D0B}" dt="2023-08-13T10:57:09.726" v="2192" actId="122"/>
          <ac:spMkLst>
            <pc:docMk/>
            <pc:sldMk cId="764260676" sldId="277"/>
            <ac:spMk id="7" creationId="{D332DFA0-F68F-4010-B4FF-F2A7F51CCE87}"/>
          </ac:spMkLst>
        </pc:spChg>
        <pc:spChg chg="add mod">
          <ac:chgData name="PURUSHOTTAM THAKUR" userId="1232ed53-bfb2-40b8-ae2f-2c263c302984" providerId="ADAL" clId="{A7A25C48-0B71-4608-B663-908128768D0B}" dt="2023-08-13T10:59:37.963" v="2268" actId="20577"/>
          <ac:spMkLst>
            <pc:docMk/>
            <pc:sldMk cId="764260676" sldId="277"/>
            <ac:spMk id="8" creationId="{DC482778-7D4E-4233-830C-E8E4B6F7072F}"/>
          </ac:spMkLst>
        </pc:spChg>
        <pc:picChg chg="add mod">
          <ac:chgData name="PURUSHOTTAM THAKUR" userId="1232ed53-bfb2-40b8-ae2f-2c263c302984" providerId="ADAL" clId="{A7A25C48-0B71-4608-B663-908128768D0B}" dt="2023-08-13T10:57:51.408" v="2217" actId="1076"/>
          <ac:picMkLst>
            <pc:docMk/>
            <pc:sldMk cId="764260676" sldId="277"/>
            <ac:picMk id="3" creationId="{B9236077-A00D-431F-B4CA-0901E0DCC769}"/>
          </ac:picMkLst>
        </pc:picChg>
        <pc:picChg chg="add mod">
          <ac:chgData name="PURUSHOTTAM THAKUR" userId="1232ed53-bfb2-40b8-ae2f-2c263c302984" providerId="ADAL" clId="{A7A25C48-0B71-4608-B663-908128768D0B}" dt="2023-08-13T10:57:54.539" v="2218" actId="1076"/>
          <ac:picMkLst>
            <pc:docMk/>
            <pc:sldMk cId="764260676" sldId="277"/>
            <ac:picMk id="5" creationId="{09FCE885-835C-4727-B8D0-174CB2B5EF8C}"/>
          </ac:picMkLst>
        </pc:picChg>
      </pc:sldChg>
      <pc:sldChg chg="addSp modSp add mod">
        <pc:chgData name="PURUSHOTTAM THAKUR" userId="1232ed53-bfb2-40b8-ae2f-2c263c302984" providerId="ADAL" clId="{A7A25C48-0B71-4608-B663-908128768D0B}" dt="2023-08-13T10:59:11.016" v="2253" actId="20577"/>
        <pc:sldMkLst>
          <pc:docMk/>
          <pc:sldMk cId="838382369" sldId="278"/>
        </pc:sldMkLst>
        <pc:spChg chg="add mod">
          <ac:chgData name="PURUSHOTTAM THAKUR" userId="1232ed53-bfb2-40b8-ae2f-2c263c302984" providerId="ADAL" clId="{A7A25C48-0B71-4608-B663-908128768D0B}" dt="2023-08-13T10:58:54.014" v="2242" actId="14100"/>
          <ac:spMkLst>
            <pc:docMk/>
            <pc:sldMk cId="838382369" sldId="278"/>
            <ac:spMk id="6" creationId="{D1622DDF-4EDE-45AB-8445-3D221BC92694}"/>
          </ac:spMkLst>
        </pc:spChg>
        <pc:spChg chg="add mod">
          <ac:chgData name="PURUSHOTTAM THAKUR" userId="1232ed53-bfb2-40b8-ae2f-2c263c302984" providerId="ADAL" clId="{A7A25C48-0B71-4608-B663-908128768D0B}" dt="2023-08-13T10:59:11.016" v="2253" actId="20577"/>
          <ac:spMkLst>
            <pc:docMk/>
            <pc:sldMk cId="838382369" sldId="278"/>
            <ac:spMk id="7" creationId="{73D9CAF6-621C-4EEA-8A06-B8ED7EF73A4C}"/>
          </ac:spMkLst>
        </pc:spChg>
        <pc:picChg chg="add mod">
          <ac:chgData name="PURUSHOTTAM THAKUR" userId="1232ed53-bfb2-40b8-ae2f-2c263c302984" providerId="ADAL" clId="{A7A25C48-0B71-4608-B663-908128768D0B}" dt="2023-08-13T10:55:51.198" v="2162" actId="1076"/>
          <ac:picMkLst>
            <pc:docMk/>
            <pc:sldMk cId="838382369" sldId="278"/>
            <ac:picMk id="3" creationId="{E37A86EA-7282-4512-B5AE-2452FC46761F}"/>
          </ac:picMkLst>
        </pc:picChg>
        <pc:picChg chg="add mod">
          <ac:chgData name="PURUSHOTTAM THAKUR" userId="1232ed53-bfb2-40b8-ae2f-2c263c302984" providerId="ADAL" clId="{A7A25C48-0B71-4608-B663-908128768D0B}" dt="2023-08-13T10:56:28.577" v="2164" actId="1076"/>
          <ac:picMkLst>
            <pc:docMk/>
            <pc:sldMk cId="838382369" sldId="278"/>
            <ac:picMk id="5" creationId="{3E29C3EB-2E2F-426E-82DE-159B83618B1A}"/>
          </ac:picMkLst>
        </pc:picChg>
      </pc:sldChg>
      <pc:sldChg chg="add del">
        <pc:chgData name="PURUSHOTTAM THAKUR" userId="1232ed53-bfb2-40b8-ae2f-2c263c302984" providerId="ADAL" clId="{A7A25C48-0B71-4608-B663-908128768D0B}" dt="2023-08-13T11:00:50.636" v="2277" actId="2890"/>
        <pc:sldMkLst>
          <pc:docMk/>
          <pc:sldMk cId="605478086" sldId="279"/>
        </pc:sldMkLst>
      </pc:sldChg>
      <pc:sldChg chg="addSp modSp new mod">
        <pc:chgData name="PURUSHOTTAM THAKUR" userId="1232ed53-bfb2-40b8-ae2f-2c263c302984" providerId="ADAL" clId="{A7A25C48-0B71-4608-B663-908128768D0B}" dt="2023-08-13T11:24:04.943" v="2298" actId="20577"/>
        <pc:sldMkLst>
          <pc:docMk/>
          <pc:sldMk cId="2302311284" sldId="279"/>
        </pc:sldMkLst>
        <pc:spChg chg="add mod">
          <ac:chgData name="PURUSHOTTAM THAKUR" userId="1232ed53-bfb2-40b8-ae2f-2c263c302984" providerId="ADAL" clId="{A7A25C48-0B71-4608-B663-908128768D0B}" dt="2023-08-13T11:24:04.943" v="2298" actId="20577"/>
          <ac:spMkLst>
            <pc:docMk/>
            <pc:sldMk cId="2302311284" sldId="279"/>
            <ac:spMk id="2" creationId="{1D41D7BB-4765-4000-8DE1-2B17BC3C52CB}"/>
          </ac:spMkLst>
        </pc:spChg>
      </pc:sldChg>
    </pc:docChg>
  </pc:docChgLst>
  <pc:docChgLst>
    <pc:chgData name="PURUSHOTTAM THAKUR" userId="S::purushottam.772418@puc.tu.edu.np::1232ed53-bfb2-40b8-ae2f-2c263c302984" providerId="AD" clId="Web-{B58D1266-4BC2-49F0-8F0B-5F41738BD578}"/>
    <pc:docChg chg="modSld addMainMaster delMainMaster modMainMaster">
      <pc:chgData name="PURUSHOTTAM THAKUR" userId="S::purushottam.772418@puc.tu.edu.np::1232ed53-bfb2-40b8-ae2f-2c263c302984" providerId="AD" clId="Web-{B58D1266-4BC2-49F0-8F0B-5F41738BD578}" dt="2023-08-13T11:21:34.135" v="182"/>
      <pc:docMkLst>
        <pc:docMk/>
      </pc:docMkLst>
      <pc:sldChg chg="addSp delSp modSp mod setBg modClrScheme chgLayout">
        <pc:chgData name="PURUSHOTTAM THAKUR" userId="S::purushottam.772418@puc.tu.edu.np::1232ed53-bfb2-40b8-ae2f-2c263c302984" providerId="AD" clId="Web-{B58D1266-4BC2-49F0-8F0B-5F41738BD578}" dt="2023-08-13T11:19:25.270" v="172"/>
        <pc:sldMkLst>
          <pc:docMk/>
          <pc:sldMk cId="2811011052" sldId="256"/>
        </pc:sldMkLst>
        <pc:spChg chg="mod ord">
          <ac:chgData name="PURUSHOTTAM THAKUR" userId="S::purushottam.772418@puc.tu.edu.np::1232ed53-bfb2-40b8-ae2f-2c263c302984" providerId="AD" clId="Web-{B58D1266-4BC2-49F0-8F0B-5F41738BD578}" dt="2023-08-13T11:13:02.396" v="48" actId="1076"/>
          <ac:spMkLst>
            <pc:docMk/>
            <pc:sldMk cId="2811011052" sldId="256"/>
            <ac:spMk id="3" creationId="{3E0388B6-2C9F-43E8-9231-D91F37C873D8}"/>
          </ac:spMkLst>
        </pc:spChg>
        <pc:spChg chg="add del mod">
          <ac:chgData name="PURUSHOTTAM THAKUR" userId="S::purushottam.772418@puc.tu.edu.np::1232ed53-bfb2-40b8-ae2f-2c263c302984" providerId="AD" clId="Web-{B58D1266-4BC2-49F0-8F0B-5F41738BD578}" dt="2023-08-13T11:06:27.913" v="10"/>
          <ac:spMkLst>
            <pc:docMk/>
            <pc:sldMk cId="2811011052" sldId="256"/>
            <ac:spMk id="7" creationId="{10137583-5A20-0CAE-E2C9-21AE18C7B97D}"/>
          </ac:spMkLst>
        </pc:spChg>
        <pc:spChg chg="add del mod">
          <ac:chgData name="PURUSHOTTAM THAKUR" userId="S::purushottam.772418@puc.tu.edu.np::1232ed53-bfb2-40b8-ae2f-2c263c302984" providerId="AD" clId="Web-{B58D1266-4BC2-49F0-8F0B-5F41738BD578}" dt="2023-08-13T11:11:37.081" v="37"/>
          <ac:spMkLst>
            <pc:docMk/>
            <pc:sldMk cId="2811011052" sldId="256"/>
            <ac:spMk id="40" creationId="{7920BB36-A8B3-2597-1579-0F54E377DB04}"/>
          </ac:spMkLst>
        </pc:spChg>
        <pc:spChg chg="add mod">
          <ac:chgData name="PURUSHOTTAM THAKUR" userId="S::purushottam.772418@puc.tu.edu.np::1232ed53-bfb2-40b8-ae2f-2c263c302984" providerId="AD" clId="Web-{B58D1266-4BC2-49F0-8F0B-5F41738BD578}" dt="2023-08-13T11:17:10.015" v="154" actId="20577"/>
          <ac:spMkLst>
            <pc:docMk/>
            <pc:sldMk cId="2811011052" sldId="256"/>
            <ac:spMk id="62" creationId="{24927D7F-AEC3-780A-1C44-1BE99A340172}"/>
          </ac:spMkLst>
        </pc:spChg>
        <pc:graphicFrameChg chg="del mod modGraphic">
          <ac:chgData name="PURUSHOTTAM THAKUR" userId="S::purushottam.772418@puc.tu.edu.np::1232ed53-bfb2-40b8-ae2f-2c263c302984" providerId="AD" clId="Web-{B58D1266-4BC2-49F0-8F0B-5F41738BD578}" dt="2023-08-13T11:13:42.695" v="50"/>
          <ac:graphicFrameMkLst>
            <pc:docMk/>
            <pc:sldMk cId="2811011052" sldId="256"/>
            <ac:graphicFrameMk id="6" creationId="{DC595743-D578-4D8C-A474-D83CCCA88556}"/>
          </ac:graphicFrameMkLst>
        </pc:graphicFrameChg>
        <pc:picChg chg="add del mod">
          <ac:chgData name="PURUSHOTTAM THAKUR" userId="S::purushottam.772418@puc.tu.edu.np::1232ed53-bfb2-40b8-ae2f-2c263c302984" providerId="AD" clId="Web-{B58D1266-4BC2-49F0-8F0B-5F41738BD578}" dt="2023-08-13T11:06:31.131" v="11"/>
          <ac:picMkLst>
            <pc:docMk/>
            <pc:sldMk cId="2811011052" sldId="256"/>
            <ac:picMk id="5" creationId="{E10481A9-B922-EA88-2C73-B7731417DE4F}"/>
          </ac:picMkLst>
        </pc:picChg>
        <pc:picChg chg="add mod ord">
          <ac:chgData name="PURUSHOTTAM THAKUR" userId="S::purushottam.772418@puc.tu.edu.np::1232ed53-bfb2-40b8-ae2f-2c263c302984" providerId="AD" clId="Web-{B58D1266-4BC2-49F0-8F0B-5F41738BD578}" dt="2023-08-13T11:11:46.128" v="38"/>
          <ac:picMkLst>
            <pc:docMk/>
            <pc:sldMk cId="2811011052" sldId="256"/>
            <ac:picMk id="39" creationId="{47235762-3CCB-30FE-F35B-74805ED7FD50}"/>
          </ac:picMkLst>
        </pc:picChg>
      </pc:sldChg>
      <pc:sldChg chg="addSp delSp modSp mod modClrScheme chgLayout">
        <pc:chgData name="PURUSHOTTAM THAKUR" userId="S::purushottam.772418@puc.tu.edu.np::1232ed53-bfb2-40b8-ae2f-2c263c302984" providerId="AD" clId="Web-{B58D1266-4BC2-49F0-8F0B-5F41738BD578}" dt="2023-08-13T11:21:15.103" v="181" actId="1076"/>
        <pc:sldMkLst>
          <pc:docMk/>
          <pc:sldMk cId="3433017728" sldId="257"/>
        </pc:sldMkLst>
        <pc:spChg chg="add del mod">
          <ac:chgData name="PURUSHOTTAM THAKUR" userId="S::purushottam.772418@puc.tu.edu.np::1232ed53-bfb2-40b8-ae2f-2c263c302984" providerId="AD" clId="Web-{B58D1266-4BC2-49F0-8F0B-5F41738BD578}" dt="2023-08-13T11:21:01.399" v="179"/>
          <ac:spMkLst>
            <pc:docMk/>
            <pc:sldMk cId="3433017728" sldId="257"/>
            <ac:spMk id="2" creationId="{50D31A11-6087-9540-E3F9-148FC5EF5FFD}"/>
          </ac:spMkLst>
        </pc:spChg>
        <pc:spChg chg="add del mod">
          <ac:chgData name="PURUSHOTTAM THAKUR" userId="S::purushottam.772418@puc.tu.edu.np::1232ed53-bfb2-40b8-ae2f-2c263c302984" providerId="AD" clId="Web-{B58D1266-4BC2-49F0-8F0B-5F41738BD578}" dt="2023-08-13T11:21:15.103" v="181" actId="1076"/>
          <ac:spMkLst>
            <pc:docMk/>
            <pc:sldMk cId="3433017728" sldId="257"/>
            <ac:spMk id="7" creationId="{AB6B4282-869D-4C14-AE87-85D4DF1DC647}"/>
          </ac:spMkLst>
        </pc:spChg>
        <pc:picChg chg="mod">
          <ac:chgData name="PURUSHOTTAM THAKUR" userId="S::purushottam.772418@puc.tu.edu.np::1232ed53-bfb2-40b8-ae2f-2c263c302984" providerId="AD" clId="Web-{B58D1266-4BC2-49F0-8F0B-5F41738BD578}" dt="2023-08-13T11:19:42.052" v="173" actId="14100"/>
          <ac:picMkLst>
            <pc:docMk/>
            <pc:sldMk cId="3433017728" sldId="257"/>
            <ac:picMk id="3" creationId="{CFB865A6-8FB0-4807-9E03-C7DEC7441EFB}"/>
          </ac:picMkLst>
        </pc:picChg>
      </pc:sldChg>
      <pc:sldChg chg="addSp delSp modSp mod setBg modClrScheme chgLayout">
        <pc:chgData name="PURUSHOTTAM THAKUR" userId="S::purushottam.772418@puc.tu.edu.np::1232ed53-bfb2-40b8-ae2f-2c263c302984" providerId="AD" clId="Web-{B58D1266-4BC2-49F0-8F0B-5F41738BD578}" dt="2023-08-13T11:19:25.270" v="172"/>
        <pc:sldMkLst>
          <pc:docMk/>
          <pc:sldMk cId="596862422" sldId="258"/>
        </pc:sldMkLst>
        <pc:spChg chg="add del mod">
          <ac:chgData name="PURUSHOTTAM THAKUR" userId="S::purushottam.772418@puc.tu.edu.np::1232ed53-bfb2-40b8-ae2f-2c263c302984" providerId="AD" clId="Web-{B58D1266-4BC2-49F0-8F0B-5F41738BD578}" dt="2023-08-13T11:18:47.800" v="168"/>
          <ac:spMkLst>
            <pc:docMk/>
            <pc:sldMk cId="596862422" sldId="258"/>
            <ac:spMk id="4" creationId="{73F07F71-48C1-7728-C70D-11829D46B306}"/>
          </ac:spMkLst>
        </pc:spChg>
        <pc:spChg chg="mod">
          <ac:chgData name="PURUSHOTTAM THAKUR" userId="S::purushottam.772418@puc.tu.edu.np::1232ed53-bfb2-40b8-ae2f-2c263c302984" providerId="AD" clId="Web-{B58D1266-4BC2-49F0-8F0B-5F41738BD578}" dt="2023-08-13T11:19:16.129" v="171"/>
          <ac:spMkLst>
            <pc:docMk/>
            <pc:sldMk cId="596862422" sldId="258"/>
            <ac:spMk id="13" creationId="{5EB32EE6-980C-424F-9E85-9AAC0A0308C1}"/>
          </ac:spMkLst>
        </pc:spChg>
        <pc:spChg chg="mod">
          <ac:chgData name="PURUSHOTTAM THAKUR" userId="S::purushottam.772418@puc.tu.edu.np::1232ed53-bfb2-40b8-ae2f-2c263c302984" providerId="AD" clId="Web-{B58D1266-4BC2-49F0-8F0B-5F41738BD578}" dt="2023-08-13T11:19:16.129" v="171"/>
          <ac:spMkLst>
            <pc:docMk/>
            <pc:sldMk cId="596862422" sldId="258"/>
            <ac:spMk id="16" creationId="{B0ACB338-213B-4E6D-9B48-1A118AB48A04}"/>
          </ac:spMkLst>
        </pc:spChg>
        <pc:spChg chg="add">
          <ac:chgData name="PURUSHOTTAM THAKUR" userId="S::purushottam.772418@puc.tu.edu.np::1232ed53-bfb2-40b8-ae2f-2c263c302984" providerId="AD" clId="Web-{B58D1266-4BC2-49F0-8F0B-5F41738BD578}" dt="2023-08-13T11:19:16.129" v="171"/>
          <ac:spMkLst>
            <pc:docMk/>
            <pc:sldMk cId="596862422" sldId="258"/>
            <ac:spMk id="25" creationId="{AEBE9F1A-B38D-446E-83AE-14B17CE77FF2}"/>
          </ac:spMkLst>
        </pc:spChg>
        <pc:spChg chg="add">
          <ac:chgData name="PURUSHOTTAM THAKUR" userId="S::purushottam.772418@puc.tu.edu.np::1232ed53-bfb2-40b8-ae2f-2c263c302984" providerId="AD" clId="Web-{B58D1266-4BC2-49F0-8F0B-5F41738BD578}" dt="2023-08-13T11:19:16.129" v="171"/>
          <ac:spMkLst>
            <pc:docMk/>
            <pc:sldMk cId="596862422" sldId="258"/>
            <ac:spMk id="31" creationId="{5E3EB826-A471-488F-9E8A-D65528A3C0CA}"/>
          </ac:spMkLst>
        </pc:spChg>
        <pc:spChg chg="add">
          <ac:chgData name="PURUSHOTTAM THAKUR" userId="S::purushottam.772418@puc.tu.edu.np::1232ed53-bfb2-40b8-ae2f-2c263c302984" providerId="AD" clId="Web-{B58D1266-4BC2-49F0-8F0B-5F41738BD578}" dt="2023-08-13T11:19:16.129" v="171"/>
          <ac:spMkLst>
            <pc:docMk/>
            <pc:sldMk cId="596862422" sldId="258"/>
            <ac:spMk id="33" creationId="{4309F268-A45B-4517-B03F-2774BAEFFBA6}"/>
          </ac:spMkLst>
        </pc:spChg>
        <pc:picChg chg="add del mod">
          <ac:chgData name="PURUSHOTTAM THAKUR" userId="S::purushottam.772418@puc.tu.edu.np::1232ed53-bfb2-40b8-ae2f-2c263c302984" providerId="AD" clId="Web-{B58D1266-4BC2-49F0-8F0B-5F41738BD578}" dt="2023-08-13T11:18:47.800" v="169"/>
          <ac:picMkLst>
            <pc:docMk/>
            <pc:sldMk cId="596862422" sldId="258"/>
            <ac:picMk id="2" creationId="{AE2DA5CB-B9A7-0154-EF7F-7B43E2BE9E2F}"/>
          </ac:picMkLst>
        </pc:picChg>
        <pc:picChg chg="mod">
          <ac:chgData name="PURUSHOTTAM THAKUR" userId="S::purushottam.772418@puc.tu.edu.np::1232ed53-bfb2-40b8-ae2f-2c263c302984" providerId="AD" clId="Web-{B58D1266-4BC2-49F0-8F0B-5F41738BD578}" dt="2023-08-13T11:19:16.129" v="171"/>
          <ac:picMkLst>
            <pc:docMk/>
            <pc:sldMk cId="596862422" sldId="258"/>
            <ac:picMk id="3" creationId="{E1FE0D26-2033-4E39-8C1A-C03389E3701C}"/>
          </ac:picMkLst>
        </pc:picChg>
        <pc:picChg chg="add">
          <ac:chgData name="PURUSHOTTAM THAKUR" userId="S::purushottam.772418@puc.tu.edu.np::1232ed53-bfb2-40b8-ae2f-2c263c302984" providerId="AD" clId="Web-{B58D1266-4BC2-49F0-8F0B-5F41738BD578}" dt="2023-08-13T11:19:16.129" v="171"/>
          <ac:picMkLst>
            <pc:docMk/>
            <pc:sldMk cId="596862422" sldId="258"/>
            <ac:picMk id="21" creationId="{C9ECDD5C-152A-4CC7-8333-0F367B3A62EA}"/>
          </ac:picMkLst>
        </pc:picChg>
        <pc:picChg chg="add">
          <ac:chgData name="PURUSHOTTAM THAKUR" userId="S::purushottam.772418@puc.tu.edu.np::1232ed53-bfb2-40b8-ae2f-2c263c302984" providerId="AD" clId="Web-{B58D1266-4BC2-49F0-8F0B-5F41738BD578}" dt="2023-08-13T11:19:16.129" v="171"/>
          <ac:picMkLst>
            <pc:docMk/>
            <pc:sldMk cId="596862422" sldId="258"/>
            <ac:picMk id="23" creationId="{7F5C92A3-369B-43F3-BDCE-E560B1B0EC89}"/>
          </ac:picMkLst>
        </pc:picChg>
        <pc:picChg chg="add">
          <ac:chgData name="PURUSHOTTAM THAKUR" userId="S::purushottam.772418@puc.tu.edu.np::1232ed53-bfb2-40b8-ae2f-2c263c302984" providerId="AD" clId="Web-{B58D1266-4BC2-49F0-8F0B-5F41738BD578}" dt="2023-08-13T11:19:16.129" v="171"/>
          <ac:picMkLst>
            <pc:docMk/>
            <pc:sldMk cId="596862422" sldId="258"/>
            <ac:picMk id="27" creationId="{915B5014-A7EC-4BA6-9C83-8840CF81DB28}"/>
          </ac:picMkLst>
        </pc:picChg>
        <pc:picChg chg="add">
          <ac:chgData name="PURUSHOTTAM THAKUR" userId="S::purushottam.772418@puc.tu.edu.np::1232ed53-bfb2-40b8-ae2f-2c263c302984" providerId="AD" clId="Web-{B58D1266-4BC2-49F0-8F0B-5F41738BD578}" dt="2023-08-13T11:19:16.129" v="171"/>
          <ac:picMkLst>
            <pc:docMk/>
            <pc:sldMk cId="596862422" sldId="258"/>
            <ac:picMk id="29" creationId="{022C43AB-86D7-420D-8AD7-DC0A15FDD0AF}"/>
          </ac:picMkLst>
        </pc:picChg>
      </pc:sldChg>
      <pc:sldChg chg="mod modClrScheme chgLayout">
        <pc:chgData name="PURUSHOTTAM THAKUR" userId="S::purushottam.772418@puc.tu.edu.np::1232ed53-bfb2-40b8-ae2f-2c263c302984" providerId="AD" clId="Web-{B58D1266-4BC2-49F0-8F0B-5F41738BD578}" dt="2023-08-13T11:19:25.270" v="172"/>
        <pc:sldMkLst>
          <pc:docMk/>
          <pc:sldMk cId="3268703397" sldId="259"/>
        </pc:sldMkLst>
      </pc:sldChg>
      <pc:sldChg chg="addSp modSp mod setBg modClrScheme chgLayout">
        <pc:chgData name="PURUSHOTTAM THAKUR" userId="S::purushottam.772418@puc.tu.edu.np::1232ed53-bfb2-40b8-ae2f-2c263c302984" providerId="AD" clId="Web-{B58D1266-4BC2-49F0-8F0B-5F41738BD578}" dt="2023-08-13T11:19:25.270" v="172"/>
        <pc:sldMkLst>
          <pc:docMk/>
          <pc:sldMk cId="2465391214" sldId="260"/>
        </pc:sldMkLst>
        <pc:spChg chg="mod">
          <ac:chgData name="PURUSHOTTAM THAKUR" userId="S::purushottam.772418@puc.tu.edu.np::1232ed53-bfb2-40b8-ae2f-2c263c302984" providerId="AD" clId="Web-{B58D1266-4BC2-49F0-8F0B-5F41738BD578}" dt="2023-08-13T11:18:20.674" v="161"/>
          <ac:spMkLst>
            <pc:docMk/>
            <pc:sldMk cId="2465391214" sldId="260"/>
            <ac:spMk id="6" creationId="{E96BB256-A2D1-4C25-A504-54124C0C6C2F}"/>
          </ac:spMkLst>
        </pc:spChg>
        <pc:spChg chg="mod">
          <ac:chgData name="PURUSHOTTAM THAKUR" userId="S::purushottam.772418@puc.tu.edu.np::1232ed53-bfb2-40b8-ae2f-2c263c302984" providerId="AD" clId="Web-{B58D1266-4BC2-49F0-8F0B-5F41738BD578}" dt="2023-08-13T11:18:20.674" v="161"/>
          <ac:spMkLst>
            <pc:docMk/>
            <pc:sldMk cId="2465391214" sldId="260"/>
            <ac:spMk id="7" creationId="{36A3DE47-C98D-4BC0-8783-27D22230B2B2}"/>
          </ac:spMkLst>
        </pc:spChg>
        <pc:spChg chg="mod">
          <ac:chgData name="PURUSHOTTAM THAKUR" userId="S::purushottam.772418@puc.tu.edu.np::1232ed53-bfb2-40b8-ae2f-2c263c302984" providerId="AD" clId="Web-{B58D1266-4BC2-49F0-8F0B-5F41738BD578}" dt="2023-08-13T11:18:20.674" v="161"/>
          <ac:spMkLst>
            <pc:docMk/>
            <pc:sldMk cId="2465391214" sldId="260"/>
            <ac:spMk id="8" creationId="{D680AB87-F738-4E3D-BD94-7D6AFC2AACF1}"/>
          </ac:spMkLst>
        </pc:spChg>
        <pc:spChg chg="add">
          <ac:chgData name="PURUSHOTTAM THAKUR" userId="S::purushottam.772418@puc.tu.edu.np::1232ed53-bfb2-40b8-ae2f-2c263c302984" providerId="AD" clId="Web-{B58D1266-4BC2-49F0-8F0B-5F41738BD578}" dt="2023-08-13T11:18:20.674" v="161"/>
          <ac:spMkLst>
            <pc:docMk/>
            <pc:sldMk cId="2465391214" sldId="260"/>
            <ac:spMk id="17" creationId="{AEBE9F1A-B38D-446E-83AE-14B17CE77FF2}"/>
          </ac:spMkLst>
        </pc:spChg>
        <pc:spChg chg="add">
          <ac:chgData name="PURUSHOTTAM THAKUR" userId="S::purushottam.772418@puc.tu.edu.np::1232ed53-bfb2-40b8-ae2f-2c263c302984" providerId="AD" clId="Web-{B58D1266-4BC2-49F0-8F0B-5F41738BD578}" dt="2023-08-13T11:18:20.674" v="161"/>
          <ac:spMkLst>
            <pc:docMk/>
            <pc:sldMk cId="2465391214" sldId="260"/>
            <ac:spMk id="23" creationId="{5E3EB826-A471-488F-9E8A-D65528A3C0CA}"/>
          </ac:spMkLst>
        </pc:spChg>
        <pc:spChg chg="add">
          <ac:chgData name="PURUSHOTTAM THAKUR" userId="S::purushottam.772418@puc.tu.edu.np::1232ed53-bfb2-40b8-ae2f-2c263c302984" providerId="AD" clId="Web-{B58D1266-4BC2-49F0-8F0B-5F41738BD578}" dt="2023-08-13T11:18:20.674" v="161"/>
          <ac:spMkLst>
            <pc:docMk/>
            <pc:sldMk cId="2465391214" sldId="260"/>
            <ac:spMk id="25" creationId="{4309F268-A45B-4517-B03F-2774BAEFFBA6}"/>
          </ac:spMkLst>
        </pc:spChg>
        <pc:picChg chg="mod">
          <ac:chgData name="PURUSHOTTAM THAKUR" userId="S::purushottam.772418@puc.tu.edu.np::1232ed53-bfb2-40b8-ae2f-2c263c302984" providerId="AD" clId="Web-{B58D1266-4BC2-49F0-8F0B-5F41738BD578}" dt="2023-08-13T11:18:20.674" v="161"/>
          <ac:picMkLst>
            <pc:docMk/>
            <pc:sldMk cId="2465391214" sldId="260"/>
            <ac:picMk id="5" creationId="{12D35846-8D31-4F4C-A986-5E59DAF84DC2}"/>
          </ac:picMkLst>
        </pc:picChg>
        <pc:picChg chg="add">
          <ac:chgData name="PURUSHOTTAM THAKUR" userId="S::purushottam.772418@puc.tu.edu.np::1232ed53-bfb2-40b8-ae2f-2c263c302984" providerId="AD" clId="Web-{B58D1266-4BC2-49F0-8F0B-5F41738BD578}" dt="2023-08-13T11:18:20.674" v="161"/>
          <ac:picMkLst>
            <pc:docMk/>
            <pc:sldMk cId="2465391214" sldId="260"/>
            <ac:picMk id="13" creationId="{C9ECDD5C-152A-4CC7-8333-0F367B3A62EA}"/>
          </ac:picMkLst>
        </pc:picChg>
        <pc:picChg chg="add">
          <ac:chgData name="PURUSHOTTAM THAKUR" userId="S::purushottam.772418@puc.tu.edu.np::1232ed53-bfb2-40b8-ae2f-2c263c302984" providerId="AD" clId="Web-{B58D1266-4BC2-49F0-8F0B-5F41738BD578}" dt="2023-08-13T11:18:20.674" v="161"/>
          <ac:picMkLst>
            <pc:docMk/>
            <pc:sldMk cId="2465391214" sldId="260"/>
            <ac:picMk id="15" creationId="{7F5C92A3-369B-43F3-BDCE-E560B1B0EC89}"/>
          </ac:picMkLst>
        </pc:picChg>
        <pc:picChg chg="add">
          <ac:chgData name="PURUSHOTTAM THAKUR" userId="S::purushottam.772418@puc.tu.edu.np::1232ed53-bfb2-40b8-ae2f-2c263c302984" providerId="AD" clId="Web-{B58D1266-4BC2-49F0-8F0B-5F41738BD578}" dt="2023-08-13T11:18:20.674" v="161"/>
          <ac:picMkLst>
            <pc:docMk/>
            <pc:sldMk cId="2465391214" sldId="260"/>
            <ac:picMk id="19" creationId="{915B5014-A7EC-4BA6-9C83-8840CF81DB28}"/>
          </ac:picMkLst>
        </pc:picChg>
        <pc:picChg chg="add">
          <ac:chgData name="PURUSHOTTAM THAKUR" userId="S::purushottam.772418@puc.tu.edu.np::1232ed53-bfb2-40b8-ae2f-2c263c302984" providerId="AD" clId="Web-{B58D1266-4BC2-49F0-8F0B-5F41738BD578}" dt="2023-08-13T11:18:20.674" v="161"/>
          <ac:picMkLst>
            <pc:docMk/>
            <pc:sldMk cId="2465391214" sldId="260"/>
            <ac:picMk id="21" creationId="{022C43AB-86D7-420D-8AD7-DC0A15FDD0AF}"/>
          </ac:picMkLst>
        </pc:picChg>
      </pc:sldChg>
      <pc:sldChg chg="addSp modSp mod setBg modClrScheme chgLayout">
        <pc:chgData name="PURUSHOTTAM THAKUR" userId="S::purushottam.772418@puc.tu.edu.np::1232ed53-bfb2-40b8-ae2f-2c263c302984" providerId="AD" clId="Web-{B58D1266-4BC2-49F0-8F0B-5F41738BD578}" dt="2023-08-13T11:19:25.270" v="172"/>
        <pc:sldMkLst>
          <pc:docMk/>
          <pc:sldMk cId="3927360383" sldId="261"/>
        </pc:sldMkLst>
        <pc:spChg chg="mod">
          <ac:chgData name="PURUSHOTTAM THAKUR" userId="S::purushottam.772418@puc.tu.edu.np::1232ed53-bfb2-40b8-ae2f-2c263c302984" providerId="AD" clId="Web-{B58D1266-4BC2-49F0-8F0B-5F41738BD578}" dt="2023-08-13T11:19:06.160" v="170"/>
          <ac:spMkLst>
            <pc:docMk/>
            <pc:sldMk cId="3927360383" sldId="261"/>
            <ac:spMk id="10" creationId="{96B604E9-B1E7-47DE-B770-BD54077B1199}"/>
          </ac:spMkLst>
        </pc:spChg>
        <pc:spChg chg="mod">
          <ac:chgData name="PURUSHOTTAM THAKUR" userId="S::purushottam.772418@puc.tu.edu.np::1232ed53-bfb2-40b8-ae2f-2c263c302984" providerId="AD" clId="Web-{B58D1266-4BC2-49F0-8F0B-5F41738BD578}" dt="2023-08-13T11:19:06.160" v="170"/>
          <ac:spMkLst>
            <pc:docMk/>
            <pc:sldMk cId="3927360383" sldId="261"/>
            <ac:spMk id="11" creationId="{9F9ECB80-6139-4DED-AD2B-8DD39F99102F}"/>
          </ac:spMkLst>
        </pc:spChg>
        <pc:spChg chg="mod">
          <ac:chgData name="PURUSHOTTAM THAKUR" userId="S::purushottam.772418@puc.tu.edu.np::1232ed53-bfb2-40b8-ae2f-2c263c302984" providerId="AD" clId="Web-{B58D1266-4BC2-49F0-8F0B-5F41738BD578}" dt="2023-08-13T11:19:06.160" v="170"/>
          <ac:spMkLst>
            <pc:docMk/>
            <pc:sldMk cId="3927360383" sldId="261"/>
            <ac:spMk id="12" creationId="{1B7F257E-29BB-4E83-8904-573DE5AB1626}"/>
          </ac:spMkLst>
        </pc:spChg>
        <pc:spChg chg="mod">
          <ac:chgData name="PURUSHOTTAM THAKUR" userId="S::purushottam.772418@puc.tu.edu.np::1232ed53-bfb2-40b8-ae2f-2c263c302984" providerId="AD" clId="Web-{B58D1266-4BC2-49F0-8F0B-5F41738BD578}" dt="2023-08-13T11:19:06.160" v="170"/>
          <ac:spMkLst>
            <pc:docMk/>
            <pc:sldMk cId="3927360383" sldId="261"/>
            <ac:spMk id="13" creationId="{B5F60AA4-4F1C-467A-90A4-A8CB419400DE}"/>
          </ac:spMkLst>
        </pc:spChg>
        <pc:spChg chg="add">
          <ac:chgData name="PURUSHOTTAM THAKUR" userId="S::purushottam.772418@puc.tu.edu.np::1232ed53-bfb2-40b8-ae2f-2c263c302984" providerId="AD" clId="Web-{B58D1266-4BC2-49F0-8F0B-5F41738BD578}" dt="2023-08-13T11:19:06.160" v="170"/>
          <ac:spMkLst>
            <pc:docMk/>
            <pc:sldMk cId="3927360383" sldId="261"/>
            <ac:spMk id="22" creationId="{AEBE9F1A-B38D-446E-83AE-14B17CE77FF2}"/>
          </ac:spMkLst>
        </pc:spChg>
        <pc:spChg chg="add">
          <ac:chgData name="PURUSHOTTAM THAKUR" userId="S::purushottam.772418@puc.tu.edu.np::1232ed53-bfb2-40b8-ae2f-2c263c302984" providerId="AD" clId="Web-{B58D1266-4BC2-49F0-8F0B-5F41738BD578}" dt="2023-08-13T11:19:06.160" v="170"/>
          <ac:spMkLst>
            <pc:docMk/>
            <pc:sldMk cId="3927360383" sldId="261"/>
            <ac:spMk id="28" creationId="{5E3EB826-A471-488F-9E8A-D65528A3C0CA}"/>
          </ac:spMkLst>
        </pc:spChg>
        <pc:spChg chg="add">
          <ac:chgData name="PURUSHOTTAM THAKUR" userId="S::purushottam.772418@puc.tu.edu.np::1232ed53-bfb2-40b8-ae2f-2c263c302984" providerId="AD" clId="Web-{B58D1266-4BC2-49F0-8F0B-5F41738BD578}" dt="2023-08-13T11:19:06.160" v="170"/>
          <ac:spMkLst>
            <pc:docMk/>
            <pc:sldMk cId="3927360383" sldId="261"/>
            <ac:spMk id="30" creationId="{4309F268-A45B-4517-B03F-2774BAEFFBA6}"/>
          </ac:spMkLst>
        </pc:spChg>
        <pc:picChg chg="mod">
          <ac:chgData name="PURUSHOTTAM THAKUR" userId="S::purushottam.772418@puc.tu.edu.np::1232ed53-bfb2-40b8-ae2f-2c263c302984" providerId="AD" clId="Web-{B58D1266-4BC2-49F0-8F0B-5F41738BD578}" dt="2023-08-13T11:19:06.160" v="170"/>
          <ac:picMkLst>
            <pc:docMk/>
            <pc:sldMk cId="3927360383" sldId="261"/>
            <ac:picMk id="5" creationId="{43FB4359-ECBC-435E-A2F6-A1822D3F8A60}"/>
          </ac:picMkLst>
        </pc:picChg>
        <pc:picChg chg="add">
          <ac:chgData name="PURUSHOTTAM THAKUR" userId="S::purushottam.772418@puc.tu.edu.np::1232ed53-bfb2-40b8-ae2f-2c263c302984" providerId="AD" clId="Web-{B58D1266-4BC2-49F0-8F0B-5F41738BD578}" dt="2023-08-13T11:19:06.160" v="170"/>
          <ac:picMkLst>
            <pc:docMk/>
            <pc:sldMk cId="3927360383" sldId="261"/>
            <ac:picMk id="18" creationId="{C9ECDD5C-152A-4CC7-8333-0F367B3A62EA}"/>
          </ac:picMkLst>
        </pc:picChg>
        <pc:picChg chg="add">
          <ac:chgData name="PURUSHOTTAM THAKUR" userId="S::purushottam.772418@puc.tu.edu.np::1232ed53-bfb2-40b8-ae2f-2c263c302984" providerId="AD" clId="Web-{B58D1266-4BC2-49F0-8F0B-5F41738BD578}" dt="2023-08-13T11:19:06.160" v="170"/>
          <ac:picMkLst>
            <pc:docMk/>
            <pc:sldMk cId="3927360383" sldId="261"/>
            <ac:picMk id="20" creationId="{7F5C92A3-369B-43F3-BDCE-E560B1B0EC89}"/>
          </ac:picMkLst>
        </pc:picChg>
        <pc:picChg chg="add">
          <ac:chgData name="PURUSHOTTAM THAKUR" userId="S::purushottam.772418@puc.tu.edu.np::1232ed53-bfb2-40b8-ae2f-2c263c302984" providerId="AD" clId="Web-{B58D1266-4BC2-49F0-8F0B-5F41738BD578}" dt="2023-08-13T11:19:06.160" v="170"/>
          <ac:picMkLst>
            <pc:docMk/>
            <pc:sldMk cId="3927360383" sldId="261"/>
            <ac:picMk id="24" creationId="{915B5014-A7EC-4BA6-9C83-8840CF81DB28}"/>
          </ac:picMkLst>
        </pc:picChg>
        <pc:picChg chg="add">
          <ac:chgData name="PURUSHOTTAM THAKUR" userId="S::purushottam.772418@puc.tu.edu.np::1232ed53-bfb2-40b8-ae2f-2c263c302984" providerId="AD" clId="Web-{B58D1266-4BC2-49F0-8F0B-5F41738BD578}" dt="2023-08-13T11:19:06.160" v="170"/>
          <ac:picMkLst>
            <pc:docMk/>
            <pc:sldMk cId="3927360383" sldId="261"/>
            <ac:picMk id="26" creationId="{022C43AB-86D7-420D-8AD7-DC0A15FDD0AF}"/>
          </ac:picMkLst>
        </pc:picChg>
      </pc:sldChg>
      <pc:sldChg chg="mod modClrScheme chgLayout">
        <pc:chgData name="PURUSHOTTAM THAKUR" userId="S::purushottam.772418@puc.tu.edu.np::1232ed53-bfb2-40b8-ae2f-2c263c302984" providerId="AD" clId="Web-{B58D1266-4BC2-49F0-8F0B-5F41738BD578}" dt="2023-08-13T11:19:25.270" v="172"/>
        <pc:sldMkLst>
          <pc:docMk/>
          <pc:sldMk cId="3329234691" sldId="262"/>
        </pc:sldMkLst>
      </pc:sldChg>
      <pc:sldChg chg="mod modClrScheme chgLayout">
        <pc:chgData name="PURUSHOTTAM THAKUR" userId="S::purushottam.772418@puc.tu.edu.np::1232ed53-bfb2-40b8-ae2f-2c263c302984" providerId="AD" clId="Web-{B58D1266-4BC2-49F0-8F0B-5F41738BD578}" dt="2023-08-13T11:19:25.270" v="172"/>
        <pc:sldMkLst>
          <pc:docMk/>
          <pc:sldMk cId="2912296083" sldId="265"/>
        </pc:sldMkLst>
      </pc:sldChg>
      <pc:sldChg chg="addSp modSp mod setBg modClrScheme addAnim chgLayout">
        <pc:chgData name="PURUSHOTTAM THAKUR" userId="S::purushottam.772418@puc.tu.edu.np::1232ed53-bfb2-40b8-ae2f-2c263c302984" providerId="AD" clId="Web-{B58D1266-4BC2-49F0-8F0B-5F41738BD578}" dt="2023-08-13T11:19:25.270" v="172"/>
        <pc:sldMkLst>
          <pc:docMk/>
          <pc:sldMk cId="114865930" sldId="266"/>
        </pc:sldMkLst>
        <pc:spChg chg="mod ord">
          <ac:chgData name="PURUSHOTTAM THAKUR" userId="S::purushottam.772418@puc.tu.edu.np::1232ed53-bfb2-40b8-ae2f-2c263c302984" providerId="AD" clId="Web-{B58D1266-4BC2-49F0-8F0B-5F41738BD578}" dt="2023-08-13T11:17:31.985" v="159"/>
          <ac:spMkLst>
            <pc:docMk/>
            <pc:sldMk cId="114865930" sldId="266"/>
            <ac:spMk id="7" creationId="{17D090C5-3A3D-455A-AB97-2797C096B583}"/>
          </ac:spMkLst>
        </pc:spChg>
        <pc:spChg chg="add">
          <ac:chgData name="PURUSHOTTAM THAKUR" userId="S::purushottam.772418@puc.tu.edu.np::1232ed53-bfb2-40b8-ae2f-2c263c302984" providerId="AD" clId="Web-{B58D1266-4BC2-49F0-8F0B-5F41738BD578}" dt="2023-08-13T11:17:31.985" v="159"/>
          <ac:spMkLst>
            <pc:docMk/>
            <pc:sldMk cId="114865930" sldId="266"/>
            <ac:spMk id="17" creationId="{989BE678-777B-482A-A616-FEDC47B162E5}"/>
          </ac:spMkLst>
        </pc:spChg>
        <pc:spChg chg="add">
          <ac:chgData name="PURUSHOTTAM THAKUR" userId="S::purushottam.772418@puc.tu.edu.np::1232ed53-bfb2-40b8-ae2f-2c263c302984" providerId="AD" clId="Web-{B58D1266-4BC2-49F0-8F0B-5F41738BD578}" dt="2023-08-13T11:17:31.985" v="159"/>
          <ac:spMkLst>
            <pc:docMk/>
            <pc:sldMk cId="114865930" sldId="266"/>
            <ac:spMk id="23" creationId="{D28BE0C3-2102-4820-B88B-A448B1840D14}"/>
          </ac:spMkLst>
        </pc:spChg>
        <pc:spChg chg="add">
          <ac:chgData name="PURUSHOTTAM THAKUR" userId="S::purushottam.772418@puc.tu.edu.np::1232ed53-bfb2-40b8-ae2f-2c263c302984" providerId="AD" clId="Web-{B58D1266-4BC2-49F0-8F0B-5F41738BD578}" dt="2023-08-13T11:17:31.985" v="159"/>
          <ac:spMkLst>
            <pc:docMk/>
            <pc:sldMk cId="114865930" sldId="266"/>
            <ac:spMk id="25" creationId="{C885E190-58DD-42DD-A4A8-401E15C92A52}"/>
          </ac:spMkLst>
        </pc:spChg>
        <pc:picChg chg="add">
          <ac:chgData name="PURUSHOTTAM THAKUR" userId="S::purushottam.772418@puc.tu.edu.np::1232ed53-bfb2-40b8-ae2f-2c263c302984" providerId="AD" clId="Web-{B58D1266-4BC2-49F0-8F0B-5F41738BD578}" dt="2023-08-13T11:17:31.985" v="159"/>
          <ac:picMkLst>
            <pc:docMk/>
            <pc:sldMk cId="114865930" sldId="266"/>
            <ac:picMk id="9" creationId="{8DD1AEBB-C9FA-4048-B686-4E1E687B8612}"/>
          </ac:picMkLst>
        </pc:picChg>
        <pc:picChg chg="add">
          <ac:chgData name="PURUSHOTTAM THAKUR" userId="S::purushottam.772418@puc.tu.edu.np::1232ed53-bfb2-40b8-ae2f-2c263c302984" providerId="AD" clId="Web-{B58D1266-4BC2-49F0-8F0B-5F41738BD578}" dt="2023-08-13T11:17:31.985" v="159"/>
          <ac:picMkLst>
            <pc:docMk/>
            <pc:sldMk cId="114865930" sldId="266"/>
            <ac:picMk id="13" creationId="{DF19BAF3-7E20-4B9D-B544-BABAEEA1FA75}"/>
          </ac:picMkLst>
        </pc:picChg>
        <pc:picChg chg="add">
          <ac:chgData name="PURUSHOTTAM THAKUR" userId="S::purushottam.772418@puc.tu.edu.np::1232ed53-bfb2-40b8-ae2f-2c263c302984" providerId="AD" clId="Web-{B58D1266-4BC2-49F0-8F0B-5F41738BD578}" dt="2023-08-13T11:17:31.985" v="159"/>
          <ac:picMkLst>
            <pc:docMk/>
            <pc:sldMk cId="114865930" sldId="266"/>
            <ac:picMk id="15" creationId="{950648F4-ABCD-4DF0-8641-76CFB2354721}"/>
          </ac:picMkLst>
        </pc:picChg>
        <pc:picChg chg="add">
          <ac:chgData name="PURUSHOTTAM THAKUR" userId="S::purushottam.772418@puc.tu.edu.np::1232ed53-bfb2-40b8-ae2f-2c263c302984" providerId="AD" clId="Web-{B58D1266-4BC2-49F0-8F0B-5F41738BD578}" dt="2023-08-13T11:17:31.985" v="159"/>
          <ac:picMkLst>
            <pc:docMk/>
            <pc:sldMk cId="114865930" sldId="266"/>
            <ac:picMk id="19" creationId="{CF1EB4BD-9C7E-4AA3-9681-C7EB0DA6250B}"/>
          </ac:picMkLst>
        </pc:picChg>
        <pc:picChg chg="add">
          <ac:chgData name="PURUSHOTTAM THAKUR" userId="S::purushottam.772418@puc.tu.edu.np::1232ed53-bfb2-40b8-ae2f-2c263c302984" providerId="AD" clId="Web-{B58D1266-4BC2-49F0-8F0B-5F41738BD578}" dt="2023-08-13T11:17:31.985" v="159"/>
          <ac:picMkLst>
            <pc:docMk/>
            <pc:sldMk cId="114865930" sldId="266"/>
            <ac:picMk id="21" creationId="{94AAE3AA-3759-4D28-B0EF-575F25A5146C}"/>
          </ac:picMkLst>
        </pc:picChg>
      </pc:sldChg>
      <pc:sldChg chg="mod modClrScheme chgLayout">
        <pc:chgData name="PURUSHOTTAM THAKUR" userId="S::purushottam.772418@puc.tu.edu.np::1232ed53-bfb2-40b8-ae2f-2c263c302984" providerId="AD" clId="Web-{B58D1266-4BC2-49F0-8F0B-5F41738BD578}" dt="2023-08-13T11:19:25.270" v="172"/>
        <pc:sldMkLst>
          <pc:docMk/>
          <pc:sldMk cId="3576176534" sldId="269"/>
        </pc:sldMkLst>
      </pc:sldChg>
      <pc:sldChg chg="mod modClrScheme chgLayout">
        <pc:chgData name="PURUSHOTTAM THAKUR" userId="S::purushottam.772418@puc.tu.edu.np::1232ed53-bfb2-40b8-ae2f-2c263c302984" providerId="AD" clId="Web-{B58D1266-4BC2-49F0-8F0B-5F41738BD578}" dt="2023-08-13T11:19:25.270" v="172"/>
        <pc:sldMkLst>
          <pc:docMk/>
          <pc:sldMk cId="3755903707" sldId="270"/>
        </pc:sldMkLst>
      </pc:sldChg>
      <pc:sldChg chg="mod modClrScheme chgLayout">
        <pc:chgData name="PURUSHOTTAM THAKUR" userId="S::purushottam.772418@puc.tu.edu.np::1232ed53-bfb2-40b8-ae2f-2c263c302984" providerId="AD" clId="Web-{B58D1266-4BC2-49F0-8F0B-5F41738BD578}" dt="2023-08-13T11:19:25.270" v="172"/>
        <pc:sldMkLst>
          <pc:docMk/>
          <pc:sldMk cId="1242135339" sldId="271"/>
        </pc:sldMkLst>
      </pc:sldChg>
      <pc:sldChg chg="mod modClrScheme chgLayout">
        <pc:chgData name="PURUSHOTTAM THAKUR" userId="S::purushottam.772418@puc.tu.edu.np::1232ed53-bfb2-40b8-ae2f-2c263c302984" providerId="AD" clId="Web-{B58D1266-4BC2-49F0-8F0B-5F41738BD578}" dt="2023-08-13T11:19:25.270" v="172"/>
        <pc:sldMkLst>
          <pc:docMk/>
          <pc:sldMk cId="1932932918" sldId="272"/>
        </pc:sldMkLst>
      </pc:sldChg>
      <pc:sldChg chg="mod modClrScheme chgLayout">
        <pc:chgData name="PURUSHOTTAM THAKUR" userId="S::purushottam.772418@puc.tu.edu.np::1232ed53-bfb2-40b8-ae2f-2c263c302984" providerId="AD" clId="Web-{B58D1266-4BC2-49F0-8F0B-5F41738BD578}" dt="2023-08-13T11:19:25.270" v="172"/>
        <pc:sldMkLst>
          <pc:docMk/>
          <pc:sldMk cId="1306235436" sldId="273"/>
        </pc:sldMkLst>
      </pc:sldChg>
      <pc:sldChg chg="mod modClrScheme chgLayout">
        <pc:chgData name="PURUSHOTTAM THAKUR" userId="S::purushottam.772418@puc.tu.edu.np::1232ed53-bfb2-40b8-ae2f-2c263c302984" providerId="AD" clId="Web-{B58D1266-4BC2-49F0-8F0B-5F41738BD578}" dt="2023-08-13T11:19:25.270" v="172"/>
        <pc:sldMkLst>
          <pc:docMk/>
          <pc:sldMk cId="2333687510" sldId="274"/>
        </pc:sldMkLst>
      </pc:sldChg>
      <pc:sldChg chg="mod modClrScheme chgLayout">
        <pc:chgData name="PURUSHOTTAM THAKUR" userId="S::purushottam.772418@puc.tu.edu.np::1232ed53-bfb2-40b8-ae2f-2c263c302984" providerId="AD" clId="Web-{B58D1266-4BC2-49F0-8F0B-5F41738BD578}" dt="2023-08-13T11:19:25.270" v="172"/>
        <pc:sldMkLst>
          <pc:docMk/>
          <pc:sldMk cId="2595650728" sldId="275"/>
        </pc:sldMkLst>
      </pc:sldChg>
      <pc:sldChg chg="mod modClrScheme chgLayout">
        <pc:chgData name="PURUSHOTTAM THAKUR" userId="S::purushottam.772418@puc.tu.edu.np::1232ed53-bfb2-40b8-ae2f-2c263c302984" providerId="AD" clId="Web-{B58D1266-4BC2-49F0-8F0B-5F41738BD578}" dt="2023-08-13T11:19:25.270" v="172"/>
        <pc:sldMkLst>
          <pc:docMk/>
          <pc:sldMk cId="4037727282" sldId="276"/>
        </pc:sldMkLst>
      </pc:sldChg>
      <pc:sldChg chg="mod modClrScheme chgLayout">
        <pc:chgData name="PURUSHOTTAM THAKUR" userId="S::purushottam.772418@puc.tu.edu.np::1232ed53-bfb2-40b8-ae2f-2c263c302984" providerId="AD" clId="Web-{B58D1266-4BC2-49F0-8F0B-5F41738BD578}" dt="2023-08-13T11:19:25.270" v="172"/>
        <pc:sldMkLst>
          <pc:docMk/>
          <pc:sldMk cId="764260676" sldId="277"/>
        </pc:sldMkLst>
      </pc:sldChg>
      <pc:sldChg chg="addSp modSp mod setBg modClrScheme chgLayout">
        <pc:chgData name="PURUSHOTTAM THAKUR" userId="S::purushottam.772418@puc.tu.edu.np::1232ed53-bfb2-40b8-ae2f-2c263c302984" providerId="AD" clId="Web-{B58D1266-4BC2-49F0-8F0B-5F41738BD578}" dt="2023-08-13T11:21:34.135" v="182"/>
        <pc:sldMkLst>
          <pc:docMk/>
          <pc:sldMk cId="838382369" sldId="278"/>
        </pc:sldMkLst>
        <pc:spChg chg="mod">
          <ac:chgData name="PURUSHOTTAM THAKUR" userId="S::purushottam.772418@puc.tu.edu.np::1232ed53-bfb2-40b8-ae2f-2c263c302984" providerId="AD" clId="Web-{B58D1266-4BC2-49F0-8F0B-5F41738BD578}" dt="2023-08-13T11:21:34.135" v="182"/>
          <ac:spMkLst>
            <pc:docMk/>
            <pc:sldMk cId="838382369" sldId="278"/>
            <ac:spMk id="6" creationId="{D1622DDF-4EDE-45AB-8445-3D221BC92694}"/>
          </ac:spMkLst>
        </pc:spChg>
        <pc:spChg chg="mod">
          <ac:chgData name="PURUSHOTTAM THAKUR" userId="S::purushottam.772418@puc.tu.edu.np::1232ed53-bfb2-40b8-ae2f-2c263c302984" providerId="AD" clId="Web-{B58D1266-4BC2-49F0-8F0B-5F41738BD578}" dt="2023-08-13T11:21:34.135" v="182"/>
          <ac:spMkLst>
            <pc:docMk/>
            <pc:sldMk cId="838382369" sldId="278"/>
            <ac:spMk id="7" creationId="{73D9CAF6-621C-4EEA-8A06-B8ED7EF73A4C}"/>
          </ac:spMkLst>
        </pc:spChg>
        <pc:spChg chg="add">
          <ac:chgData name="PURUSHOTTAM THAKUR" userId="S::purushottam.772418@puc.tu.edu.np::1232ed53-bfb2-40b8-ae2f-2c263c302984" providerId="AD" clId="Web-{B58D1266-4BC2-49F0-8F0B-5F41738BD578}" dt="2023-08-13T11:21:34.135" v="182"/>
          <ac:spMkLst>
            <pc:docMk/>
            <pc:sldMk cId="838382369" sldId="278"/>
            <ac:spMk id="12" creationId="{4309F268-A45B-4517-B03F-2774BAEFFBA6}"/>
          </ac:spMkLst>
        </pc:spChg>
        <pc:picChg chg="mod">
          <ac:chgData name="PURUSHOTTAM THAKUR" userId="S::purushottam.772418@puc.tu.edu.np::1232ed53-bfb2-40b8-ae2f-2c263c302984" providerId="AD" clId="Web-{B58D1266-4BC2-49F0-8F0B-5F41738BD578}" dt="2023-08-13T11:21:34.135" v="182"/>
          <ac:picMkLst>
            <pc:docMk/>
            <pc:sldMk cId="838382369" sldId="278"/>
            <ac:picMk id="3" creationId="{E37A86EA-7282-4512-B5AE-2452FC46761F}"/>
          </ac:picMkLst>
        </pc:picChg>
        <pc:picChg chg="mod">
          <ac:chgData name="PURUSHOTTAM THAKUR" userId="S::purushottam.772418@puc.tu.edu.np::1232ed53-bfb2-40b8-ae2f-2c263c302984" providerId="AD" clId="Web-{B58D1266-4BC2-49F0-8F0B-5F41738BD578}" dt="2023-08-13T11:21:34.135" v="182"/>
          <ac:picMkLst>
            <pc:docMk/>
            <pc:sldMk cId="838382369" sldId="278"/>
            <ac:picMk id="5" creationId="{3E29C3EB-2E2F-426E-82DE-159B83618B1A}"/>
          </ac:picMkLst>
        </pc:picChg>
      </pc:sldChg>
      <pc:sldMasterChg chg="del delSldLayout">
        <pc:chgData name="PURUSHOTTAM THAKUR" userId="S::purushottam.772418@puc.tu.edu.np::1232ed53-bfb2-40b8-ae2f-2c263c302984" providerId="AD" clId="Web-{B58D1266-4BC2-49F0-8F0B-5F41738BD578}" dt="2023-08-13T11:06:42.366" v="12"/>
        <pc:sldMasterMkLst>
          <pc:docMk/>
          <pc:sldMasterMk cId="3985094534" sldId="2147483696"/>
        </pc:sldMasterMkLst>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4279418726" sldId="2147483697"/>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3991904934" sldId="2147483698"/>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1373234893" sldId="2147483699"/>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2293422251" sldId="2147483700"/>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3135556952" sldId="2147483701"/>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1798644431" sldId="2147483702"/>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1183662627" sldId="2147483703"/>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3139868009" sldId="2147483704"/>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1953222681" sldId="2147483705"/>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3143778181" sldId="2147483706"/>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2050262433" sldId="2147483707"/>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1255808360" sldId="2147483708"/>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1672533667" sldId="2147483709"/>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1461311383" sldId="2147483710"/>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161842982" sldId="2147483711"/>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1309927990" sldId="2147483712"/>
          </pc:sldLayoutMkLst>
        </pc:sldLayoutChg>
        <pc:sldLayoutChg chg="del">
          <pc:chgData name="PURUSHOTTAM THAKUR" userId="S::purushottam.772418@puc.tu.edu.np::1232ed53-bfb2-40b8-ae2f-2c263c302984" providerId="AD" clId="Web-{B58D1266-4BC2-49F0-8F0B-5F41738BD578}" dt="2023-08-13T11:06:42.366" v="12"/>
          <pc:sldLayoutMkLst>
            <pc:docMk/>
            <pc:sldMasterMk cId="3985094534" sldId="2147483696"/>
            <pc:sldLayoutMk cId="3597682140" sldId="2147483713"/>
          </pc:sldLayoutMkLst>
        </pc:sldLayoutChg>
      </pc:sldMasterChg>
      <pc:sldMasterChg chg="add mod setBg addSldLayout modSldLayout">
        <pc:chgData name="PURUSHOTTAM THAKUR" userId="S::purushottam.772418@puc.tu.edu.np::1232ed53-bfb2-40b8-ae2f-2c263c302984" providerId="AD" clId="Web-{B58D1266-4BC2-49F0-8F0B-5F41738BD578}" dt="2023-08-13T11:19:25.270" v="172"/>
        <pc:sldMasterMkLst>
          <pc:docMk/>
          <pc:sldMasterMk cId="1977770980" sldId="2147483714"/>
        </pc:sldMasterMkLst>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3911767493" sldId="2147483715"/>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3549432081" sldId="2147483716"/>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1951343940" sldId="2147483717"/>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3443025199" sldId="2147483718"/>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746090305" sldId="2147483719"/>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1382065368" sldId="2147483720"/>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104875697" sldId="2147483721"/>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3701199126" sldId="2147483722"/>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3884105274" sldId="2147483723"/>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160832927" sldId="2147483724"/>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2713014223" sldId="2147483725"/>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3385672479" sldId="2147483726"/>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3837042169" sldId="2147483727"/>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157363887" sldId="2147483728"/>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239791765" sldId="2147483729"/>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2744848286" sldId="2147483730"/>
          </pc:sldLayoutMkLst>
        </pc:sldLayoutChg>
        <pc:sldLayoutChg chg="add mod replId">
          <pc:chgData name="PURUSHOTTAM THAKUR" userId="S::purushottam.772418@puc.tu.edu.np::1232ed53-bfb2-40b8-ae2f-2c263c302984" providerId="AD" clId="Web-{B58D1266-4BC2-49F0-8F0B-5F41738BD578}" dt="2023-08-13T11:19:25.270" v="172"/>
          <pc:sldLayoutMkLst>
            <pc:docMk/>
            <pc:sldMasterMk cId="1977770980" sldId="2147483714"/>
            <pc:sldLayoutMk cId="3107252275" sldId="2147483731"/>
          </pc:sldLayoutMkLst>
        </pc:sldLayoutChg>
      </pc:sldMasterChg>
    </pc:docChg>
  </pc:docChgLst>
  <pc:docChgLst>
    <pc:chgData name="PURUSHOTTAM THAKUR" userId="S::purushottam.772418@puc.tu.edu.np::1232ed53-bfb2-40b8-ae2f-2c263c302984" providerId="AD" clId="Web-{ADEBADF0-FA02-660C-2564-01E14CE076DD}"/>
    <pc:docChg chg="modSld">
      <pc:chgData name="PURUSHOTTAM THAKUR" userId="S::purushottam.772418@puc.tu.edu.np::1232ed53-bfb2-40b8-ae2f-2c263c302984" providerId="AD" clId="Web-{ADEBADF0-FA02-660C-2564-01E14CE076DD}" dt="2023-08-13T11:25:49.566" v="0"/>
      <pc:docMkLst>
        <pc:docMk/>
      </pc:docMkLst>
      <pc:sldChg chg="addSp modSp mod setBg">
        <pc:chgData name="PURUSHOTTAM THAKUR" userId="S::purushottam.772418@puc.tu.edu.np::1232ed53-bfb2-40b8-ae2f-2c263c302984" providerId="AD" clId="Web-{ADEBADF0-FA02-660C-2564-01E14CE076DD}" dt="2023-08-13T11:25:49.566" v="0"/>
        <pc:sldMkLst>
          <pc:docMk/>
          <pc:sldMk cId="2302311284" sldId="279"/>
        </pc:sldMkLst>
        <pc:spChg chg="mod">
          <ac:chgData name="PURUSHOTTAM THAKUR" userId="S::purushottam.772418@puc.tu.edu.np::1232ed53-bfb2-40b8-ae2f-2c263c302984" providerId="AD" clId="Web-{ADEBADF0-FA02-660C-2564-01E14CE076DD}" dt="2023-08-13T11:25:49.566" v="0"/>
          <ac:spMkLst>
            <pc:docMk/>
            <pc:sldMk cId="2302311284" sldId="279"/>
            <ac:spMk id="2" creationId="{1D41D7BB-4765-4000-8DE1-2B17BC3C52CB}"/>
          </ac:spMkLst>
        </pc:spChg>
        <pc:spChg chg="add">
          <ac:chgData name="PURUSHOTTAM THAKUR" userId="S::purushottam.772418@puc.tu.edu.np::1232ed53-bfb2-40b8-ae2f-2c263c302984" providerId="AD" clId="Web-{ADEBADF0-FA02-660C-2564-01E14CE076DD}" dt="2023-08-13T11:25:49.566" v="0"/>
          <ac:spMkLst>
            <pc:docMk/>
            <pc:sldMk cId="2302311284" sldId="279"/>
            <ac:spMk id="13" creationId="{4AC0CD9D-7610-4620-93B4-798CCD9AB581}"/>
          </ac:spMkLst>
        </pc:spChg>
        <pc:spChg chg="add">
          <ac:chgData name="PURUSHOTTAM THAKUR" userId="S::purushottam.772418@puc.tu.edu.np::1232ed53-bfb2-40b8-ae2f-2c263c302984" providerId="AD" clId="Web-{ADEBADF0-FA02-660C-2564-01E14CE076DD}" dt="2023-08-13T11:25:49.566" v="0"/>
          <ac:spMkLst>
            <pc:docMk/>
            <pc:sldMk cId="2302311284" sldId="279"/>
            <ac:spMk id="19" creationId="{DE4D62F9-188E-4530-84C2-24BDEE4BEB82}"/>
          </ac:spMkLst>
        </pc:spChg>
        <pc:picChg chg="add">
          <ac:chgData name="PURUSHOTTAM THAKUR" userId="S::purushottam.772418@puc.tu.edu.np::1232ed53-bfb2-40b8-ae2f-2c263c302984" providerId="AD" clId="Web-{ADEBADF0-FA02-660C-2564-01E14CE076DD}" dt="2023-08-13T11:25:49.566" v="0"/>
          <ac:picMkLst>
            <pc:docMk/>
            <pc:sldMk cId="2302311284" sldId="279"/>
            <ac:picMk id="6" creationId="{9E258072-A384-73F7-91A8-C3D2597BAAA4}"/>
          </ac:picMkLst>
        </pc:picChg>
        <pc:picChg chg="add">
          <ac:chgData name="PURUSHOTTAM THAKUR" userId="S::purushottam.772418@puc.tu.edu.np::1232ed53-bfb2-40b8-ae2f-2c263c302984" providerId="AD" clId="Web-{ADEBADF0-FA02-660C-2564-01E14CE076DD}" dt="2023-08-13T11:25:49.566" v="0"/>
          <ac:picMkLst>
            <pc:docMk/>
            <pc:sldMk cId="2302311284" sldId="279"/>
            <ac:picMk id="9" creationId="{41B68C77-138E-4BF7-A276-BD0C78A4219F}"/>
          </ac:picMkLst>
        </pc:picChg>
        <pc:picChg chg="add">
          <ac:chgData name="PURUSHOTTAM THAKUR" userId="S::purushottam.772418@puc.tu.edu.np::1232ed53-bfb2-40b8-ae2f-2c263c302984" providerId="AD" clId="Web-{ADEBADF0-FA02-660C-2564-01E14CE076DD}" dt="2023-08-13T11:25:49.566" v="0"/>
          <ac:picMkLst>
            <pc:docMk/>
            <pc:sldMk cId="2302311284" sldId="279"/>
            <ac:picMk id="11" creationId="{7C268552-D473-46ED-B1B8-422042C4DEF1}"/>
          </ac:picMkLst>
        </pc:picChg>
        <pc:picChg chg="add">
          <ac:chgData name="PURUSHOTTAM THAKUR" userId="S::purushottam.772418@puc.tu.edu.np::1232ed53-bfb2-40b8-ae2f-2c263c302984" providerId="AD" clId="Web-{ADEBADF0-FA02-660C-2564-01E14CE076DD}" dt="2023-08-13T11:25:49.566" v="0"/>
          <ac:picMkLst>
            <pc:docMk/>
            <pc:sldMk cId="2302311284" sldId="279"/>
            <ac:picMk id="15" creationId="{B9238B3E-24AA-439A-B527-6C5DF6D72145}"/>
          </ac:picMkLst>
        </pc:picChg>
        <pc:picChg chg="add">
          <ac:chgData name="PURUSHOTTAM THAKUR" userId="S::purushottam.772418@puc.tu.edu.np::1232ed53-bfb2-40b8-ae2f-2c263c302984" providerId="AD" clId="Web-{ADEBADF0-FA02-660C-2564-01E14CE076DD}" dt="2023-08-13T11:25:49.566" v="0"/>
          <ac:picMkLst>
            <pc:docMk/>
            <pc:sldMk cId="2302311284" sldId="279"/>
            <ac:picMk id="17" creationId="{69F01145-BEA3-4CBF-AA21-10077B948CA8}"/>
          </ac:picMkLst>
        </pc:picChg>
      </pc:sldChg>
    </pc:docChg>
  </pc:docChgLst>
  <pc:docChgLst>
    <pc:chgData name="Purshottam Thakur" userId="92d1923748427806" providerId="LiveId" clId="{603D79D8-0791-4B10-A65B-B850ED108C4B}"/>
    <pc:docChg chg="custSel addSld modSld sldOrd">
      <pc:chgData name="Purshottam Thakur" userId="92d1923748427806" providerId="LiveId" clId="{603D79D8-0791-4B10-A65B-B850ED108C4B}" dt="2023-08-14T08:52:47.754" v="323" actId="14100"/>
      <pc:docMkLst>
        <pc:docMk/>
      </pc:docMkLst>
      <pc:sldChg chg="modSp mod">
        <pc:chgData name="Purshottam Thakur" userId="92d1923748427806" providerId="LiveId" clId="{603D79D8-0791-4B10-A65B-B850ED108C4B}" dt="2023-08-14T07:00:59.530" v="318" actId="20577"/>
        <pc:sldMkLst>
          <pc:docMk/>
          <pc:sldMk cId="2811011052" sldId="256"/>
        </pc:sldMkLst>
        <pc:spChg chg="mod">
          <ac:chgData name="Purshottam Thakur" userId="92d1923748427806" providerId="LiveId" clId="{603D79D8-0791-4B10-A65B-B850ED108C4B}" dt="2023-08-14T07:00:59.530" v="318" actId="20577"/>
          <ac:spMkLst>
            <pc:docMk/>
            <pc:sldMk cId="2811011052" sldId="256"/>
            <ac:spMk id="62" creationId="{24927D7F-AEC3-780A-1C44-1BE99A340172}"/>
          </ac:spMkLst>
        </pc:spChg>
      </pc:sldChg>
      <pc:sldChg chg="addSp delSp modSp mod">
        <pc:chgData name="Purshottam Thakur" userId="92d1923748427806" providerId="LiveId" clId="{603D79D8-0791-4B10-A65B-B850ED108C4B}" dt="2023-08-14T06:31:48.690" v="257" actId="207"/>
        <pc:sldMkLst>
          <pc:docMk/>
          <pc:sldMk cId="3433017728" sldId="257"/>
        </pc:sldMkLst>
        <pc:spChg chg="add mod">
          <ac:chgData name="Purshottam Thakur" userId="92d1923748427806" providerId="LiveId" clId="{603D79D8-0791-4B10-A65B-B850ED108C4B}" dt="2023-08-14T06:15:59.081" v="40" actId="14100"/>
          <ac:spMkLst>
            <pc:docMk/>
            <pc:sldMk cId="3433017728" sldId="257"/>
            <ac:spMk id="2" creationId="{4361C8BE-D52D-4A91-81AF-A1534E975D73}"/>
          </ac:spMkLst>
        </pc:spChg>
        <pc:spChg chg="del">
          <ac:chgData name="Purshottam Thakur" userId="92d1923748427806" providerId="LiveId" clId="{603D79D8-0791-4B10-A65B-B850ED108C4B}" dt="2023-08-14T06:06:19.391" v="2" actId="478"/>
          <ac:spMkLst>
            <pc:docMk/>
            <pc:sldMk cId="3433017728" sldId="257"/>
            <ac:spMk id="4" creationId="{37446ED7-12F3-4FE3-9AC5-AF054E981956}"/>
          </ac:spMkLst>
        </pc:spChg>
        <pc:spChg chg="del">
          <ac:chgData name="Purshottam Thakur" userId="92d1923748427806" providerId="LiveId" clId="{603D79D8-0791-4B10-A65B-B850ED108C4B}" dt="2023-08-14T06:06:16.047" v="0" actId="478"/>
          <ac:spMkLst>
            <pc:docMk/>
            <pc:sldMk cId="3433017728" sldId="257"/>
            <ac:spMk id="6" creationId="{63BF75FE-7AAF-41A0-ACD3-DE9EB09BF58A}"/>
          </ac:spMkLst>
        </pc:spChg>
        <pc:spChg chg="del">
          <ac:chgData name="Purshottam Thakur" userId="92d1923748427806" providerId="LiveId" clId="{603D79D8-0791-4B10-A65B-B850ED108C4B}" dt="2023-08-14T06:06:23.248" v="3" actId="478"/>
          <ac:spMkLst>
            <pc:docMk/>
            <pc:sldMk cId="3433017728" sldId="257"/>
            <ac:spMk id="7" creationId="{AB6B4282-869D-4C14-AE87-85D4DF1DC647}"/>
          </ac:spMkLst>
        </pc:spChg>
        <pc:spChg chg="mod">
          <ac:chgData name="Purshottam Thakur" userId="92d1923748427806" providerId="LiveId" clId="{603D79D8-0791-4B10-A65B-B850ED108C4B}" dt="2023-08-14T06:31:48.690" v="257" actId="207"/>
          <ac:spMkLst>
            <pc:docMk/>
            <pc:sldMk cId="3433017728" sldId="257"/>
            <ac:spMk id="8" creationId="{708DF9EF-7DA6-48F3-B822-5976F29B93C3}"/>
          </ac:spMkLst>
        </pc:spChg>
        <pc:picChg chg="del">
          <ac:chgData name="Purshottam Thakur" userId="92d1923748427806" providerId="LiveId" clId="{603D79D8-0791-4B10-A65B-B850ED108C4B}" dt="2023-08-14T06:06:18.571" v="1" actId="478"/>
          <ac:picMkLst>
            <pc:docMk/>
            <pc:sldMk cId="3433017728" sldId="257"/>
            <ac:picMk id="3" creationId="{CFB865A6-8FB0-4807-9E03-C7DEC7441EFB}"/>
          </ac:picMkLst>
        </pc:picChg>
        <pc:picChg chg="add mod">
          <ac:chgData name="Purshottam Thakur" userId="92d1923748427806" providerId="LiveId" clId="{603D79D8-0791-4B10-A65B-B850ED108C4B}" dt="2023-08-14T06:06:46.976" v="17" actId="1076"/>
          <ac:picMkLst>
            <pc:docMk/>
            <pc:sldMk cId="3433017728" sldId="257"/>
            <ac:picMk id="9" creationId="{762480F5-EA54-483D-9E37-53CEF3BF1A30}"/>
          </ac:picMkLst>
        </pc:picChg>
      </pc:sldChg>
      <pc:sldChg chg="modSp mod">
        <pc:chgData name="Purshottam Thakur" userId="92d1923748427806" providerId="LiveId" clId="{603D79D8-0791-4B10-A65B-B850ED108C4B}" dt="2023-08-14T06:45:50.217" v="283" actId="1035"/>
        <pc:sldMkLst>
          <pc:docMk/>
          <pc:sldMk cId="3268703397" sldId="259"/>
        </pc:sldMkLst>
        <pc:picChg chg="mod">
          <ac:chgData name="Purshottam Thakur" userId="92d1923748427806" providerId="LiveId" clId="{603D79D8-0791-4B10-A65B-B850ED108C4B}" dt="2023-08-14T06:45:50.217" v="283" actId="1035"/>
          <ac:picMkLst>
            <pc:docMk/>
            <pc:sldMk cId="3268703397" sldId="259"/>
            <ac:picMk id="9" creationId="{AB79D13E-931A-446E-B745-7862C4BCED26}"/>
          </ac:picMkLst>
        </pc:picChg>
      </pc:sldChg>
      <pc:sldChg chg="ord">
        <pc:chgData name="Purshottam Thakur" userId="92d1923748427806" providerId="LiveId" clId="{603D79D8-0791-4B10-A65B-B850ED108C4B}" dt="2023-08-14T06:33:13.857" v="261"/>
        <pc:sldMkLst>
          <pc:docMk/>
          <pc:sldMk cId="3755903707" sldId="270"/>
        </pc:sldMkLst>
      </pc:sldChg>
      <pc:sldChg chg="addSp delSp modSp mod">
        <pc:chgData name="Purshottam Thakur" userId="92d1923748427806" providerId="LiveId" clId="{603D79D8-0791-4B10-A65B-B850ED108C4B}" dt="2023-08-14T06:25:23.074" v="256" actId="313"/>
        <pc:sldMkLst>
          <pc:docMk/>
          <pc:sldMk cId="2333687510" sldId="274"/>
        </pc:sldMkLst>
        <pc:spChg chg="add mod">
          <ac:chgData name="Purshottam Thakur" userId="92d1923748427806" providerId="LiveId" clId="{603D79D8-0791-4B10-A65B-B850ED108C4B}" dt="2023-08-14T06:25:23.074" v="256" actId="313"/>
          <ac:spMkLst>
            <pc:docMk/>
            <pc:sldMk cId="2333687510" sldId="274"/>
            <ac:spMk id="2" creationId="{D3731AF8-08B0-451F-8E5D-75880C4E08E6}"/>
          </ac:spMkLst>
        </pc:spChg>
        <pc:picChg chg="del">
          <ac:chgData name="Purshottam Thakur" userId="92d1923748427806" providerId="LiveId" clId="{603D79D8-0791-4B10-A65B-B850ED108C4B}" dt="2023-08-14T06:21:04.109" v="197" actId="478"/>
          <ac:picMkLst>
            <pc:docMk/>
            <pc:sldMk cId="2333687510" sldId="274"/>
            <ac:picMk id="6" creationId="{3CCB21FB-BF86-4101-B2DA-02CBF9D7F1AA}"/>
          </ac:picMkLst>
        </pc:picChg>
        <pc:picChg chg="add del mod">
          <ac:chgData name="Purshottam Thakur" userId="92d1923748427806" providerId="LiveId" clId="{603D79D8-0791-4B10-A65B-B850ED108C4B}" dt="2023-08-14T06:24:31.122" v="241" actId="478"/>
          <ac:picMkLst>
            <pc:docMk/>
            <pc:sldMk cId="2333687510" sldId="274"/>
            <ac:picMk id="1026" creationId="{4EA80FC0-48AA-430C-AD55-3A1041EFEBDF}"/>
          </ac:picMkLst>
        </pc:picChg>
        <pc:picChg chg="add mod">
          <ac:chgData name="Purshottam Thakur" userId="92d1923748427806" providerId="LiveId" clId="{603D79D8-0791-4B10-A65B-B850ED108C4B}" dt="2023-08-14T06:24:39.268" v="243" actId="1076"/>
          <ac:picMkLst>
            <pc:docMk/>
            <pc:sldMk cId="2333687510" sldId="274"/>
            <ac:picMk id="1028" creationId="{750D843B-1AF5-41A2-BE5E-DD378F4EA50A}"/>
          </ac:picMkLst>
        </pc:picChg>
      </pc:sldChg>
      <pc:sldChg chg="addSp modSp mod">
        <pc:chgData name="Purshottam Thakur" userId="92d1923748427806" providerId="LiveId" clId="{603D79D8-0791-4B10-A65B-B850ED108C4B}" dt="2023-08-14T08:52:47.754" v="323" actId="14100"/>
        <pc:sldMkLst>
          <pc:docMk/>
          <pc:sldMk cId="2595650728" sldId="275"/>
        </pc:sldMkLst>
        <pc:spChg chg="add mod">
          <ac:chgData name="Purshottam Thakur" userId="92d1923748427806" providerId="LiveId" clId="{603D79D8-0791-4B10-A65B-B850ED108C4B}" dt="2023-08-14T08:52:47.754" v="323" actId="14100"/>
          <ac:spMkLst>
            <pc:docMk/>
            <pc:sldMk cId="2595650728" sldId="275"/>
            <ac:spMk id="2" creationId="{1BD8ADCB-D258-4C88-8983-C6B99DE87C7F}"/>
          </ac:spMkLst>
        </pc:spChg>
      </pc:sldChg>
      <pc:sldChg chg="modSp mod">
        <pc:chgData name="Purshottam Thakur" userId="92d1923748427806" providerId="LiveId" clId="{603D79D8-0791-4B10-A65B-B850ED108C4B}" dt="2023-08-14T06:44:55.539" v="271" actId="1036"/>
        <pc:sldMkLst>
          <pc:docMk/>
          <pc:sldMk cId="4037727282" sldId="276"/>
        </pc:sldMkLst>
        <pc:picChg chg="mod">
          <ac:chgData name="Purshottam Thakur" userId="92d1923748427806" providerId="LiveId" clId="{603D79D8-0791-4B10-A65B-B850ED108C4B}" dt="2023-08-14T06:44:55.539" v="271" actId="1036"/>
          <ac:picMkLst>
            <pc:docMk/>
            <pc:sldMk cId="4037727282" sldId="276"/>
            <ac:picMk id="3" creationId="{C93E02F0-AC63-4890-8351-83C976A6DC77}"/>
          </ac:picMkLst>
        </pc:picChg>
      </pc:sldChg>
      <pc:sldChg chg="addSp modSp new mod ord">
        <pc:chgData name="Purshottam Thakur" userId="92d1923748427806" providerId="LiveId" clId="{603D79D8-0791-4B10-A65B-B850ED108C4B}" dt="2023-08-14T06:39:21.190" v="262" actId="1036"/>
        <pc:sldMkLst>
          <pc:docMk/>
          <pc:sldMk cId="3389798812" sldId="280"/>
        </pc:sldMkLst>
        <pc:spChg chg="add mod">
          <ac:chgData name="Purshottam Thakur" userId="92d1923748427806" providerId="LiveId" clId="{603D79D8-0791-4B10-A65B-B850ED108C4B}" dt="2023-08-14T06:18:17.043" v="108" actId="207"/>
          <ac:spMkLst>
            <pc:docMk/>
            <pc:sldMk cId="3389798812" sldId="280"/>
            <ac:spMk id="6" creationId="{202BAFDB-255F-48EC-93EB-A1F56710B019}"/>
          </ac:spMkLst>
        </pc:spChg>
        <pc:spChg chg="add mod">
          <ac:chgData name="Purshottam Thakur" userId="92d1923748427806" providerId="LiveId" clId="{603D79D8-0791-4B10-A65B-B850ED108C4B}" dt="2023-08-14T06:19:51.130" v="196" actId="207"/>
          <ac:spMkLst>
            <pc:docMk/>
            <pc:sldMk cId="3389798812" sldId="280"/>
            <ac:spMk id="7" creationId="{344DFB8A-8ADF-494E-8798-8A4FEA394A53}"/>
          </ac:spMkLst>
        </pc:spChg>
        <pc:picChg chg="add mod">
          <ac:chgData name="Purshottam Thakur" userId="92d1923748427806" providerId="LiveId" clId="{603D79D8-0791-4B10-A65B-B850ED108C4B}" dt="2023-08-14T06:17:18.393" v="48" actId="1076"/>
          <ac:picMkLst>
            <pc:docMk/>
            <pc:sldMk cId="3389798812" sldId="280"/>
            <ac:picMk id="3" creationId="{892A250A-8050-47C4-9EF8-97ED3EA4B493}"/>
          </ac:picMkLst>
        </pc:picChg>
        <pc:picChg chg="add mod">
          <ac:chgData name="Purshottam Thakur" userId="92d1923748427806" providerId="LiveId" clId="{603D79D8-0791-4B10-A65B-B850ED108C4B}" dt="2023-08-14T06:39:21.190" v="262" actId="1036"/>
          <ac:picMkLst>
            <pc:docMk/>
            <pc:sldMk cId="3389798812" sldId="280"/>
            <ac:picMk id="5" creationId="{694267AB-510F-47CC-8229-070BAB45DE9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1176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083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13014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385672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37042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7363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9791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44848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07252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49432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5134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4302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4609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8206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487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0119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841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97777098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lectronics-lab.com/ourpcb-published-article-choose-pcb-substrate-material/high-tech-electronic-pcb-printed-circuit-board-with-processor-and-microchips-3d-illustration/" TargetMode="External"/><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A close-up of a circuit board&#10;&#10;Description automatically generated">
            <a:extLst>
              <a:ext uri="{FF2B5EF4-FFF2-40B4-BE49-F238E27FC236}">
                <a16:creationId xmlns:a16="http://schemas.microsoft.com/office/drawing/2014/main" id="{47235762-3CCB-30FE-F35B-74805ED7FD5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4505" y="-718"/>
            <a:ext cx="12261010" cy="6787549"/>
          </a:xfrm>
          <a:prstGeom prst="rect">
            <a:avLst/>
          </a:prstGeom>
        </p:spPr>
      </p:pic>
      <p:sp>
        <p:nvSpPr>
          <p:cNvPr id="3" name="Subtitle 2">
            <a:extLst>
              <a:ext uri="{FF2B5EF4-FFF2-40B4-BE49-F238E27FC236}">
                <a16:creationId xmlns:a16="http://schemas.microsoft.com/office/drawing/2014/main" id="{3E0388B6-2C9F-43E8-9231-D91F37C873D8}"/>
              </a:ext>
            </a:extLst>
          </p:cNvPr>
          <p:cNvSpPr>
            <a:spLocks noGrp="1"/>
          </p:cNvSpPr>
          <p:nvPr>
            <p:ph type="body" idx="1"/>
          </p:nvPr>
        </p:nvSpPr>
        <p:spPr>
          <a:xfrm>
            <a:off x="1018756" y="217562"/>
            <a:ext cx="10515600" cy="1500187"/>
          </a:xfrm>
        </p:spPr>
        <p:txBody>
          <a:bodyPr>
            <a:normAutofit/>
          </a:bodyPr>
          <a:lstStyle/>
          <a:p>
            <a:pPr algn="ctr"/>
            <a:r>
              <a:rPr lang="en-US" sz="4400">
                <a:solidFill>
                  <a:srgbClr val="FF0000"/>
                </a:solidFill>
                <a:highlight>
                  <a:srgbClr val="C0C0C0"/>
                </a:highlight>
              </a:rPr>
              <a:t>GENERAL RULES FOR DESIGN </a:t>
            </a:r>
            <a:endParaRPr lang="en-US" sz="4400" dirty="0">
              <a:solidFill>
                <a:srgbClr val="FF0000"/>
              </a:solidFill>
            </a:endParaRPr>
          </a:p>
        </p:txBody>
      </p:sp>
      <p:sp>
        <p:nvSpPr>
          <p:cNvPr id="62" name="TextBox 61">
            <a:extLst>
              <a:ext uri="{FF2B5EF4-FFF2-40B4-BE49-F238E27FC236}">
                <a16:creationId xmlns:a16="http://schemas.microsoft.com/office/drawing/2014/main" id="{24927D7F-AEC3-780A-1C44-1BE99A340172}"/>
              </a:ext>
            </a:extLst>
          </p:cNvPr>
          <p:cNvSpPr txBox="1"/>
          <p:nvPr/>
        </p:nvSpPr>
        <p:spPr>
          <a:xfrm>
            <a:off x="6926861" y="3424459"/>
            <a:ext cx="527421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3600" b="1" dirty="0">
              <a:solidFill>
                <a:srgbClr val="FFFF00"/>
              </a:solidFill>
              <a:latin typeface="Times New Roman"/>
              <a:cs typeface="Times New Roman"/>
            </a:endParaRPr>
          </a:p>
          <a:p>
            <a:pPr algn="ctr"/>
            <a:r>
              <a:rPr lang="en-US" sz="3600" b="1" dirty="0">
                <a:solidFill>
                  <a:srgbClr val="FFFF00"/>
                </a:solidFill>
                <a:latin typeface="Times New Roman"/>
                <a:cs typeface="Times New Roman"/>
              </a:rPr>
              <a:t>Prepared By:</a:t>
            </a:r>
            <a:endParaRPr lang="en-US" dirty="0">
              <a:solidFill>
                <a:srgbClr val="FFFF00"/>
              </a:solidFill>
            </a:endParaRPr>
          </a:p>
          <a:p>
            <a:pPr algn="ctr"/>
            <a:r>
              <a:rPr lang="en-US" sz="3600" b="1" dirty="0">
                <a:solidFill>
                  <a:srgbClr val="FFFF00"/>
                </a:solidFill>
                <a:latin typeface="Times New Roman"/>
                <a:cs typeface="Times New Roman"/>
              </a:rPr>
              <a:t>Paras Kumar Chaudhary</a:t>
            </a:r>
          </a:p>
          <a:p>
            <a:pPr algn="ctr"/>
            <a:r>
              <a:rPr lang="en-US" sz="3600" b="1" dirty="0">
                <a:solidFill>
                  <a:srgbClr val="FFFF00"/>
                </a:solidFill>
                <a:latin typeface="Times New Roman"/>
                <a:cs typeface="Times New Roman"/>
              </a:rPr>
              <a:t>Pratik Panuhar</a:t>
            </a:r>
          </a:p>
          <a:p>
            <a:pPr algn="ctr"/>
            <a:r>
              <a:rPr lang="en-US" sz="3600" b="1" dirty="0">
                <a:solidFill>
                  <a:srgbClr val="FFFF00"/>
                </a:solidFill>
                <a:latin typeface="Times New Roman"/>
                <a:cs typeface="Times New Roman"/>
              </a:rPr>
              <a:t>Purushottam Thakur</a:t>
            </a:r>
          </a:p>
          <a:p>
            <a:pPr algn="ctr"/>
            <a:r>
              <a:rPr lang="en-US" sz="3600" b="1" dirty="0">
                <a:solidFill>
                  <a:srgbClr val="FFFF00"/>
                </a:solidFill>
                <a:latin typeface="Times New Roman"/>
                <a:cs typeface="Times New Roman"/>
              </a:rPr>
              <a:t>Sachin Jha</a:t>
            </a:r>
          </a:p>
        </p:txBody>
      </p:sp>
    </p:spTree>
    <p:extLst>
      <p:ext uri="{BB962C8B-B14F-4D97-AF65-F5344CB8AC3E}">
        <p14:creationId xmlns:p14="http://schemas.microsoft.com/office/powerpoint/2010/main" val="2811011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81BEC3-517A-4F9C-9EF4-5692354D54A2}"/>
              </a:ext>
            </a:extLst>
          </p:cNvPr>
          <p:cNvSpPr txBox="1"/>
          <p:nvPr/>
        </p:nvSpPr>
        <p:spPr>
          <a:xfrm>
            <a:off x="1651379" y="0"/>
            <a:ext cx="8188657" cy="1446550"/>
          </a:xfrm>
          <a:prstGeom prst="rect">
            <a:avLst/>
          </a:prstGeom>
          <a:noFill/>
        </p:spPr>
        <p:txBody>
          <a:bodyPr wrap="square">
            <a:spAutoFit/>
          </a:bodyPr>
          <a:lstStyle/>
          <a:p>
            <a:r>
              <a:rPr lang="en-US" sz="2800" dirty="0">
                <a:solidFill>
                  <a:srgbClr val="FF0000"/>
                </a:solidFill>
              </a:rPr>
              <a:t>Maintain proper distance between two Traces (spacing)</a:t>
            </a:r>
          </a:p>
          <a:p>
            <a:endParaRPr lang="en-US" sz="3200" dirty="0">
              <a:solidFill>
                <a:srgbClr val="FF0000"/>
              </a:solidFill>
            </a:endParaRPr>
          </a:p>
        </p:txBody>
      </p:sp>
      <p:pic>
        <p:nvPicPr>
          <p:cNvPr id="7" name="Picture 6">
            <a:extLst>
              <a:ext uri="{FF2B5EF4-FFF2-40B4-BE49-F238E27FC236}">
                <a16:creationId xmlns:a16="http://schemas.microsoft.com/office/drawing/2014/main" id="{B965342A-3FCD-4ECF-A081-2C899EE6FBDA}"/>
              </a:ext>
            </a:extLst>
          </p:cNvPr>
          <p:cNvPicPr>
            <a:picLocks noChangeAspect="1"/>
          </p:cNvPicPr>
          <p:nvPr/>
        </p:nvPicPr>
        <p:blipFill>
          <a:blip r:embed="rId2"/>
          <a:stretch>
            <a:fillRect/>
          </a:stretch>
        </p:blipFill>
        <p:spPr>
          <a:xfrm>
            <a:off x="1642441" y="1237944"/>
            <a:ext cx="8907118" cy="4382112"/>
          </a:xfrm>
          <a:prstGeom prst="rect">
            <a:avLst/>
          </a:prstGeom>
        </p:spPr>
      </p:pic>
    </p:spTree>
    <p:extLst>
      <p:ext uri="{BB962C8B-B14F-4D97-AF65-F5344CB8AC3E}">
        <p14:creationId xmlns:p14="http://schemas.microsoft.com/office/powerpoint/2010/main" val="375590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2A250A-8050-47C4-9EF8-97ED3EA4B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20" y="706785"/>
            <a:ext cx="4547599" cy="5361109"/>
          </a:xfrm>
          <a:prstGeom prst="rect">
            <a:avLst/>
          </a:prstGeom>
        </p:spPr>
      </p:pic>
      <p:pic>
        <p:nvPicPr>
          <p:cNvPr id="5" name="Picture 4">
            <a:extLst>
              <a:ext uri="{FF2B5EF4-FFF2-40B4-BE49-F238E27FC236}">
                <a16:creationId xmlns:a16="http://schemas.microsoft.com/office/drawing/2014/main" id="{694267AB-510F-47CC-8229-070BAB45D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192" y="1434684"/>
            <a:ext cx="6390807" cy="4648200"/>
          </a:xfrm>
          <a:prstGeom prst="rect">
            <a:avLst/>
          </a:prstGeom>
        </p:spPr>
      </p:pic>
      <p:sp>
        <p:nvSpPr>
          <p:cNvPr id="6" name="TextBox 5">
            <a:extLst>
              <a:ext uri="{FF2B5EF4-FFF2-40B4-BE49-F238E27FC236}">
                <a16:creationId xmlns:a16="http://schemas.microsoft.com/office/drawing/2014/main" id="{202BAFDB-255F-48EC-93EB-A1F56710B019}"/>
              </a:ext>
            </a:extLst>
          </p:cNvPr>
          <p:cNvSpPr txBox="1"/>
          <p:nvPr/>
        </p:nvSpPr>
        <p:spPr>
          <a:xfrm>
            <a:off x="914400" y="6190938"/>
            <a:ext cx="4422098" cy="369332"/>
          </a:xfrm>
          <a:prstGeom prst="rect">
            <a:avLst/>
          </a:prstGeom>
          <a:noFill/>
        </p:spPr>
        <p:txBody>
          <a:bodyPr wrap="square" rtlCol="0">
            <a:spAutoFit/>
          </a:bodyPr>
          <a:lstStyle/>
          <a:p>
            <a:r>
              <a:rPr lang="en-US" dirty="0">
                <a:solidFill>
                  <a:srgbClr val="FF0000"/>
                </a:solidFill>
              </a:rPr>
              <a:t>Table : List of Track width with different</a:t>
            </a:r>
          </a:p>
        </p:txBody>
      </p:sp>
      <p:sp>
        <p:nvSpPr>
          <p:cNvPr id="7" name="TextBox 6">
            <a:extLst>
              <a:ext uri="{FF2B5EF4-FFF2-40B4-BE49-F238E27FC236}">
                <a16:creationId xmlns:a16="http://schemas.microsoft.com/office/drawing/2014/main" id="{344DFB8A-8ADF-494E-8798-8A4FEA394A53}"/>
              </a:ext>
            </a:extLst>
          </p:cNvPr>
          <p:cNvSpPr txBox="1"/>
          <p:nvPr/>
        </p:nvSpPr>
        <p:spPr>
          <a:xfrm>
            <a:off x="5936105" y="6190938"/>
            <a:ext cx="5486400" cy="646331"/>
          </a:xfrm>
          <a:prstGeom prst="rect">
            <a:avLst/>
          </a:prstGeom>
          <a:noFill/>
        </p:spPr>
        <p:txBody>
          <a:bodyPr wrap="square" rtlCol="0">
            <a:spAutoFit/>
          </a:bodyPr>
          <a:lstStyle/>
          <a:p>
            <a:r>
              <a:rPr lang="en-US" dirty="0">
                <a:solidFill>
                  <a:srgbClr val="FF0000"/>
                </a:solidFill>
              </a:rPr>
              <a:t>Fig. : Graph between current v/s track width on different temperature </a:t>
            </a:r>
          </a:p>
        </p:txBody>
      </p:sp>
    </p:spTree>
    <p:extLst>
      <p:ext uri="{BB962C8B-B14F-4D97-AF65-F5344CB8AC3E}">
        <p14:creationId xmlns:p14="http://schemas.microsoft.com/office/powerpoint/2010/main" val="338979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791C6C-E354-42D0-92B7-DC894C19BAF3}"/>
              </a:ext>
            </a:extLst>
          </p:cNvPr>
          <p:cNvSpPr txBox="1"/>
          <p:nvPr/>
        </p:nvSpPr>
        <p:spPr>
          <a:xfrm>
            <a:off x="2060812" y="545909"/>
            <a:ext cx="8106770" cy="830997"/>
          </a:xfrm>
          <a:prstGeom prst="rect">
            <a:avLst/>
          </a:prstGeom>
          <a:noFill/>
        </p:spPr>
        <p:txBody>
          <a:bodyPr wrap="square" rtlCol="0">
            <a:spAutoFit/>
          </a:bodyPr>
          <a:lstStyle/>
          <a:p>
            <a:r>
              <a:rPr lang="en-US" sz="2400" dirty="0">
                <a:solidFill>
                  <a:srgbClr val="FF0000"/>
                </a:solidFill>
              </a:rPr>
              <a:t>Isolating circuit with low current and low frequency from the circuit with high current and high frequency </a:t>
            </a:r>
          </a:p>
        </p:txBody>
      </p:sp>
      <p:pic>
        <p:nvPicPr>
          <p:cNvPr id="4" name="Picture 3">
            <a:extLst>
              <a:ext uri="{FF2B5EF4-FFF2-40B4-BE49-F238E27FC236}">
                <a16:creationId xmlns:a16="http://schemas.microsoft.com/office/drawing/2014/main" id="{07C7F6CC-556D-4D2D-8F04-7C99BFF80008}"/>
              </a:ext>
            </a:extLst>
          </p:cNvPr>
          <p:cNvPicPr>
            <a:picLocks noChangeAspect="1"/>
          </p:cNvPicPr>
          <p:nvPr/>
        </p:nvPicPr>
        <p:blipFill>
          <a:blip r:embed="rId2"/>
          <a:stretch>
            <a:fillRect/>
          </a:stretch>
        </p:blipFill>
        <p:spPr>
          <a:xfrm>
            <a:off x="2229495" y="1581440"/>
            <a:ext cx="6832618" cy="5276560"/>
          </a:xfrm>
          <a:prstGeom prst="rect">
            <a:avLst/>
          </a:prstGeom>
        </p:spPr>
      </p:pic>
      <p:sp>
        <p:nvSpPr>
          <p:cNvPr id="5" name="Speech Bubble: Oval 4">
            <a:extLst>
              <a:ext uri="{FF2B5EF4-FFF2-40B4-BE49-F238E27FC236}">
                <a16:creationId xmlns:a16="http://schemas.microsoft.com/office/drawing/2014/main" id="{AF4DA18F-CF59-4969-82BC-15207741CA96}"/>
              </a:ext>
            </a:extLst>
          </p:cNvPr>
          <p:cNvSpPr/>
          <p:nvPr/>
        </p:nvSpPr>
        <p:spPr>
          <a:xfrm>
            <a:off x="9171296" y="2129051"/>
            <a:ext cx="2879677" cy="830997"/>
          </a:xfrm>
          <a:prstGeom prst="wedgeEllipseCallout">
            <a:avLst>
              <a:gd name="adj1" fmla="val -173440"/>
              <a:gd name="adj2" fmla="val 87135"/>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High Frequency signal</a:t>
            </a:r>
            <a:endParaRPr lang="en-US" dirty="0">
              <a:solidFill>
                <a:srgbClr val="FF0000"/>
              </a:solidFill>
            </a:endParaRPr>
          </a:p>
        </p:txBody>
      </p:sp>
      <p:sp>
        <p:nvSpPr>
          <p:cNvPr id="7" name="Speech Bubble: Oval 6">
            <a:extLst>
              <a:ext uri="{FF2B5EF4-FFF2-40B4-BE49-F238E27FC236}">
                <a16:creationId xmlns:a16="http://schemas.microsoft.com/office/drawing/2014/main" id="{DDDE2B92-BEB9-48A3-8D74-C66BBCFB810E}"/>
              </a:ext>
            </a:extLst>
          </p:cNvPr>
          <p:cNvSpPr/>
          <p:nvPr/>
        </p:nvSpPr>
        <p:spPr>
          <a:xfrm>
            <a:off x="136478" y="3729251"/>
            <a:ext cx="2093017" cy="815453"/>
          </a:xfrm>
          <a:prstGeom prst="wedgeEllipseCallout">
            <a:avLst>
              <a:gd name="adj1" fmla="val 77576"/>
              <a:gd name="adj2" fmla="val 177632"/>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Low Frequency signal</a:t>
            </a:r>
            <a:endParaRPr lang="en-US" dirty="0">
              <a:solidFill>
                <a:srgbClr val="FF0000"/>
              </a:solidFill>
            </a:endParaRPr>
          </a:p>
        </p:txBody>
      </p:sp>
    </p:spTree>
    <p:extLst>
      <p:ext uri="{BB962C8B-B14F-4D97-AF65-F5344CB8AC3E}">
        <p14:creationId xmlns:p14="http://schemas.microsoft.com/office/powerpoint/2010/main" val="1242135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5ACE32-37B1-40DF-BD2D-FD1A9E9FA174}"/>
              </a:ext>
            </a:extLst>
          </p:cNvPr>
          <p:cNvPicPr>
            <a:picLocks noChangeAspect="1"/>
          </p:cNvPicPr>
          <p:nvPr/>
        </p:nvPicPr>
        <p:blipFill>
          <a:blip r:embed="rId2"/>
          <a:stretch>
            <a:fillRect/>
          </a:stretch>
        </p:blipFill>
        <p:spPr>
          <a:xfrm>
            <a:off x="2286779" y="593634"/>
            <a:ext cx="6144482" cy="5725324"/>
          </a:xfrm>
          <a:prstGeom prst="rect">
            <a:avLst/>
          </a:prstGeom>
        </p:spPr>
      </p:pic>
      <p:sp>
        <p:nvSpPr>
          <p:cNvPr id="6" name="Speech Bubble: Oval 5">
            <a:extLst>
              <a:ext uri="{FF2B5EF4-FFF2-40B4-BE49-F238E27FC236}">
                <a16:creationId xmlns:a16="http://schemas.microsoft.com/office/drawing/2014/main" id="{698C4B7A-F3E9-4A72-9280-85DC10579870}"/>
              </a:ext>
            </a:extLst>
          </p:cNvPr>
          <p:cNvSpPr/>
          <p:nvPr/>
        </p:nvSpPr>
        <p:spPr>
          <a:xfrm>
            <a:off x="8787662" y="1491916"/>
            <a:ext cx="3211833" cy="1721774"/>
          </a:xfrm>
          <a:prstGeom prst="wedgeEllipseCallout">
            <a:avLst>
              <a:gd name="adj1" fmla="val -97600"/>
              <a:gd name="adj2" fmla="val 118966"/>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a:solidFill>
                  <a:srgbClr val="FF0000"/>
                </a:solidFill>
              </a:rPr>
              <a:t>Test points</a:t>
            </a:r>
            <a:endParaRPr lang="en-US" sz="3200" dirty="0">
              <a:solidFill>
                <a:srgbClr val="FF0000"/>
              </a:solidFill>
            </a:endParaRPr>
          </a:p>
        </p:txBody>
      </p:sp>
    </p:spTree>
    <p:extLst>
      <p:ext uri="{BB962C8B-B14F-4D97-AF65-F5344CB8AC3E}">
        <p14:creationId xmlns:p14="http://schemas.microsoft.com/office/powerpoint/2010/main" val="1932932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20ED2A-9404-4620-B2FC-802BE67A0C2D}"/>
              </a:ext>
            </a:extLst>
          </p:cNvPr>
          <p:cNvPicPr>
            <a:picLocks noChangeAspect="1"/>
          </p:cNvPicPr>
          <p:nvPr/>
        </p:nvPicPr>
        <p:blipFill>
          <a:blip r:embed="rId2"/>
          <a:stretch>
            <a:fillRect/>
          </a:stretch>
        </p:blipFill>
        <p:spPr>
          <a:xfrm>
            <a:off x="120405" y="1209175"/>
            <a:ext cx="5975595" cy="4720756"/>
          </a:xfrm>
          <a:prstGeom prst="rect">
            <a:avLst/>
          </a:prstGeom>
        </p:spPr>
      </p:pic>
      <p:pic>
        <p:nvPicPr>
          <p:cNvPr id="5" name="Picture 4">
            <a:extLst>
              <a:ext uri="{FF2B5EF4-FFF2-40B4-BE49-F238E27FC236}">
                <a16:creationId xmlns:a16="http://schemas.microsoft.com/office/drawing/2014/main" id="{0433EE79-6879-41A1-9AAB-A0DA0BBDEC23}"/>
              </a:ext>
            </a:extLst>
          </p:cNvPr>
          <p:cNvPicPr>
            <a:picLocks noChangeAspect="1"/>
          </p:cNvPicPr>
          <p:nvPr/>
        </p:nvPicPr>
        <p:blipFill>
          <a:blip r:embed="rId3"/>
          <a:stretch>
            <a:fillRect/>
          </a:stretch>
        </p:blipFill>
        <p:spPr>
          <a:xfrm>
            <a:off x="6205272" y="1181837"/>
            <a:ext cx="5986728" cy="4748094"/>
          </a:xfrm>
          <a:prstGeom prst="rect">
            <a:avLst/>
          </a:prstGeom>
        </p:spPr>
      </p:pic>
      <p:sp>
        <p:nvSpPr>
          <p:cNvPr id="7" name="TextBox 6">
            <a:extLst>
              <a:ext uri="{FF2B5EF4-FFF2-40B4-BE49-F238E27FC236}">
                <a16:creationId xmlns:a16="http://schemas.microsoft.com/office/drawing/2014/main" id="{211782D4-B91C-409D-A7E2-222850C1DEE7}"/>
              </a:ext>
            </a:extLst>
          </p:cNvPr>
          <p:cNvSpPr txBox="1"/>
          <p:nvPr/>
        </p:nvSpPr>
        <p:spPr>
          <a:xfrm>
            <a:off x="4391527" y="385010"/>
            <a:ext cx="4331368" cy="584775"/>
          </a:xfrm>
          <a:prstGeom prst="rect">
            <a:avLst/>
          </a:prstGeom>
          <a:noFill/>
        </p:spPr>
        <p:txBody>
          <a:bodyPr wrap="square" rtlCol="0">
            <a:spAutoFit/>
          </a:bodyPr>
          <a:lstStyle/>
          <a:p>
            <a:pPr algn="ctr"/>
            <a:r>
              <a:rPr lang="en-GB" sz="3200" dirty="0">
                <a:solidFill>
                  <a:srgbClr val="FF0000"/>
                </a:solidFill>
              </a:rPr>
              <a:t>Check DRC error</a:t>
            </a:r>
            <a:endParaRPr lang="en-US" sz="3200" dirty="0">
              <a:solidFill>
                <a:srgbClr val="FF0000"/>
              </a:solidFill>
            </a:endParaRPr>
          </a:p>
        </p:txBody>
      </p:sp>
    </p:spTree>
    <p:extLst>
      <p:ext uri="{BB962C8B-B14F-4D97-AF65-F5344CB8AC3E}">
        <p14:creationId xmlns:p14="http://schemas.microsoft.com/office/powerpoint/2010/main" val="130623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31AF8-08B0-451F-8E5D-75880C4E08E6}"/>
              </a:ext>
            </a:extLst>
          </p:cNvPr>
          <p:cNvSpPr txBox="1"/>
          <p:nvPr/>
        </p:nvSpPr>
        <p:spPr>
          <a:xfrm>
            <a:off x="1364104" y="659020"/>
            <a:ext cx="7555043" cy="523220"/>
          </a:xfrm>
          <a:prstGeom prst="rect">
            <a:avLst/>
          </a:prstGeom>
          <a:noFill/>
        </p:spPr>
        <p:txBody>
          <a:bodyPr wrap="square" rtlCol="0">
            <a:spAutoFit/>
          </a:bodyPr>
          <a:lstStyle/>
          <a:p>
            <a:r>
              <a:rPr lang="en-US" sz="2800" dirty="0">
                <a:solidFill>
                  <a:srgbClr val="FF0000"/>
                </a:solidFill>
              </a:rPr>
              <a:t>Electromagnetic Interference (EMI) Testing</a:t>
            </a:r>
          </a:p>
        </p:txBody>
      </p:sp>
      <p:pic>
        <p:nvPicPr>
          <p:cNvPr id="1028" name="Picture 4" descr="Common emi emc tests">
            <a:extLst>
              <a:ext uri="{FF2B5EF4-FFF2-40B4-BE49-F238E27FC236}">
                <a16:creationId xmlns:a16="http://schemas.microsoft.com/office/drawing/2014/main" id="{750D843B-1AF5-41A2-BE5E-DD378F4EA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475" y="1861045"/>
            <a:ext cx="611505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687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9609C-2FA0-43A5-90CE-2752BE0A4AB9}"/>
              </a:ext>
            </a:extLst>
          </p:cNvPr>
          <p:cNvSpPr txBox="1"/>
          <p:nvPr/>
        </p:nvSpPr>
        <p:spPr>
          <a:xfrm>
            <a:off x="1410702" y="501133"/>
            <a:ext cx="8431129" cy="584775"/>
          </a:xfrm>
          <a:prstGeom prst="rect">
            <a:avLst/>
          </a:prstGeom>
          <a:noFill/>
        </p:spPr>
        <p:txBody>
          <a:bodyPr wrap="square">
            <a:spAutoFit/>
          </a:bodyPr>
          <a:lstStyle/>
          <a:p>
            <a:r>
              <a:rPr lang="en-US" sz="3200" dirty="0">
                <a:solidFill>
                  <a:srgbClr val="FF0000"/>
                </a:solidFill>
              </a:rPr>
              <a:t>Silkscreen and Reference Designators</a:t>
            </a:r>
          </a:p>
        </p:txBody>
      </p:sp>
      <p:pic>
        <p:nvPicPr>
          <p:cNvPr id="5" name="Picture 4">
            <a:extLst>
              <a:ext uri="{FF2B5EF4-FFF2-40B4-BE49-F238E27FC236}">
                <a16:creationId xmlns:a16="http://schemas.microsoft.com/office/drawing/2014/main" id="{C007694A-B5B1-4431-B041-42FC324254AC}"/>
              </a:ext>
            </a:extLst>
          </p:cNvPr>
          <p:cNvPicPr>
            <a:picLocks noChangeAspect="1"/>
          </p:cNvPicPr>
          <p:nvPr/>
        </p:nvPicPr>
        <p:blipFill>
          <a:blip r:embed="rId2"/>
          <a:stretch>
            <a:fillRect/>
          </a:stretch>
        </p:blipFill>
        <p:spPr>
          <a:xfrm>
            <a:off x="3389948" y="1085908"/>
            <a:ext cx="4210945" cy="5484022"/>
          </a:xfrm>
          <a:prstGeom prst="rect">
            <a:avLst/>
          </a:prstGeom>
        </p:spPr>
      </p:pic>
      <p:sp>
        <p:nvSpPr>
          <p:cNvPr id="2" name="TextBox 1">
            <a:extLst>
              <a:ext uri="{FF2B5EF4-FFF2-40B4-BE49-F238E27FC236}">
                <a16:creationId xmlns:a16="http://schemas.microsoft.com/office/drawing/2014/main" id="{1BD8ADCB-D258-4C88-8983-C6B99DE87C7F}"/>
              </a:ext>
            </a:extLst>
          </p:cNvPr>
          <p:cNvSpPr txBox="1"/>
          <p:nvPr/>
        </p:nvSpPr>
        <p:spPr>
          <a:xfrm>
            <a:off x="8550178" y="1933731"/>
            <a:ext cx="2711380" cy="3416320"/>
          </a:xfrm>
          <a:prstGeom prst="rect">
            <a:avLst/>
          </a:prstGeom>
          <a:noFill/>
        </p:spPr>
        <p:txBody>
          <a:bodyPr wrap="square" rtlCol="0">
            <a:spAutoFit/>
          </a:bodyPr>
          <a:lstStyle/>
          <a:p>
            <a:r>
              <a:rPr lang="en-US" sz="2400" b="0" i="0" dirty="0">
                <a:solidFill>
                  <a:srgbClr val="FF0000"/>
                </a:solidFill>
                <a:effectLst/>
                <a:latin typeface="Google Sans"/>
              </a:rPr>
              <a:t>The Silkscreen is the topmost layer of a Printed Circuit Board (PCB) which is used as a reference indicator for placing components on a PCB Board.</a:t>
            </a:r>
            <a:endParaRPr lang="en-US" sz="2400" dirty="0">
              <a:solidFill>
                <a:srgbClr val="FF0000"/>
              </a:solidFill>
            </a:endParaRPr>
          </a:p>
        </p:txBody>
      </p:sp>
    </p:spTree>
    <p:extLst>
      <p:ext uri="{BB962C8B-B14F-4D97-AF65-F5344CB8AC3E}">
        <p14:creationId xmlns:p14="http://schemas.microsoft.com/office/powerpoint/2010/main" val="2595650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3E02F0-AC63-4890-8351-83C976A6DC77}"/>
              </a:ext>
            </a:extLst>
          </p:cNvPr>
          <p:cNvPicPr>
            <a:picLocks noChangeAspect="1"/>
          </p:cNvPicPr>
          <p:nvPr/>
        </p:nvPicPr>
        <p:blipFill>
          <a:blip r:embed="rId2"/>
          <a:stretch>
            <a:fillRect/>
          </a:stretch>
        </p:blipFill>
        <p:spPr>
          <a:xfrm>
            <a:off x="2092886" y="1462288"/>
            <a:ext cx="7552098" cy="4683231"/>
          </a:xfrm>
          <a:prstGeom prst="rect">
            <a:avLst/>
          </a:prstGeom>
        </p:spPr>
      </p:pic>
      <p:sp>
        <p:nvSpPr>
          <p:cNvPr id="4" name="Speech Bubble: Oval 3">
            <a:extLst>
              <a:ext uri="{FF2B5EF4-FFF2-40B4-BE49-F238E27FC236}">
                <a16:creationId xmlns:a16="http://schemas.microsoft.com/office/drawing/2014/main" id="{80BFBCDF-C5F3-4874-A4DF-3794B4B8A2B4}"/>
              </a:ext>
            </a:extLst>
          </p:cNvPr>
          <p:cNvSpPr/>
          <p:nvPr/>
        </p:nvSpPr>
        <p:spPr>
          <a:xfrm>
            <a:off x="9349511" y="1417318"/>
            <a:ext cx="2648461" cy="1583688"/>
          </a:xfrm>
          <a:prstGeom prst="wedgeEllipseCallout">
            <a:avLst>
              <a:gd name="adj1" fmla="val -175873"/>
              <a:gd name="adj2" fmla="val 59997"/>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Thermal relief gap </a:t>
            </a:r>
            <a:endParaRPr lang="en-US" sz="2800" dirty="0">
              <a:solidFill>
                <a:srgbClr val="FF0000"/>
              </a:solidFill>
            </a:endParaRPr>
          </a:p>
        </p:txBody>
      </p:sp>
      <p:sp>
        <p:nvSpPr>
          <p:cNvPr id="5" name="Speech Bubble: Oval 4">
            <a:extLst>
              <a:ext uri="{FF2B5EF4-FFF2-40B4-BE49-F238E27FC236}">
                <a16:creationId xmlns:a16="http://schemas.microsoft.com/office/drawing/2014/main" id="{E9A69DEC-8622-4F04-9F9B-957BBA533859}"/>
              </a:ext>
            </a:extLst>
          </p:cNvPr>
          <p:cNvSpPr/>
          <p:nvPr/>
        </p:nvSpPr>
        <p:spPr>
          <a:xfrm>
            <a:off x="2959" y="2209162"/>
            <a:ext cx="2385399" cy="1875066"/>
          </a:xfrm>
          <a:prstGeom prst="wedgeEllipseCallout">
            <a:avLst>
              <a:gd name="adj1" fmla="val 167723"/>
              <a:gd name="adj2" fmla="val 23998"/>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rgbClr val="FF0000"/>
                </a:solidFill>
              </a:rPr>
              <a:t>Thermal spoke</a:t>
            </a:r>
            <a:endParaRPr lang="en-US" sz="2400" dirty="0">
              <a:solidFill>
                <a:srgbClr val="FF0000"/>
              </a:solidFill>
            </a:endParaRPr>
          </a:p>
        </p:txBody>
      </p:sp>
      <p:sp>
        <p:nvSpPr>
          <p:cNvPr id="6" name="TextBox 5">
            <a:extLst>
              <a:ext uri="{FF2B5EF4-FFF2-40B4-BE49-F238E27FC236}">
                <a16:creationId xmlns:a16="http://schemas.microsoft.com/office/drawing/2014/main" id="{59436B7A-DC4A-43BF-9409-0946742604B4}"/>
              </a:ext>
            </a:extLst>
          </p:cNvPr>
          <p:cNvSpPr txBox="1"/>
          <p:nvPr/>
        </p:nvSpPr>
        <p:spPr>
          <a:xfrm>
            <a:off x="3671248" y="696036"/>
            <a:ext cx="4599295" cy="523220"/>
          </a:xfrm>
          <a:prstGeom prst="rect">
            <a:avLst/>
          </a:prstGeom>
          <a:noFill/>
        </p:spPr>
        <p:txBody>
          <a:bodyPr wrap="square" rtlCol="0">
            <a:spAutoFit/>
          </a:bodyPr>
          <a:lstStyle/>
          <a:p>
            <a:r>
              <a:rPr lang="en-GB" sz="2800" dirty="0">
                <a:solidFill>
                  <a:srgbClr val="FF0000"/>
                </a:solidFill>
              </a:rPr>
              <a:t>Thermal consideration</a:t>
            </a:r>
            <a:endParaRPr lang="en-US" sz="2800" dirty="0">
              <a:solidFill>
                <a:srgbClr val="FF0000"/>
              </a:solidFill>
            </a:endParaRPr>
          </a:p>
        </p:txBody>
      </p:sp>
    </p:spTree>
    <p:extLst>
      <p:ext uri="{BB962C8B-B14F-4D97-AF65-F5344CB8AC3E}">
        <p14:creationId xmlns:p14="http://schemas.microsoft.com/office/powerpoint/2010/main" val="4037727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36077-A00D-431F-B4CA-0901E0DCC769}"/>
              </a:ext>
            </a:extLst>
          </p:cNvPr>
          <p:cNvPicPr>
            <a:picLocks noChangeAspect="1"/>
          </p:cNvPicPr>
          <p:nvPr/>
        </p:nvPicPr>
        <p:blipFill>
          <a:blip r:embed="rId2"/>
          <a:stretch>
            <a:fillRect/>
          </a:stretch>
        </p:blipFill>
        <p:spPr>
          <a:xfrm>
            <a:off x="473038" y="1099633"/>
            <a:ext cx="4258269" cy="5144218"/>
          </a:xfrm>
          <a:prstGeom prst="rect">
            <a:avLst/>
          </a:prstGeom>
        </p:spPr>
      </p:pic>
      <p:pic>
        <p:nvPicPr>
          <p:cNvPr id="5" name="Picture 4">
            <a:extLst>
              <a:ext uri="{FF2B5EF4-FFF2-40B4-BE49-F238E27FC236}">
                <a16:creationId xmlns:a16="http://schemas.microsoft.com/office/drawing/2014/main" id="{09FCE885-835C-4727-B8D0-174CB2B5EF8C}"/>
              </a:ext>
            </a:extLst>
          </p:cNvPr>
          <p:cNvPicPr>
            <a:picLocks noChangeAspect="1"/>
          </p:cNvPicPr>
          <p:nvPr/>
        </p:nvPicPr>
        <p:blipFill>
          <a:blip r:embed="rId3"/>
          <a:stretch>
            <a:fillRect/>
          </a:stretch>
        </p:blipFill>
        <p:spPr>
          <a:xfrm>
            <a:off x="6096000" y="1109159"/>
            <a:ext cx="4277322" cy="5125165"/>
          </a:xfrm>
          <a:prstGeom prst="rect">
            <a:avLst/>
          </a:prstGeom>
        </p:spPr>
      </p:pic>
      <p:sp>
        <p:nvSpPr>
          <p:cNvPr id="6" name="TextBox 5">
            <a:extLst>
              <a:ext uri="{FF2B5EF4-FFF2-40B4-BE49-F238E27FC236}">
                <a16:creationId xmlns:a16="http://schemas.microsoft.com/office/drawing/2014/main" id="{25F60220-B409-4578-B857-00E80EF36635}"/>
              </a:ext>
            </a:extLst>
          </p:cNvPr>
          <p:cNvSpPr txBox="1"/>
          <p:nvPr/>
        </p:nvSpPr>
        <p:spPr>
          <a:xfrm>
            <a:off x="627797" y="6318913"/>
            <a:ext cx="3466531" cy="368490"/>
          </a:xfrm>
          <a:prstGeom prst="rect">
            <a:avLst/>
          </a:prstGeom>
          <a:noFill/>
        </p:spPr>
        <p:txBody>
          <a:bodyPr wrap="square" rtlCol="0">
            <a:spAutoFit/>
          </a:bodyPr>
          <a:lstStyle/>
          <a:p>
            <a:pPr algn="ctr"/>
            <a:r>
              <a:rPr lang="en-GB" dirty="0">
                <a:solidFill>
                  <a:srgbClr val="FF0000"/>
                </a:solidFill>
              </a:rPr>
              <a:t>Back Copper</a:t>
            </a:r>
            <a:endParaRPr lang="en-US" dirty="0">
              <a:solidFill>
                <a:srgbClr val="FF0000"/>
              </a:solidFill>
            </a:endParaRPr>
          </a:p>
        </p:txBody>
      </p:sp>
      <p:sp>
        <p:nvSpPr>
          <p:cNvPr id="7" name="TextBox 6">
            <a:extLst>
              <a:ext uri="{FF2B5EF4-FFF2-40B4-BE49-F238E27FC236}">
                <a16:creationId xmlns:a16="http://schemas.microsoft.com/office/drawing/2014/main" id="{D332DFA0-F68F-4010-B4FF-F2A7F51CCE87}"/>
              </a:ext>
            </a:extLst>
          </p:cNvPr>
          <p:cNvSpPr txBox="1"/>
          <p:nvPr/>
        </p:nvSpPr>
        <p:spPr>
          <a:xfrm>
            <a:off x="6318913" y="6318913"/>
            <a:ext cx="3862317" cy="368490"/>
          </a:xfrm>
          <a:prstGeom prst="rect">
            <a:avLst/>
          </a:prstGeom>
          <a:noFill/>
        </p:spPr>
        <p:txBody>
          <a:bodyPr wrap="square" rtlCol="0">
            <a:spAutoFit/>
          </a:bodyPr>
          <a:lstStyle/>
          <a:p>
            <a:pPr algn="ctr"/>
            <a:r>
              <a:rPr lang="en-GB" dirty="0">
                <a:solidFill>
                  <a:srgbClr val="FF0000"/>
                </a:solidFill>
              </a:rPr>
              <a:t>Front Copper</a:t>
            </a:r>
            <a:endParaRPr lang="en-US" dirty="0">
              <a:solidFill>
                <a:srgbClr val="FF0000"/>
              </a:solidFill>
            </a:endParaRPr>
          </a:p>
        </p:txBody>
      </p:sp>
      <p:sp>
        <p:nvSpPr>
          <p:cNvPr id="8" name="TextBox 7">
            <a:extLst>
              <a:ext uri="{FF2B5EF4-FFF2-40B4-BE49-F238E27FC236}">
                <a16:creationId xmlns:a16="http://schemas.microsoft.com/office/drawing/2014/main" id="{DC482778-7D4E-4233-830C-E8E4B6F7072F}"/>
              </a:ext>
            </a:extLst>
          </p:cNvPr>
          <p:cNvSpPr txBox="1"/>
          <p:nvPr/>
        </p:nvSpPr>
        <p:spPr>
          <a:xfrm>
            <a:off x="2210937" y="566424"/>
            <a:ext cx="6141493" cy="461665"/>
          </a:xfrm>
          <a:prstGeom prst="rect">
            <a:avLst/>
          </a:prstGeom>
          <a:noFill/>
        </p:spPr>
        <p:txBody>
          <a:bodyPr wrap="square" rtlCol="0">
            <a:spAutoFit/>
          </a:bodyPr>
          <a:lstStyle/>
          <a:p>
            <a:pPr algn="ctr"/>
            <a:r>
              <a:rPr lang="en-GB" sz="2400" dirty="0">
                <a:solidFill>
                  <a:srgbClr val="FF0000"/>
                </a:solidFill>
              </a:rPr>
              <a:t>Plan Your Layout(Gerber file)</a:t>
            </a:r>
            <a:endParaRPr lang="en-US" sz="2400" dirty="0">
              <a:solidFill>
                <a:srgbClr val="FF0000"/>
              </a:solidFill>
            </a:endParaRPr>
          </a:p>
        </p:txBody>
      </p:sp>
    </p:spTree>
    <p:extLst>
      <p:ext uri="{BB962C8B-B14F-4D97-AF65-F5344CB8AC3E}">
        <p14:creationId xmlns:p14="http://schemas.microsoft.com/office/powerpoint/2010/main" val="764260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37A86EA-7282-4512-B5AE-2452FC46761F}"/>
              </a:ext>
            </a:extLst>
          </p:cNvPr>
          <p:cNvPicPr>
            <a:picLocks noChangeAspect="1"/>
          </p:cNvPicPr>
          <p:nvPr/>
        </p:nvPicPr>
        <p:blipFill>
          <a:blip r:embed="rId3"/>
          <a:stretch>
            <a:fillRect/>
          </a:stretch>
        </p:blipFill>
        <p:spPr>
          <a:xfrm>
            <a:off x="1654047" y="643467"/>
            <a:ext cx="3849739" cy="4945717"/>
          </a:xfrm>
          <a:prstGeom prst="rect">
            <a:avLst/>
          </a:prstGeom>
        </p:spPr>
      </p:pic>
      <p:pic>
        <p:nvPicPr>
          <p:cNvPr id="5" name="Picture 4">
            <a:extLst>
              <a:ext uri="{FF2B5EF4-FFF2-40B4-BE49-F238E27FC236}">
                <a16:creationId xmlns:a16="http://schemas.microsoft.com/office/drawing/2014/main" id="{3E29C3EB-2E2F-426E-82DE-159B83618B1A}"/>
              </a:ext>
            </a:extLst>
          </p:cNvPr>
          <p:cNvPicPr>
            <a:picLocks noChangeAspect="1"/>
          </p:cNvPicPr>
          <p:nvPr/>
        </p:nvPicPr>
        <p:blipFill>
          <a:blip r:embed="rId4"/>
          <a:stretch>
            <a:fillRect/>
          </a:stretch>
        </p:blipFill>
        <p:spPr>
          <a:xfrm>
            <a:off x="6568484" y="643467"/>
            <a:ext cx="3969468" cy="4973347"/>
          </a:xfrm>
          <a:prstGeom prst="rect">
            <a:avLst/>
          </a:prstGeom>
        </p:spPr>
      </p:pic>
      <p:sp>
        <p:nvSpPr>
          <p:cNvPr id="6" name="TextBox 5">
            <a:extLst>
              <a:ext uri="{FF2B5EF4-FFF2-40B4-BE49-F238E27FC236}">
                <a16:creationId xmlns:a16="http://schemas.microsoft.com/office/drawing/2014/main" id="{D1622DDF-4EDE-45AB-8445-3D221BC92694}"/>
              </a:ext>
            </a:extLst>
          </p:cNvPr>
          <p:cNvSpPr txBox="1"/>
          <p:nvPr/>
        </p:nvSpPr>
        <p:spPr>
          <a:xfrm>
            <a:off x="1986787" y="5857469"/>
            <a:ext cx="3549304" cy="357064"/>
          </a:xfrm>
          <a:prstGeom prst="rect">
            <a:avLst/>
          </a:prstGeom>
          <a:noFill/>
        </p:spPr>
        <p:txBody>
          <a:bodyPr wrap="square" rtlCol="0">
            <a:spAutoFit/>
          </a:bodyPr>
          <a:lstStyle/>
          <a:p>
            <a:pPr algn="ctr" defTabSz="438912">
              <a:spcAft>
                <a:spcPts val="600"/>
              </a:spcAft>
            </a:pPr>
            <a:r>
              <a:rPr lang="en-GB" sz="1728" kern="1200">
                <a:solidFill>
                  <a:srgbClr val="FF0000"/>
                </a:solidFill>
                <a:latin typeface="+mn-lt"/>
                <a:ea typeface="+mn-ea"/>
                <a:cs typeface="+mn-cs"/>
              </a:rPr>
              <a:t>Front Silkscreen</a:t>
            </a:r>
            <a:endParaRPr lang="en-US">
              <a:solidFill>
                <a:srgbClr val="FF0000"/>
              </a:solidFill>
            </a:endParaRPr>
          </a:p>
        </p:txBody>
      </p:sp>
      <p:sp>
        <p:nvSpPr>
          <p:cNvPr id="7" name="TextBox 6">
            <a:extLst>
              <a:ext uri="{FF2B5EF4-FFF2-40B4-BE49-F238E27FC236}">
                <a16:creationId xmlns:a16="http://schemas.microsoft.com/office/drawing/2014/main" id="{73D9CAF6-621C-4EEA-8A06-B8ED7EF73A4C}"/>
              </a:ext>
            </a:extLst>
          </p:cNvPr>
          <p:cNvSpPr txBox="1"/>
          <p:nvPr/>
        </p:nvSpPr>
        <p:spPr>
          <a:xfrm>
            <a:off x="6435511" y="5857469"/>
            <a:ext cx="3549304" cy="357064"/>
          </a:xfrm>
          <a:prstGeom prst="rect">
            <a:avLst/>
          </a:prstGeom>
          <a:noFill/>
        </p:spPr>
        <p:txBody>
          <a:bodyPr wrap="square" rtlCol="0">
            <a:spAutoFit/>
          </a:bodyPr>
          <a:lstStyle/>
          <a:p>
            <a:pPr algn="ctr" defTabSz="438912">
              <a:spcAft>
                <a:spcPts val="600"/>
              </a:spcAft>
            </a:pPr>
            <a:r>
              <a:rPr lang="en-GB" sz="1728" kern="1200">
                <a:solidFill>
                  <a:srgbClr val="FF0000"/>
                </a:solidFill>
                <a:latin typeface="+mn-lt"/>
                <a:ea typeface="+mn-ea"/>
                <a:cs typeface="+mn-cs"/>
              </a:rPr>
              <a:t>Edge cuts</a:t>
            </a:r>
            <a:endParaRPr lang="en-US">
              <a:solidFill>
                <a:srgbClr val="FF0000"/>
              </a:solidFill>
            </a:endParaRPr>
          </a:p>
        </p:txBody>
      </p:sp>
    </p:spTree>
    <p:extLst>
      <p:ext uri="{BB962C8B-B14F-4D97-AF65-F5344CB8AC3E}">
        <p14:creationId xmlns:p14="http://schemas.microsoft.com/office/powerpoint/2010/main" val="838382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Picture 8" descr="Blue circuit board">
            <a:extLst>
              <a:ext uri="{FF2B5EF4-FFF2-40B4-BE49-F238E27FC236}">
                <a16:creationId xmlns:a16="http://schemas.microsoft.com/office/drawing/2014/main" id="{8DD1AEBB-C9FA-4048-B686-4E1E687B8612}"/>
              </a:ext>
            </a:extLst>
          </p:cNvPr>
          <p:cNvPicPr>
            <a:picLocks noChangeAspect="1"/>
          </p:cNvPicPr>
          <p:nvPr/>
        </p:nvPicPr>
        <p:blipFill rotWithShape="1">
          <a:blip r:embed="rId6">
            <a:duotone>
              <a:prstClr val="black"/>
              <a:schemeClr val="accent5">
                <a:tint val="45000"/>
                <a:satMod val="400000"/>
              </a:schemeClr>
            </a:duotone>
            <a:alphaModFix amt="25000"/>
          </a:blip>
          <a:srcRect t="23278" r="9085" b="-7"/>
          <a:stretch/>
        </p:blipFill>
        <p:spPr>
          <a:xfrm>
            <a:off x="20" y="10"/>
            <a:ext cx="12191980" cy="6857990"/>
          </a:xfrm>
          <a:prstGeom prst="rect">
            <a:avLst/>
          </a:prstGeom>
        </p:spPr>
      </p:pic>
      <p:sp>
        <p:nvSpPr>
          <p:cNvPr id="7" name="Title 6">
            <a:extLst>
              <a:ext uri="{FF2B5EF4-FFF2-40B4-BE49-F238E27FC236}">
                <a16:creationId xmlns:a16="http://schemas.microsoft.com/office/drawing/2014/main" id="{17D090C5-3A3D-455A-AB97-2797C096B583}"/>
              </a:ext>
            </a:extLst>
          </p:cNvPr>
          <p:cNvSpPr>
            <a:spLocks noGrp="1"/>
          </p:cNvSpPr>
          <p:nvPr>
            <p:ph type="title"/>
          </p:nvPr>
        </p:nvSpPr>
        <p:spPr>
          <a:xfrm>
            <a:off x="1154955" y="1447800"/>
            <a:ext cx="8825658" cy="3329581"/>
          </a:xfr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b">
            <a:normAutofit/>
          </a:bodyPr>
          <a:lstStyle/>
          <a:p>
            <a:pPr>
              <a:lnSpc>
                <a:spcPct val="90000"/>
              </a:lnSpc>
            </a:pPr>
            <a:r>
              <a:rPr lang="en-US" sz="2900">
                <a:solidFill>
                  <a:schemeClr val="tx2"/>
                </a:solidFill>
                <a:latin typeface="+mj-lt"/>
                <a:ea typeface="+mj-ea"/>
                <a:cs typeface="+mj-cs"/>
              </a:rPr>
              <a:t>Designing a Printed Circuit Board (PCB) is a crucial step in creating electronic devices. Proper PCB design is essential for ensuring functionality, reliability, and manufacturability of the final product. Here are some general rules and best practices to follow when designing a PCB:</a:t>
            </a:r>
          </a:p>
        </p:txBody>
      </p:sp>
      <p:sp>
        <p:nvSpPr>
          <p:cNvPr id="25" name="Rectangle 2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86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1D41D7BB-4765-4000-8DE1-2B17BC3C52CB}"/>
              </a:ext>
            </a:extLst>
          </p:cNvPr>
          <p:cNvSpPr txBox="1"/>
          <p:nvPr/>
        </p:nvSpPr>
        <p:spPr>
          <a:xfrm>
            <a:off x="6683829" y="1447800"/>
            <a:ext cx="4397828" cy="3329581"/>
          </a:xfrm>
          <a:prstGeom prst="rect">
            <a:avLst/>
          </a:prstGeom>
        </p:spPr>
        <p:txBody>
          <a:bodyPr vert="horz" lIns="91440" tIns="45720" rIns="91440" bIns="45720" rtlCol="0" anchor="b">
            <a:normAutofit/>
          </a:bodyPr>
          <a:lstStyle/>
          <a:p>
            <a:pPr>
              <a:spcBef>
                <a:spcPct val="0"/>
              </a:spcBef>
              <a:spcAft>
                <a:spcPts val="600"/>
              </a:spcAft>
            </a:pPr>
            <a:r>
              <a:rPr lang="en-US" sz="6000" b="0" i="0" kern="1200" dirty="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9E258072-A384-73F7-91A8-C3D2597BAA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230231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B79D13E-931A-446E-B745-7862C4BCE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0"/>
            <a:ext cx="9700752" cy="6858000"/>
          </a:xfrm>
          <a:prstGeom prst="rect">
            <a:avLst/>
          </a:prstGeom>
        </p:spPr>
      </p:pic>
      <p:sp>
        <p:nvSpPr>
          <p:cNvPr id="10" name="TextBox 9">
            <a:extLst>
              <a:ext uri="{FF2B5EF4-FFF2-40B4-BE49-F238E27FC236}">
                <a16:creationId xmlns:a16="http://schemas.microsoft.com/office/drawing/2014/main" id="{EF59E31C-A929-4888-A044-79561EF04DAF}"/>
              </a:ext>
            </a:extLst>
          </p:cNvPr>
          <p:cNvSpPr txBox="1"/>
          <p:nvPr/>
        </p:nvSpPr>
        <p:spPr>
          <a:xfrm>
            <a:off x="10680700" y="2222500"/>
            <a:ext cx="1752600" cy="646331"/>
          </a:xfrm>
          <a:prstGeom prst="rect">
            <a:avLst/>
          </a:prstGeom>
          <a:noFill/>
        </p:spPr>
        <p:txBody>
          <a:bodyPr wrap="square" rtlCol="0">
            <a:spAutoFit/>
          </a:bodyPr>
          <a:lstStyle/>
          <a:p>
            <a:r>
              <a:rPr lang="en-US" dirty="0">
                <a:solidFill>
                  <a:srgbClr val="FF0000"/>
                </a:solidFill>
              </a:rPr>
              <a:t>Plan Your Design</a:t>
            </a:r>
          </a:p>
        </p:txBody>
      </p:sp>
      <p:sp>
        <p:nvSpPr>
          <p:cNvPr id="11" name="Rectangle 10">
            <a:extLst>
              <a:ext uri="{FF2B5EF4-FFF2-40B4-BE49-F238E27FC236}">
                <a16:creationId xmlns:a16="http://schemas.microsoft.com/office/drawing/2014/main" id="{C28CDE70-6153-490E-BBEB-D0E40BE4D653}"/>
              </a:ext>
            </a:extLst>
          </p:cNvPr>
          <p:cNvSpPr/>
          <p:nvPr/>
        </p:nvSpPr>
        <p:spPr>
          <a:xfrm>
            <a:off x="9700752" y="2222500"/>
            <a:ext cx="878348" cy="551764"/>
          </a:xfrm>
          <a:prstGeom prst="rect">
            <a:avLst/>
          </a:prstGeom>
          <a:solidFill>
            <a:schemeClr val="accent3">
              <a:lumMod val="20000"/>
              <a:lumOff val="80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a:t>
            </a:r>
          </a:p>
        </p:txBody>
      </p:sp>
    </p:spTree>
    <p:extLst>
      <p:ext uri="{BB962C8B-B14F-4D97-AF65-F5344CB8AC3E}">
        <p14:creationId xmlns:p14="http://schemas.microsoft.com/office/powerpoint/2010/main" val="326870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2D35846-8D31-4F4C-A986-5E59DAF84DC2}"/>
              </a:ext>
            </a:extLst>
          </p:cNvPr>
          <p:cNvPicPr>
            <a:picLocks noChangeAspect="1"/>
          </p:cNvPicPr>
          <p:nvPr/>
        </p:nvPicPr>
        <p:blipFill>
          <a:blip r:embed="rId6"/>
          <a:stretch>
            <a:fillRect/>
          </a:stretch>
        </p:blipFill>
        <p:spPr>
          <a:xfrm>
            <a:off x="1236686" y="643467"/>
            <a:ext cx="4235852" cy="5571066"/>
          </a:xfrm>
          <a:prstGeom prst="rect">
            <a:avLst/>
          </a:prstGeom>
        </p:spPr>
      </p:pic>
      <p:sp>
        <p:nvSpPr>
          <p:cNvPr id="6" name="TextBox 5">
            <a:extLst>
              <a:ext uri="{FF2B5EF4-FFF2-40B4-BE49-F238E27FC236}">
                <a16:creationId xmlns:a16="http://schemas.microsoft.com/office/drawing/2014/main" id="{E96BB256-A2D1-4C25-A504-54124C0C6C2F}"/>
              </a:ext>
            </a:extLst>
          </p:cNvPr>
          <p:cNvSpPr txBox="1"/>
          <p:nvPr/>
        </p:nvSpPr>
        <p:spPr>
          <a:xfrm>
            <a:off x="7661965" y="2676520"/>
            <a:ext cx="3293348" cy="406265"/>
          </a:xfrm>
          <a:prstGeom prst="rect">
            <a:avLst/>
          </a:prstGeom>
          <a:noFill/>
        </p:spPr>
        <p:txBody>
          <a:bodyPr wrap="square" rtlCol="0">
            <a:spAutoFit/>
          </a:bodyPr>
          <a:lstStyle/>
          <a:p>
            <a:pPr defTabSz="388620">
              <a:spcAft>
                <a:spcPts val="600"/>
              </a:spcAft>
            </a:pPr>
            <a:r>
              <a:rPr lang="en-US" sz="2040" kern="1200">
                <a:solidFill>
                  <a:srgbClr val="FF0000"/>
                </a:solidFill>
                <a:latin typeface="+mn-lt"/>
                <a:ea typeface="+mn-ea"/>
                <a:cs typeface="+mn-cs"/>
              </a:rPr>
              <a:t>Component Placement</a:t>
            </a:r>
            <a:endParaRPr lang="en-US" sz="2400">
              <a:solidFill>
                <a:srgbClr val="FF0000"/>
              </a:solidFill>
            </a:endParaRPr>
          </a:p>
        </p:txBody>
      </p:sp>
      <p:sp>
        <p:nvSpPr>
          <p:cNvPr id="7" name="Action Button: Blank 6">
            <a:hlinkClick r:id="" action="ppaction://noaction" highlightClick="1"/>
            <a:extLst>
              <a:ext uri="{FF2B5EF4-FFF2-40B4-BE49-F238E27FC236}">
                <a16:creationId xmlns:a16="http://schemas.microsoft.com/office/drawing/2014/main" id="{36A3DE47-C98D-4BC0-8783-27D22230B2B2}"/>
              </a:ext>
            </a:extLst>
          </p:cNvPr>
          <p:cNvSpPr/>
          <p:nvPr/>
        </p:nvSpPr>
        <p:spPr>
          <a:xfrm>
            <a:off x="6880878" y="2583996"/>
            <a:ext cx="725837" cy="639170"/>
          </a:xfrm>
          <a:prstGeom prst="actionButtonBlank">
            <a:avLst/>
          </a:prstGeom>
          <a:no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D680AB87-F738-4E3D-BD94-7D6AFC2AACF1}"/>
              </a:ext>
            </a:extLst>
          </p:cNvPr>
          <p:cNvSpPr/>
          <p:nvPr/>
        </p:nvSpPr>
        <p:spPr>
          <a:xfrm>
            <a:off x="6936128" y="2676520"/>
            <a:ext cx="615335" cy="54664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39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2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3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1FE0D26-2033-4E39-8C1A-C03389E3701C}"/>
              </a:ext>
            </a:extLst>
          </p:cNvPr>
          <p:cNvPicPr>
            <a:picLocks noChangeAspect="1"/>
          </p:cNvPicPr>
          <p:nvPr/>
        </p:nvPicPr>
        <p:blipFill>
          <a:blip r:embed="rId6"/>
          <a:stretch>
            <a:fillRect/>
          </a:stretch>
        </p:blipFill>
        <p:spPr>
          <a:xfrm>
            <a:off x="1294414" y="643467"/>
            <a:ext cx="4226644" cy="5571066"/>
          </a:xfrm>
          <a:prstGeom prst="rect">
            <a:avLst/>
          </a:prstGeom>
        </p:spPr>
      </p:pic>
      <p:sp>
        <p:nvSpPr>
          <p:cNvPr id="13" name="TextBox 12">
            <a:extLst>
              <a:ext uri="{FF2B5EF4-FFF2-40B4-BE49-F238E27FC236}">
                <a16:creationId xmlns:a16="http://schemas.microsoft.com/office/drawing/2014/main" id="{5EB32EE6-980C-424F-9E85-9AAC0A0308C1}"/>
              </a:ext>
            </a:extLst>
          </p:cNvPr>
          <p:cNvSpPr txBox="1"/>
          <p:nvPr/>
        </p:nvSpPr>
        <p:spPr>
          <a:xfrm>
            <a:off x="7165645" y="2541018"/>
            <a:ext cx="3731940" cy="446256"/>
          </a:xfrm>
          <a:prstGeom prst="rect">
            <a:avLst/>
          </a:prstGeom>
          <a:noFill/>
        </p:spPr>
        <p:txBody>
          <a:bodyPr wrap="square" rtlCol="0">
            <a:spAutoFit/>
          </a:bodyPr>
          <a:lstStyle/>
          <a:p>
            <a:pPr defTabSz="438912">
              <a:spcAft>
                <a:spcPts val="600"/>
              </a:spcAft>
            </a:pPr>
            <a:r>
              <a:rPr lang="en-US" sz="2304" kern="1200">
                <a:solidFill>
                  <a:srgbClr val="FF0000"/>
                </a:solidFill>
                <a:latin typeface="+mn-lt"/>
                <a:ea typeface="+mn-ea"/>
                <a:cs typeface="+mn-cs"/>
              </a:rPr>
              <a:t>Component Placement</a:t>
            </a:r>
            <a:endParaRPr lang="en-US" sz="2400">
              <a:solidFill>
                <a:srgbClr val="FF0000"/>
              </a:solidFill>
            </a:endParaRPr>
          </a:p>
        </p:txBody>
      </p:sp>
      <p:sp>
        <p:nvSpPr>
          <p:cNvPr id="16" name="Rectangle 15">
            <a:extLst>
              <a:ext uri="{FF2B5EF4-FFF2-40B4-BE49-F238E27FC236}">
                <a16:creationId xmlns:a16="http://schemas.microsoft.com/office/drawing/2014/main" id="{B0ACB338-213B-4E6D-9B48-1A118AB48A04}"/>
              </a:ext>
            </a:extLst>
          </p:cNvPr>
          <p:cNvSpPr/>
          <p:nvPr/>
        </p:nvSpPr>
        <p:spPr>
          <a:xfrm>
            <a:off x="6229453" y="2453926"/>
            <a:ext cx="849032" cy="533348"/>
          </a:xfrm>
          <a:prstGeom prst="rect">
            <a:avLst/>
          </a:prstGeom>
          <a:solidFill>
            <a:schemeClr val="accent3">
              <a:lumMod val="20000"/>
              <a:lumOff val="80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8912">
              <a:spcAft>
                <a:spcPts val="600"/>
              </a:spcAft>
            </a:pPr>
            <a:r>
              <a:rPr lang="en-US" sz="3072" kern="1200">
                <a:solidFill>
                  <a:srgbClr val="FF0000"/>
                </a:solidFill>
                <a:latin typeface="+mn-lt"/>
                <a:ea typeface="+mn-ea"/>
                <a:cs typeface="+mn-cs"/>
              </a:rPr>
              <a:t>√</a:t>
            </a:r>
            <a:endParaRPr lang="en-US" sz="3200">
              <a:solidFill>
                <a:srgbClr val="FF0000"/>
              </a:solidFill>
            </a:endParaRPr>
          </a:p>
        </p:txBody>
      </p:sp>
    </p:spTree>
    <p:extLst>
      <p:ext uri="{BB962C8B-B14F-4D97-AF65-F5344CB8AC3E}">
        <p14:creationId xmlns:p14="http://schemas.microsoft.com/office/powerpoint/2010/main" val="59686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9">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2" name="Oval 21">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25">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8" name="Rectangle 27">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0" name="Rectangle 29">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FB4359-ECBC-435E-A2F6-A1822D3F8A60}"/>
              </a:ext>
            </a:extLst>
          </p:cNvPr>
          <p:cNvPicPr>
            <a:picLocks noChangeAspect="1"/>
          </p:cNvPicPr>
          <p:nvPr/>
        </p:nvPicPr>
        <p:blipFill>
          <a:blip r:embed="rId6"/>
          <a:stretch>
            <a:fillRect/>
          </a:stretch>
        </p:blipFill>
        <p:spPr>
          <a:xfrm>
            <a:off x="1028098" y="760879"/>
            <a:ext cx="4210475" cy="5453654"/>
          </a:xfrm>
          <a:prstGeom prst="rect">
            <a:avLst/>
          </a:prstGeom>
        </p:spPr>
      </p:pic>
      <p:sp>
        <p:nvSpPr>
          <p:cNvPr id="10" name="Freeform: Shape 9">
            <a:extLst>
              <a:ext uri="{FF2B5EF4-FFF2-40B4-BE49-F238E27FC236}">
                <a16:creationId xmlns:a16="http://schemas.microsoft.com/office/drawing/2014/main" id="{96B604E9-B1E7-47DE-B770-BD54077B1199}"/>
              </a:ext>
            </a:extLst>
          </p:cNvPr>
          <p:cNvSpPr/>
          <p:nvPr/>
        </p:nvSpPr>
        <p:spPr>
          <a:xfrm>
            <a:off x="1016594" y="643467"/>
            <a:ext cx="4256435" cy="5314616"/>
          </a:xfrm>
          <a:custGeom>
            <a:avLst/>
            <a:gdLst>
              <a:gd name="connsiteX0" fmla="*/ 573206 w 5049839"/>
              <a:gd name="connsiteY0" fmla="*/ 218364 h 6305266"/>
              <a:gd name="connsiteX1" fmla="*/ 491320 w 5049839"/>
              <a:gd name="connsiteY1" fmla="*/ 286603 h 6305266"/>
              <a:gd name="connsiteX2" fmla="*/ 272956 w 5049839"/>
              <a:gd name="connsiteY2" fmla="*/ 504967 h 6305266"/>
              <a:gd name="connsiteX3" fmla="*/ 95535 w 5049839"/>
              <a:gd name="connsiteY3" fmla="*/ 627797 h 6305266"/>
              <a:gd name="connsiteX4" fmla="*/ 109182 w 5049839"/>
              <a:gd name="connsiteY4" fmla="*/ 764275 h 6305266"/>
              <a:gd name="connsiteX5" fmla="*/ 81887 w 5049839"/>
              <a:gd name="connsiteY5" fmla="*/ 1542197 h 6305266"/>
              <a:gd name="connsiteX6" fmla="*/ 0 w 5049839"/>
              <a:gd name="connsiteY6" fmla="*/ 1883391 h 6305266"/>
              <a:gd name="connsiteX7" fmla="*/ 27296 w 5049839"/>
              <a:gd name="connsiteY7" fmla="*/ 2115403 h 6305266"/>
              <a:gd name="connsiteX8" fmla="*/ 40944 w 5049839"/>
              <a:gd name="connsiteY8" fmla="*/ 2265528 h 6305266"/>
              <a:gd name="connsiteX9" fmla="*/ 68239 w 5049839"/>
              <a:gd name="connsiteY9" fmla="*/ 2402006 h 6305266"/>
              <a:gd name="connsiteX10" fmla="*/ 81887 w 5049839"/>
              <a:gd name="connsiteY10" fmla="*/ 2784143 h 6305266"/>
              <a:gd name="connsiteX11" fmla="*/ 109182 w 5049839"/>
              <a:gd name="connsiteY11" fmla="*/ 3753134 h 6305266"/>
              <a:gd name="connsiteX12" fmla="*/ 395785 w 5049839"/>
              <a:gd name="connsiteY12" fmla="*/ 4462818 h 6305266"/>
              <a:gd name="connsiteX13" fmla="*/ 313899 w 5049839"/>
              <a:gd name="connsiteY13" fmla="*/ 4476466 h 6305266"/>
              <a:gd name="connsiteX14" fmla="*/ 122830 w 5049839"/>
              <a:gd name="connsiteY14" fmla="*/ 4585648 h 6305266"/>
              <a:gd name="connsiteX15" fmla="*/ 327547 w 5049839"/>
              <a:gd name="connsiteY15" fmla="*/ 5759355 h 6305266"/>
              <a:gd name="connsiteX16" fmla="*/ 300251 w 5049839"/>
              <a:gd name="connsiteY16" fmla="*/ 5936776 h 6305266"/>
              <a:gd name="connsiteX17" fmla="*/ 313899 w 5049839"/>
              <a:gd name="connsiteY17" fmla="*/ 6155140 h 6305266"/>
              <a:gd name="connsiteX18" fmla="*/ 859809 w 5049839"/>
              <a:gd name="connsiteY18" fmla="*/ 6237027 h 6305266"/>
              <a:gd name="connsiteX19" fmla="*/ 1160060 w 5049839"/>
              <a:gd name="connsiteY19" fmla="*/ 6223379 h 6305266"/>
              <a:gd name="connsiteX20" fmla="*/ 2361063 w 5049839"/>
              <a:gd name="connsiteY20" fmla="*/ 6277970 h 6305266"/>
              <a:gd name="connsiteX21" fmla="*/ 2606723 w 5049839"/>
              <a:gd name="connsiteY21" fmla="*/ 6305266 h 6305266"/>
              <a:gd name="connsiteX22" fmla="*/ 2988860 w 5049839"/>
              <a:gd name="connsiteY22" fmla="*/ 6291618 h 6305266"/>
              <a:gd name="connsiteX23" fmla="*/ 3807726 w 5049839"/>
              <a:gd name="connsiteY23" fmla="*/ 6223379 h 6305266"/>
              <a:gd name="connsiteX24" fmla="*/ 4339988 w 5049839"/>
              <a:gd name="connsiteY24" fmla="*/ 6100549 h 6305266"/>
              <a:gd name="connsiteX25" fmla="*/ 4503762 w 5049839"/>
              <a:gd name="connsiteY25" fmla="*/ 6045958 h 6305266"/>
              <a:gd name="connsiteX26" fmla="*/ 4899547 w 5049839"/>
              <a:gd name="connsiteY26" fmla="*/ 6005015 h 6305266"/>
              <a:gd name="connsiteX27" fmla="*/ 4995081 w 5049839"/>
              <a:gd name="connsiteY27" fmla="*/ 5950424 h 6305266"/>
              <a:gd name="connsiteX28" fmla="*/ 4967785 w 5049839"/>
              <a:gd name="connsiteY28" fmla="*/ 5800299 h 6305266"/>
              <a:gd name="connsiteX29" fmla="*/ 4954138 w 5049839"/>
              <a:gd name="connsiteY29" fmla="*/ 5745708 h 6305266"/>
              <a:gd name="connsiteX30" fmla="*/ 4926842 w 5049839"/>
              <a:gd name="connsiteY30" fmla="*/ 5704764 h 6305266"/>
              <a:gd name="connsiteX31" fmla="*/ 4899547 w 5049839"/>
              <a:gd name="connsiteY31" fmla="*/ 5636525 h 6305266"/>
              <a:gd name="connsiteX32" fmla="*/ 4817660 w 5049839"/>
              <a:gd name="connsiteY32" fmla="*/ 5500048 h 6305266"/>
              <a:gd name="connsiteX33" fmla="*/ 4763069 w 5049839"/>
              <a:gd name="connsiteY33" fmla="*/ 5322627 h 6305266"/>
              <a:gd name="connsiteX34" fmla="*/ 4858603 w 5049839"/>
              <a:gd name="connsiteY34" fmla="*/ 5268036 h 6305266"/>
              <a:gd name="connsiteX35" fmla="*/ 4954138 w 5049839"/>
              <a:gd name="connsiteY35" fmla="*/ 5240740 h 6305266"/>
              <a:gd name="connsiteX36" fmla="*/ 4885899 w 5049839"/>
              <a:gd name="connsiteY36" fmla="*/ 4940490 h 6305266"/>
              <a:gd name="connsiteX37" fmla="*/ 4858603 w 5049839"/>
              <a:gd name="connsiteY37" fmla="*/ 4653887 h 6305266"/>
              <a:gd name="connsiteX38" fmla="*/ 5022376 w 5049839"/>
              <a:gd name="connsiteY38" fmla="*/ 4408227 h 6305266"/>
              <a:gd name="connsiteX39" fmla="*/ 4995081 w 5049839"/>
              <a:gd name="connsiteY39" fmla="*/ 3289110 h 6305266"/>
              <a:gd name="connsiteX40" fmla="*/ 4981433 w 5049839"/>
              <a:gd name="connsiteY40" fmla="*/ 3138985 h 6305266"/>
              <a:gd name="connsiteX41" fmla="*/ 4967785 w 5049839"/>
              <a:gd name="connsiteY41" fmla="*/ 3084394 h 6305266"/>
              <a:gd name="connsiteX42" fmla="*/ 4940490 w 5049839"/>
              <a:gd name="connsiteY42" fmla="*/ 2947916 h 6305266"/>
              <a:gd name="connsiteX43" fmla="*/ 4913194 w 5049839"/>
              <a:gd name="connsiteY43" fmla="*/ 2770496 h 6305266"/>
              <a:gd name="connsiteX44" fmla="*/ 4954138 w 5049839"/>
              <a:gd name="connsiteY44" fmla="*/ 1705970 h 6305266"/>
              <a:gd name="connsiteX45" fmla="*/ 4981433 w 5049839"/>
              <a:gd name="connsiteY45" fmla="*/ 1624084 h 6305266"/>
              <a:gd name="connsiteX46" fmla="*/ 4995081 w 5049839"/>
              <a:gd name="connsiteY46" fmla="*/ 1405719 h 6305266"/>
              <a:gd name="connsiteX47" fmla="*/ 5008729 w 5049839"/>
              <a:gd name="connsiteY47" fmla="*/ 1282890 h 6305266"/>
              <a:gd name="connsiteX48" fmla="*/ 4995081 w 5049839"/>
              <a:gd name="connsiteY48" fmla="*/ 464024 h 6305266"/>
              <a:gd name="connsiteX49" fmla="*/ 4940490 w 5049839"/>
              <a:gd name="connsiteY49" fmla="*/ 259308 h 6305266"/>
              <a:gd name="connsiteX50" fmla="*/ 4885899 w 5049839"/>
              <a:gd name="connsiteY50" fmla="*/ 191069 h 6305266"/>
              <a:gd name="connsiteX51" fmla="*/ 4585648 w 5049839"/>
              <a:gd name="connsiteY51" fmla="*/ 95534 h 6305266"/>
              <a:gd name="connsiteX52" fmla="*/ 2934269 w 5049839"/>
              <a:gd name="connsiteY52" fmla="*/ 109182 h 6305266"/>
              <a:gd name="connsiteX53" fmla="*/ 2797791 w 5049839"/>
              <a:gd name="connsiteY53" fmla="*/ 122830 h 6305266"/>
              <a:gd name="connsiteX54" fmla="*/ 2088108 w 5049839"/>
              <a:gd name="connsiteY54" fmla="*/ 109182 h 6305266"/>
              <a:gd name="connsiteX55" fmla="*/ 1528550 w 5049839"/>
              <a:gd name="connsiteY55" fmla="*/ 68239 h 6305266"/>
              <a:gd name="connsiteX56" fmla="*/ 1378424 w 5049839"/>
              <a:gd name="connsiteY56" fmla="*/ 40943 h 6305266"/>
              <a:gd name="connsiteX57" fmla="*/ 941696 w 5049839"/>
              <a:gd name="connsiteY57" fmla="*/ 0 h 6305266"/>
              <a:gd name="connsiteX58" fmla="*/ 600502 w 5049839"/>
              <a:gd name="connsiteY58" fmla="*/ 13648 h 6305266"/>
              <a:gd name="connsiteX59" fmla="*/ 559559 w 5049839"/>
              <a:gd name="connsiteY59" fmla="*/ 40943 h 6305266"/>
              <a:gd name="connsiteX60" fmla="*/ 491320 w 5049839"/>
              <a:gd name="connsiteY60" fmla="*/ 136478 h 6305266"/>
              <a:gd name="connsiteX61" fmla="*/ 450376 w 5049839"/>
              <a:gd name="connsiteY61" fmla="*/ 232012 h 6305266"/>
              <a:gd name="connsiteX62" fmla="*/ 423081 w 5049839"/>
              <a:gd name="connsiteY62" fmla="*/ 436728 h 6305266"/>
              <a:gd name="connsiteX63" fmla="*/ 177421 w 5049839"/>
              <a:gd name="connsiteY63" fmla="*/ 573206 h 6305266"/>
              <a:gd name="connsiteX64" fmla="*/ 150126 w 5049839"/>
              <a:gd name="connsiteY64" fmla="*/ 655093 h 630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49839" h="6305266">
                <a:moveTo>
                  <a:pt x="573206" y="218364"/>
                </a:moveTo>
                <a:cubicBezTo>
                  <a:pt x="545911" y="241110"/>
                  <a:pt x="517021" y="262070"/>
                  <a:pt x="491320" y="286603"/>
                </a:cubicBezTo>
                <a:cubicBezTo>
                  <a:pt x="416859" y="357679"/>
                  <a:pt x="350922" y="437755"/>
                  <a:pt x="272956" y="504967"/>
                </a:cubicBezTo>
                <a:cubicBezTo>
                  <a:pt x="218475" y="551933"/>
                  <a:pt x="154675" y="586854"/>
                  <a:pt x="95535" y="627797"/>
                </a:cubicBezTo>
                <a:cubicBezTo>
                  <a:pt x="100084" y="673290"/>
                  <a:pt x="109182" y="718555"/>
                  <a:pt x="109182" y="764275"/>
                </a:cubicBezTo>
                <a:cubicBezTo>
                  <a:pt x="109182" y="945122"/>
                  <a:pt x="125690" y="1296903"/>
                  <a:pt x="81887" y="1542197"/>
                </a:cubicBezTo>
                <a:cubicBezTo>
                  <a:pt x="29166" y="1837432"/>
                  <a:pt x="69601" y="1744191"/>
                  <a:pt x="0" y="1883391"/>
                </a:cubicBezTo>
                <a:cubicBezTo>
                  <a:pt x="9099" y="1960728"/>
                  <a:pt x="19000" y="2037975"/>
                  <a:pt x="27296" y="2115403"/>
                </a:cubicBezTo>
                <a:cubicBezTo>
                  <a:pt x="32649" y="2165365"/>
                  <a:pt x="33838" y="2215785"/>
                  <a:pt x="40944" y="2265528"/>
                </a:cubicBezTo>
                <a:cubicBezTo>
                  <a:pt x="47505" y="2311455"/>
                  <a:pt x="59141" y="2356513"/>
                  <a:pt x="68239" y="2402006"/>
                </a:cubicBezTo>
                <a:cubicBezTo>
                  <a:pt x="72788" y="2529385"/>
                  <a:pt x="78026" y="2656741"/>
                  <a:pt x="81887" y="2784143"/>
                </a:cubicBezTo>
                <a:cubicBezTo>
                  <a:pt x="91674" y="3107120"/>
                  <a:pt x="71428" y="3432222"/>
                  <a:pt x="109182" y="3753134"/>
                </a:cubicBezTo>
                <a:cubicBezTo>
                  <a:pt x="139824" y="4013595"/>
                  <a:pt x="278026" y="4238004"/>
                  <a:pt x="395785" y="4462818"/>
                </a:cubicBezTo>
                <a:cubicBezTo>
                  <a:pt x="368490" y="4467367"/>
                  <a:pt x="339809" y="4466750"/>
                  <a:pt x="313899" y="4476466"/>
                </a:cubicBezTo>
                <a:cubicBezTo>
                  <a:pt x="209350" y="4515672"/>
                  <a:pt x="194733" y="4531721"/>
                  <a:pt x="122830" y="4585648"/>
                </a:cubicBezTo>
                <a:cubicBezTo>
                  <a:pt x="343869" y="5345470"/>
                  <a:pt x="369488" y="5144212"/>
                  <a:pt x="327547" y="5759355"/>
                </a:cubicBezTo>
                <a:cubicBezTo>
                  <a:pt x="323477" y="5819053"/>
                  <a:pt x="309350" y="5877636"/>
                  <a:pt x="300251" y="5936776"/>
                </a:cubicBezTo>
                <a:cubicBezTo>
                  <a:pt x="304800" y="6009564"/>
                  <a:pt x="249636" y="6120657"/>
                  <a:pt x="313899" y="6155140"/>
                </a:cubicBezTo>
                <a:cubicBezTo>
                  <a:pt x="476038" y="6242141"/>
                  <a:pt x="859809" y="6237027"/>
                  <a:pt x="859809" y="6237027"/>
                </a:cubicBezTo>
                <a:cubicBezTo>
                  <a:pt x="959893" y="6232478"/>
                  <a:pt x="1059873" y="6223379"/>
                  <a:pt x="1160060" y="6223379"/>
                </a:cubicBezTo>
                <a:cubicBezTo>
                  <a:pt x="1560905" y="6223379"/>
                  <a:pt x="1961954" y="6240844"/>
                  <a:pt x="2361063" y="6277970"/>
                </a:cubicBezTo>
                <a:cubicBezTo>
                  <a:pt x="2443099" y="6285601"/>
                  <a:pt x="2524836" y="6296167"/>
                  <a:pt x="2606723" y="6305266"/>
                </a:cubicBezTo>
                <a:cubicBezTo>
                  <a:pt x="2734102" y="6300717"/>
                  <a:pt x="2861695" y="6300288"/>
                  <a:pt x="2988860" y="6291618"/>
                </a:cubicBezTo>
                <a:cubicBezTo>
                  <a:pt x="3262127" y="6272986"/>
                  <a:pt x="3807726" y="6223379"/>
                  <a:pt x="3807726" y="6223379"/>
                </a:cubicBezTo>
                <a:cubicBezTo>
                  <a:pt x="3973352" y="6190254"/>
                  <a:pt x="4203148" y="6146162"/>
                  <a:pt x="4339988" y="6100549"/>
                </a:cubicBezTo>
                <a:cubicBezTo>
                  <a:pt x="4394579" y="6082352"/>
                  <a:pt x="4447411" y="6057617"/>
                  <a:pt x="4503762" y="6045958"/>
                </a:cubicBezTo>
                <a:cubicBezTo>
                  <a:pt x="4583295" y="6029503"/>
                  <a:pt x="4803711" y="6013001"/>
                  <a:pt x="4899547" y="6005015"/>
                </a:cubicBezTo>
                <a:cubicBezTo>
                  <a:pt x="4922876" y="5997238"/>
                  <a:pt x="4990950" y="5979342"/>
                  <a:pt x="4995081" y="5950424"/>
                </a:cubicBezTo>
                <a:cubicBezTo>
                  <a:pt x="5002274" y="5900073"/>
                  <a:pt x="4977760" y="5850173"/>
                  <a:pt x="4967785" y="5800299"/>
                </a:cubicBezTo>
                <a:cubicBezTo>
                  <a:pt x="4964106" y="5781906"/>
                  <a:pt x="4961527" y="5762948"/>
                  <a:pt x="4954138" y="5745708"/>
                </a:cubicBezTo>
                <a:cubicBezTo>
                  <a:pt x="4947677" y="5730631"/>
                  <a:pt x="4934178" y="5719435"/>
                  <a:pt x="4926842" y="5704764"/>
                </a:cubicBezTo>
                <a:cubicBezTo>
                  <a:pt x="4915886" y="5682852"/>
                  <a:pt x="4911278" y="5658032"/>
                  <a:pt x="4899547" y="5636525"/>
                </a:cubicBezTo>
                <a:cubicBezTo>
                  <a:pt x="4868104" y="5578879"/>
                  <a:pt x="4838272" y="5558449"/>
                  <a:pt x="4817660" y="5500048"/>
                </a:cubicBezTo>
                <a:cubicBezTo>
                  <a:pt x="4797066" y="5441699"/>
                  <a:pt x="4781266" y="5381767"/>
                  <a:pt x="4763069" y="5322627"/>
                </a:cubicBezTo>
                <a:cubicBezTo>
                  <a:pt x="4787225" y="5177690"/>
                  <a:pt x="4744457" y="5268036"/>
                  <a:pt x="4858603" y="5268036"/>
                </a:cubicBezTo>
                <a:cubicBezTo>
                  <a:pt x="4891722" y="5268036"/>
                  <a:pt x="4922293" y="5249839"/>
                  <a:pt x="4954138" y="5240740"/>
                </a:cubicBezTo>
                <a:cubicBezTo>
                  <a:pt x="4923432" y="5128154"/>
                  <a:pt x="4899310" y="5056721"/>
                  <a:pt x="4885899" y="4940490"/>
                </a:cubicBezTo>
                <a:cubicBezTo>
                  <a:pt x="4833629" y="4487481"/>
                  <a:pt x="4898377" y="4892524"/>
                  <a:pt x="4858603" y="4653887"/>
                </a:cubicBezTo>
                <a:cubicBezTo>
                  <a:pt x="4880935" y="4625972"/>
                  <a:pt x="5020143" y="4471502"/>
                  <a:pt x="5022376" y="4408227"/>
                </a:cubicBezTo>
                <a:cubicBezTo>
                  <a:pt x="5052506" y="3554544"/>
                  <a:pt x="5074515" y="3686275"/>
                  <a:pt x="4995081" y="3289110"/>
                </a:cubicBezTo>
                <a:cubicBezTo>
                  <a:pt x="4990532" y="3239068"/>
                  <a:pt x="4988074" y="3188792"/>
                  <a:pt x="4981433" y="3138985"/>
                </a:cubicBezTo>
                <a:cubicBezTo>
                  <a:pt x="4978954" y="3120392"/>
                  <a:pt x="4971715" y="3102735"/>
                  <a:pt x="4967785" y="3084394"/>
                </a:cubicBezTo>
                <a:cubicBezTo>
                  <a:pt x="4958064" y="3039030"/>
                  <a:pt x="4947726" y="2993742"/>
                  <a:pt x="4940490" y="2947916"/>
                </a:cubicBezTo>
                <a:cubicBezTo>
                  <a:pt x="4906808" y="2734596"/>
                  <a:pt x="4945012" y="2897766"/>
                  <a:pt x="4913194" y="2770496"/>
                </a:cubicBezTo>
                <a:cubicBezTo>
                  <a:pt x="4926842" y="2415654"/>
                  <a:pt x="4933038" y="2060447"/>
                  <a:pt x="4954138" y="1705970"/>
                </a:cubicBezTo>
                <a:cubicBezTo>
                  <a:pt x="4955848" y="1677249"/>
                  <a:pt x="4977546" y="1652592"/>
                  <a:pt x="4981433" y="1624084"/>
                </a:cubicBezTo>
                <a:cubicBezTo>
                  <a:pt x="4991287" y="1551822"/>
                  <a:pt x="4989265" y="1478417"/>
                  <a:pt x="4995081" y="1405719"/>
                </a:cubicBezTo>
                <a:cubicBezTo>
                  <a:pt x="4998366" y="1364655"/>
                  <a:pt x="5004180" y="1323833"/>
                  <a:pt x="5008729" y="1282890"/>
                </a:cubicBezTo>
                <a:cubicBezTo>
                  <a:pt x="5004180" y="1009935"/>
                  <a:pt x="5002991" y="736903"/>
                  <a:pt x="4995081" y="464024"/>
                </a:cubicBezTo>
                <a:cubicBezTo>
                  <a:pt x="4992285" y="367557"/>
                  <a:pt x="4989321" y="336042"/>
                  <a:pt x="4940490" y="259308"/>
                </a:cubicBezTo>
                <a:cubicBezTo>
                  <a:pt x="4924851" y="234733"/>
                  <a:pt x="4909849" y="207650"/>
                  <a:pt x="4885899" y="191069"/>
                </a:cubicBezTo>
                <a:cubicBezTo>
                  <a:pt x="4803357" y="133924"/>
                  <a:pt x="4677018" y="116620"/>
                  <a:pt x="4585648" y="95534"/>
                </a:cubicBezTo>
                <a:lnTo>
                  <a:pt x="2934269" y="109182"/>
                </a:lnTo>
                <a:cubicBezTo>
                  <a:pt x="2888555" y="109880"/>
                  <a:pt x="2843511" y="122830"/>
                  <a:pt x="2797791" y="122830"/>
                </a:cubicBezTo>
                <a:cubicBezTo>
                  <a:pt x="2561186" y="122830"/>
                  <a:pt x="2324669" y="113731"/>
                  <a:pt x="2088108" y="109182"/>
                </a:cubicBezTo>
                <a:cubicBezTo>
                  <a:pt x="1901589" y="95534"/>
                  <a:pt x="1714709" y="86139"/>
                  <a:pt x="1528550" y="68239"/>
                </a:cubicBezTo>
                <a:cubicBezTo>
                  <a:pt x="1477921" y="63371"/>
                  <a:pt x="1428695" y="48677"/>
                  <a:pt x="1378424" y="40943"/>
                </a:cubicBezTo>
                <a:cubicBezTo>
                  <a:pt x="1157693" y="6984"/>
                  <a:pt x="1174037" y="13667"/>
                  <a:pt x="941696" y="0"/>
                </a:cubicBezTo>
                <a:cubicBezTo>
                  <a:pt x="827965" y="4549"/>
                  <a:pt x="713677" y="1522"/>
                  <a:pt x="600502" y="13648"/>
                </a:cubicBezTo>
                <a:cubicBezTo>
                  <a:pt x="584193" y="15395"/>
                  <a:pt x="570456" y="28684"/>
                  <a:pt x="559559" y="40943"/>
                </a:cubicBezTo>
                <a:cubicBezTo>
                  <a:pt x="533560" y="70192"/>
                  <a:pt x="510736" y="102500"/>
                  <a:pt x="491320" y="136478"/>
                </a:cubicBezTo>
                <a:cubicBezTo>
                  <a:pt x="474131" y="166559"/>
                  <a:pt x="464024" y="200167"/>
                  <a:pt x="450376" y="232012"/>
                </a:cubicBezTo>
                <a:cubicBezTo>
                  <a:pt x="441278" y="300251"/>
                  <a:pt x="460041" y="378648"/>
                  <a:pt x="423081" y="436728"/>
                </a:cubicBezTo>
                <a:cubicBezTo>
                  <a:pt x="252458" y="704851"/>
                  <a:pt x="306415" y="428087"/>
                  <a:pt x="177421" y="573206"/>
                </a:cubicBezTo>
                <a:cubicBezTo>
                  <a:pt x="158306" y="594711"/>
                  <a:pt x="159224" y="627797"/>
                  <a:pt x="150126" y="655093"/>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F9ECB80-6139-4DED-AD2B-8DD39F99102F}"/>
              </a:ext>
            </a:extLst>
          </p:cNvPr>
          <p:cNvSpPr txBox="1"/>
          <p:nvPr/>
        </p:nvSpPr>
        <p:spPr>
          <a:xfrm>
            <a:off x="6211064" y="2432776"/>
            <a:ext cx="4964342" cy="557717"/>
          </a:xfrm>
          <a:prstGeom prst="rect">
            <a:avLst/>
          </a:prstGeom>
          <a:noFill/>
        </p:spPr>
        <p:txBody>
          <a:bodyPr wrap="square" rtlCol="0">
            <a:spAutoFit/>
          </a:bodyPr>
          <a:lstStyle/>
          <a:p>
            <a:pPr defTabSz="384048">
              <a:spcAft>
                <a:spcPts val="600"/>
              </a:spcAft>
            </a:pPr>
            <a:r>
              <a:rPr lang="en-US" sz="3024" kern="1200">
                <a:solidFill>
                  <a:srgbClr val="FF0000"/>
                </a:solidFill>
                <a:latin typeface="+mn-lt"/>
                <a:ea typeface="+mn-ea"/>
                <a:cs typeface="+mn-cs"/>
              </a:rPr>
              <a:t>Reduce Grounding loops </a:t>
            </a:r>
            <a:endParaRPr lang="en-US" sz="3600">
              <a:solidFill>
                <a:srgbClr val="FF0000"/>
              </a:solidFill>
            </a:endParaRPr>
          </a:p>
        </p:txBody>
      </p:sp>
      <p:sp>
        <p:nvSpPr>
          <p:cNvPr id="12" name="Action Button: Blank 11">
            <a:hlinkClick r:id="" action="ppaction://noaction" highlightClick="1"/>
            <a:extLst>
              <a:ext uri="{FF2B5EF4-FFF2-40B4-BE49-F238E27FC236}">
                <a16:creationId xmlns:a16="http://schemas.microsoft.com/office/drawing/2014/main" id="{1B7F257E-29BB-4E83-8904-573DE5AB1626}"/>
              </a:ext>
            </a:extLst>
          </p:cNvPr>
          <p:cNvSpPr/>
          <p:nvPr/>
        </p:nvSpPr>
        <p:spPr>
          <a:xfrm>
            <a:off x="5458906" y="2391697"/>
            <a:ext cx="717211" cy="631574"/>
          </a:xfrm>
          <a:prstGeom prst="actionButtonBlank">
            <a:avLst/>
          </a:prstGeom>
          <a:no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ication Sign 12">
            <a:extLst>
              <a:ext uri="{FF2B5EF4-FFF2-40B4-BE49-F238E27FC236}">
                <a16:creationId xmlns:a16="http://schemas.microsoft.com/office/drawing/2014/main" id="{B5F60AA4-4F1C-467A-90A4-A8CB419400DE}"/>
              </a:ext>
            </a:extLst>
          </p:cNvPr>
          <p:cNvSpPr/>
          <p:nvPr/>
        </p:nvSpPr>
        <p:spPr>
          <a:xfrm>
            <a:off x="5530974" y="2437409"/>
            <a:ext cx="608023" cy="5401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736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9F7F85-089A-4302-86C8-B937F028F72F}"/>
              </a:ext>
            </a:extLst>
          </p:cNvPr>
          <p:cNvPicPr>
            <a:picLocks noChangeAspect="1"/>
          </p:cNvPicPr>
          <p:nvPr/>
        </p:nvPicPr>
        <p:blipFill>
          <a:blip r:embed="rId2"/>
          <a:stretch>
            <a:fillRect/>
          </a:stretch>
        </p:blipFill>
        <p:spPr>
          <a:xfrm>
            <a:off x="671066" y="552048"/>
            <a:ext cx="4353533" cy="5753903"/>
          </a:xfrm>
          <a:prstGeom prst="rect">
            <a:avLst/>
          </a:prstGeom>
        </p:spPr>
      </p:pic>
      <p:sp>
        <p:nvSpPr>
          <p:cNvPr id="7" name="TextBox 6">
            <a:extLst>
              <a:ext uri="{FF2B5EF4-FFF2-40B4-BE49-F238E27FC236}">
                <a16:creationId xmlns:a16="http://schemas.microsoft.com/office/drawing/2014/main" id="{BCE55567-6C1D-4F03-A74E-9BD96EC7FD59}"/>
              </a:ext>
            </a:extLst>
          </p:cNvPr>
          <p:cNvSpPr txBox="1"/>
          <p:nvPr/>
        </p:nvSpPr>
        <p:spPr>
          <a:xfrm>
            <a:off x="6302299" y="2782668"/>
            <a:ext cx="5889701" cy="646331"/>
          </a:xfrm>
          <a:prstGeom prst="rect">
            <a:avLst/>
          </a:prstGeom>
          <a:noFill/>
        </p:spPr>
        <p:txBody>
          <a:bodyPr wrap="square" rtlCol="0">
            <a:spAutoFit/>
          </a:bodyPr>
          <a:lstStyle/>
          <a:p>
            <a:r>
              <a:rPr lang="en-US" sz="3600" dirty="0">
                <a:solidFill>
                  <a:srgbClr val="FF0000"/>
                </a:solidFill>
              </a:rPr>
              <a:t>Reduce Grounding loops </a:t>
            </a:r>
          </a:p>
        </p:txBody>
      </p:sp>
      <p:sp>
        <p:nvSpPr>
          <p:cNvPr id="8" name="Rectangle 7">
            <a:extLst>
              <a:ext uri="{FF2B5EF4-FFF2-40B4-BE49-F238E27FC236}">
                <a16:creationId xmlns:a16="http://schemas.microsoft.com/office/drawing/2014/main" id="{1E8E9C7A-3085-473C-B28F-5E61121D7BBB}"/>
              </a:ext>
            </a:extLst>
          </p:cNvPr>
          <p:cNvSpPr/>
          <p:nvPr/>
        </p:nvSpPr>
        <p:spPr>
          <a:xfrm>
            <a:off x="5419402" y="2877235"/>
            <a:ext cx="878348" cy="551764"/>
          </a:xfrm>
          <a:prstGeom prst="rect">
            <a:avLst/>
          </a:prstGeom>
          <a:solidFill>
            <a:schemeClr val="accent3">
              <a:lumMod val="20000"/>
              <a:lumOff val="80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a:t>
            </a:r>
          </a:p>
        </p:txBody>
      </p:sp>
    </p:spTree>
    <p:extLst>
      <p:ext uri="{BB962C8B-B14F-4D97-AF65-F5344CB8AC3E}">
        <p14:creationId xmlns:p14="http://schemas.microsoft.com/office/powerpoint/2010/main" val="3329234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9608B2-6FF4-4AF6-B807-399F7F03906C}"/>
              </a:ext>
            </a:extLst>
          </p:cNvPr>
          <p:cNvPicPr>
            <a:picLocks noChangeAspect="1"/>
          </p:cNvPicPr>
          <p:nvPr/>
        </p:nvPicPr>
        <p:blipFill>
          <a:blip r:embed="rId2"/>
          <a:stretch>
            <a:fillRect/>
          </a:stretch>
        </p:blipFill>
        <p:spPr>
          <a:xfrm>
            <a:off x="0" y="336650"/>
            <a:ext cx="6236112" cy="5859434"/>
          </a:xfrm>
          <a:prstGeom prst="rect">
            <a:avLst/>
          </a:prstGeom>
        </p:spPr>
      </p:pic>
      <p:sp>
        <p:nvSpPr>
          <p:cNvPr id="7" name="Oval 6">
            <a:extLst>
              <a:ext uri="{FF2B5EF4-FFF2-40B4-BE49-F238E27FC236}">
                <a16:creationId xmlns:a16="http://schemas.microsoft.com/office/drawing/2014/main" id="{A1581BF3-57C7-405E-828B-7878292B0637}"/>
              </a:ext>
            </a:extLst>
          </p:cNvPr>
          <p:cNvSpPr/>
          <p:nvPr/>
        </p:nvSpPr>
        <p:spPr>
          <a:xfrm>
            <a:off x="3534770" y="4967785"/>
            <a:ext cx="1064525" cy="1119116"/>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Oval 8">
            <a:extLst>
              <a:ext uri="{FF2B5EF4-FFF2-40B4-BE49-F238E27FC236}">
                <a16:creationId xmlns:a16="http://schemas.microsoft.com/office/drawing/2014/main" id="{3E68856D-5F26-4DEF-A9C5-E0EEDB8A5241}"/>
              </a:ext>
            </a:extLst>
          </p:cNvPr>
          <p:cNvSpPr/>
          <p:nvPr/>
        </p:nvSpPr>
        <p:spPr>
          <a:xfrm>
            <a:off x="6236112" y="2309883"/>
            <a:ext cx="5485485" cy="3203813"/>
          </a:xfrm>
          <a:prstGeom prst="wedgeEllipseCallout">
            <a:avLst>
              <a:gd name="adj1" fmla="val -81042"/>
              <a:gd name="adj2" fmla="val 49720"/>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800" dirty="0">
                <a:solidFill>
                  <a:srgbClr val="FF0000"/>
                </a:solidFill>
              </a:rPr>
              <a:t>Decoupling Capacitor</a:t>
            </a:r>
            <a:endParaRPr lang="en-US" sz="4800" dirty="0">
              <a:solidFill>
                <a:srgbClr val="FF0000"/>
              </a:solidFill>
            </a:endParaRPr>
          </a:p>
        </p:txBody>
      </p:sp>
    </p:spTree>
    <p:extLst>
      <p:ext uri="{BB962C8B-B14F-4D97-AF65-F5344CB8AC3E}">
        <p14:creationId xmlns:p14="http://schemas.microsoft.com/office/powerpoint/2010/main" val="291229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ction Button: Blank 7">
            <a:hlinkClick r:id="" action="ppaction://noaction" highlightClick="1"/>
            <a:extLst>
              <a:ext uri="{FF2B5EF4-FFF2-40B4-BE49-F238E27FC236}">
                <a16:creationId xmlns:a16="http://schemas.microsoft.com/office/drawing/2014/main" id="{708DF9EF-7DA6-48F3-B822-5976F29B93C3}"/>
              </a:ext>
            </a:extLst>
          </p:cNvPr>
          <p:cNvSpPr/>
          <p:nvPr/>
        </p:nvSpPr>
        <p:spPr>
          <a:xfrm>
            <a:off x="-112295" y="6074211"/>
            <a:ext cx="12095747" cy="756493"/>
          </a:xfrm>
          <a:prstGeom prst="actionButtonBlank">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rgbClr val="FF0000"/>
                </a:solidFill>
              </a:rPr>
              <a:t>Figure: Short Traces and Daisy chain</a:t>
            </a:r>
            <a:endParaRPr lang="en-US" sz="4000" dirty="0">
              <a:solidFill>
                <a:srgbClr val="FF0000"/>
              </a:solidFill>
            </a:endParaRPr>
          </a:p>
        </p:txBody>
      </p:sp>
      <p:pic>
        <p:nvPicPr>
          <p:cNvPr id="9" name="Picture 8">
            <a:extLst>
              <a:ext uri="{FF2B5EF4-FFF2-40B4-BE49-F238E27FC236}">
                <a16:creationId xmlns:a16="http://schemas.microsoft.com/office/drawing/2014/main" id="{762480F5-EA54-483D-9E37-53CEF3BF1A30}"/>
              </a:ext>
            </a:extLst>
          </p:cNvPr>
          <p:cNvPicPr>
            <a:picLocks noChangeAspect="1"/>
          </p:cNvPicPr>
          <p:nvPr/>
        </p:nvPicPr>
        <p:blipFill>
          <a:blip r:embed="rId2"/>
          <a:stretch>
            <a:fillRect/>
          </a:stretch>
        </p:blipFill>
        <p:spPr>
          <a:xfrm>
            <a:off x="3509870" y="351390"/>
            <a:ext cx="4210945" cy="5484022"/>
          </a:xfrm>
          <a:prstGeom prst="rect">
            <a:avLst/>
          </a:prstGeom>
        </p:spPr>
      </p:pic>
      <p:sp>
        <p:nvSpPr>
          <p:cNvPr id="2" name="Speech Bubble: Oval 1">
            <a:extLst>
              <a:ext uri="{FF2B5EF4-FFF2-40B4-BE49-F238E27FC236}">
                <a16:creationId xmlns:a16="http://schemas.microsoft.com/office/drawing/2014/main" id="{4361C8BE-D52D-4A91-81AF-A1534E975D73}"/>
              </a:ext>
            </a:extLst>
          </p:cNvPr>
          <p:cNvSpPr/>
          <p:nvPr/>
        </p:nvSpPr>
        <p:spPr>
          <a:xfrm>
            <a:off x="8154649" y="1139252"/>
            <a:ext cx="3402767" cy="1723869"/>
          </a:xfrm>
          <a:prstGeom prst="wedgeEllipseCallout">
            <a:avLst>
              <a:gd name="adj1" fmla="val -89996"/>
              <a:gd name="adj2" fmla="val 49457"/>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Short Traces</a:t>
            </a:r>
          </a:p>
        </p:txBody>
      </p:sp>
    </p:spTree>
    <p:extLst>
      <p:ext uri="{BB962C8B-B14F-4D97-AF65-F5344CB8AC3E}">
        <p14:creationId xmlns:p14="http://schemas.microsoft.com/office/powerpoint/2010/main" val="3433017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485</TotalTime>
  <Words>216</Words>
  <Application>Microsoft Office PowerPoint</Application>
  <PresentationFormat>Widescreen</PresentationFormat>
  <Paragraphs>39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Google Sans</vt:lpstr>
      <vt:lpstr>Times New Roman</vt:lpstr>
      <vt:lpstr>Wingdings 3</vt:lpstr>
      <vt:lpstr>Ion</vt:lpstr>
      <vt:lpstr>PowerPoint Presentation</vt:lpstr>
      <vt:lpstr>Designing a Printed Circuit Board (PCB) is a crucial step in creating electronic devices. Proper PCB design is essential for ensuring functionality, reliability, and manufacturability of the final product. Here are some general rules and best practices to follow when designing a PCB: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PURUSHOTTAM THAKUR</dc:creator>
  <cp:lastModifiedBy>PURUSHOTTAM THAKUR</cp:lastModifiedBy>
  <cp:revision>34</cp:revision>
  <dcterms:created xsi:type="dcterms:W3CDTF">2023-08-03T13:50:11Z</dcterms:created>
  <dcterms:modified xsi:type="dcterms:W3CDTF">2023-08-14T08:52:53Z</dcterms:modified>
</cp:coreProperties>
</file>