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a612b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a612b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a612b8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a612b8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ba612b8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ba612b8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ba612b8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ba612b8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a612b8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ba612b8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40250" y="408950"/>
            <a:ext cx="7131300" cy="8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Testing and Maintenance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1615800" y="60800"/>
            <a:ext cx="61878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66775" y="1141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32">
                <a:solidFill>
                  <a:srgbClr val="CC0000"/>
                </a:solidFill>
              </a:rPr>
              <a:t>Design Verification Testing (DVT):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z="1908">
                <a:solidFill>
                  <a:schemeClr val="dk1"/>
                </a:solidFill>
              </a:rPr>
              <a:t>This involves testing the initial prototype of the circuit layout to verify its functionality according to the design specifications. DVT ensures that the circuit performs its intended tasks correctly.</a:t>
            </a:r>
            <a:endParaRPr b="1" sz="19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806"/>
              <a:buFont typeface="Arial"/>
              <a:buNone/>
            </a:pPr>
            <a:r>
              <a:rPr b="1" lang="en" sz="2350">
                <a:solidFill>
                  <a:srgbClr val="CC0000"/>
                </a:solidFill>
              </a:rPr>
              <a:t>Functional Testing</a:t>
            </a:r>
            <a:r>
              <a:rPr b="1" lang="en" sz="2016">
                <a:solidFill>
                  <a:srgbClr val="CC0000"/>
                </a:solidFill>
              </a:rPr>
              <a:t>: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 sz="2016">
                <a:solidFill>
                  <a:schemeClr val="dk1"/>
                </a:solidFill>
              </a:rPr>
              <a:t>This testing verifies whether the circuit performs its intended functions correctly. It involves applying input signals and observing the output responses to ensure they match the expected behavior.</a:t>
            </a:r>
            <a:endParaRPr b="1" sz="20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4557"/>
              <a:buFont typeface="Arial"/>
              <a:buNone/>
            </a:pPr>
            <a:r>
              <a:t/>
            </a:r>
            <a:endParaRPr sz="2016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65900" y="274025"/>
            <a:ext cx="530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CC0000"/>
                </a:solidFill>
              </a:rPr>
              <a:t>Testing of circuit layout</a:t>
            </a:r>
            <a:endParaRPr b="1" sz="3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Signal Integrity Testing:</a:t>
            </a:r>
            <a:r>
              <a:rPr b="1" lang="en">
                <a:solidFill>
                  <a:schemeClr val="dk1"/>
                </a:solidFill>
              </a:rPr>
              <a:t> Signal integrity testing ensures that the signals transmitted through the circuit layout are not distorted or degraded. High-speed digital circuits may require careful analysis of signal integrity to prevent data errors or malfunctions.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Power Integrity Testing: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Power integrity testing ensures that the power distribution within the circuit is stable and meets the voltage and current requirements of various components.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057150"/>
            <a:ext cx="85206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Environmental Testing:</a:t>
            </a:r>
            <a:r>
              <a:rPr b="1" lang="en">
                <a:solidFill>
                  <a:schemeClr val="dk1"/>
                </a:solidFill>
              </a:rPr>
              <a:t> Circuits may be subjected to different environmental conditions, such as temperature, humidity, and vibration, to ensure they operate reliably under varying circumstances.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Electromagnetic Compatibility (EMC) Testing:</a:t>
            </a:r>
            <a:r>
              <a:rPr b="1" lang="en">
                <a:solidFill>
                  <a:schemeClr val="dk1"/>
                </a:solidFill>
              </a:rPr>
              <a:t> EMC testing checks whether the circuit layout emits electromagnetic interference (EMI) that could interfere with other devices or is susceptible to external EMI.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Regular Inspections: </a:t>
            </a:r>
            <a:r>
              <a:rPr b="1" lang="en">
                <a:solidFill>
                  <a:schemeClr val="dk1"/>
                </a:solidFill>
              </a:rPr>
              <a:t>Conduct routine visual inspections to check for physical damage, loose connections, or signs of wear and tear. Inspections help catch potential issues before they escalate.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Component Aging and Replacement: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Electronic components can degrade over time due to factors like temperature, voltage stress, and usage. Regularly monitor component lifetimes and replace aging or faulty components to prevent failures.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2251825" y="361425"/>
            <a:ext cx="29046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CC0000"/>
                </a:solidFill>
              </a:rPr>
              <a:t>Maintenance</a:t>
            </a:r>
            <a:endParaRPr b="1" sz="3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Firmware and Software Updates: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If the circuit layout includes programmable components or microcontrollers, ensure that firmware and software are updated as needed to address bugs, vulnerabilities, or improve performance.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Backup and Documentation:</a:t>
            </a:r>
            <a:r>
              <a:rPr b="1" lang="en">
                <a:solidFill>
                  <a:schemeClr val="dk1"/>
                </a:solidFill>
              </a:rPr>
              <a:t> Maintain thorough documentation of the circuit layout, design changes, test results, and maintenance activities. Regularly back up design files to prevent data loss.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