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65" r:id="rId2"/>
    <p:sldId id="257" r:id="rId3"/>
    <p:sldId id="259" r:id="rId4"/>
    <p:sldId id="260" r:id="rId5"/>
    <p:sldId id="270" r:id="rId6"/>
    <p:sldId id="269" r:id="rId7"/>
    <p:sldId id="268" r:id="rId8"/>
    <p:sldId id="261" r:id="rId9"/>
    <p:sldId id="262" r:id="rId10"/>
    <p:sldId id="271" r:id="rId11"/>
    <p:sldId id="272" r:id="rId12"/>
    <p:sldId id="266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eswor Mahato" initials="MM" lastIdx="1" clrIdx="0">
    <p:extLst>
      <p:ext uri="{19B8F6BF-5375-455C-9EA6-DF929625EA0E}">
        <p15:presenceInfo xmlns:p15="http://schemas.microsoft.com/office/powerpoint/2012/main" userId="012c124bdc0a02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103" autoAdjust="0"/>
  </p:normalViewPr>
  <p:slideViewPr>
    <p:cSldViewPr snapToGrid="0">
      <p:cViewPr varScale="1">
        <p:scale>
          <a:sx n="63" d="100"/>
          <a:sy n="63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shottam Thakur" userId="92d1923748427806" providerId="LiveId" clId="{6C099626-46C1-4EA7-AD84-DEE02F444F70}"/>
    <pc:docChg chg="custSel modSld">
      <pc:chgData name="Purshottam Thakur" userId="92d1923748427806" providerId="LiveId" clId="{6C099626-46C1-4EA7-AD84-DEE02F444F70}" dt="2023-08-14T08:27:17.856" v="34" actId="20577"/>
      <pc:docMkLst>
        <pc:docMk/>
      </pc:docMkLst>
      <pc:sldChg chg="modSp mod">
        <pc:chgData name="Purshottam Thakur" userId="92d1923748427806" providerId="LiveId" clId="{6C099626-46C1-4EA7-AD84-DEE02F444F70}" dt="2023-08-14T08:27:17.856" v="34" actId="20577"/>
        <pc:sldMkLst>
          <pc:docMk/>
          <pc:sldMk cId="2192543474" sldId="265"/>
        </pc:sldMkLst>
        <pc:spChg chg="mod">
          <ac:chgData name="Purshottam Thakur" userId="92d1923748427806" providerId="LiveId" clId="{6C099626-46C1-4EA7-AD84-DEE02F444F70}" dt="2023-08-14T08:27:17.856" v="34" actId="20577"/>
          <ac:spMkLst>
            <pc:docMk/>
            <pc:sldMk cId="2192543474" sldId="265"/>
            <ac:spMk id="4" creationId="{CA82B21D-A046-4713-8D79-7682C387B01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A9D00-BAB4-496B-B7A8-51D433C1031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ACD7A-FEBC-4AC6-9A08-EB28F16D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5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Voltage Level Shifting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RS-232 devices use higher voltage levels (typically ±3V to ±25V) for signaling, while USB devices use lower voltage levels (0V to 5V).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Converters include voltage level shifting circuitry to adapt RS-232 voltage levels to the USB-compatible range.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 Conversion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RS-232 uses bipolar voltage signaling, where positive and negative voltage levels represent binary states.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USB uses differential signaling with D+ and D- wires that transition between positive and negative voltages.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Converter electronics convert RS-232 bipolar signals into USB's differential signals, ensuring accurate data transmission.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Formatting Translation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RS-232 and USB employ different data formatting methods. RS-232 uses start and stop bits, parity bits, and control signals.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USB uses packet-based transmission with synchronization patterns and endpoints.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Converters translate data between these formats to ensure seamless communication between RS-232 device and USB host.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Control and Handshaking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RS-232 devices often use handshaking signals like RTS (Request to Send) and CTS (Clear to Send) for flow control.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USB utilizes its own flow control mechanisms based on acknowledgments and timeouts.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Converters manage translation of flow control signals, ensuring regulated, reliable data flow.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 Software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USB devices require driver software to communicate with an operating system.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RS-232 to USB converters have integrated drivers; others use computer's native USB drivers.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 software allows computer to recognize converter as virtual COM port, enabling legacy RS-232 software to interface with USB device.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Speed and Throughput Management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USB provides higher data transfer rates than RS-232. Converter adjusts data transfer rates between standards to ensure appropriate speed.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Converter manages any data rate and timing differences to prevent data loss or corruption.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Connector and Enclosure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Converter physically connects RS-232 device's connector to USB port on computer or device.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Enclosure houses electronics for signal conversion, voltage level shifting, and data formatting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CD7A-FEBC-4AC6-9A08-EB28F16DAA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54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97FD91F-3537-412F-BEA5-4BDC2F3CDE6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6374CFF-290E-4756-B540-9693D5D5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6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D91F-3537-412F-BEA5-4BDC2F3CDE6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4CFF-290E-4756-B540-9693D5D5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2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D91F-3537-412F-BEA5-4BDC2F3CDE6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4CFF-290E-4756-B540-9693D5D5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24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D91F-3537-412F-BEA5-4BDC2F3CDE6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4CFF-290E-4756-B540-9693D5D5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03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D91F-3537-412F-BEA5-4BDC2F3CDE6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4CFF-290E-4756-B540-9693D5D5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8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D91F-3537-412F-BEA5-4BDC2F3CDE6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4CFF-290E-4756-B540-9693D5D5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4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D91F-3537-412F-BEA5-4BDC2F3CDE6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4CFF-290E-4756-B540-9693D5D5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67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97FD91F-3537-412F-BEA5-4BDC2F3CDE6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4CFF-290E-4756-B540-9693D5D5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32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97FD91F-3537-412F-BEA5-4BDC2F3CDE6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4CFF-290E-4756-B540-9693D5D5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1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D91F-3537-412F-BEA5-4BDC2F3CDE6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4CFF-290E-4756-B540-9693D5D5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6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D91F-3537-412F-BEA5-4BDC2F3CDE6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4CFF-290E-4756-B540-9693D5D5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3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D91F-3537-412F-BEA5-4BDC2F3CDE6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4CFF-290E-4756-B540-9693D5D5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0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D91F-3537-412F-BEA5-4BDC2F3CDE6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4CFF-290E-4756-B540-9693D5D5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2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D91F-3537-412F-BEA5-4BDC2F3CDE6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4CFF-290E-4756-B540-9693D5D5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1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D91F-3537-412F-BEA5-4BDC2F3CDE6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4CFF-290E-4756-B540-9693D5D5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0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D91F-3537-412F-BEA5-4BDC2F3CDE6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4CFF-290E-4756-B540-9693D5D5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D91F-3537-412F-BEA5-4BDC2F3CDE6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4CFF-290E-4756-B540-9693D5D5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9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97FD91F-3537-412F-BEA5-4BDC2F3CDE6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6374CFF-290E-4756-B540-9693D5D5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3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330E-6488-45A3-BC47-5E2D0880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463827"/>
            <a:ext cx="5206809" cy="2146851"/>
          </a:xfrm>
        </p:spPr>
        <p:txBody>
          <a:bodyPr>
            <a:normAutofit/>
          </a:bodyPr>
          <a:lstStyle/>
          <a:p>
            <a:r>
              <a:rPr lang="en-US" dirty="0"/>
              <a:t>RS-232 to USB </a:t>
            </a:r>
            <a:r>
              <a:rPr lang="en-US" dirty="0" err="1"/>
              <a:t>Conver</a:t>
            </a:r>
            <a:r>
              <a:rPr lang="en-GB" dirty="0"/>
              <a:t>tor Working mechanism</a:t>
            </a: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28077CF-6DB8-5EE4-71C9-7128EB83833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382" t="-31684" r="-13257" b="-1"/>
          <a:stretch/>
        </p:blipFill>
        <p:spPr>
          <a:xfrm>
            <a:off x="4474204" y="-305615"/>
            <a:ext cx="7161206" cy="602061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2B21D-A046-4713-8D79-7682C387B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6591" y="3657600"/>
            <a:ext cx="5314122" cy="22555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Bipin Devkota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Apekshya Shakya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Maheswor Mahato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Raju Gupta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43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0.png">
            <a:extLst>
              <a:ext uri="{FF2B5EF4-FFF2-40B4-BE49-F238E27FC236}">
                <a16:creationId xmlns:a16="http://schemas.microsoft.com/office/drawing/2014/main" id="{D9B1607E-58FD-CE1C-3DC4-7542370CF6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2878894" y="-666243"/>
            <a:ext cx="4547550" cy="896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B21D-5DF8-0F63-95C6-D6A67A51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VOLTAGE LEVEL SHIFTING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EE55-EFD4-8952-B9A1-9396DA74C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Voltage levels are translated between RS-232 and USB
RS-232 higher voltage levels (±3V to ±15V) vs. USB lower voltage levels (0V to 5V)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90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6D6D-11C7-CB34-ABCC-F476E115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3021"/>
            <a:ext cx="2793158" cy="1600200"/>
          </a:xfrm>
        </p:spPr>
        <p:txBody>
          <a:bodyPr/>
          <a:lstStyle/>
          <a:p>
            <a:r>
              <a:rPr lang="en-GB" dirty="0"/>
              <a:t>SIGNAL CONVERSION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51404-2999-5411-A9FF-C315DEDB0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6E452-D8ED-AD46-6487-182F64C4C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17632"/>
            <a:ext cx="3417046" cy="410724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00"/>
                </a:solidFill>
              </a:rPr>
              <a:t>RS-232 bipolar signaling is converted to USB differential signaling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00"/>
                </a:solidFill>
              </a:rPr>
              <a:t>RS-232 positive and negative voltage levels vs. USB D+ and D- Role of integrated electronics in signal conversion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00"/>
                </a:solidFill>
              </a:rPr>
              <a:t>UART : converts parallel data from RS-232 to serial data for USB transmission</a:t>
            </a:r>
          </a:p>
        </p:txBody>
      </p:sp>
      <p:pic>
        <p:nvPicPr>
          <p:cNvPr id="4" name="Picture 4" descr="usb-to-serial-cable-wiring-diagram-virtual-fretboard-and.gif (1168×1313) |  Circuit diagram, Iphone cord, Plugs">
            <a:extLst>
              <a:ext uri="{FF2B5EF4-FFF2-40B4-BE49-F238E27FC236}">
                <a16:creationId xmlns:a16="http://schemas.microsoft.com/office/drawing/2014/main" id="{8CF63AC5-5950-1E65-1927-586577FFE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3" t="66567" r="21252" b="7567"/>
          <a:stretch/>
        </p:blipFill>
        <p:spPr bwMode="auto">
          <a:xfrm>
            <a:off x="5489107" y="1917631"/>
            <a:ext cx="5774144" cy="324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780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C530C3-574F-3F35-AEDA-6E37915C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APPLICATION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72A8E3-E123-BB51-F264-56D7C6914CB5}"/>
              </a:ext>
            </a:extLst>
          </p:cNvPr>
          <p:cNvSpPr txBox="1"/>
          <p:nvPr/>
        </p:nvSpPr>
        <p:spPr>
          <a:xfrm>
            <a:off x="699858" y="3052907"/>
            <a:ext cx="60939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Connecting legacy equipment (printers, modems, etc.) to modern computers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Industrial and automation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0843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C35A-42F5-4AFC-BCB4-75E14508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9B6D6-8233-4A97-87BE-D50B596F1B7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513434" y="2286000"/>
            <a:ext cx="10941016" cy="4572000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In conclusion,  </a:t>
            </a:r>
            <a:r>
              <a:rPr lang="en-GB" b="1" dirty="0">
                <a:effectLst/>
              </a:rPr>
              <a:t>RS-232 to USB converter allows us to </a:t>
            </a:r>
            <a:r>
              <a:rPr lang="en-US" b="1" dirty="0">
                <a:effectLst/>
              </a:rPr>
              <a:t> connect the</a:t>
            </a:r>
            <a:r>
              <a:rPr lang="en-GB" b="1" dirty="0">
                <a:effectLst/>
              </a:rPr>
              <a:t> legacy </a:t>
            </a:r>
            <a:r>
              <a:rPr lang="en-US" b="1" dirty="0">
                <a:effectLst/>
              </a:rPr>
              <a:t>devices to </a:t>
            </a:r>
            <a:r>
              <a:rPr lang="en-GB" b="1" dirty="0">
                <a:effectLst/>
              </a:rPr>
              <a:t>our modern equipment</a:t>
            </a:r>
            <a:r>
              <a:rPr lang="en-US" b="1" dirty="0">
                <a:effectLst/>
              </a:rPr>
              <a:t> and continue using </a:t>
            </a:r>
            <a:r>
              <a:rPr lang="en-GB" b="1" dirty="0">
                <a:effectLst/>
              </a:rPr>
              <a:t>t</a:t>
            </a:r>
            <a:r>
              <a:rPr lang="en-US" b="1" dirty="0">
                <a:effectLst/>
              </a:rPr>
              <a:t>h</a:t>
            </a:r>
            <a:r>
              <a:rPr lang="en-GB" b="1" dirty="0" err="1">
                <a:effectLst/>
              </a:rPr>
              <a:t>em</a:t>
            </a:r>
            <a:r>
              <a:rPr lang="en-GB" b="1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035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E517-C530-43E6-8E71-4756A256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4282-A694-49BA-BEE9-F46B7B594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/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  <a:effectLst/>
              </a:rPr>
              <a:t>What is RS-232?</a:t>
            </a:r>
            <a:endParaRPr lang="en-GB" b="1" dirty="0">
              <a:solidFill>
                <a:schemeClr val="tx1"/>
              </a:solidFill>
              <a:effectLst/>
            </a:endParaRPr>
          </a:p>
          <a:p>
            <a:r>
              <a:rPr lang="en-GB" b="1" dirty="0">
                <a:solidFill>
                  <a:schemeClr val="tx1"/>
                </a:solidFill>
              </a:rPr>
              <a:t>Insight on USB interface</a:t>
            </a:r>
          </a:p>
          <a:p>
            <a:r>
              <a:rPr lang="en-GB" b="1" dirty="0">
                <a:solidFill>
                  <a:schemeClr val="tx1"/>
                </a:solidFill>
                <a:effectLst/>
              </a:rPr>
              <a:t>RS-232 VS USB interface</a:t>
            </a:r>
          </a:p>
          <a:p>
            <a:r>
              <a:rPr lang="en-GB" b="1" dirty="0">
                <a:solidFill>
                  <a:schemeClr val="tx1"/>
                </a:solidFill>
              </a:rPr>
              <a:t>Connection of DTE and DCE through RS-232C Interface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  <a:effectLst/>
              </a:rPr>
              <a:t>Working Mechanism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Practical applications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  <a:effectLst/>
              </a:rPr>
              <a:t>Conclusion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AC79-5453-4404-868D-EF60B63B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/>
              </a:rPr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5788C-1EC2-4175-8D55-8D081A5F8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ffectLst/>
              </a:rPr>
              <a:t>Have you ever wondered how your printer or keyboard connects to your computer? Well, it's all thanks to a little thing called RS-232.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  <a:effectLst/>
              </a:rPr>
              <a:t>RS-232 is a communication protocol that has been around for decades and has been used to connect various devices to computers. </a:t>
            </a:r>
            <a:endParaRPr lang="en-GB" b="1" dirty="0">
              <a:solidFill>
                <a:schemeClr val="tx1"/>
              </a:solidFill>
              <a:effectLst/>
            </a:endParaRPr>
          </a:p>
          <a:p>
            <a:r>
              <a:rPr lang="en-US" b="1" dirty="0">
                <a:solidFill>
                  <a:schemeClr val="tx1"/>
                </a:solidFill>
                <a:effectLst/>
              </a:rPr>
              <a:t>However, with the advancement of technology, modern computers no longer have RS-232 ports. This is where the RS-232 to USB converter comes into play.</a:t>
            </a:r>
            <a:endParaRPr lang="en-GB" b="1" dirty="0">
              <a:solidFill>
                <a:schemeClr val="tx1"/>
              </a:solidFill>
              <a:effectLst/>
            </a:endParaRPr>
          </a:p>
          <a:p>
            <a:r>
              <a:rPr lang="en-US" b="1" dirty="0">
                <a:solidFill>
                  <a:schemeClr val="tx1"/>
                </a:solidFill>
                <a:effectLst/>
              </a:rPr>
              <a:t>It allows us to connect our old devices to our modern computers and continue using them. So, let's dive into this intriguing technology and explore its importance in modern times.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7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53B5-518E-4BE3-A901-7251A229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894" y="566899"/>
            <a:ext cx="4132662" cy="771571"/>
          </a:xfrm>
        </p:spPr>
        <p:txBody>
          <a:bodyPr/>
          <a:lstStyle/>
          <a:p>
            <a:r>
              <a:rPr lang="en-US" dirty="0"/>
              <a:t>What is RS-232?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CC70A-DE2E-4688-B2AB-0711FE4BC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2851" y="1338469"/>
            <a:ext cx="5021279" cy="49526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  <a:effectLst/>
              </a:rPr>
              <a:t>RS-232, also known as Recommended Standard 232, is a standard interface used in serial communication between computers and other devices. </a:t>
            </a:r>
            <a:endParaRPr lang="en-GB" b="1" dirty="0">
              <a:solidFill>
                <a:srgbClr val="FFFF00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  <a:effectLst/>
              </a:rPr>
              <a:t>It was first introduced in 1962 by the Electronic Industries Association (EIA) as a way to standardize the communication protocol between data terminal equipment (DTE) and data communication equipment (DCE).</a:t>
            </a:r>
            <a:endParaRPr lang="en-GB" b="1" dirty="0">
              <a:solidFill>
                <a:srgbClr val="FFFF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FF00"/>
                </a:solidFill>
              </a:rPr>
              <a:t>Features: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FFFF00"/>
                </a:solidFill>
              </a:rPr>
              <a:t>It uses 25 pins standard.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FFFF00"/>
                </a:solidFill>
              </a:rPr>
              <a:t>It specifies that DTE connector should be male and DCE connector should be female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FFFF00"/>
                </a:solidFill>
              </a:rPr>
              <a:t>It sends 20KBd for distance of 50 </a:t>
            </a:r>
            <a:r>
              <a:rPr lang="en-GB" b="1" dirty="0" err="1">
                <a:solidFill>
                  <a:srgbClr val="FFFF00"/>
                </a:solidFill>
              </a:rPr>
              <a:t>ft</a:t>
            </a:r>
            <a:endParaRPr lang="en-GB" b="1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FFFF00"/>
                </a:solidFill>
              </a:rPr>
              <a:t>The voltage levels for RS-232 are:</a:t>
            </a:r>
          </a:p>
          <a:p>
            <a:r>
              <a:rPr lang="en-GB" b="1" dirty="0">
                <a:solidFill>
                  <a:srgbClr val="FFFF00"/>
                </a:solidFill>
              </a:rPr>
              <a:t>Logic high: -3v to -15 v</a:t>
            </a:r>
          </a:p>
          <a:p>
            <a:r>
              <a:rPr lang="en-GB" b="1" dirty="0">
                <a:solidFill>
                  <a:srgbClr val="FFFF00"/>
                </a:solidFill>
              </a:rPr>
              <a:t>Logic low: +3v to +15v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4" descr="What is RS232 DB9 serial port | RS232 pinout">
            <a:extLst>
              <a:ext uri="{FF2B5EF4-FFF2-40B4-BE49-F238E27FC236}">
                <a16:creationId xmlns:a16="http://schemas.microsoft.com/office/drawing/2014/main" id="{272B83DB-E6AE-0D94-2C55-EA7AAB3BEBA3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286" b="96286" l="9792" r="964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68" r="-700"/>
          <a:stretch/>
        </p:blipFill>
        <p:spPr bwMode="auto">
          <a:xfrm>
            <a:off x="5805174" y="861834"/>
            <a:ext cx="5763976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9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57C1DF-1DD8-BC14-4680-EAD69997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of DTE and DCE through RS-232C Interface</a:t>
            </a:r>
          </a:p>
        </p:txBody>
      </p:sp>
      <p:pic>
        <p:nvPicPr>
          <p:cNvPr id="6" name="Picture 2" descr="No description available.">
            <a:extLst>
              <a:ext uri="{FF2B5EF4-FFF2-40B4-BE49-F238E27FC236}">
                <a16:creationId xmlns:a16="http://schemas.microsoft.com/office/drawing/2014/main" id="{48BFCDB4-8891-16FB-186E-82E836A0F3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12" y="2603499"/>
            <a:ext cx="10659061" cy="411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19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AF46-74C1-15DE-7417-F9B809EA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159" y="-562331"/>
            <a:ext cx="5910862" cy="2175978"/>
          </a:xfrm>
        </p:spPr>
        <p:txBody>
          <a:bodyPr/>
          <a:lstStyle/>
          <a:p>
            <a:r>
              <a:rPr lang="en-GB" dirty="0"/>
              <a:t>INSIGHT ON</a:t>
            </a:r>
            <a:br>
              <a:rPr lang="en-GB" dirty="0"/>
            </a:br>
            <a:r>
              <a:rPr lang="en-GB" dirty="0"/>
              <a:t>USB INTERFACE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42562-9594-081E-A469-965D9AADB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081" y="2054955"/>
            <a:ext cx="3859212" cy="3660045"/>
          </a:xfrm>
        </p:spPr>
        <p:txBody>
          <a:bodyPr>
            <a:normAutofit lnSpcReduction="10000"/>
          </a:bodyPr>
          <a:lstStyle/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Advantages :higher data rates, versatility and ease of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Types of USB connectors : USB-A, USB-B, USB-C.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8" descr="Comsol USB 2.0 Male to Female Cable 5m | Officeworks">
            <a:extLst>
              <a:ext uri="{FF2B5EF4-FFF2-40B4-BE49-F238E27FC236}">
                <a16:creationId xmlns:a16="http://schemas.microsoft.com/office/drawing/2014/main" id="{5DCC39F7-5BE3-9C77-E160-A6C7774DB4B8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0" r="97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123" r="14705"/>
          <a:stretch/>
        </p:blipFill>
        <p:spPr bwMode="auto">
          <a:xfrm>
            <a:off x="5549968" y="1143000"/>
            <a:ext cx="422509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40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BC34-18F6-AA06-8628-EADACB24E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USB COMMUNICATION </a:t>
            </a:r>
            <a:endParaRPr lang="en-US" dirty="0"/>
          </a:p>
        </p:txBody>
      </p:sp>
      <p:pic>
        <p:nvPicPr>
          <p:cNvPr id="4" name="Picture 2" descr="USB packets">
            <a:extLst>
              <a:ext uri="{FF2B5EF4-FFF2-40B4-BE49-F238E27FC236}">
                <a16:creationId xmlns:a16="http://schemas.microsoft.com/office/drawing/2014/main" id="{F9FB1A1F-0E91-C53C-5153-CB1BFDAAE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64" y="3429000"/>
            <a:ext cx="10121968" cy="227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DA464C-709C-43B6-8CDC-51A959A70A49}"/>
              </a:ext>
            </a:extLst>
          </p:cNvPr>
          <p:cNvSpPr txBox="1"/>
          <p:nvPr/>
        </p:nvSpPr>
        <p:spPr>
          <a:xfrm>
            <a:off x="476759" y="-1014641"/>
            <a:ext cx="8664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USB packet structure: start of frame, data packets, end packets</a:t>
            </a:r>
          </a:p>
          <a:p>
            <a:r>
              <a:rPr lang="en-US" dirty="0"/>
              <a:t>USB  data transfer modes: control, bulk, interrupt, isochronous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89191-0AC2-1869-9486-C58CDC4D801A}"/>
              </a:ext>
            </a:extLst>
          </p:cNvPr>
          <p:cNvSpPr txBox="1"/>
          <p:nvPr/>
        </p:nvSpPr>
        <p:spPr>
          <a:xfrm>
            <a:off x="474676" y="2699444"/>
            <a:ext cx="101219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USB packet structure: start of frame, data packets, end packets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USB  data transfer modes: control, bulk, interrupt, isochronous</a:t>
            </a:r>
          </a:p>
        </p:txBody>
      </p:sp>
    </p:spTree>
    <p:extLst>
      <p:ext uri="{BB962C8B-B14F-4D97-AF65-F5344CB8AC3E}">
        <p14:creationId xmlns:p14="http://schemas.microsoft.com/office/powerpoint/2010/main" val="15488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518DD8-C82A-3756-AE84-32FF5832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RS-232 VS USB interface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17BE85-3721-6CF4-2B59-D182A7E1E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RS-232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61ECA-AAE1-EED8-8091-0042DBE37B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/>
              <a:t>Limited data rate .i.e. 20 </a:t>
            </a:r>
            <a:r>
              <a:rPr lang="en-GB" b="1" dirty="0" err="1"/>
              <a:t>Kbaud</a:t>
            </a:r>
            <a:endParaRPr lang="en-GB" b="1" dirty="0"/>
          </a:p>
          <a:p>
            <a:r>
              <a:rPr lang="en-GB" b="1" dirty="0"/>
              <a:t>Signal degradation </a:t>
            </a:r>
          </a:p>
          <a:p>
            <a:r>
              <a:rPr lang="en-GB" b="1" dirty="0"/>
              <a:t>Lack of error correction </a:t>
            </a:r>
          </a:p>
          <a:p>
            <a:r>
              <a:rPr lang="en-GB" b="1" dirty="0"/>
              <a:t>Bulky connectors</a:t>
            </a:r>
            <a:endParaRPr lang="en-US" b="1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FB823D-9552-33FD-63FB-98D1179D2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USB interface</a:t>
            </a:r>
            <a:endParaRPr lang="en-US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698EAD-AB42-4277-6710-B9CC90B61D7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b="1" dirty="0"/>
              <a:t>Higher data transfer rates 1.5mbps to 10 </a:t>
            </a:r>
            <a:r>
              <a:rPr lang="en-GB" b="1" dirty="0" err="1"/>
              <a:t>gbps</a:t>
            </a:r>
            <a:endParaRPr lang="en-GB" b="1" dirty="0"/>
          </a:p>
          <a:p>
            <a:r>
              <a:rPr lang="en-GB" b="1" dirty="0"/>
              <a:t>Extended cable lengths with no significant signal degradation</a:t>
            </a:r>
          </a:p>
          <a:p>
            <a:r>
              <a:rPr lang="en-GB" b="1" dirty="0"/>
              <a:t>Error correction</a:t>
            </a:r>
          </a:p>
          <a:p>
            <a:r>
              <a:rPr lang="en-GB" b="1" dirty="0"/>
              <a:t>Compact connectors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727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0DE7-1CB3-4AFE-9731-C6B63F91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Mechanism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1D0D8-831B-27D7-5CDE-85D4E6646D74}"/>
              </a:ext>
            </a:extLst>
          </p:cNvPr>
          <p:cNvSpPr txBox="1"/>
          <p:nvPr/>
        </p:nvSpPr>
        <p:spPr>
          <a:xfrm>
            <a:off x="757925" y="2848332"/>
            <a:ext cx="56324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Voltage level shifting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Signal conversion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USB communication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6007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116</TotalTime>
  <Words>876</Words>
  <Application>Microsoft Office PowerPoint</Application>
  <PresentationFormat>Widescreen</PresentationFormat>
  <Paragraphs>96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 Boardroom</vt:lpstr>
      <vt:lpstr>RS-232 to USB Convertor Working mechanism</vt:lpstr>
      <vt:lpstr>OVERVIEW</vt:lpstr>
      <vt:lpstr>Introduction </vt:lpstr>
      <vt:lpstr>What is RS-232?</vt:lpstr>
      <vt:lpstr>Connection of DTE and DCE through RS-232C Interface</vt:lpstr>
      <vt:lpstr>INSIGHT ON USB INTERFACE</vt:lpstr>
      <vt:lpstr>USB COMMUNICATION </vt:lpstr>
      <vt:lpstr>RS-232 VS USB interface</vt:lpstr>
      <vt:lpstr>Working Mechanism</vt:lpstr>
      <vt:lpstr>PowerPoint Presentation</vt:lpstr>
      <vt:lpstr>VOLTAGE LEVEL SHIFTING</vt:lpstr>
      <vt:lpstr>SIGNAL CONVERSION</vt:lpstr>
      <vt:lpstr>PRACTICAL APPLICATION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Serial to Stream: The Dynamic Mechanism of RS-232 to USB Conversion</dc:title>
  <dc:creator>Sachin  Jha</dc:creator>
  <cp:lastModifiedBy>PURUSHOTTAM THAKUR</cp:lastModifiedBy>
  <cp:revision>35</cp:revision>
  <dcterms:created xsi:type="dcterms:W3CDTF">2023-08-11T14:49:24Z</dcterms:created>
  <dcterms:modified xsi:type="dcterms:W3CDTF">2023-08-14T08:27:21Z</dcterms:modified>
</cp:coreProperties>
</file>