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33"/>
  </p:notesMasterIdLst>
  <p:sldIdLst>
    <p:sldId id="269" r:id="rId2"/>
    <p:sldId id="257" r:id="rId3"/>
    <p:sldId id="258" r:id="rId4"/>
    <p:sldId id="259" r:id="rId5"/>
    <p:sldId id="270" r:id="rId6"/>
    <p:sldId id="274" r:id="rId7"/>
    <p:sldId id="276" r:id="rId8"/>
    <p:sldId id="282" r:id="rId9"/>
    <p:sldId id="275" r:id="rId10"/>
    <p:sldId id="271" r:id="rId11"/>
    <p:sldId id="260" r:id="rId12"/>
    <p:sldId id="261" r:id="rId13"/>
    <p:sldId id="281" r:id="rId14"/>
    <p:sldId id="262" r:id="rId15"/>
    <p:sldId id="263" r:id="rId16"/>
    <p:sldId id="264" r:id="rId17"/>
    <p:sldId id="265" r:id="rId18"/>
    <p:sldId id="287" r:id="rId19"/>
    <p:sldId id="272" r:id="rId20"/>
    <p:sldId id="277" r:id="rId21"/>
    <p:sldId id="273" r:id="rId22"/>
    <p:sldId id="288" r:id="rId23"/>
    <p:sldId id="278" r:id="rId24"/>
    <p:sldId id="279" r:id="rId25"/>
    <p:sldId id="280" r:id="rId26"/>
    <p:sldId id="284" r:id="rId27"/>
    <p:sldId id="285" r:id="rId28"/>
    <p:sldId id="286" r:id="rId29"/>
    <p:sldId id="266" r:id="rId30"/>
    <p:sldId id="267" r:id="rId31"/>
    <p:sldId id="268"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7" d="100"/>
          <a:sy n="107" d="100"/>
        </p:scale>
        <p:origin x="778"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37abc1acf1_1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37abc1acf1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883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7abc1acf1_0_18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7abc1acf1_0_1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7abc1acf1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7abc1acf1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37abc1acf1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37abc1acf1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37abc1acf1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37abc1acf1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684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7abc1acf1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7abc1acf1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7abc1acf1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7abc1acf1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865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7abc1acf1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7abc1acf1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812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37abc1acf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37abc1acf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37abc1acf1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37abc1acf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7abc1acf1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37abc1acf1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7abc1acf1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37abc1acf1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722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7abc1acf1_0_1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37abc1acf1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7abc1acf1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37abc1acf1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7abc1acf1_0_1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37abc1acf1_0_1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578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7abc1acf1_0_1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37abc1acf1_0_1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3047650" y="0"/>
            <a:ext cx="60963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13"/>
          <p:cNvGrpSpPr/>
          <p:nvPr/>
        </p:nvGrpSpPr>
        <p:grpSpPr>
          <a:xfrm>
            <a:off x="2" y="4713898"/>
            <a:ext cx="3047923" cy="429600"/>
            <a:chOff x="-73" y="4713898"/>
            <a:chExt cx="3047923" cy="429600"/>
          </a:xfrm>
        </p:grpSpPr>
        <p:sp>
          <p:nvSpPr>
            <p:cNvPr id="54" name="Google Shape;54;p13"/>
            <p:cNvSpPr/>
            <p:nvPr/>
          </p:nvSpPr>
          <p:spPr>
            <a:xfrm rot="-5400000">
              <a:off x="2452050" y="4547698"/>
              <a:ext cx="429600" cy="762000"/>
            </a:xfrm>
            <a:prstGeom prst="rtTriangl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rot="-5400000">
              <a:off x="928119" y="4547698"/>
              <a:ext cx="429600" cy="7620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rot="5400000" flipH="1">
              <a:off x="1689952"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5400000" flipH="1">
              <a:off x="166127"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13"/>
          <p:cNvSpPr txBox="1">
            <a:spLocks noGrp="1"/>
          </p:cNvSpPr>
          <p:nvPr>
            <p:ph type="title"/>
          </p:nvPr>
        </p:nvSpPr>
        <p:spPr>
          <a:xfrm>
            <a:off x="185350" y="679625"/>
            <a:ext cx="2683200" cy="10425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b="1">
                <a:solidFill>
                  <a:srgbClr val="212121"/>
                </a:solidFill>
              </a:defRPr>
            </a:lvl1pPr>
            <a:lvl2pPr lvl="1" algn="l">
              <a:lnSpc>
                <a:spcPct val="100000"/>
              </a:lnSpc>
              <a:spcBef>
                <a:spcPts val="0"/>
              </a:spcBef>
              <a:spcAft>
                <a:spcPts val="0"/>
              </a:spcAft>
              <a:buNone/>
              <a:defRPr sz="2400" b="1">
                <a:solidFill>
                  <a:srgbClr val="212121"/>
                </a:solidFill>
              </a:defRPr>
            </a:lvl2pPr>
            <a:lvl3pPr lvl="2" algn="l">
              <a:lnSpc>
                <a:spcPct val="100000"/>
              </a:lnSpc>
              <a:spcBef>
                <a:spcPts val="0"/>
              </a:spcBef>
              <a:spcAft>
                <a:spcPts val="0"/>
              </a:spcAft>
              <a:buNone/>
              <a:defRPr sz="2400" b="1">
                <a:solidFill>
                  <a:srgbClr val="212121"/>
                </a:solidFill>
              </a:defRPr>
            </a:lvl3pPr>
            <a:lvl4pPr lvl="3" algn="l">
              <a:lnSpc>
                <a:spcPct val="100000"/>
              </a:lnSpc>
              <a:spcBef>
                <a:spcPts val="0"/>
              </a:spcBef>
              <a:spcAft>
                <a:spcPts val="0"/>
              </a:spcAft>
              <a:buNone/>
              <a:defRPr sz="2400" b="1">
                <a:solidFill>
                  <a:srgbClr val="212121"/>
                </a:solidFill>
              </a:defRPr>
            </a:lvl4pPr>
            <a:lvl5pPr lvl="4" algn="l">
              <a:lnSpc>
                <a:spcPct val="100000"/>
              </a:lnSpc>
              <a:spcBef>
                <a:spcPts val="0"/>
              </a:spcBef>
              <a:spcAft>
                <a:spcPts val="0"/>
              </a:spcAft>
              <a:buNone/>
              <a:defRPr sz="2400" b="1">
                <a:solidFill>
                  <a:srgbClr val="212121"/>
                </a:solidFill>
              </a:defRPr>
            </a:lvl5pPr>
            <a:lvl6pPr lvl="5" algn="l">
              <a:lnSpc>
                <a:spcPct val="100000"/>
              </a:lnSpc>
              <a:spcBef>
                <a:spcPts val="0"/>
              </a:spcBef>
              <a:spcAft>
                <a:spcPts val="0"/>
              </a:spcAft>
              <a:buNone/>
              <a:defRPr sz="2400" b="1">
                <a:solidFill>
                  <a:srgbClr val="212121"/>
                </a:solidFill>
              </a:defRPr>
            </a:lvl6pPr>
            <a:lvl7pPr lvl="6" algn="l">
              <a:lnSpc>
                <a:spcPct val="100000"/>
              </a:lnSpc>
              <a:spcBef>
                <a:spcPts val="0"/>
              </a:spcBef>
              <a:spcAft>
                <a:spcPts val="0"/>
              </a:spcAft>
              <a:buNone/>
              <a:defRPr sz="2400" b="1">
                <a:solidFill>
                  <a:srgbClr val="212121"/>
                </a:solidFill>
              </a:defRPr>
            </a:lvl7pPr>
            <a:lvl8pPr lvl="7" algn="l">
              <a:lnSpc>
                <a:spcPct val="100000"/>
              </a:lnSpc>
              <a:spcBef>
                <a:spcPts val="0"/>
              </a:spcBef>
              <a:spcAft>
                <a:spcPts val="0"/>
              </a:spcAft>
              <a:buNone/>
              <a:defRPr sz="2400" b="1">
                <a:solidFill>
                  <a:srgbClr val="212121"/>
                </a:solidFill>
              </a:defRPr>
            </a:lvl8pPr>
            <a:lvl9pPr lvl="8" algn="l">
              <a:lnSpc>
                <a:spcPct val="100000"/>
              </a:lnSpc>
              <a:spcBef>
                <a:spcPts val="0"/>
              </a:spcBef>
              <a:spcAft>
                <a:spcPts val="0"/>
              </a:spcAft>
              <a:buNone/>
              <a:defRPr sz="2400" b="1">
                <a:solidFill>
                  <a:srgbClr val="212121"/>
                </a:solidFill>
              </a:defRPr>
            </a:lvl9pPr>
          </a:lstStyle>
          <a:p>
            <a:endParaRPr/>
          </a:p>
        </p:txBody>
      </p:sp>
      <p:sp>
        <p:nvSpPr>
          <p:cNvPr id="59" name="Google Shape;59;p13"/>
          <p:cNvSpPr txBox="1">
            <a:spLocks noGrp="1"/>
          </p:cNvSpPr>
          <p:nvPr>
            <p:ph type="body" idx="1"/>
          </p:nvPr>
        </p:nvSpPr>
        <p:spPr>
          <a:xfrm>
            <a:off x="185350" y="1798300"/>
            <a:ext cx="2683200" cy="25401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rgbClr val="616161"/>
              </a:buClr>
              <a:buSzPts val="1600"/>
              <a:buChar char="●"/>
              <a:defRPr sz="1600">
                <a:solidFill>
                  <a:srgbClr val="616161"/>
                </a:solidFill>
              </a:defRPr>
            </a:lvl1pPr>
            <a:lvl2pPr marL="914400" lvl="1" indent="-317500" algn="l">
              <a:lnSpc>
                <a:spcPct val="115000"/>
              </a:lnSpc>
              <a:spcBef>
                <a:spcPts val="0"/>
              </a:spcBef>
              <a:spcAft>
                <a:spcPts val="0"/>
              </a:spcAft>
              <a:buClr>
                <a:srgbClr val="616161"/>
              </a:buClr>
              <a:buSzPts val="1400"/>
              <a:buChar char="○"/>
              <a:defRPr sz="1400">
                <a:solidFill>
                  <a:srgbClr val="616161"/>
                </a:solidFill>
              </a:defRPr>
            </a:lvl2pPr>
            <a:lvl3pPr marL="1371600" lvl="2" indent="-317500" algn="l">
              <a:lnSpc>
                <a:spcPct val="115000"/>
              </a:lnSpc>
              <a:spcBef>
                <a:spcPts val="0"/>
              </a:spcBef>
              <a:spcAft>
                <a:spcPts val="0"/>
              </a:spcAft>
              <a:buClr>
                <a:srgbClr val="616161"/>
              </a:buClr>
              <a:buSzPts val="1400"/>
              <a:buChar char="■"/>
              <a:defRPr sz="1400">
                <a:solidFill>
                  <a:srgbClr val="616161"/>
                </a:solidFill>
              </a:defRPr>
            </a:lvl3pPr>
            <a:lvl4pPr marL="1828800" lvl="3" indent="-317500" algn="l">
              <a:lnSpc>
                <a:spcPct val="115000"/>
              </a:lnSpc>
              <a:spcBef>
                <a:spcPts val="0"/>
              </a:spcBef>
              <a:spcAft>
                <a:spcPts val="0"/>
              </a:spcAft>
              <a:buClr>
                <a:srgbClr val="616161"/>
              </a:buClr>
              <a:buSzPts val="1400"/>
              <a:buChar char="●"/>
              <a:defRPr sz="1400">
                <a:solidFill>
                  <a:srgbClr val="616161"/>
                </a:solidFill>
              </a:defRPr>
            </a:lvl4pPr>
            <a:lvl5pPr marL="2286000" lvl="4" indent="-317500" algn="l">
              <a:lnSpc>
                <a:spcPct val="115000"/>
              </a:lnSpc>
              <a:spcBef>
                <a:spcPts val="0"/>
              </a:spcBef>
              <a:spcAft>
                <a:spcPts val="0"/>
              </a:spcAft>
              <a:buClr>
                <a:srgbClr val="616161"/>
              </a:buClr>
              <a:buSzPts val="1400"/>
              <a:buChar char="○"/>
              <a:defRPr sz="1400">
                <a:solidFill>
                  <a:srgbClr val="616161"/>
                </a:solidFill>
              </a:defRPr>
            </a:lvl5pPr>
            <a:lvl6pPr marL="2743200" lvl="5" indent="-317500" algn="l">
              <a:lnSpc>
                <a:spcPct val="115000"/>
              </a:lnSpc>
              <a:spcBef>
                <a:spcPts val="0"/>
              </a:spcBef>
              <a:spcAft>
                <a:spcPts val="0"/>
              </a:spcAft>
              <a:buClr>
                <a:srgbClr val="616161"/>
              </a:buClr>
              <a:buSzPts val="1400"/>
              <a:buChar char="■"/>
              <a:defRPr sz="1400">
                <a:solidFill>
                  <a:srgbClr val="616161"/>
                </a:solidFill>
              </a:defRPr>
            </a:lvl6pPr>
            <a:lvl7pPr marL="3200400" lvl="6" indent="-317500" algn="l">
              <a:lnSpc>
                <a:spcPct val="115000"/>
              </a:lnSpc>
              <a:spcBef>
                <a:spcPts val="0"/>
              </a:spcBef>
              <a:spcAft>
                <a:spcPts val="0"/>
              </a:spcAft>
              <a:buClr>
                <a:srgbClr val="616161"/>
              </a:buClr>
              <a:buSzPts val="1400"/>
              <a:buChar char="●"/>
              <a:defRPr sz="1400">
                <a:solidFill>
                  <a:srgbClr val="616161"/>
                </a:solidFill>
              </a:defRPr>
            </a:lvl7pPr>
            <a:lvl8pPr marL="3657600" lvl="7" indent="-317500" algn="l">
              <a:lnSpc>
                <a:spcPct val="115000"/>
              </a:lnSpc>
              <a:spcBef>
                <a:spcPts val="0"/>
              </a:spcBef>
              <a:spcAft>
                <a:spcPts val="0"/>
              </a:spcAft>
              <a:buClr>
                <a:srgbClr val="616161"/>
              </a:buClr>
              <a:buSzPts val="1400"/>
              <a:buChar char="○"/>
              <a:defRPr sz="1400">
                <a:solidFill>
                  <a:srgbClr val="616161"/>
                </a:solidFill>
              </a:defRPr>
            </a:lvl8pPr>
            <a:lvl9pPr marL="4114800" lvl="8" indent="-317500" algn="l">
              <a:lnSpc>
                <a:spcPct val="115000"/>
              </a:lnSpc>
              <a:spcBef>
                <a:spcPts val="0"/>
              </a:spcBef>
              <a:spcAft>
                <a:spcPts val="0"/>
              </a:spcAft>
              <a:buClr>
                <a:srgbClr val="616161"/>
              </a:buClr>
              <a:buSzPts val="1400"/>
              <a:buChar char="■"/>
              <a:defRPr sz="1400">
                <a:solidFill>
                  <a:srgbClr val="616161"/>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61"/>
        <p:cNvGrpSpPr/>
        <p:nvPr/>
      </p:nvGrpSpPr>
      <p:grpSpPr>
        <a:xfrm>
          <a:off x="0" y="0"/>
          <a:ext cx="0" cy="0"/>
          <a:chOff x="0" y="0"/>
          <a:chExt cx="0" cy="0"/>
        </a:xfrm>
      </p:grpSpPr>
      <p:sp>
        <p:nvSpPr>
          <p:cNvPr id="62" name="Google Shape;62;p14"/>
          <p:cNvSpPr/>
          <p:nvPr/>
        </p:nvSpPr>
        <p:spPr>
          <a:xfrm>
            <a:off x="0" y="0"/>
            <a:ext cx="91440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2316574" y="3364649"/>
            <a:ext cx="1632000" cy="1632000"/>
          </a:xfrm>
          <a:prstGeom prst="ellipse">
            <a:avLst/>
          </a:prstGeom>
          <a:noFill/>
          <a:ln w="19050"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6118424" y="1414824"/>
            <a:ext cx="1632000" cy="1632000"/>
          </a:xfrm>
          <a:prstGeom prst="ellipse">
            <a:avLst/>
          </a:prstGeom>
          <a:noFill/>
          <a:ln w="19050"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7500225" y="4086700"/>
            <a:ext cx="831300" cy="831300"/>
          </a:xfrm>
          <a:prstGeom prst="ellipse">
            <a:avLst/>
          </a:prstGeom>
          <a:noFill/>
          <a:ln w="19050"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794188" y="1494263"/>
            <a:ext cx="831300" cy="831300"/>
          </a:xfrm>
          <a:prstGeom prst="ellipse">
            <a:avLst/>
          </a:prstGeom>
          <a:noFill/>
          <a:ln w="19050"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1080300" y="1677414"/>
            <a:ext cx="3452400" cy="30291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4611275" y="1677414"/>
            <a:ext cx="3452400" cy="30291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a:spLocks noGrp="1"/>
          </p:cNvSpPr>
          <p:nvPr>
            <p:ph type="title"/>
          </p:nvPr>
        </p:nvSpPr>
        <p:spPr>
          <a:xfrm>
            <a:off x="1347900" y="446125"/>
            <a:ext cx="6448200" cy="912300"/>
          </a:xfrm>
          <a:prstGeom prst="rect">
            <a:avLst/>
          </a:prstGeom>
          <a:noFill/>
        </p:spPr>
        <p:txBody>
          <a:bodyPr spcFirstLastPara="1" wrap="square" lIns="91425" tIns="91425" rIns="91425" bIns="91425" anchor="ctr" anchorCtr="0">
            <a:normAutofit/>
          </a:bodyPr>
          <a:lstStyle>
            <a:lvl1pPr lvl="0" algn="l">
              <a:lnSpc>
                <a:spcPct val="100000"/>
              </a:lnSpc>
              <a:spcBef>
                <a:spcPts val="0"/>
              </a:spcBef>
              <a:spcAft>
                <a:spcPts val="0"/>
              </a:spcAft>
              <a:buClr>
                <a:srgbClr val="434343"/>
              </a:buClr>
              <a:buSzPts val="2400"/>
              <a:buNone/>
              <a:defRPr sz="2400">
                <a:solidFill>
                  <a:srgbClr val="434343"/>
                </a:solidFill>
              </a:defRPr>
            </a:lvl1pPr>
            <a:lvl2pPr lvl="1" algn="l">
              <a:lnSpc>
                <a:spcPct val="100000"/>
              </a:lnSpc>
              <a:spcBef>
                <a:spcPts val="0"/>
              </a:spcBef>
              <a:spcAft>
                <a:spcPts val="0"/>
              </a:spcAft>
              <a:buClr>
                <a:srgbClr val="434343"/>
              </a:buClr>
              <a:buSzPts val="2400"/>
              <a:buNone/>
              <a:defRPr sz="2400">
                <a:solidFill>
                  <a:srgbClr val="434343"/>
                </a:solidFill>
              </a:defRPr>
            </a:lvl2pPr>
            <a:lvl3pPr lvl="2" algn="l">
              <a:lnSpc>
                <a:spcPct val="100000"/>
              </a:lnSpc>
              <a:spcBef>
                <a:spcPts val="0"/>
              </a:spcBef>
              <a:spcAft>
                <a:spcPts val="0"/>
              </a:spcAft>
              <a:buClr>
                <a:srgbClr val="434343"/>
              </a:buClr>
              <a:buSzPts val="2400"/>
              <a:buNone/>
              <a:defRPr sz="2400">
                <a:solidFill>
                  <a:srgbClr val="434343"/>
                </a:solidFill>
              </a:defRPr>
            </a:lvl3pPr>
            <a:lvl4pPr lvl="3" algn="l">
              <a:lnSpc>
                <a:spcPct val="100000"/>
              </a:lnSpc>
              <a:spcBef>
                <a:spcPts val="0"/>
              </a:spcBef>
              <a:spcAft>
                <a:spcPts val="0"/>
              </a:spcAft>
              <a:buClr>
                <a:srgbClr val="434343"/>
              </a:buClr>
              <a:buSzPts val="2400"/>
              <a:buNone/>
              <a:defRPr sz="2400">
                <a:solidFill>
                  <a:srgbClr val="434343"/>
                </a:solidFill>
              </a:defRPr>
            </a:lvl4pPr>
            <a:lvl5pPr lvl="4" algn="l">
              <a:lnSpc>
                <a:spcPct val="100000"/>
              </a:lnSpc>
              <a:spcBef>
                <a:spcPts val="0"/>
              </a:spcBef>
              <a:spcAft>
                <a:spcPts val="0"/>
              </a:spcAft>
              <a:buClr>
                <a:srgbClr val="434343"/>
              </a:buClr>
              <a:buSzPts val="2400"/>
              <a:buNone/>
              <a:defRPr sz="2400">
                <a:solidFill>
                  <a:srgbClr val="434343"/>
                </a:solidFill>
              </a:defRPr>
            </a:lvl5pPr>
            <a:lvl6pPr lvl="5" algn="l">
              <a:lnSpc>
                <a:spcPct val="100000"/>
              </a:lnSpc>
              <a:spcBef>
                <a:spcPts val="0"/>
              </a:spcBef>
              <a:spcAft>
                <a:spcPts val="0"/>
              </a:spcAft>
              <a:buClr>
                <a:srgbClr val="434343"/>
              </a:buClr>
              <a:buSzPts val="2400"/>
              <a:buNone/>
              <a:defRPr sz="2400">
                <a:solidFill>
                  <a:srgbClr val="434343"/>
                </a:solidFill>
              </a:defRPr>
            </a:lvl6pPr>
            <a:lvl7pPr lvl="6" algn="l">
              <a:lnSpc>
                <a:spcPct val="100000"/>
              </a:lnSpc>
              <a:spcBef>
                <a:spcPts val="0"/>
              </a:spcBef>
              <a:spcAft>
                <a:spcPts val="0"/>
              </a:spcAft>
              <a:buClr>
                <a:srgbClr val="434343"/>
              </a:buClr>
              <a:buSzPts val="2400"/>
              <a:buNone/>
              <a:defRPr sz="2400">
                <a:solidFill>
                  <a:srgbClr val="434343"/>
                </a:solidFill>
              </a:defRPr>
            </a:lvl7pPr>
            <a:lvl8pPr lvl="7" algn="l">
              <a:lnSpc>
                <a:spcPct val="100000"/>
              </a:lnSpc>
              <a:spcBef>
                <a:spcPts val="0"/>
              </a:spcBef>
              <a:spcAft>
                <a:spcPts val="0"/>
              </a:spcAft>
              <a:buClr>
                <a:srgbClr val="434343"/>
              </a:buClr>
              <a:buSzPts val="2400"/>
              <a:buNone/>
              <a:defRPr sz="2400">
                <a:solidFill>
                  <a:srgbClr val="434343"/>
                </a:solidFill>
              </a:defRPr>
            </a:lvl8pPr>
            <a:lvl9pPr lvl="8" algn="l">
              <a:lnSpc>
                <a:spcPct val="100000"/>
              </a:lnSpc>
              <a:spcBef>
                <a:spcPts val="0"/>
              </a:spcBef>
              <a:spcAft>
                <a:spcPts val="0"/>
              </a:spcAft>
              <a:buClr>
                <a:srgbClr val="434343"/>
              </a:buClr>
              <a:buSzPts val="2400"/>
              <a:buNone/>
              <a:defRPr sz="2400">
                <a:solidFill>
                  <a:srgbClr val="434343"/>
                </a:solidFill>
              </a:defRPr>
            </a:lvl9pPr>
          </a:lstStyle>
          <a:p>
            <a:endParaRPr/>
          </a:p>
        </p:txBody>
      </p:sp>
      <p:sp>
        <p:nvSpPr>
          <p:cNvPr id="70" name="Google Shape;70;p14"/>
          <p:cNvSpPr txBox="1">
            <a:spLocks noGrp="1"/>
          </p:cNvSpPr>
          <p:nvPr>
            <p:ph type="body" idx="1"/>
          </p:nvPr>
        </p:nvSpPr>
        <p:spPr>
          <a:xfrm>
            <a:off x="1347900" y="1876875"/>
            <a:ext cx="2917200" cy="26301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434343"/>
              </a:buClr>
              <a:buSzPts val="1400"/>
              <a:buChar char="●"/>
              <a:defRPr sz="14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71" name="Google Shape;71;p14"/>
          <p:cNvSpPr txBox="1">
            <a:spLocks noGrp="1"/>
          </p:cNvSpPr>
          <p:nvPr>
            <p:ph type="body" idx="2"/>
          </p:nvPr>
        </p:nvSpPr>
        <p:spPr>
          <a:xfrm>
            <a:off x="4878875" y="1876925"/>
            <a:ext cx="2917200" cy="26301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434343"/>
              </a:buClr>
              <a:buSzPts val="1400"/>
              <a:buChar char="●"/>
              <a:defRPr sz="14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72" name="Google Shape;72;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2">
  <p:cSld name="AUTOLAYOUT_2">
    <p:spTree>
      <p:nvGrpSpPr>
        <p:cNvPr id="1" name="Shape 73"/>
        <p:cNvGrpSpPr/>
        <p:nvPr/>
      </p:nvGrpSpPr>
      <p:grpSpPr>
        <a:xfrm>
          <a:off x="0" y="0"/>
          <a:ext cx="0" cy="0"/>
          <a:chOff x="0" y="0"/>
          <a:chExt cx="0" cy="0"/>
        </a:xfrm>
      </p:grpSpPr>
      <p:sp>
        <p:nvSpPr>
          <p:cNvPr id="74" name="Google Shape;74;p15"/>
          <p:cNvSpPr/>
          <p:nvPr/>
        </p:nvSpPr>
        <p:spPr>
          <a:xfrm>
            <a:off x="0" y="0"/>
            <a:ext cx="9144000" cy="5143500"/>
          </a:xfrm>
          <a:prstGeom prst="rect">
            <a:avLst/>
          </a:prstGeom>
          <a:solidFill>
            <a:srgbClr val="F1E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15"/>
          <p:cNvCxnSpPr/>
          <p:nvPr/>
        </p:nvCxnSpPr>
        <p:spPr>
          <a:xfrm rot="10800000">
            <a:off x="398200" y="977175"/>
            <a:ext cx="505800" cy="0"/>
          </a:xfrm>
          <a:prstGeom prst="straightConnector1">
            <a:avLst/>
          </a:prstGeom>
          <a:noFill/>
          <a:ln w="19050" cap="flat" cmpd="sng">
            <a:solidFill>
              <a:srgbClr val="FF5822"/>
            </a:solidFill>
            <a:prstDash val="solid"/>
            <a:round/>
            <a:headEnd type="none" w="sm" len="sm"/>
            <a:tailEnd type="none" w="sm" len="sm"/>
          </a:ln>
        </p:spPr>
      </p:cxnSp>
      <p:sp>
        <p:nvSpPr>
          <p:cNvPr id="76" name="Google Shape;76;p15"/>
          <p:cNvSpPr txBox="1">
            <a:spLocks noGrp="1"/>
          </p:cNvSpPr>
          <p:nvPr>
            <p:ph type="title"/>
          </p:nvPr>
        </p:nvSpPr>
        <p:spPr>
          <a:xfrm>
            <a:off x="311700" y="1153900"/>
            <a:ext cx="2655000" cy="858900"/>
          </a:xfrm>
          <a:prstGeom prst="rect">
            <a:avLst/>
          </a:prstGeom>
          <a:noFill/>
        </p:spPr>
        <p:txBody>
          <a:bodyPr spcFirstLastPara="1" wrap="square" lIns="91425" tIns="91425" rIns="91425" bIns="91425" anchor="ctr" anchorCtr="0">
            <a:normAutofit/>
          </a:bodyPr>
          <a:lstStyle>
            <a:lvl1pPr lvl="0" algn="l">
              <a:lnSpc>
                <a:spcPct val="100000"/>
              </a:lnSpc>
              <a:spcBef>
                <a:spcPts val="0"/>
              </a:spcBef>
              <a:spcAft>
                <a:spcPts val="0"/>
              </a:spcAft>
              <a:buNone/>
              <a:defRPr sz="2400">
                <a:solidFill>
                  <a:srgbClr val="000000"/>
                </a:solidFill>
              </a:defRPr>
            </a:lvl1pPr>
            <a:lvl2pPr lvl="1" algn="l">
              <a:lnSpc>
                <a:spcPct val="100000"/>
              </a:lnSpc>
              <a:spcBef>
                <a:spcPts val="0"/>
              </a:spcBef>
              <a:spcAft>
                <a:spcPts val="0"/>
              </a:spcAft>
              <a:buNone/>
              <a:defRPr sz="2400">
                <a:solidFill>
                  <a:srgbClr val="000000"/>
                </a:solidFill>
              </a:defRPr>
            </a:lvl2pPr>
            <a:lvl3pPr lvl="2" algn="l">
              <a:lnSpc>
                <a:spcPct val="100000"/>
              </a:lnSpc>
              <a:spcBef>
                <a:spcPts val="0"/>
              </a:spcBef>
              <a:spcAft>
                <a:spcPts val="0"/>
              </a:spcAft>
              <a:buNone/>
              <a:defRPr sz="2400">
                <a:solidFill>
                  <a:srgbClr val="000000"/>
                </a:solidFill>
              </a:defRPr>
            </a:lvl3pPr>
            <a:lvl4pPr lvl="3" algn="l">
              <a:lnSpc>
                <a:spcPct val="100000"/>
              </a:lnSpc>
              <a:spcBef>
                <a:spcPts val="0"/>
              </a:spcBef>
              <a:spcAft>
                <a:spcPts val="0"/>
              </a:spcAft>
              <a:buNone/>
              <a:defRPr sz="2400">
                <a:solidFill>
                  <a:srgbClr val="000000"/>
                </a:solidFill>
              </a:defRPr>
            </a:lvl4pPr>
            <a:lvl5pPr lvl="4" algn="l">
              <a:lnSpc>
                <a:spcPct val="100000"/>
              </a:lnSpc>
              <a:spcBef>
                <a:spcPts val="0"/>
              </a:spcBef>
              <a:spcAft>
                <a:spcPts val="0"/>
              </a:spcAft>
              <a:buNone/>
              <a:defRPr sz="2400">
                <a:solidFill>
                  <a:srgbClr val="000000"/>
                </a:solidFill>
              </a:defRPr>
            </a:lvl5pPr>
            <a:lvl6pPr lvl="5" algn="l">
              <a:lnSpc>
                <a:spcPct val="100000"/>
              </a:lnSpc>
              <a:spcBef>
                <a:spcPts val="0"/>
              </a:spcBef>
              <a:spcAft>
                <a:spcPts val="0"/>
              </a:spcAft>
              <a:buNone/>
              <a:defRPr sz="2400">
                <a:solidFill>
                  <a:srgbClr val="000000"/>
                </a:solidFill>
              </a:defRPr>
            </a:lvl6pPr>
            <a:lvl7pPr lvl="6" algn="l">
              <a:lnSpc>
                <a:spcPct val="100000"/>
              </a:lnSpc>
              <a:spcBef>
                <a:spcPts val="0"/>
              </a:spcBef>
              <a:spcAft>
                <a:spcPts val="0"/>
              </a:spcAft>
              <a:buNone/>
              <a:defRPr sz="2400">
                <a:solidFill>
                  <a:srgbClr val="000000"/>
                </a:solidFill>
              </a:defRPr>
            </a:lvl7pPr>
            <a:lvl8pPr lvl="7" algn="l">
              <a:lnSpc>
                <a:spcPct val="100000"/>
              </a:lnSpc>
              <a:spcBef>
                <a:spcPts val="0"/>
              </a:spcBef>
              <a:spcAft>
                <a:spcPts val="0"/>
              </a:spcAft>
              <a:buNone/>
              <a:defRPr sz="2400">
                <a:solidFill>
                  <a:srgbClr val="000000"/>
                </a:solidFill>
              </a:defRPr>
            </a:lvl8pPr>
            <a:lvl9pPr lvl="8" algn="l">
              <a:lnSpc>
                <a:spcPct val="100000"/>
              </a:lnSpc>
              <a:spcBef>
                <a:spcPts val="0"/>
              </a:spcBef>
              <a:spcAft>
                <a:spcPts val="0"/>
              </a:spcAft>
              <a:buNone/>
              <a:defRPr sz="2400">
                <a:solidFill>
                  <a:srgbClr val="000000"/>
                </a:solidFill>
              </a:defRPr>
            </a:lvl9pPr>
          </a:lstStyle>
          <a:p>
            <a:endParaRPr/>
          </a:p>
        </p:txBody>
      </p:sp>
      <p:sp>
        <p:nvSpPr>
          <p:cNvPr id="77" name="Google Shape;77;p15"/>
          <p:cNvSpPr txBox="1">
            <a:spLocks noGrp="1"/>
          </p:cNvSpPr>
          <p:nvPr>
            <p:ph type="body" idx="1"/>
          </p:nvPr>
        </p:nvSpPr>
        <p:spPr>
          <a:xfrm>
            <a:off x="311700" y="2022050"/>
            <a:ext cx="2655000" cy="2928300"/>
          </a:xfrm>
          <a:prstGeom prst="rect">
            <a:avLst/>
          </a:prstGeom>
          <a:noFill/>
        </p:spPr>
        <p:txBody>
          <a:bodyPr spcFirstLastPara="1" wrap="square" lIns="91425" tIns="91425" rIns="91425" bIns="91425" anchor="t" anchorCtr="0">
            <a:normAutofit/>
          </a:bodyPr>
          <a:lstStyle>
            <a:lvl1pPr marL="457200" lvl="0" indent="-292100" algn="l">
              <a:lnSpc>
                <a:spcPct val="115000"/>
              </a:lnSpc>
              <a:spcBef>
                <a:spcPts val="0"/>
              </a:spcBef>
              <a:spcAft>
                <a:spcPts val="0"/>
              </a:spcAft>
              <a:buClr>
                <a:srgbClr val="434343"/>
              </a:buClr>
              <a:buSzPts val="1000"/>
              <a:buChar char="●"/>
              <a:defRPr sz="1000">
                <a:solidFill>
                  <a:srgbClr val="434343"/>
                </a:solidFill>
              </a:defRPr>
            </a:lvl1pPr>
            <a:lvl2pPr marL="914400" lvl="1" indent="-292100" algn="l">
              <a:lnSpc>
                <a:spcPct val="115000"/>
              </a:lnSpc>
              <a:spcBef>
                <a:spcPts val="0"/>
              </a:spcBef>
              <a:spcAft>
                <a:spcPts val="0"/>
              </a:spcAft>
              <a:buClr>
                <a:srgbClr val="434343"/>
              </a:buClr>
              <a:buSzPts val="1000"/>
              <a:buChar char="○"/>
              <a:defRPr sz="1000">
                <a:solidFill>
                  <a:srgbClr val="434343"/>
                </a:solidFill>
              </a:defRPr>
            </a:lvl2pPr>
            <a:lvl3pPr marL="1371600" lvl="2" indent="-292100" algn="l">
              <a:lnSpc>
                <a:spcPct val="115000"/>
              </a:lnSpc>
              <a:spcBef>
                <a:spcPts val="0"/>
              </a:spcBef>
              <a:spcAft>
                <a:spcPts val="0"/>
              </a:spcAft>
              <a:buClr>
                <a:srgbClr val="434343"/>
              </a:buClr>
              <a:buSzPts val="1000"/>
              <a:buChar char="■"/>
              <a:defRPr sz="1000">
                <a:solidFill>
                  <a:srgbClr val="434343"/>
                </a:solidFill>
              </a:defRPr>
            </a:lvl3pPr>
            <a:lvl4pPr marL="1828800" lvl="3" indent="-292100" algn="l">
              <a:lnSpc>
                <a:spcPct val="115000"/>
              </a:lnSpc>
              <a:spcBef>
                <a:spcPts val="0"/>
              </a:spcBef>
              <a:spcAft>
                <a:spcPts val="0"/>
              </a:spcAft>
              <a:buClr>
                <a:srgbClr val="434343"/>
              </a:buClr>
              <a:buSzPts val="1000"/>
              <a:buChar char="●"/>
              <a:defRPr sz="1000">
                <a:solidFill>
                  <a:srgbClr val="434343"/>
                </a:solidFill>
              </a:defRPr>
            </a:lvl4pPr>
            <a:lvl5pPr marL="2286000" lvl="4" indent="-292100" algn="l">
              <a:lnSpc>
                <a:spcPct val="115000"/>
              </a:lnSpc>
              <a:spcBef>
                <a:spcPts val="0"/>
              </a:spcBef>
              <a:spcAft>
                <a:spcPts val="0"/>
              </a:spcAft>
              <a:buClr>
                <a:srgbClr val="434343"/>
              </a:buClr>
              <a:buSzPts val="1000"/>
              <a:buChar char="○"/>
              <a:defRPr sz="1000">
                <a:solidFill>
                  <a:srgbClr val="434343"/>
                </a:solidFill>
              </a:defRPr>
            </a:lvl5pPr>
            <a:lvl6pPr marL="2743200" lvl="5" indent="-292100" algn="l">
              <a:lnSpc>
                <a:spcPct val="115000"/>
              </a:lnSpc>
              <a:spcBef>
                <a:spcPts val="0"/>
              </a:spcBef>
              <a:spcAft>
                <a:spcPts val="0"/>
              </a:spcAft>
              <a:buClr>
                <a:srgbClr val="434343"/>
              </a:buClr>
              <a:buSzPts val="1000"/>
              <a:buChar char="■"/>
              <a:defRPr sz="1000">
                <a:solidFill>
                  <a:srgbClr val="434343"/>
                </a:solidFill>
              </a:defRPr>
            </a:lvl6pPr>
            <a:lvl7pPr marL="3200400" lvl="6" indent="-292100" algn="l">
              <a:lnSpc>
                <a:spcPct val="115000"/>
              </a:lnSpc>
              <a:spcBef>
                <a:spcPts val="0"/>
              </a:spcBef>
              <a:spcAft>
                <a:spcPts val="0"/>
              </a:spcAft>
              <a:buClr>
                <a:srgbClr val="434343"/>
              </a:buClr>
              <a:buSzPts val="1000"/>
              <a:buChar char="●"/>
              <a:defRPr sz="1000">
                <a:solidFill>
                  <a:srgbClr val="434343"/>
                </a:solidFill>
              </a:defRPr>
            </a:lvl7pPr>
            <a:lvl8pPr marL="3657600" lvl="7" indent="-292100" algn="l">
              <a:lnSpc>
                <a:spcPct val="115000"/>
              </a:lnSpc>
              <a:spcBef>
                <a:spcPts val="0"/>
              </a:spcBef>
              <a:spcAft>
                <a:spcPts val="0"/>
              </a:spcAft>
              <a:buClr>
                <a:srgbClr val="434343"/>
              </a:buClr>
              <a:buSzPts val="1000"/>
              <a:buChar char="○"/>
              <a:defRPr sz="1000">
                <a:solidFill>
                  <a:srgbClr val="434343"/>
                </a:solidFill>
              </a:defRPr>
            </a:lvl8pPr>
            <a:lvl9pPr marL="4114800" lvl="8" indent="-292100" algn="l">
              <a:lnSpc>
                <a:spcPct val="115000"/>
              </a:lnSpc>
              <a:spcBef>
                <a:spcPts val="0"/>
              </a:spcBef>
              <a:spcAft>
                <a:spcPts val="0"/>
              </a:spcAft>
              <a:buClr>
                <a:srgbClr val="434343"/>
              </a:buClr>
              <a:buSzPts val="1000"/>
              <a:buChar char="■"/>
              <a:defRPr sz="1000">
                <a:solidFill>
                  <a:srgbClr val="434343"/>
                </a:solidFill>
              </a:defRPr>
            </a:lvl9pPr>
          </a:lstStyle>
          <a:p>
            <a:endParaRPr/>
          </a:p>
        </p:txBody>
      </p:sp>
      <p:sp>
        <p:nvSpPr>
          <p:cNvPr id="78" name="Google Shape;78;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82350"/>
            <a:ext cx="2655000" cy="858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Microcontroller</a:t>
            </a:r>
            <a:endParaRPr/>
          </a:p>
        </p:txBody>
      </p:sp>
      <p:sp>
        <p:nvSpPr>
          <p:cNvPr id="84" name="Google Shape;84;p16"/>
          <p:cNvSpPr txBox="1">
            <a:spLocks noGrp="1"/>
          </p:cNvSpPr>
          <p:nvPr>
            <p:ph type="body" idx="1"/>
          </p:nvPr>
        </p:nvSpPr>
        <p:spPr>
          <a:xfrm>
            <a:off x="311700" y="1093000"/>
            <a:ext cx="3460200" cy="3986100"/>
          </a:xfrm>
          <a:prstGeom prst="rect">
            <a:avLst/>
          </a:prstGeom>
        </p:spPr>
        <p:txBody>
          <a:bodyPr spcFirstLastPara="1" wrap="square" lIns="91425" tIns="91425" rIns="91425" bIns="91425" anchor="t" anchorCtr="0">
            <a:normAutofit/>
          </a:bodyPr>
          <a:lstStyle/>
          <a:p>
            <a:r>
              <a:rPr lang="en-US" b="0" i="0" dirty="0">
                <a:solidFill>
                  <a:srgbClr val="6C6C6C"/>
                </a:solidFill>
                <a:effectLst/>
                <a:latin typeface="Arial" panose="020B0604020202020204" pitchFamily="34" charset="0"/>
              </a:rPr>
              <a:t> </a:t>
            </a:r>
            <a:r>
              <a:rPr lang="en-US" b="0" i="0" dirty="0">
                <a:solidFill>
                  <a:schemeClr val="tx1"/>
                </a:solidFill>
                <a:effectLst/>
                <a:latin typeface="Arial" panose="020B0604020202020204" pitchFamily="34" charset="0"/>
              </a:rPr>
              <a:t>embedded controller or microcontroller unit (MCU)</a:t>
            </a:r>
          </a:p>
          <a:p>
            <a:pPr marL="457200" lvl="0" indent="-292100" algn="l" rtl="0">
              <a:spcBef>
                <a:spcPts val="0"/>
              </a:spcBef>
              <a:spcAft>
                <a:spcPts val="0"/>
              </a:spcAft>
              <a:buSzPts val="1000"/>
              <a:buChar char="●"/>
            </a:pPr>
            <a:endParaRPr lang="en" dirty="0"/>
          </a:p>
          <a:p>
            <a:pPr marL="457200" lvl="0" indent="-292100" algn="l" rtl="0">
              <a:spcBef>
                <a:spcPts val="0"/>
              </a:spcBef>
              <a:spcAft>
                <a:spcPts val="0"/>
              </a:spcAft>
              <a:buSzPts val="1000"/>
              <a:buChar char="●"/>
            </a:pPr>
            <a:endParaRPr lang="en" dirty="0"/>
          </a:p>
          <a:p>
            <a:pPr marL="457200" lvl="0" indent="-292100" algn="l" rtl="0">
              <a:spcBef>
                <a:spcPts val="0"/>
              </a:spcBef>
              <a:spcAft>
                <a:spcPts val="0"/>
              </a:spcAft>
              <a:buSzPts val="1000"/>
              <a:buChar char="●"/>
            </a:pPr>
            <a:r>
              <a:rPr lang="en" dirty="0"/>
              <a:t>Chip optimized(power,cost)</a:t>
            </a:r>
            <a:endParaRPr dirty="0"/>
          </a:p>
          <a:p>
            <a:pPr marL="457200" lvl="0" indent="0" algn="l" rtl="0">
              <a:spcBef>
                <a:spcPts val="1600"/>
              </a:spcBef>
              <a:spcAft>
                <a:spcPts val="0"/>
              </a:spcAft>
              <a:buNone/>
            </a:pPr>
            <a:r>
              <a:rPr lang="en" dirty="0"/>
              <a:t> to control electronic devices</a:t>
            </a:r>
            <a:endParaRPr dirty="0"/>
          </a:p>
          <a:p>
            <a:pPr marL="457200" lvl="0" indent="-292100" algn="l" rtl="0">
              <a:spcBef>
                <a:spcPts val="1600"/>
              </a:spcBef>
              <a:spcAft>
                <a:spcPts val="0"/>
              </a:spcAft>
              <a:buSzPts val="1000"/>
              <a:buChar char="●"/>
            </a:pPr>
            <a:r>
              <a:rPr lang="en" dirty="0"/>
              <a:t>Used to perform some </a:t>
            </a:r>
            <a:endParaRPr dirty="0"/>
          </a:p>
          <a:p>
            <a:pPr marL="457200" lvl="0" indent="0" algn="l" rtl="0">
              <a:spcBef>
                <a:spcPts val="1600"/>
              </a:spcBef>
              <a:spcAft>
                <a:spcPts val="0"/>
              </a:spcAft>
              <a:buNone/>
            </a:pPr>
            <a:r>
              <a:rPr lang="en" dirty="0"/>
              <a:t>specific tasks such </a:t>
            </a:r>
            <a:endParaRPr dirty="0"/>
          </a:p>
          <a:p>
            <a:pPr marL="457200" lvl="0" indent="0" algn="l" rtl="0">
              <a:spcBef>
                <a:spcPts val="1600"/>
              </a:spcBef>
              <a:spcAft>
                <a:spcPts val="0"/>
              </a:spcAft>
              <a:buNone/>
            </a:pPr>
            <a:r>
              <a:rPr lang="en" dirty="0"/>
              <a:t>as controlling motor, reading sensors </a:t>
            </a:r>
            <a:endParaRPr dirty="0"/>
          </a:p>
          <a:p>
            <a:pPr marL="457200" lvl="0" indent="0" algn="l" rtl="0">
              <a:spcBef>
                <a:spcPts val="1600"/>
              </a:spcBef>
              <a:spcAft>
                <a:spcPts val="0"/>
              </a:spcAft>
              <a:buNone/>
            </a:pPr>
            <a:r>
              <a:rPr lang="en" dirty="0"/>
              <a:t>information and so on</a:t>
            </a:r>
            <a:endParaRPr dirty="0"/>
          </a:p>
          <a:p>
            <a:pPr marL="457200" lvl="0" indent="-292100" algn="l" rtl="0">
              <a:spcBef>
                <a:spcPts val="1600"/>
              </a:spcBef>
              <a:spcAft>
                <a:spcPts val="0"/>
              </a:spcAft>
              <a:buSzPts val="1000"/>
              <a:buChar char="●"/>
            </a:pPr>
            <a:r>
              <a:rPr lang="en" dirty="0"/>
              <a:t>Comprises of memory systems, </a:t>
            </a:r>
            <a:endParaRPr dirty="0"/>
          </a:p>
          <a:p>
            <a:pPr marL="457200" lvl="0" indent="0" algn="l" rtl="0">
              <a:spcBef>
                <a:spcPts val="1600"/>
              </a:spcBef>
              <a:spcAft>
                <a:spcPts val="0"/>
              </a:spcAft>
              <a:buNone/>
            </a:pPr>
            <a:r>
              <a:rPr lang="en" dirty="0"/>
              <a:t>peripheral components, processor.</a:t>
            </a:r>
            <a:endParaRPr dirty="0"/>
          </a:p>
          <a:p>
            <a:pPr marL="457200" lvl="0" indent="0" algn="l" rtl="0">
              <a:spcBef>
                <a:spcPts val="1600"/>
              </a:spcBef>
              <a:spcAft>
                <a:spcPts val="1600"/>
              </a:spcAft>
              <a:buNone/>
            </a:pPr>
            <a:endParaRPr dirty="0"/>
          </a:p>
        </p:txBody>
      </p:sp>
      <p:pic>
        <p:nvPicPr>
          <p:cNvPr id="85" name="Google Shape;85;p16"/>
          <p:cNvPicPr preferRelativeResize="0"/>
          <p:nvPr/>
        </p:nvPicPr>
        <p:blipFill>
          <a:blip r:embed="rId3">
            <a:alphaModFix/>
          </a:blip>
          <a:stretch>
            <a:fillRect/>
          </a:stretch>
        </p:blipFill>
        <p:spPr>
          <a:xfrm>
            <a:off x="3557575" y="814400"/>
            <a:ext cx="5586424" cy="4329101"/>
          </a:xfrm>
          <a:prstGeom prst="rect">
            <a:avLst/>
          </a:prstGeom>
          <a:noFill/>
          <a:ln>
            <a:noFill/>
          </a:ln>
        </p:spPr>
      </p:pic>
    </p:spTree>
    <p:extLst>
      <p:ext uri="{BB962C8B-B14F-4D97-AF65-F5344CB8AC3E}">
        <p14:creationId xmlns:p14="http://schemas.microsoft.com/office/powerpoint/2010/main" val="219361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819E-8675-5718-ED40-D4CF5645376F}"/>
              </a:ext>
            </a:extLst>
          </p:cNvPr>
          <p:cNvSpPr>
            <a:spLocks noGrp="1"/>
          </p:cNvSpPr>
          <p:nvPr>
            <p:ph type="title"/>
          </p:nvPr>
        </p:nvSpPr>
        <p:spPr/>
        <p:txBody>
          <a:bodyPr>
            <a:normAutofit fontScale="90000"/>
          </a:bodyPr>
          <a:lstStyle/>
          <a:p>
            <a:r>
              <a:rPr lang="en-US" dirty="0"/>
              <a:t>ADC</a:t>
            </a:r>
          </a:p>
        </p:txBody>
      </p:sp>
      <p:sp>
        <p:nvSpPr>
          <p:cNvPr id="3" name="Text Placeholder 2">
            <a:extLst>
              <a:ext uri="{FF2B5EF4-FFF2-40B4-BE49-F238E27FC236}">
                <a16:creationId xmlns:a16="http://schemas.microsoft.com/office/drawing/2014/main" id="{81D30D60-662E-AD34-35E2-3648012306A5}"/>
              </a:ext>
            </a:extLst>
          </p:cNvPr>
          <p:cNvSpPr>
            <a:spLocks noGrp="1"/>
          </p:cNvSpPr>
          <p:nvPr>
            <p:ph type="body" idx="1"/>
          </p:nvPr>
        </p:nvSpPr>
        <p:spPr/>
        <p:txBody>
          <a:bodyPr/>
          <a:lstStyle/>
          <a:p>
            <a:r>
              <a:rPr lang="en-US" dirty="0">
                <a:solidFill>
                  <a:schemeClr val="tx1"/>
                </a:solidFill>
              </a:rPr>
              <a:t>The ADC resolution is defined as the smallest incremental voltage that can be recognized and thus causes a change in the digital output. It is expressed as the number of bits output by the ADC. Therefore, an ADC which converts the analog signal to a 12-bit digital value has a resolution of 12 bits.</a:t>
            </a:r>
          </a:p>
        </p:txBody>
      </p:sp>
      <p:pic>
        <p:nvPicPr>
          <p:cNvPr id="5" name="Picture 4">
            <a:extLst>
              <a:ext uri="{FF2B5EF4-FFF2-40B4-BE49-F238E27FC236}">
                <a16:creationId xmlns:a16="http://schemas.microsoft.com/office/drawing/2014/main" id="{00F9CE0C-A499-3A80-F8F2-D70CCC6162DE}"/>
              </a:ext>
            </a:extLst>
          </p:cNvPr>
          <p:cNvPicPr>
            <a:picLocks noChangeAspect="1"/>
          </p:cNvPicPr>
          <p:nvPr/>
        </p:nvPicPr>
        <p:blipFill>
          <a:blip r:embed="rId2"/>
          <a:stretch>
            <a:fillRect/>
          </a:stretch>
        </p:blipFill>
        <p:spPr>
          <a:xfrm>
            <a:off x="3974183" y="2514600"/>
            <a:ext cx="4858117" cy="2440831"/>
          </a:xfrm>
          <a:prstGeom prst="rect">
            <a:avLst/>
          </a:prstGeom>
        </p:spPr>
      </p:pic>
      <p:pic>
        <p:nvPicPr>
          <p:cNvPr id="1026" name="Picture 2" descr="Analog to digital converters: The resolution dilemma | doEEEt.com">
            <a:extLst>
              <a:ext uri="{FF2B5EF4-FFF2-40B4-BE49-F238E27FC236}">
                <a16:creationId xmlns:a16="http://schemas.microsoft.com/office/drawing/2014/main" id="{989D9FAF-DC2F-9401-55B2-5DEC461669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395" r="17292"/>
          <a:stretch/>
        </p:blipFill>
        <p:spPr bwMode="auto">
          <a:xfrm>
            <a:off x="580892" y="2693193"/>
            <a:ext cx="3676783" cy="220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729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1347900" y="446125"/>
            <a:ext cx="6448200" cy="912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Input/Output pins</a:t>
            </a:r>
            <a:endParaRPr/>
          </a:p>
        </p:txBody>
      </p:sp>
      <p:sp>
        <p:nvSpPr>
          <p:cNvPr id="109" name="Google Shape;109;p20"/>
          <p:cNvSpPr txBox="1">
            <a:spLocks noGrp="1"/>
          </p:cNvSpPr>
          <p:nvPr>
            <p:ph type="body" idx="1"/>
          </p:nvPr>
        </p:nvSpPr>
        <p:spPr>
          <a:xfrm>
            <a:off x="1347900" y="1876875"/>
            <a:ext cx="2917200" cy="263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Digital port</a:t>
            </a:r>
            <a:endParaRPr b="1"/>
          </a:p>
          <a:p>
            <a:pPr marL="457200" lvl="0" indent="-330200" algn="l" rtl="0">
              <a:spcBef>
                <a:spcPts val="1600"/>
              </a:spcBef>
              <a:spcAft>
                <a:spcPts val="0"/>
              </a:spcAft>
              <a:buSzPts val="1600"/>
              <a:buChar char="●"/>
            </a:pPr>
            <a:r>
              <a:rPr lang="en" sz="1600" b="1"/>
              <a:t>Read/Write digital value as 1 or 0</a:t>
            </a:r>
            <a:endParaRPr sz="1600" b="1"/>
          </a:p>
          <a:p>
            <a:pPr marL="457200" lvl="0" indent="-330200" algn="l" rtl="0">
              <a:spcBef>
                <a:spcPts val="0"/>
              </a:spcBef>
              <a:spcAft>
                <a:spcPts val="0"/>
              </a:spcAft>
              <a:buSzPts val="1600"/>
              <a:buChar char="●"/>
            </a:pPr>
            <a:r>
              <a:rPr lang="en" sz="1600" b="1"/>
              <a:t>LED,Switch and so on</a:t>
            </a:r>
            <a:endParaRPr sz="1600" b="1"/>
          </a:p>
          <a:p>
            <a:pPr marL="0" lvl="0" indent="0" algn="l" rtl="0">
              <a:spcBef>
                <a:spcPts val="1600"/>
              </a:spcBef>
              <a:spcAft>
                <a:spcPts val="1600"/>
              </a:spcAft>
              <a:buNone/>
            </a:pPr>
            <a:endParaRPr/>
          </a:p>
        </p:txBody>
      </p:sp>
      <p:sp>
        <p:nvSpPr>
          <p:cNvPr id="110" name="Google Shape;110;p20"/>
          <p:cNvSpPr txBox="1">
            <a:spLocks noGrp="1"/>
          </p:cNvSpPr>
          <p:nvPr>
            <p:ph type="body" idx="2"/>
          </p:nvPr>
        </p:nvSpPr>
        <p:spPr>
          <a:xfrm>
            <a:off x="4878875" y="1876925"/>
            <a:ext cx="2917200" cy="263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Analog port</a:t>
            </a:r>
            <a:endParaRPr b="1"/>
          </a:p>
          <a:p>
            <a:pPr marL="457200" lvl="0" indent="-330200" algn="l" rtl="0">
              <a:spcBef>
                <a:spcPts val="1600"/>
              </a:spcBef>
              <a:spcAft>
                <a:spcPts val="0"/>
              </a:spcAft>
              <a:buSzPts val="1600"/>
              <a:buChar char="●"/>
            </a:pPr>
            <a:r>
              <a:rPr lang="en" sz="1600" b="1"/>
              <a:t>Read/Write analog value as 10 bit(0-1023)</a:t>
            </a:r>
            <a:endParaRPr sz="1600" b="1"/>
          </a:p>
          <a:p>
            <a:pPr marL="457200" lvl="0" indent="-330200" algn="l" rtl="0">
              <a:spcBef>
                <a:spcPts val="0"/>
              </a:spcBef>
              <a:spcAft>
                <a:spcPts val="0"/>
              </a:spcAft>
              <a:buSzPts val="1600"/>
              <a:buChar char="●"/>
            </a:pPr>
            <a:r>
              <a:rPr lang="en" sz="1600" b="1"/>
              <a:t>Joystick module as potentiometer</a:t>
            </a:r>
            <a:endParaRPr sz="1600" b="1"/>
          </a:p>
          <a:p>
            <a:pPr marL="457200" lvl="0" indent="0" algn="l" rtl="0">
              <a:spcBef>
                <a:spcPts val="1600"/>
              </a:spcBef>
              <a:spcAft>
                <a:spcPts val="1600"/>
              </a:spcAft>
              <a:buNone/>
            </a:pP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118800" y="102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Basics Arduino Programming</a:t>
            </a:r>
            <a:endParaRPr/>
          </a:p>
        </p:txBody>
      </p:sp>
      <p:sp>
        <p:nvSpPr>
          <p:cNvPr id="116" name="Google Shape;116;p21"/>
          <p:cNvSpPr txBox="1">
            <a:spLocks noGrp="1"/>
          </p:cNvSpPr>
          <p:nvPr>
            <p:ph type="body" idx="1"/>
          </p:nvPr>
        </p:nvSpPr>
        <p:spPr>
          <a:xfrm>
            <a:off x="311700" y="674825"/>
            <a:ext cx="8520600" cy="43293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ts val="1100"/>
              <a:buFont typeface="Arial"/>
              <a:buNone/>
            </a:pPr>
            <a:r>
              <a:rPr lang="en" dirty="0">
                <a:solidFill>
                  <a:srgbClr val="0070C0"/>
                </a:solidFill>
              </a:rPr>
              <a:t>pinMode()</a:t>
            </a:r>
            <a:endParaRPr dirty="0">
              <a:solidFill>
                <a:srgbClr val="0070C0"/>
              </a:solidFill>
            </a:endParaRPr>
          </a:p>
          <a:p>
            <a:pPr marL="0" lvl="0" indent="0" algn="l" rtl="0">
              <a:spcBef>
                <a:spcPts val="0"/>
              </a:spcBef>
              <a:spcAft>
                <a:spcPts val="0"/>
              </a:spcAft>
              <a:buClr>
                <a:schemeClr val="dk1"/>
              </a:buClr>
              <a:buSzPts val="1100"/>
              <a:buFont typeface="Arial"/>
              <a:buNone/>
            </a:pPr>
            <a:r>
              <a:rPr lang="en" dirty="0">
                <a:solidFill>
                  <a:schemeClr val="dk1"/>
                </a:solidFill>
              </a:rPr>
              <a:t>•Sets pin as either Input or Output</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•Syntax: </a:t>
            </a:r>
            <a:endParaRPr dirty="0">
              <a:solidFill>
                <a:schemeClr val="dk1"/>
              </a:solidFill>
            </a:endParaRPr>
          </a:p>
          <a:p>
            <a:pPr marL="0" lvl="0" indent="0" algn="l" rtl="0">
              <a:spcBef>
                <a:spcPts val="0"/>
              </a:spcBef>
              <a:spcAft>
                <a:spcPts val="0"/>
              </a:spcAft>
              <a:buNone/>
            </a:pPr>
            <a:r>
              <a:rPr lang="en" dirty="0">
                <a:solidFill>
                  <a:schemeClr val="dk1"/>
                </a:solidFill>
              </a:rPr>
              <a:t>    pinMode(pin, mode)</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rgbClr val="0070C0"/>
                </a:solidFill>
              </a:rPr>
              <a:t>digitalRead()</a:t>
            </a:r>
            <a:endParaRPr dirty="0">
              <a:solidFill>
                <a:srgbClr val="0070C0"/>
              </a:solidFill>
            </a:endParaRPr>
          </a:p>
          <a:p>
            <a:pPr marL="0" lvl="0" indent="0" algn="l" rtl="0">
              <a:spcBef>
                <a:spcPts val="0"/>
              </a:spcBef>
              <a:spcAft>
                <a:spcPts val="0"/>
              </a:spcAft>
              <a:buClr>
                <a:schemeClr val="dk1"/>
              </a:buClr>
              <a:buSzPts val="1100"/>
              <a:buFont typeface="Arial"/>
              <a:buNone/>
            </a:pPr>
            <a:r>
              <a:rPr lang="en" dirty="0">
                <a:solidFill>
                  <a:schemeClr val="dk1"/>
                </a:solidFill>
              </a:rPr>
              <a:t>•Reads value from a specified digital pin</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•Syntax:</a:t>
            </a:r>
            <a:endParaRPr dirty="0">
              <a:solidFill>
                <a:schemeClr val="dk1"/>
              </a:solidFill>
            </a:endParaRPr>
          </a:p>
          <a:p>
            <a:pPr marL="0" lvl="0" indent="0" algn="l" rtl="0">
              <a:spcBef>
                <a:spcPts val="0"/>
              </a:spcBef>
              <a:spcAft>
                <a:spcPts val="0"/>
              </a:spcAft>
              <a:buNone/>
            </a:pPr>
            <a:r>
              <a:rPr lang="en" dirty="0">
                <a:solidFill>
                  <a:schemeClr val="dk1"/>
                </a:solidFill>
              </a:rPr>
              <a:t>    digitalRead(pin)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rgbClr val="0070C0"/>
                </a:solidFill>
              </a:rPr>
              <a:t>digitalWrite()</a:t>
            </a:r>
            <a:endParaRPr dirty="0">
              <a:solidFill>
                <a:srgbClr val="0070C0"/>
              </a:solidFill>
            </a:endParaRPr>
          </a:p>
          <a:p>
            <a:pPr marL="0" lvl="0" indent="0" algn="l" rtl="0">
              <a:spcBef>
                <a:spcPts val="0"/>
              </a:spcBef>
              <a:spcAft>
                <a:spcPts val="0"/>
              </a:spcAft>
              <a:buClr>
                <a:schemeClr val="dk1"/>
              </a:buClr>
              <a:buSzPts val="1100"/>
              <a:buFont typeface="Arial"/>
              <a:buNone/>
            </a:pPr>
            <a:r>
              <a:rPr lang="en" dirty="0">
                <a:solidFill>
                  <a:schemeClr val="dk1"/>
                </a:solidFill>
              </a:rPr>
              <a:t>•Writes value to a specified digital pin</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•Syntax:</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digitalWrite(pin)</a:t>
            </a:r>
            <a:endParaRPr dirty="0">
              <a:solidFill>
                <a:schemeClr val="dk1"/>
              </a:solidFill>
            </a:endParaRPr>
          </a:p>
          <a:p>
            <a:pPr marL="0" lvl="0" indent="0" algn="l" rtl="0">
              <a:spcBef>
                <a:spcPts val="0"/>
              </a:spcBef>
              <a:spcAft>
                <a:spcPts val="1200"/>
              </a:spcAft>
              <a:buNone/>
            </a:pPr>
            <a:endParaRPr dirty="0"/>
          </a:p>
        </p:txBody>
      </p:sp>
      <p:pic>
        <p:nvPicPr>
          <p:cNvPr id="5" name="Google Shape;122;p22">
            <a:extLst>
              <a:ext uri="{FF2B5EF4-FFF2-40B4-BE49-F238E27FC236}">
                <a16:creationId xmlns:a16="http://schemas.microsoft.com/office/drawing/2014/main" id="{F062F1E0-7750-FFB5-514F-958267F37CE4}"/>
              </a:ext>
            </a:extLst>
          </p:cNvPr>
          <p:cNvPicPr preferRelativeResize="0"/>
          <p:nvPr/>
        </p:nvPicPr>
        <p:blipFill>
          <a:blip r:embed="rId3">
            <a:alphaModFix/>
          </a:blip>
          <a:stretch>
            <a:fillRect/>
          </a:stretch>
        </p:blipFill>
        <p:spPr>
          <a:xfrm>
            <a:off x="5884974" y="408900"/>
            <a:ext cx="3259025" cy="44774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body" idx="1"/>
          </p:nvPr>
        </p:nvSpPr>
        <p:spPr>
          <a:xfrm>
            <a:off x="311700" y="364325"/>
            <a:ext cx="8520600" cy="42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 dirty="0">
              <a:solidFill>
                <a:srgbClr val="0070C0"/>
              </a:solidFill>
            </a:endParaRPr>
          </a:p>
          <a:p>
            <a:pPr marL="0" lvl="0" indent="0" algn="l" rtl="0">
              <a:spcBef>
                <a:spcPts val="0"/>
              </a:spcBef>
              <a:spcAft>
                <a:spcPts val="0"/>
              </a:spcAft>
              <a:buNone/>
            </a:pPr>
            <a:endParaRPr lang="en" dirty="0">
              <a:solidFill>
                <a:srgbClr val="0070C0"/>
              </a:solidFill>
            </a:endParaRPr>
          </a:p>
          <a:p>
            <a:pPr marL="0" lvl="0" indent="0" algn="l" rtl="0">
              <a:spcBef>
                <a:spcPts val="0"/>
              </a:spcBef>
              <a:spcAft>
                <a:spcPts val="0"/>
              </a:spcAft>
              <a:buNone/>
            </a:pPr>
            <a:r>
              <a:rPr lang="en" dirty="0">
                <a:solidFill>
                  <a:srgbClr val="0070C0"/>
                </a:solidFill>
              </a:rPr>
              <a:t>analogRead()</a:t>
            </a:r>
            <a:endParaRPr dirty="0">
              <a:solidFill>
                <a:srgbClr val="0070C0"/>
              </a:solidFill>
            </a:endParaRPr>
          </a:p>
          <a:p>
            <a:pPr marL="0" lvl="0" indent="0" algn="l" rtl="0">
              <a:spcBef>
                <a:spcPts val="0"/>
              </a:spcBef>
              <a:spcAft>
                <a:spcPts val="0"/>
              </a:spcAft>
              <a:buNone/>
            </a:pPr>
            <a:r>
              <a:rPr lang="en" dirty="0">
                <a:solidFill>
                  <a:schemeClr val="dk1"/>
                </a:solidFill>
              </a:rPr>
              <a:t>•Reads value from specified analog pin.</a:t>
            </a:r>
            <a:endParaRPr dirty="0">
              <a:solidFill>
                <a:schemeClr val="dk1"/>
              </a:solidFill>
            </a:endParaRPr>
          </a:p>
          <a:p>
            <a:pPr marL="0" lvl="0" indent="0" algn="l" rtl="0">
              <a:spcBef>
                <a:spcPts val="0"/>
              </a:spcBef>
              <a:spcAft>
                <a:spcPts val="0"/>
              </a:spcAft>
              <a:buNone/>
            </a:pPr>
            <a:r>
              <a:rPr lang="en" dirty="0">
                <a:solidFill>
                  <a:schemeClr val="dk1"/>
                </a:solidFill>
              </a:rPr>
              <a:t>•Analog pin is denoted with 'A' in the front of pin name.</a:t>
            </a:r>
            <a:endParaRPr dirty="0">
              <a:solidFill>
                <a:schemeClr val="dk1"/>
              </a:solidFill>
            </a:endParaRPr>
          </a:p>
          <a:p>
            <a:pPr marL="0" lvl="0" indent="0" algn="l" rtl="0">
              <a:spcBef>
                <a:spcPts val="0"/>
              </a:spcBef>
              <a:spcAft>
                <a:spcPts val="0"/>
              </a:spcAft>
              <a:buNone/>
            </a:pPr>
            <a:r>
              <a:rPr lang="en" dirty="0">
                <a:solidFill>
                  <a:schemeClr val="dk1"/>
                </a:solidFill>
              </a:rPr>
              <a:t>•Syntax: </a:t>
            </a:r>
            <a:endParaRPr dirty="0">
              <a:solidFill>
                <a:schemeClr val="dk1"/>
              </a:solidFill>
            </a:endParaRPr>
          </a:p>
          <a:p>
            <a:pPr marL="0" lvl="0" indent="0" algn="l" rtl="0">
              <a:spcBef>
                <a:spcPts val="0"/>
              </a:spcBef>
              <a:spcAft>
                <a:spcPts val="0"/>
              </a:spcAft>
              <a:buNone/>
            </a:pPr>
            <a:r>
              <a:rPr lang="en" dirty="0">
                <a:solidFill>
                  <a:schemeClr val="dk1"/>
                </a:solidFill>
              </a:rPr>
              <a:t>    analogRead(pin)</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rgbClr val="0070C0"/>
                </a:solidFill>
              </a:rPr>
              <a:t>analogWrite()</a:t>
            </a:r>
            <a:endParaRPr dirty="0">
              <a:solidFill>
                <a:srgbClr val="0070C0"/>
              </a:solidFill>
            </a:endParaRPr>
          </a:p>
          <a:p>
            <a:pPr marL="0" lvl="0" indent="0" algn="l" rtl="0">
              <a:spcBef>
                <a:spcPts val="0"/>
              </a:spcBef>
              <a:spcAft>
                <a:spcPts val="0"/>
              </a:spcAft>
              <a:buNone/>
            </a:pPr>
            <a:r>
              <a:rPr lang="en" dirty="0">
                <a:solidFill>
                  <a:schemeClr val="dk1"/>
                </a:solidFill>
              </a:rPr>
              <a:t>•Writes analog value to a specified pin</a:t>
            </a:r>
            <a:endParaRPr dirty="0">
              <a:solidFill>
                <a:schemeClr val="dk1"/>
              </a:solidFill>
            </a:endParaRPr>
          </a:p>
          <a:p>
            <a:pPr marL="0" lvl="0" indent="0" algn="l" rtl="0">
              <a:spcBef>
                <a:spcPts val="0"/>
              </a:spcBef>
              <a:spcAft>
                <a:spcPts val="0"/>
              </a:spcAft>
              <a:buNone/>
            </a:pPr>
            <a:r>
              <a:rPr lang="en" dirty="0">
                <a:solidFill>
                  <a:schemeClr val="dk1"/>
                </a:solidFill>
              </a:rPr>
              <a:t>•Syntax:</a:t>
            </a:r>
            <a:endParaRPr dirty="0">
              <a:solidFill>
                <a:schemeClr val="dk1"/>
              </a:solidFill>
            </a:endParaRPr>
          </a:p>
          <a:p>
            <a:pPr marL="0" lvl="0" indent="0" algn="l" rtl="0">
              <a:spcBef>
                <a:spcPts val="0"/>
              </a:spcBef>
              <a:spcAft>
                <a:spcPts val="0"/>
              </a:spcAft>
              <a:buNone/>
            </a:pPr>
            <a:r>
              <a:rPr lang="en" dirty="0">
                <a:solidFill>
                  <a:schemeClr val="dk1"/>
                </a:solidFill>
              </a:rPr>
              <a:t>    analogWrite(pin, value)</a:t>
            </a:r>
            <a:endParaRPr dirty="0">
              <a:solidFill>
                <a:schemeClr val="dk1"/>
              </a:solidFill>
            </a:endParaRP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588645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body" idx="1"/>
          </p:nvPr>
        </p:nvSpPr>
        <p:spPr>
          <a:xfrm>
            <a:off x="311700" y="364325"/>
            <a:ext cx="8520600" cy="457200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 sz="1200" dirty="0">
              <a:solidFill>
                <a:srgbClr val="0070C0"/>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200" dirty="0">
                <a:solidFill>
                  <a:srgbClr val="0070C0"/>
                </a:solidFill>
                <a:latin typeface="Times New Roman" panose="02020603050405020304" pitchFamily="18" charset="0"/>
                <a:cs typeface="Times New Roman" panose="02020603050405020304" pitchFamily="18" charset="0"/>
              </a:rPr>
              <a:t>analogRead()</a:t>
            </a:r>
            <a:endParaRPr sz="1200" dirty="0">
              <a:solidFill>
                <a:srgbClr val="0070C0"/>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200" dirty="0">
                <a:solidFill>
                  <a:schemeClr val="dk1"/>
                </a:solidFill>
                <a:latin typeface="Times New Roman" panose="02020603050405020304" pitchFamily="18" charset="0"/>
                <a:cs typeface="Times New Roman" panose="02020603050405020304" pitchFamily="18" charset="0"/>
              </a:rPr>
              <a:t>•Reads value from specified analog pin.</a:t>
            </a:r>
            <a:endParaRPr sz="12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200" dirty="0">
                <a:solidFill>
                  <a:schemeClr val="dk1"/>
                </a:solidFill>
                <a:latin typeface="Times New Roman" panose="02020603050405020304" pitchFamily="18" charset="0"/>
                <a:cs typeface="Times New Roman" panose="02020603050405020304" pitchFamily="18" charset="0"/>
              </a:rPr>
              <a:t>•Analog pin is denoted with 'A' in the front of pin name.</a:t>
            </a:r>
            <a:endParaRPr sz="12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200" dirty="0">
                <a:solidFill>
                  <a:schemeClr val="dk1"/>
                </a:solidFill>
                <a:latin typeface="Times New Roman" panose="02020603050405020304" pitchFamily="18" charset="0"/>
                <a:cs typeface="Times New Roman" panose="02020603050405020304" pitchFamily="18" charset="0"/>
              </a:rPr>
              <a:t>•Syntax: </a:t>
            </a:r>
            <a:endParaRPr sz="12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200" dirty="0">
                <a:solidFill>
                  <a:schemeClr val="dk1"/>
                </a:solidFill>
                <a:latin typeface="Times New Roman" panose="02020603050405020304" pitchFamily="18" charset="0"/>
                <a:cs typeface="Times New Roman" panose="02020603050405020304" pitchFamily="18" charset="0"/>
              </a:rPr>
              <a:t>    analogRead(pin)</a:t>
            </a:r>
            <a:endParaRPr sz="12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2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200" dirty="0">
                <a:solidFill>
                  <a:srgbClr val="0070C0"/>
                </a:solidFill>
                <a:latin typeface="Times New Roman" panose="02020603050405020304" pitchFamily="18" charset="0"/>
                <a:cs typeface="Times New Roman" panose="02020603050405020304" pitchFamily="18" charset="0"/>
              </a:rPr>
              <a:t>analogWrite()</a:t>
            </a:r>
            <a:endParaRPr sz="1200" dirty="0">
              <a:solidFill>
                <a:srgbClr val="0070C0"/>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200" dirty="0">
                <a:solidFill>
                  <a:schemeClr val="dk1"/>
                </a:solidFill>
                <a:latin typeface="Times New Roman" panose="02020603050405020304" pitchFamily="18" charset="0"/>
                <a:cs typeface="Times New Roman" panose="02020603050405020304" pitchFamily="18" charset="0"/>
              </a:rPr>
              <a:t>•Writes analog value to a specified pin</a:t>
            </a:r>
            <a:endParaRPr sz="12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200" dirty="0">
                <a:solidFill>
                  <a:schemeClr val="dk1"/>
                </a:solidFill>
                <a:latin typeface="Times New Roman" panose="02020603050405020304" pitchFamily="18" charset="0"/>
                <a:cs typeface="Times New Roman" panose="02020603050405020304" pitchFamily="18" charset="0"/>
              </a:rPr>
              <a:t>•Syntax:</a:t>
            </a:r>
            <a:endParaRPr sz="12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200" dirty="0">
                <a:solidFill>
                  <a:schemeClr val="dk1"/>
                </a:solidFill>
                <a:latin typeface="Times New Roman" panose="02020603050405020304" pitchFamily="18" charset="0"/>
                <a:cs typeface="Times New Roman" panose="02020603050405020304" pitchFamily="18" charset="0"/>
              </a:rPr>
              <a:t>    analogWrite(pin, value)</a:t>
            </a:r>
          </a:p>
          <a:p>
            <a:pPr marL="0" lvl="0" indent="0" algn="l" rtl="0">
              <a:spcBef>
                <a:spcPts val="0"/>
              </a:spcBef>
              <a:spcAft>
                <a:spcPts val="0"/>
              </a:spcAft>
              <a:buNone/>
            </a:pPr>
            <a:endParaRPr lang="en" sz="1200" dirty="0">
              <a:solidFill>
                <a:schemeClr val="dk1"/>
              </a:solidFill>
              <a:latin typeface="Times New Roman" panose="02020603050405020304" pitchFamily="18" charset="0"/>
              <a:cs typeface="Times New Roman" panose="02020603050405020304" pitchFamily="18" charset="0"/>
            </a:endParaRPr>
          </a:p>
          <a:p>
            <a:pPr marL="0" indent="0">
              <a:buNone/>
            </a:pPr>
            <a:r>
              <a:rPr lang="en-US" sz="1200" b="0" i="0" dirty="0">
                <a:solidFill>
                  <a:schemeClr val="accent1">
                    <a:lumMod val="75000"/>
                  </a:schemeClr>
                </a:solidFill>
                <a:effectLst/>
                <a:latin typeface="Times New Roman" panose="02020603050405020304" pitchFamily="18" charset="0"/>
                <a:cs typeface="Times New Roman" panose="02020603050405020304" pitchFamily="18" charset="0"/>
              </a:rPr>
              <a:t>map()</a:t>
            </a:r>
          </a:p>
          <a:p>
            <a:pPr marL="0" indent="0">
              <a:buNone/>
            </a:pPr>
            <a:r>
              <a:rPr lang="en-US" sz="1200" b="0" i="0" dirty="0">
                <a:solidFill>
                  <a:schemeClr val="tx1"/>
                </a:solidFill>
                <a:effectLst/>
                <a:latin typeface="Times New Roman" panose="02020603050405020304" pitchFamily="18" charset="0"/>
                <a:cs typeface="Times New Roman" panose="02020603050405020304" pitchFamily="18" charset="0"/>
              </a:rPr>
              <a:t>	map(value, </a:t>
            </a:r>
            <a:r>
              <a:rPr lang="en-US" sz="1200" b="0" i="0" dirty="0" err="1">
                <a:solidFill>
                  <a:schemeClr val="tx1"/>
                </a:solidFill>
                <a:effectLst/>
                <a:latin typeface="Times New Roman" panose="02020603050405020304" pitchFamily="18" charset="0"/>
                <a:cs typeface="Times New Roman" panose="02020603050405020304" pitchFamily="18" charset="0"/>
              </a:rPr>
              <a:t>fromLow</a:t>
            </a:r>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fromHigh</a:t>
            </a:r>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toLow</a:t>
            </a:r>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toHigh</a:t>
            </a:r>
            <a:r>
              <a:rPr lang="en-US" sz="1200" b="0" i="0"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US" sz="1200" b="1" dirty="0">
                <a:solidFill>
                  <a:schemeClr val="tx1"/>
                </a:solidFill>
                <a:latin typeface="Times New Roman" panose="02020603050405020304" pitchFamily="18" charset="0"/>
                <a:cs typeface="Times New Roman" panose="02020603050405020304" pitchFamily="18" charset="0"/>
              </a:rPr>
              <a:t>Parameters</a:t>
            </a:r>
            <a:endParaRPr lang="en-US" sz="1200" b="1" i="0" dirty="0">
              <a:solidFill>
                <a:schemeClr val="tx1"/>
              </a:solidFill>
              <a:effectLst/>
              <a:latin typeface="Times New Roman" panose="02020603050405020304" pitchFamily="18" charset="0"/>
              <a:cs typeface="Times New Roman" panose="02020603050405020304" pitchFamily="18" charset="0"/>
            </a:endParaRPr>
          </a:p>
          <a:p>
            <a:pPr marL="0" indent="0">
              <a:buNone/>
            </a:pPr>
            <a:r>
              <a:rPr kumimoji="0" lang="en-US" altLang="en-US" sz="1000" b="0" i="0" u="none" strike="noStrike" cap="none" normalizeH="0" baseline="0" dirty="0">
                <a:ln>
                  <a:noFill/>
                </a:ln>
                <a:solidFill>
                  <a:srgbClr val="000000"/>
                </a:solidFill>
                <a:effectLst/>
                <a:latin typeface="Arial Unicode MS"/>
                <a:cs typeface="Open Sans" panose="020B0606030504020204" pitchFamily="34" charset="0"/>
              </a:rPr>
              <a:t>	value</a:t>
            </a:r>
            <a:r>
              <a:rPr kumimoji="0" lang="en-US" altLang="en-US" sz="1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the number to map.</a:t>
            </a:r>
            <a:br>
              <a:rPr kumimoji="0" lang="en-US" altLang="en-US" sz="1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br>
            <a:r>
              <a:rPr kumimoji="0" lang="en-US" altLang="en-US" sz="1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1000" b="0" i="0" u="none" strike="noStrike" cap="none" normalizeH="0" baseline="0" dirty="0" err="1">
                <a:ln>
                  <a:noFill/>
                </a:ln>
                <a:solidFill>
                  <a:srgbClr val="000000"/>
                </a:solidFill>
                <a:effectLst/>
                <a:latin typeface="Arial Unicode MS"/>
                <a:cs typeface="Open Sans" panose="020B0606030504020204" pitchFamily="34" charset="0"/>
              </a:rPr>
              <a:t>fromLow</a:t>
            </a:r>
            <a:r>
              <a:rPr kumimoji="0" lang="en-US" altLang="en-US" sz="1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the lower bound of the value’s current range.</a:t>
            </a:r>
            <a:br>
              <a:rPr kumimoji="0" lang="en-US" altLang="en-US" sz="1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br>
            <a:r>
              <a:rPr kumimoji="0" lang="en-US" altLang="en-US" sz="1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1000" b="0" i="0" u="none" strike="noStrike" cap="none" normalizeH="0" baseline="0" dirty="0" err="1">
                <a:ln>
                  <a:noFill/>
                </a:ln>
                <a:solidFill>
                  <a:srgbClr val="000000"/>
                </a:solidFill>
                <a:effectLst/>
                <a:latin typeface="Arial Unicode MS"/>
                <a:cs typeface="Open Sans" panose="020B0606030504020204" pitchFamily="34" charset="0"/>
              </a:rPr>
              <a:t>fromHigh</a:t>
            </a:r>
            <a:r>
              <a:rPr kumimoji="0" lang="en-US" altLang="en-US" sz="1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the upper bound of the value’s current range.</a:t>
            </a:r>
            <a:br>
              <a:rPr kumimoji="0" lang="en-US" altLang="en-US" sz="1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br>
            <a:r>
              <a:rPr kumimoji="0" lang="en-US" altLang="en-US" sz="1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1000" b="0" i="0" u="none" strike="noStrike" cap="none" normalizeH="0" baseline="0" dirty="0" err="1">
                <a:ln>
                  <a:noFill/>
                </a:ln>
                <a:solidFill>
                  <a:srgbClr val="000000"/>
                </a:solidFill>
                <a:effectLst/>
                <a:latin typeface="Arial Unicode MS"/>
                <a:cs typeface="Open Sans" panose="020B0606030504020204" pitchFamily="34" charset="0"/>
              </a:rPr>
              <a:t>toLow</a:t>
            </a:r>
            <a:r>
              <a:rPr kumimoji="0" lang="en-US" altLang="en-US" sz="1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the lower bound of the value’s target range.</a:t>
            </a:r>
            <a:br>
              <a:rPr kumimoji="0" lang="en-US" altLang="en-US" sz="1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br>
            <a:r>
              <a:rPr kumimoji="0" lang="en-US" altLang="en-US" sz="1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a:t>
            </a:r>
            <a:r>
              <a:rPr kumimoji="0" lang="en-US" altLang="en-US" sz="1000" b="0" i="0" u="none" strike="noStrike" cap="none" normalizeH="0" baseline="0" dirty="0" err="1">
                <a:ln>
                  <a:noFill/>
                </a:ln>
                <a:solidFill>
                  <a:srgbClr val="000000"/>
                </a:solidFill>
                <a:effectLst/>
                <a:latin typeface="Arial Unicode MS"/>
                <a:cs typeface="Open Sans" panose="020B0606030504020204" pitchFamily="34" charset="0"/>
              </a:rPr>
              <a:t>toHigh</a:t>
            </a:r>
            <a:r>
              <a:rPr kumimoji="0" lang="en-US" altLang="en-US" sz="12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 the upper bound of the value’s target range.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a:endParaRPr lang="en-US" sz="1200" b="0" i="0" dirty="0">
              <a:solidFill>
                <a:schemeClr val="tx1"/>
              </a:solidFill>
              <a:effectLst/>
              <a:latin typeface="Times New Roman" panose="02020603050405020304" pitchFamily="18" charset="0"/>
              <a:cs typeface="Times New Roman" panose="02020603050405020304" pitchFamily="18" charset="0"/>
            </a:endParaRPr>
          </a:p>
          <a:p>
            <a:pPr marL="285750" indent="-285750"/>
            <a:endParaRPr lang="en-US" sz="12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b="0" i="0" dirty="0">
              <a:solidFill>
                <a:schemeClr val="tx1"/>
              </a:solidFill>
              <a:effectLst/>
              <a:latin typeface="Open Sans" panose="020B0604020202020204" pitchFamily="34" charset="0"/>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54525" y="91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Pulse</a:t>
            </a:r>
            <a:endParaRPr/>
          </a:p>
        </p:txBody>
      </p:sp>
      <p:sp>
        <p:nvSpPr>
          <p:cNvPr id="133" name="Google Shape;133;p24"/>
          <p:cNvSpPr txBox="1">
            <a:spLocks noGrp="1"/>
          </p:cNvSpPr>
          <p:nvPr>
            <p:ph type="body" idx="1"/>
          </p:nvPr>
        </p:nvSpPr>
        <p:spPr>
          <a:xfrm>
            <a:off x="140250" y="584550"/>
            <a:ext cx="8520600" cy="429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Graphical Representation of the flow of current</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pic>
        <p:nvPicPr>
          <p:cNvPr id="134" name="Google Shape;134;p24"/>
          <p:cNvPicPr preferRelativeResize="0"/>
          <p:nvPr/>
        </p:nvPicPr>
        <p:blipFill>
          <a:blip r:embed="rId3">
            <a:alphaModFix/>
          </a:blip>
          <a:stretch>
            <a:fillRect/>
          </a:stretch>
        </p:blipFill>
        <p:spPr>
          <a:xfrm>
            <a:off x="2159800" y="1810975"/>
            <a:ext cx="4572000" cy="183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Pulse Width Modulation</a:t>
            </a:r>
            <a:endParaRPr/>
          </a:p>
        </p:txBody>
      </p:sp>
      <p:sp>
        <p:nvSpPr>
          <p:cNvPr id="140" name="Google Shape;14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way of controlling the analog quantities by varying pulse width.</a:t>
            </a:r>
            <a:endParaRPr/>
          </a:p>
          <a:p>
            <a:pPr marL="457200" lvl="0" indent="0" algn="l" rtl="0">
              <a:spcBef>
                <a:spcPts val="1200"/>
              </a:spcBef>
              <a:spcAft>
                <a:spcPts val="0"/>
              </a:spcAft>
              <a:buNone/>
            </a:pPr>
            <a:r>
              <a:rPr lang="en" b="1"/>
              <a:t>Syntax:</a:t>
            </a:r>
            <a:endParaRPr b="1"/>
          </a:p>
          <a:p>
            <a:pPr marL="457200" lvl="0" indent="457200" algn="l" rtl="0">
              <a:spcBef>
                <a:spcPts val="1200"/>
              </a:spcBef>
              <a:spcAft>
                <a:spcPts val="0"/>
              </a:spcAft>
              <a:buNone/>
            </a:pPr>
            <a:r>
              <a:rPr lang="en">
                <a:solidFill>
                  <a:schemeClr val="dk1"/>
                </a:solidFill>
              </a:rPr>
              <a:t>analogWrite(pin, PWM_VALUE)</a:t>
            </a:r>
            <a:endParaRPr/>
          </a:p>
          <a:p>
            <a:pPr marL="457200" lvl="0" indent="0" algn="l" rtl="0">
              <a:spcBef>
                <a:spcPts val="0"/>
              </a:spcBef>
              <a:spcAft>
                <a:spcPts val="1200"/>
              </a:spcAft>
              <a:buNone/>
            </a:pPr>
            <a:endParaRPr/>
          </a:p>
        </p:txBody>
      </p:sp>
      <p:pic>
        <p:nvPicPr>
          <p:cNvPr id="141" name="Google Shape;141;p25"/>
          <p:cNvPicPr preferRelativeResize="0"/>
          <p:nvPr/>
        </p:nvPicPr>
        <p:blipFill>
          <a:blip r:embed="rId3">
            <a:alphaModFix/>
          </a:blip>
          <a:stretch>
            <a:fillRect/>
          </a:stretch>
        </p:blipFill>
        <p:spPr>
          <a:xfrm>
            <a:off x="666725" y="3002775"/>
            <a:ext cx="4038600" cy="1409700"/>
          </a:xfrm>
          <a:prstGeom prst="rect">
            <a:avLst/>
          </a:prstGeom>
          <a:noFill/>
          <a:ln>
            <a:noFill/>
          </a:ln>
        </p:spPr>
      </p:pic>
      <p:pic>
        <p:nvPicPr>
          <p:cNvPr id="142" name="Google Shape;142;p25"/>
          <p:cNvPicPr preferRelativeResize="0"/>
          <p:nvPr/>
        </p:nvPicPr>
        <p:blipFill>
          <a:blip r:embed="rId4">
            <a:alphaModFix/>
          </a:blip>
          <a:stretch>
            <a:fillRect/>
          </a:stretch>
        </p:blipFill>
        <p:spPr>
          <a:xfrm>
            <a:off x="5256613" y="2883700"/>
            <a:ext cx="2771775" cy="1647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Pulse Width Modulation</a:t>
            </a:r>
            <a:endParaRPr/>
          </a:p>
        </p:txBody>
      </p:sp>
      <p:pic>
        <p:nvPicPr>
          <p:cNvPr id="4098" name="Picture 2" descr="Basics of PWM (Pulse Width Modulation) | Arduino Documentation | Arduino  Documentation">
            <a:extLst>
              <a:ext uri="{FF2B5EF4-FFF2-40B4-BE49-F238E27FC236}">
                <a16:creationId xmlns:a16="http://schemas.microsoft.com/office/drawing/2014/main" id="{EDC3317C-EEA4-AEE2-AEC8-927421333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108959"/>
            <a:ext cx="3240881" cy="354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115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560339-4DDE-1B25-D8F4-3C9E98E0127C}"/>
              </a:ext>
            </a:extLst>
          </p:cNvPr>
          <p:cNvSpPr>
            <a:spLocks noGrp="1"/>
          </p:cNvSpPr>
          <p:nvPr>
            <p:ph type="subTitle" idx="1"/>
          </p:nvPr>
        </p:nvSpPr>
        <p:spPr>
          <a:xfrm>
            <a:off x="218831" y="166844"/>
            <a:ext cx="8520600" cy="792600"/>
          </a:xfrm>
        </p:spPr>
        <p:txBody>
          <a:bodyPr/>
          <a:lstStyle/>
          <a:p>
            <a:r>
              <a:rPr lang="en-US" dirty="0"/>
              <a:t>SPI Communication</a:t>
            </a:r>
          </a:p>
        </p:txBody>
      </p:sp>
      <p:pic>
        <p:nvPicPr>
          <p:cNvPr id="5" name="Graphic 4">
            <a:extLst>
              <a:ext uri="{FF2B5EF4-FFF2-40B4-BE49-F238E27FC236}">
                <a16:creationId xmlns:a16="http://schemas.microsoft.com/office/drawing/2014/main" id="{B75C5FBC-8879-712F-CE75-DCCB6202C4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3456" y="2150268"/>
            <a:ext cx="4708480" cy="1469231"/>
          </a:xfrm>
          <a:prstGeom prst="rect">
            <a:avLst/>
          </a:prstGeom>
        </p:spPr>
      </p:pic>
      <p:sp>
        <p:nvSpPr>
          <p:cNvPr id="6" name="TextBox 5">
            <a:extLst>
              <a:ext uri="{FF2B5EF4-FFF2-40B4-BE49-F238E27FC236}">
                <a16:creationId xmlns:a16="http://schemas.microsoft.com/office/drawing/2014/main" id="{1782B292-BDA3-B527-D03E-3BBFF8756825}"/>
              </a:ext>
            </a:extLst>
          </p:cNvPr>
          <p:cNvSpPr txBox="1"/>
          <p:nvPr/>
        </p:nvSpPr>
        <p:spPr>
          <a:xfrm>
            <a:off x="218831" y="959444"/>
            <a:ext cx="4293394" cy="4832092"/>
          </a:xfrm>
          <a:prstGeom prst="rect">
            <a:avLst/>
          </a:prstGeom>
          <a:noFill/>
        </p:spPr>
        <p:txBody>
          <a:bodyPr wrap="square" rtlCol="0">
            <a:spAutoFit/>
          </a:bodyPr>
          <a:lstStyle/>
          <a:p>
            <a:pPr marL="285750" indent="-285750">
              <a:buFont typeface="Arial" panose="020B0604020202020204" pitchFamily="34" charset="0"/>
              <a:buChar char="•"/>
            </a:pPr>
            <a:r>
              <a:rPr lang="en-US" dirty="0"/>
              <a:t>Serial communication between a master and multiple slaves.</a:t>
            </a:r>
          </a:p>
          <a:p>
            <a:pPr marL="285750" indent="-285750">
              <a:buFont typeface="Arial" panose="020B0604020202020204" pitchFamily="34" charset="0"/>
              <a:buChar char="•"/>
            </a:pPr>
            <a:r>
              <a:rPr lang="en-US" dirty="0"/>
              <a:t>4 pins </a:t>
            </a:r>
          </a:p>
          <a:p>
            <a:pPr lvl="1"/>
            <a:r>
              <a:rPr lang="en-US" dirty="0"/>
              <a:t>	MOSI</a:t>
            </a:r>
          </a:p>
          <a:p>
            <a:pPr lvl="1"/>
            <a:r>
              <a:rPr lang="en-US" dirty="0"/>
              <a:t>	MISO</a:t>
            </a:r>
          </a:p>
          <a:p>
            <a:pPr lvl="1"/>
            <a:r>
              <a:rPr lang="en-US" dirty="0"/>
              <a:t>	SCLK:- Output pin for master and input 		for slaves </a:t>
            </a:r>
          </a:p>
          <a:p>
            <a:pPr lvl="1"/>
            <a:r>
              <a:rPr lang="en-US" dirty="0"/>
              <a:t>	SS:- Slave Select(Depending upon SPI and SS Setting Save is select)</a:t>
            </a:r>
          </a:p>
          <a:p>
            <a:pPr marL="285750" lvl="1" indent="-285750">
              <a:buFont typeface="Arial" panose="020B0604020202020204" pitchFamily="34" charset="0"/>
              <a:buChar char="•"/>
            </a:pPr>
            <a:r>
              <a:rPr lang="en-US" dirty="0"/>
              <a:t>SPI is used for Gather data from sensor at high frequencies, With Display and serial flash to RAM.</a:t>
            </a:r>
          </a:p>
          <a:p>
            <a:pPr marL="285750" lvl="1" indent="-285750">
              <a:buFont typeface="Arial" panose="020B0604020202020204" pitchFamily="34" charset="0"/>
              <a:buChar char="•"/>
            </a:pPr>
            <a:r>
              <a:rPr lang="en-US" dirty="0"/>
              <a:t>Data Communication line is high input impedance until ss is ground.</a:t>
            </a:r>
          </a:p>
          <a:p>
            <a:pPr marL="285750" lvl="1" indent="-285750">
              <a:buFont typeface="Arial" panose="020B0604020202020204" pitchFamily="34" charset="0"/>
              <a:buChar char="•"/>
            </a:pPr>
            <a:r>
              <a:rPr lang="en-US" dirty="0"/>
              <a:t>Half and Full Duplex Communication.</a:t>
            </a:r>
          </a:p>
          <a:p>
            <a:pPr marL="285750" lvl="1" indent="-285750">
              <a:buFont typeface="Arial" panose="020B0604020202020204" pitchFamily="34" charset="0"/>
              <a:buChar char="•"/>
            </a:pPr>
            <a:r>
              <a:rPr lang="en-US" dirty="0"/>
              <a:t>Serial resistor is used to store data as a buffer while sending and receiving data.</a:t>
            </a:r>
          </a:p>
          <a:p>
            <a:pPr marL="285750" lvl="1" indent="-285750">
              <a:buFont typeface="Arial" panose="020B0604020202020204" pitchFamily="34" charset="0"/>
              <a:buChar char="•"/>
            </a:pPr>
            <a:endParaRPr lang="en-US" dirty="0"/>
          </a:p>
          <a:p>
            <a:pPr lvl="1"/>
            <a:endParaRPr lang="en-US" dirty="0"/>
          </a:p>
          <a:p>
            <a:pPr lvl="1"/>
            <a:endParaRPr lang="en-US" dirty="0"/>
          </a:p>
          <a:p>
            <a:pPr marL="285750" lvl="3"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92967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7"/>
          <p:cNvPicPr preferRelativeResize="0"/>
          <p:nvPr/>
        </p:nvPicPr>
        <p:blipFill rotWithShape="1">
          <a:blip r:embed="rId3">
            <a:alphaModFix/>
          </a:blip>
          <a:srcRect l="21107" r="21112"/>
          <a:stretch/>
        </p:blipFill>
        <p:spPr>
          <a:xfrm>
            <a:off x="3047650" y="0"/>
            <a:ext cx="6096350" cy="5143500"/>
          </a:xfrm>
          <a:prstGeom prst="rect">
            <a:avLst/>
          </a:prstGeom>
          <a:noFill/>
          <a:ln>
            <a:noFill/>
          </a:ln>
        </p:spPr>
      </p:pic>
      <p:sp>
        <p:nvSpPr>
          <p:cNvPr id="91" name="Google Shape;91;p17"/>
          <p:cNvSpPr txBox="1">
            <a:spLocks noGrp="1"/>
          </p:cNvSpPr>
          <p:nvPr>
            <p:ph type="title"/>
          </p:nvPr>
        </p:nvSpPr>
        <p:spPr>
          <a:xfrm>
            <a:off x="185350" y="679625"/>
            <a:ext cx="2683200" cy="1042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ATMEGA328P</a:t>
            </a:r>
            <a:endParaRPr/>
          </a:p>
        </p:txBody>
      </p:sp>
      <p:sp>
        <p:nvSpPr>
          <p:cNvPr id="92" name="Google Shape;92;p17"/>
          <p:cNvSpPr txBox="1">
            <a:spLocks noGrp="1"/>
          </p:cNvSpPr>
          <p:nvPr>
            <p:ph type="body" idx="1"/>
          </p:nvPr>
        </p:nvSpPr>
        <p:spPr>
          <a:xfrm>
            <a:off x="185350" y="1798300"/>
            <a:ext cx="2683200" cy="2540100"/>
          </a:xfrm>
          <a:prstGeom prst="rect">
            <a:avLst/>
          </a:prstGeom>
        </p:spPr>
        <p:txBody>
          <a:bodyPr spcFirstLastPara="1" wrap="square" lIns="91425" tIns="91425" rIns="91425" bIns="91425" anchor="t" anchorCtr="0">
            <a:normAutofit/>
          </a:bodyPr>
          <a:lstStyle/>
          <a:p>
            <a:pPr marL="457200" lvl="0" indent="-314960" algn="l" rtl="0">
              <a:spcBef>
                <a:spcPts val="0"/>
              </a:spcBef>
              <a:spcAft>
                <a:spcPts val="0"/>
              </a:spcAft>
              <a:buSzPct val="100000"/>
              <a:buChar char="●"/>
            </a:pPr>
            <a:r>
              <a:rPr lang="en"/>
              <a:t>Single-chip microcontroller created by Atmel.</a:t>
            </a:r>
            <a:endParaRPr/>
          </a:p>
          <a:p>
            <a:pPr marL="457200" lvl="0" indent="-314960" algn="l" rtl="0">
              <a:spcBef>
                <a:spcPts val="0"/>
              </a:spcBef>
              <a:spcAft>
                <a:spcPts val="0"/>
              </a:spcAft>
              <a:buSzPct val="100000"/>
              <a:buChar char="●"/>
            </a:pPr>
            <a:r>
              <a:rPr lang="en"/>
              <a:t>32 KB flash memory and 8 bit architecture.</a:t>
            </a:r>
            <a:endParaRPr/>
          </a:p>
          <a:p>
            <a:pPr marL="457200" lvl="0" indent="-314960" algn="l" rtl="0">
              <a:spcBef>
                <a:spcPts val="0"/>
              </a:spcBef>
              <a:spcAft>
                <a:spcPts val="0"/>
              </a:spcAft>
              <a:buSzPct val="100000"/>
              <a:buChar char="●"/>
            </a:pPr>
            <a:r>
              <a:rPr lang="en"/>
              <a:t>Found in Arduino uno</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560339-4DDE-1B25-D8F4-3C9E98E0127C}"/>
              </a:ext>
            </a:extLst>
          </p:cNvPr>
          <p:cNvSpPr>
            <a:spLocks noGrp="1"/>
          </p:cNvSpPr>
          <p:nvPr>
            <p:ph type="subTitle" idx="1"/>
          </p:nvPr>
        </p:nvSpPr>
        <p:spPr>
          <a:xfrm>
            <a:off x="218831" y="166844"/>
            <a:ext cx="8520600" cy="792600"/>
          </a:xfrm>
        </p:spPr>
        <p:txBody>
          <a:bodyPr/>
          <a:lstStyle/>
          <a:p>
            <a:r>
              <a:rPr lang="en-US" dirty="0"/>
              <a:t>I2C Communication</a:t>
            </a:r>
          </a:p>
        </p:txBody>
      </p:sp>
      <p:pic>
        <p:nvPicPr>
          <p:cNvPr id="5" name="Picture 4">
            <a:extLst>
              <a:ext uri="{FF2B5EF4-FFF2-40B4-BE49-F238E27FC236}">
                <a16:creationId xmlns:a16="http://schemas.microsoft.com/office/drawing/2014/main" id="{9F8F01D7-2DEF-ACD7-3501-AB5A5C017DF3}"/>
              </a:ext>
            </a:extLst>
          </p:cNvPr>
          <p:cNvPicPr>
            <a:picLocks noChangeAspect="1"/>
          </p:cNvPicPr>
          <p:nvPr/>
        </p:nvPicPr>
        <p:blipFill>
          <a:blip r:embed="rId2"/>
          <a:stretch>
            <a:fillRect/>
          </a:stretch>
        </p:blipFill>
        <p:spPr>
          <a:xfrm>
            <a:off x="5571972" y="1383506"/>
            <a:ext cx="3362478" cy="2376488"/>
          </a:xfrm>
          <a:prstGeom prst="rect">
            <a:avLst/>
          </a:prstGeom>
        </p:spPr>
      </p:pic>
      <p:sp>
        <p:nvSpPr>
          <p:cNvPr id="7" name="TextBox 6">
            <a:extLst>
              <a:ext uri="{FF2B5EF4-FFF2-40B4-BE49-F238E27FC236}">
                <a16:creationId xmlns:a16="http://schemas.microsoft.com/office/drawing/2014/main" id="{1D8658C0-548D-3A9F-8E00-E2681AF4BCEB}"/>
              </a:ext>
            </a:extLst>
          </p:cNvPr>
          <p:cNvSpPr txBox="1"/>
          <p:nvPr/>
        </p:nvSpPr>
        <p:spPr>
          <a:xfrm>
            <a:off x="218831" y="1100138"/>
            <a:ext cx="4353169" cy="2893100"/>
          </a:xfrm>
          <a:prstGeom prst="rect">
            <a:avLst/>
          </a:prstGeom>
          <a:noFill/>
        </p:spPr>
        <p:txBody>
          <a:bodyPr wrap="square" rtlCol="0">
            <a:spAutoFit/>
          </a:bodyPr>
          <a:lstStyle/>
          <a:p>
            <a:pPr marL="285750" indent="-285750">
              <a:buFont typeface="Arial" panose="020B0604020202020204" pitchFamily="34" charset="0"/>
              <a:buChar char="•"/>
            </a:pPr>
            <a:r>
              <a:rPr lang="en-US" dirty="0"/>
              <a:t>To achieve serial data communication which are very close to each other</a:t>
            </a:r>
          </a:p>
          <a:p>
            <a:pPr marL="285750" indent="-285750">
              <a:buFont typeface="Arial" panose="020B0604020202020204" pitchFamily="34" charset="0"/>
              <a:buChar char="•"/>
            </a:pPr>
            <a:r>
              <a:rPr lang="en-US" dirty="0"/>
              <a:t>Multi-master capability </a:t>
            </a:r>
          </a:p>
          <a:p>
            <a:pPr marL="285750" indent="-285750">
              <a:buFont typeface="Arial" panose="020B0604020202020204" pitchFamily="34" charset="0"/>
              <a:buChar char="•"/>
            </a:pPr>
            <a:r>
              <a:rPr lang="en-US" dirty="0"/>
              <a:t>Communicates with slaves with slave address</a:t>
            </a:r>
          </a:p>
          <a:p>
            <a:pPr marL="285750" indent="-285750">
              <a:buFont typeface="Arial" panose="020B0604020202020204" pitchFamily="34" charset="0"/>
              <a:buChar char="•"/>
            </a:pPr>
            <a:r>
              <a:rPr lang="en-US" dirty="0"/>
              <a:t>Half duplex</a:t>
            </a:r>
          </a:p>
          <a:p>
            <a:pPr marL="285750" indent="-285750">
              <a:buFont typeface="Arial" panose="020B0604020202020204" pitchFamily="34" charset="0"/>
              <a:buChar char="•"/>
            </a:pPr>
            <a:r>
              <a:rPr lang="en-US" dirty="0"/>
              <a:t>Slave control over serial clock(clock stretching)</a:t>
            </a:r>
          </a:p>
          <a:p>
            <a:pPr marL="285750" indent="-285750">
              <a:buFont typeface="Arial" panose="020B0604020202020204" pitchFamily="34" charset="0"/>
              <a:buChar char="•"/>
            </a:pPr>
            <a:r>
              <a:rPr lang="en-US" dirty="0"/>
              <a:t>4 modes</a:t>
            </a:r>
          </a:p>
          <a:p>
            <a:pPr marL="285750" indent="-285750">
              <a:buFont typeface="Arial" panose="020B0604020202020204" pitchFamily="34" charset="0"/>
              <a:buChar char="•"/>
            </a:pPr>
            <a:r>
              <a:rPr lang="en-US" dirty="0"/>
              <a:t>Standard</a:t>
            </a:r>
          </a:p>
          <a:p>
            <a:pPr marL="285750" indent="-285750">
              <a:buFont typeface="Arial" panose="020B0604020202020204" pitchFamily="34" charset="0"/>
              <a:buChar char="•"/>
            </a:pPr>
            <a:r>
              <a:rPr lang="en-US" dirty="0"/>
              <a:t>Fast mode </a:t>
            </a:r>
          </a:p>
          <a:p>
            <a:pPr marL="285750" indent="-285750">
              <a:buFont typeface="Arial" panose="020B0604020202020204" pitchFamily="34" charset="0"/>
              <a:buChar char="•"/>
            </a:pPr>
            <a:r>
              <a:rPr lang="en-US" dirty="0"/>
              <a:t>Fast mode plus</a:t>
            </a:r>
          </a:p>
          <a:p>
            <a:pPr marL="285750" indent="-285750">
              <a:buFont typeface="Arial" panose="020B0604020202020204" pitchFamily="34" charset="0"/>
              <a:buChar char="•"/>
            </a:pPr>
            <a:r>
              <a:rPr lang="en-US" dirty="0"/>
              <a:t>High speed mode</a:t>
            </a:r>
          </a:p>
          <a:p>
            <a:pPr marL="285750" indent="-285750">
              <a:buFont typeface="Arial" panose="020B0604020202020204" pitchFamily="34" charset="0"/>
              <a:buChar char="•"/>
            </a:pPr>
            <a:endParaRPr lang="en-US" dirty="0"/>
          </a:p>
          <a:p>
            <a:r>
              <a:rPr lang="en-US" dirty="0"/>
              <a:t> </a:t>
            </a:r>
          </a:p>
        </p:txBody>
      </p:sp>
      <p:pic>
        <p:nvPicPr>
          <p:cNvPr id="2050" name="Picture 2" descr="Lightbox">
            <a:extLst>
              <a:ext uri="{FF2B5EF4-FFF2-40B4-BE49-F238E27FC236}">
                <a16:creationId xmlns:a16="http://schemas.microsoft.com/office/drawing/2014/main" id="{1344F886-F25A-EB64-01D6-4C573AF56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3759994"/>
            <a:ext cx="28575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116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560339-4DDE-1B25-D8F4-3C9E98E0127C}"/>
              </a:ext>
            </a:extLst>
          </p:cNvPr>
          <p:cNvSpPr>
            <a:spLocks noGrp="1"/>
          </p:cNvSpPr>
          <p:nvPr>
            <p:ph type="subTitle" idx="1"/>
          </p:nvPr>
        </p:nvSpPr>
        <p:spPr>
          <a:xfrm>
            <a:off x="218831" y="166844"/>
            <a:ext cx="8520600" cy="792600"/>
          </a:xfrm>
        </p:spPr>
        <p:txBody>
          <a:bodyPr/>
          <a:lstStyle/>
          <a:p>
            <a:r>
              <a:rPr lang="en-US" dirty="0"/>
              <a:t>UART Communication</a:t>
            </a:r>
          </a:p>
        </p:txBody>
      </p:sp>
      <p:pic>
        <p:nvPicPr>
          <p:cNvPr id="6" name="Graphic 5">
            <a:extLst>
              <a:ext uri="{FF2B5EF4-FFF2-40B4-BE49-F238E27FC236}">
                <a16:creationId xmlns:a16="http://schemas.microsoft.com/office/drawing/2014/main" id="{8E2DD19B-5DED-4FB3-780E-47D820CB1F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33753" y="758844"/>
            <a:ext cx="4919891" cy="1427144"/>
          </a:xfrm>
          <a:prstGeom prst="rect">
            <a:avLst/>
          </a:prstGeom>
        </p:spPr>
      </p:pic>
      <p:sp>
        <p:nvSpPr>
          <p:cNvPr id="7" name="TextBox 6">
            <a:extLst>
              <a:ext uri="{FF2B5EF4-FFF2-40B4-BE49-F238E27FC236}">
                <a16:creationId xmlns:a16="http://schemas.microsoft.com/office/drawing/2014/main" id="{20CEE9AE-F6C4-3AD9-A1F6-A6694209CA94}"/>
              </a:ext>
            </a:extLst>
          </p:cNvPr>
          <p:cNvSpPr txBox="1"/>
          <p:nvPr/>
        </p:nvSpPr>
        <p:spPr>
          <a:xfrm>
            <a:off x="828675" y="2571750"/>
            <a:ext cx="7479506" cy="2462213"/>
          </a:xfrm>
          <a:prstGeom prst="rect">
            <a:avLst/>
          </a:prstGeom>
          <a:noFill/>
        </p:spPr>
        <p:txBody>
          <a:bodyPr wrap="square" rtlCol="0">
            <a:spAutoFit/>
          </a:bodyPr>
          <a:lstStyle/>
          <a:p>
            <a:pPr marL="285750" indent="-285750">
              <a:buFont typeface="Arial" panose="020B0604020202020204" pitchFamily="34" charset="0"/>
              <a:buChar char="•"/>
            </a:pPr>
            <a:r>
              <a:rPr lang="en-US" dirty="0"/>
              <a:t>Hardware that converts parallel to serial data.</a:t>
            </a:r>
          </a:p>
          <a:p>
            <a:pPr marL="285750" indent="-285750">
              <a:buFont typeface="Arial" panose="020B0604020202020204" pitchFamily="34" charset="0"/>
              <a:buChar char="•"/>
            </a:pPr>
            <a:r>
              <a:rPr lang="en-US" dirty="0"/>
              <a:t>No specific port for UART communication can be used in conjugation with RS-232,RS-434 USB</a:t>
            </a:r>
          </a:p>
          <a:p>
            <a:pPr marL="285750" indent="-285750">
              <a:buFont typeface="Arial" panose="020B0604020202020204" pitchFamily="34" charset="0"/>
              <a:buChar char="•"/>
            </a:pPr>
            <a:r>
              <a:rPr lang="en-US" dirty="0"/>
              <a:t>When Tx is not transmitting it is held High (ideal state)</a:t>
            </a:r>
          </a:p>
          <a:p>
            <a:r>
              <a:rPr lang="en-US" b="1" dirty="0"/>
              <a:t>Components:</a:t>
            </a:r>
          </a:p>
          <a:p>
            <a:pPr marL="342900" indent="-342900">
              <a:buFont typeface="+mj-lt"/>
              <a:buAutoNum type="arabicPeriod"/>
            </a:pPr>
            <a:r>
              <a:rPr lang="en-US" dirty="0"/>
              <a:t>Baud Rate generator </a:t>
            </a:r>
          </a:p>
          <a:p>
            <a:pPr marL="342900" indent="-342900">
              <a:buFont typeface="+mj-lt"/>
              <a:buAutoNum type="arabicPeriod"/>
            </a:pPr>
            <a:r>
              <a:rPr lang="en-US" dirty="0"/>
              <a:t>Tx, Rx Register</a:t>
            </a:r>
          </a:p>
          <a:p>
            <a:pPr marL="342900" indent="-342900">
              <a:buFont typeface="+mj-lt"/>
              <a:buAutoNum type="arabicPeriod"/>
            </a:pPr>
            <a:r>
              <a:rPr lang="en-US" dirty="0"/>
              <a:t>Tx, Rx Buffer</a:t>
            </a:r>
          </a:p>
          <a:p>
            <a:pPr marL="342900" indent="-342900">
              <a:buFont typeface="+mj-lt"/>
              <a:buAutoNum type="arabicPeriod"/>
            </a:pPr>
            <a:r>
              <a:rPr lang="en-US" dirty="0"/>
              <a:t>FIFO Buffer memory</a:t>
            </a:r>
          </a:p>
          <a:p>
            <a:pPr marL="342900" indent="-342900">
              <a:buFont typeface="+mj-lt"/>
              <a:buAutoNum type="arabicPeriod"/>
            </a:pPr>
            <a:endParaRPr lang="en-US" dirty="0"/>
          </a:p>
          <a:p>
            <a:r>
              <a:rPr lang="en-US" dirty="0"/>
              <a:t>   </a:t>
            </a:r>
          </a:p>
        </p:txBody>
      </p:sp>
    </p:spTree>
    <p:extLst>
      <p:ext uri="{BB962C8B-B14F-4D97-AF65-F5344CB8AC3E}">
        <p14:creationId xmlns:p14="http://schemas.microsoft.com/office/powerpoint/2010/main" val="474429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800EA18-3A67-5593-D725-2B9ACFD44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4053"/>
            <a:ext cx="3696494" cy="27691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1A9860D-17BC-B91C-EBEE-59AF48D2A38C}"/>
              </a:ext>
            </a:extLst>
          </p:cNvPr>
          <p:cNvPicPr>
            <a:picLocks noChangeAspect="1"/>
          </p:cNvPicPr>
          <p:nvPr/>
        </p:nvPicPr>
        <p:blipFill>
          <a:blip r:embed="rId3"/>
          <a:stretch>
            <a:fillRect/>
          </a:stretch>
        </p:blipFill>
        <p:spPr>
          <a:xfrm>
            <a:off x="295275" y="3264693"/>
            <a:ext cx="5038725" cy="1085850"/>
          </a:xfrm>
          <a:prstGeom prst="rect">
            <a:avLst/>
          </a:prstGeom>
        </p:spPr>
      </p:pic>
    </p:spTree>
    <p:extLst>
      <p:ext uri="{BB962C8B-B14F-4D97-AF65-F5344CB8AC3E}">
        <p14:creationId xmlns:p14="http://schemas.microsoft.com/office/powerpoint/2010/main" val="2093160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560339-4DDE-1B25-D8F4-3C9E98E0127C}"/>
              </a:ext>
            </a:extLst>
          </p:cNvPr>
          <p:cNvSpPr>
            <a:spLocks noGrp="1"/>
          </p:cNvSpPr>
          <p:nvPr>
            <p:ph type="subTitle" idx="1"/>
          </p:nvPr>
        </p:nvSpPr>
        <p:spPr>
          <a:xfrm>
            <a:off x="218831" y="166844"/>
            <a:ext cx="8520600" cy="792600"/>
          </a:xfrm>
        </p:spPr>
        <p:txBody>
          <a:bodyPr/>
          <a:lstStyle/>
          <a:p>
            <a:r>
              <a:rPr lang="en-US" dirty="0"/>
              <a:t>USART Communication</a:t>
            </a:r>
          </a:p>
        </p:txBody>
      </p:sp>
      <p:sp>
        <p:nvSpPr>
          <p:cNvPr id="7" name="TextBox 6">
            <a:extLst>
              <a:ext uri="{FF2B5EF4-FFF2-40B4-BE49-F238E27FC236}">
                <a16:creationId xmlns:a16="http://schemas.microsoft.com/office/drawing/2014/main" id="{20CEE9AE-F6C4-3AD9-A1F6-A6694209CA94}"/>
              </a:ext>
            </a:extLst>
          </p:cNvPr>
          <p:cNvSpPr txBox="1"/>
          <p:nvPr/>
        </p:nvSpPr>
        <p:spPr>
          <a:xfrm>
            <a:off x="278606" y="1232922"/>
            <a:ext cx="4514850" cy="3631763"/>
          </a:xfrm>
          <a:prstGeom prst="rect">
            <a:avLst/>
          </a:prstGeom>
          <a:noFill/>
        </p:spPr>
        <p:txBody>
          <a:bodyPr wrap="square" rtlCol="0">
            <a:spAutoFit/>
          </a:bodyPr>
          <a:lstStyle/>
          <a:p>
            <a:pPr marL="285750" indent="-285750">
              <a:buFont typeface="Wingdings" panose="05000000000000000000" pitchFamily="2" charset="2"/>
              <a:buChar char="q"/>
            </a:pPr>
            <a:r>
              <a:rPr lang="en-US" sz="1200" b="1" dirty="0">
                <a:latin typeface="Times New Roman" panose="02020603050405020304" pitchFamily="18" charset="0"/>
                <a:cs typeface="Times New Roman" panose="02020603050405020304" pitchFamily="18" charset="0"/>
              </a:rPr>
              <a:t>Data Bus Buffer</a:t>
            </a:r>
          </a:p>
          <a:p>
            <a:pPr lvl="2"/>
            <a:r>
              <a:rPr lang="en-US" sz="1200" dirty="0">
                <a:latin typeface="Times New Roman" panose="02020603050405020304" pitchFamily="18" charset="0"/>
                <a:cs typeface="Times New Roman" panose="02020603050405020304" pitchFamily="18" charset="0"/>
              </a:rPr>
              <a:t>	8-bit data bus used to read or write status 	command and data from or to the USART</a:t>
            </a:r>
          </a:p>
          <a:p>
            <a:pPr lvl="2"/>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200" b="1" dirty="0">
                <a:latin typeface="Times New Roman" panose="02020603050405020304" pitchFamily="18" charset="0"/>
                <a:cs typeface="Times New Roman" panose="02020603050405020304" pitchFamily="18" charset="0"/>
              </a:rPr>
              <a:t>Read/Write Control Logic</a:t>
            </a:r>
          </a:p>
          <a:p>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Six I/P signals: CS, C/D, WR, RD, RESET, 		      CLK</a:t>
            </a:r>
          </a:p>
          <a:p>
            <a:r>
              <a:rPr lang="en-US" sz="1200" dirty="0">
                <a:latin typeface="Times New Roman" panose="02020603050405020304" pitchFamily="18" charset="0"/>
                <a:cs typeface="Times New Roman" panose="02020603050405020304" pitchFamily="18" charset="0"/>
              </a:rPr>
              <a:t>	3 buffer register : Data Reg, Control Reg 		          and Status Reg</a:t>
            </a:r>
          </a:p>
          <a:p>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200" b="1" dirty="0">
                <a:latin typeface="Times New Roman" panose="02020603050405020304" pitchFamily="18" charset="0"/>
                <a:cs typeface="Times New Roman" panose="02020603050405020304" pitchFamily="18" charset="0"/>
              </a:rPr>
              <a:t>Modem Control</a:t>
            </a:r>
          </a:p>
          <a:p>
            <a:r>
              <a:rPr lang="en-US" sz="1200" b="1" dirty="0">
                <a:latin typeface="Times New Roman" panose="02020603050405020304" pitchFamily="18" charset="0"/>
                <a:cs typeface="Times New Roman" panose="02020603050405020304" pitchFamily="18" charset="0"/>
              </a:rPr>
              <a:t>	DSR: </a:t>
            </a:r>
            <a:r>
              <a:rPr lang="en-US" sz="1200" dirty="0">
                <a:latin typeface="Times New Roman" panose="02020603050405020304" pitchFamily="18" charset="0"/>
                <a:cs typeface="Times New Roman" panose="02020603050405020304" pitchFamily="18" charset="0"/>
              </a:rPr>
              <a:t>checks data set is ready when communicating 	           with modem</a:t>
            </a:r>
          </a:p>
          <a:p>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DTR: </a:t>
            </a:r>
            <a:r>
              <a:rPr lang="en-US" sz="1200" dirty="0">
                <a:latin typeface="Times New Roman" panose="02020603050405020304" pitchFamily="18" charset="0"/>
                <a:cs typeface="Times New Roman" panose="02020603050405020304" pitchFamily="18" charset="0"/>
              </a:rPr>
              <a:t>Data terminal ready indicates device is ready to 	            accept data when USART is communicating   	            with Modem</a:t>
            </a:r>
          </a:p>
          <a:p>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CST: </a:t>
            </a:r>
            <a:r>
              <a:rPr lang="en-US" sz="1200" dirty="0">
                <a:latin typeface="Times New Roman" panose="02020603050405020304" pitchFamily="18" charset="0"/>
                <a:cs typeface="Times New Roman" panose="02020603050405020304" pitchFamily="18" charset="0"/>
              </a:rPr>
              <a:t>Clear to send the Data</a:t>
            </a:r>
          </a:p>
          <a:p>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RTS: </a:t>
            </a:r>
            <a:r>
              <a:rPr lang="en-US" sz="1200" dirty="0">
                <a:latin typeface="Times New Roman" panose="02020603050405020304" pitchFamily="18" charset="0"/>
                <a:cs typeface="Times New Roman" panose="02020603050405020304" pitchFamily="18" charset="0"/>
              </a:rPr>
              <a:t>Request TO send</a:t>
            </a:r>
          </a:p>
          <a:p>
            <a:r>
              <a:rPr lang="en-US" dirty="0"/>
              <a:t>  </a:t>
            </a:r>
          </a:p>
        </p:txBody>
      </p:sp>
      <p:pic>
        <p:nvPicPr>
          <p:cNvPr id="4" name="Picture 3">
            <a:extLst>
              <a:ext uri="{FF2B5EF4-FFF2-40B4-BE49-F238E27FC236}">
                <a16:creationId xmlns:a16="http://schemas.microsoft.com/office/drawing/2014/main" id="{8A61BCCE-334D-F607-D9E1-17752423C5FD}"/>
              </a:ext>
            </a:extLst>
          </p:cNvPr>
          <p:cNvPicPr>
            <a:picLocks noChangeAspect="1"/>
          </p:cNvPicPr>
          <p:nvPr/>
        </p:nvPicPr>
        <p:blipFill>
          <a:blip r:embed="rId2"/>
          <a:stretch>
            <a:fillRect/>
          </a:stretch>
        </p:blipFill>
        <p:spPr>
          <a:xfrm>
            <a:off x="5343525" y="762451"/>
            <a:ext cx="3739016" cy="4172668"/>
          </a:xfrm>
          <a:prstGeom prst="rect">
            <a:avLst/>
          </a:prstGeom>
        </p:spPr>
      </p:pic>
    </p:spTree>
    <p:extLst>
      <p:ext uri="{BB962C8B-B14F-4D97-AF65-F5344CB8AC3E}">
        <p14:creationId xmlns:p14="http://schemas.microsoft.com/office/powerpoint/2010/main" val="2030393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560339-4DDE-1B25-D8F4-3C9E98E0127C}"/>
              </a:ext>
            </a:extLst>
          </p:cNvPr>
          <p:cNvSpPr>
            <a:spLocks noGrp="1"/>
          </p:cNvSpPr>
          <p:nvPr>
            <p:ph type="subTitle" idx="1"/>
          </p:nvPr>
        </p:nvSpPr>
        <p:spPr>
          <a:xfrm>
            <a:off x="218831" y="166844"/>
            <a:ext cx="8520600" cy="792600"/>
          </a:xfrm>
        </p:spPr>
        <p:txBody>
          <a:bodyPr/>
          <a:lstStyle/>
          <a:p>
            <a:r>
              <a:rPr lang="en-US" dirty="0"/>
              <a:t>USART Communication</a:t>
            </a:r>
          </a:p>
        </p:txBody>
      </p:sp>
      <p:sp>
        <p:nvSpPr>
          <p:cNvPr id="7" name="TextBox 6">
            <a:extLst>
              <a:ext uri="{FF2B5EF4-FFF2-40B4-BE49-F238E27FC236}">
                <a16:creationId xmlns:a16="http://schemas.microsoft.com/office/drawing/2014/main" id="{20CEE9AE-F6C4-3AD9-A1F6-A6694209CA94}"/>
              </a:ext>
            </a:extLst>
          </p:cNvPr>
          <p:cNvSpPr txBox="1"/>
          <p:nvPr/>
        </p:nvSpPr>
        <p:spPr>
          <a:xfrm>
            <a:off x="278606" y="1232922"/>
            <a:ext cx="4514850" cy="3262432"/>
          </a:xfrm>
          <a:prstGeom prst="rect">
            <a:avLst/>
          </a:prstGeom>
          <a:noFill/>
        </p:spPr>
        <p:txBody>
          <a:bodyPr wrap="square" rtlCol="0">
            <a:spAutoFit/>
          </a:bodyPr>
          <a:lstStyle/>
          <a:p>
            <a:pPr marL="342900" indent="-342900">
              <a:buFont typeface="Wingdings" panose="05000000000000000000" pitchFamily="2" charset="2"/>
              <a:buChar char="q"/>
            </a:pPr>
            <a:r>
              <a:rPr lang="en-US" sz="1200" b="1" dirty="0">
                <a:latin typeface="Times New Roman" panose="02020603050405020304" pitchFamily="18" charset="0"/>
                <a:cs typeface="Times New Roman" panose="02020603050405020304" pitchFamily="18" charset="0"/>
              </a:rPr>
              <a:t>Transmitter</a:t>
            </a:r>
          </a:p>
          <a:p>
            <a:r>
              <a:rPr lang="en-US" sz="1200" dirty="0">
                <a:latin typeface="Times New Roman" panose="02020603050405020304" pitchFamily="18" charset="0"/>
                <a:cs typeface="Times New Roman" panose="02020603050405020304" pitchFamily="18" charset="0"/>
              </a:rPr>
              <a:t>Accepts parallel data from MPU and converts them into serial data</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Has 2 register</a:t>
            </a:r>
          </a:p>
          <a:p>
            <a:r>
              <a:rPr lang="en-US" sz="1200" b="1" dirty="0">
                <a:latin typeface="Times New Roman" panose="02020603050405020304" pitchFamily="18" charset="0"/>
                <a:cs typeface="Times New Roman" panose="02020603050405020304" pitchFamily="18" charset="0"/>
              </a:rPr>
              <a:t>Buffer Register: </a:t>
            </a:r>
          </a:p>
          <a:p>
            <a:r>
              <a:rPr lang="en-US" sz="1200" dirty="0">
                <a:latin typeface="Times New Roman" panose="02020603050405020304" pitchFamily="18" charset="0"/>
                <a:cs typeface="Times New Roman" panose="02020603050405020304" pitchFamily="18" charset="0"/>
              </a:rPr>
              <a:t>	Holds 8-bits send by the MPU</a:t>
            </a:r>
          </a:p>
          <a:p>
            <a:r>
              <a:rPr lang="en-US" sz="1200" b="1" dirty="0">
                <a:latin typeface="Times New Roman" panose="02020603050405020304" pitchFamily="18" charset="0"/>
                <a:cs typeface="Times New Roman" panose="02020603050405020304" pitchFamily="18" charset="0"/>
              </a:rPr>
              <a:t>O/P Register:</a:t>
            </a:r>
          </a:p>
          <a:p>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To convert 8-bits into a stream of serial bits</a:t>
            </a:r>
          </a:p>
          <a:p>
            <a:pPr marL="342900" indent="-342900">
              <a:buFont typeface="Wingdings" panose="05000000000000000000" pitchFamily="2" charset="2"/>
              <a:buChar char="q"/>
            </a:pPr>
            <a:r>
              <a:rPr lang="en-US" sz="1200" b="1" dirty="0">
                <a:latin typeface="Times New Roman" panose="02020603050405020304" pitchFamily="18" charset="0"/>
                <a:cs typeface="Times New Roman" panose="02020603050405020304" pitchFamily="18" charset="0"/>
              </a:rPr>
              <a:t>Receiver</a:t>
            </a:r>
          </a:p>
          <a:p>
            <a:r>
              <a:rPr lang="en-US" sz="1200" dirty="0">
                <a:latin typeface="Times New Roman" panose="02020603050405020304" pitchFamily="18" charset="0"/>
                <a:cs typeface="Times New Roman" panose="02020603050405020304" pitchFamily="18" charset="0"/>
              </a:rPr>
              <a:t>	Accepts serial data on the RXD Pin and Converts them 	into Parallel.</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Has 2 register</a:t>
            </a:r>
          </a:p>
          <a:p>
            <a:r>
              <a:rPr lang="en-US" sz="1200" dirty="0">
                <a:latin typeface="Times New Roman" panose="02020603050405020304" pitchFamily="18" charset="0"/>
                <a:cs typeface="Times New Roman" panose="02020603050405020304" pitchFamily="18" charset="0"/>
              </a:rPr>
              <a:t>		Receiver I/P register</a:t>
            </a:r>
          </a:p>
          <a:p>
            <a:r>
              <a:rPr lang="en-US" sz="1200" dirty="0">
                <a:latin typeface="Times New Roman" panose="02020603050405020304" pitchFamily="18" charset="0"/>
                <a:cs typeface="Times New Roman" panose="02020603050405020304" pitchFamily="18" charset="0"/>
              </a:rPr>
              <a:t>		Buffer Register</a:t>
            </a:r>
          </a:p>
          <a:p>
            <a:endParaRPr lang="en-US" sz="1200" dirty="0">
              <a:latin typeface="Times New Roman" panose="02020603050405020304" pitchFamily="18" charset="0"/>
              <a:cs typeface="Times New Roman" panose="02020603050405020304" pitchFamily="18" charset="0"/>
            </a:endParaRPr>
          </a:p>
          <a:p>
            <a:r>
              <a:rPr lang="en-US" dirty="0"/>
              <a:t>  </a:t>
            </a:r>
          </a:p>
        </p:txBody>
      </p:sp>
      <p:pic>
        <p:nvPicPr>
          <p:cNvPr id="4" name="Picture 3">
            <a:extLst>
              <a:ext uri="{FF2B5EF4-FFF2-40B4-BE49-F238E27FC236}">
                <a16:creationId xmlns:a16="http://schemas.microsoft.com/office/drawing/2014/main" id="{8A61BCCE-334D-F607-D9E1-17752423C5FD}"/>
              </a:ext>
            </a:extLst>
          </p:cNvPr>
          <p:cNvPicPr>
            <a:picLocks noChangeAspect="1"/>
          </p:cNvPicPr>
          <p:nvPr/>
        </p:nvPicPr>
        <p:blipFill>
          <a:blip r:embed="rId2"/>
          <a:stretch>
            <a:fillRect/>
          </a:stretch>
        </p:blipFill>
        <p:spPr>
          <a:xfrm>
            <a:off x="5343525" y="762451"/>
            <a:ext cx="3739016" cy="4172668"/>
          </a:xfrm>
          <a:prstGeom prst="rect">
            <a:avLst/>
          </a:prstGeom>
        </p:spPr>
      </p:pic>
    </p:spTree>
    <p:extLst>
      <p:ext uri="{BB962C8B-B14F-4D97-AF65-F5344CB8AC3E}">
        <p14:creationId xmlns:p14="http://schemas.microsoft.com/office/powerpoint/2010/main" val="4050083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560339-4DDE-1B25-D8F4-3C9E98E0127C}"/>
              </a:ext>
            </a:extLst>
          </p:cNvPr>
          <p:cNvSpPr>
            <a:spLocks noGrp="1"/>
          </p:cNvSpPr>
          <p:nvPr>
            <p:ph type="subTitle" idx="1"/>
          </p:nvPr>
        </p:nvSpPr>
        <p:spPr>
          <a:xfrm>
            <a:off x="218831" y="166844"/>
            <a:ext cx="8520600" cy="792600"/>
          </a:xfrm>
        </p:spPr>
        <p:txBody>
          <a:bodyPr/>
          <a:lstStyle/>
          <a:p>
            <a:r>
              <a:rPr lang="en-US" dirty="0"/>
              <a:t>USART Communication</a:t>
            </a:r>
          </a:p>
        </p:txBody>
      </p:sp>
      <p:pic>
        <p:nvPicPr>
          <p:cNvPr id="5" name="Picture 4">
            <a:extLst>
              <a:ext uri="{FF2B5EF4-FFF2-40B4-BE49-F238E27FC236}">
                <a16:creationId xmlns:a16="http://schemas.microsoft.com/office/drawing/2014/main" id="{5A78F126-18BF-1A93-0C58-31FA08454520}"/>
              </a:ext>
            </a:extLst>
          </p:cNvPr>
          <p:cNvPicPr>
            <a:picLocks noChangeAspect="1"/>
          </p:cNvPicPr>
          <p:nvPr/>
        </p:nvPicPr>
        <p:blipFill>
          <a:blip r:embed="rId2"/>
          <a:stretch>
            <a:fillRect/>
          </a:stretch>
        </p:blipFill>
        <p:spPr>
          <a:xfrm>
            <a:off x="1645978" y="821817"/>
            <a:ext cx="6112135" cy="4154839"/>
          </a:xfrm>
          <a:prstGeom prst="rect">
            <a:avLst/>
          </a:prstGeom>
        </p:spPr>
      </p:pic>
    </p:spTree>
    <p:extLst>
      <p:ext uri="{BB962C8B-B14F-4D97-AF65-F5344CB8AC3E}">
        <p14:creationId xmlns:p14="http://schemas.microsoft.com/office/powerpoint/2010/main" val="3095983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560339-4DDE-1B25-D8F4-3C9E98E0127C}"/>
              </a:ext>
            </a:extLst>
          </p:cNvPr>
          <p:cNvSpPr>
            <a:spLocks noGrp="1"/>
          </p:cNvSpPr>
          <p:nvPr>
            <p:ph type="subTitle" idx="1"/>
          </p:nvPr>
        </p:nvSpPr>
        <p:spPr>
          <a:xfrm>
            <a:off x="218831" y="166844"/>
            <a:ext cx="8520600" cy="792600"/>
          </a:xfrm>
        </p:spPr>
        <p:txBody>
          <a:bodyPr/>
          <a:lstStyle/>
          <a:p>
            <a:pPr algn="l" fontAlgn="base"/>
            <a:r>
              <a:rPr lang="en-US" b="1" i="0" dirty="0">
                <a:solidFill>
                  <a:srgbClr val="273239"/>
                </a:solidFill>
                <a:effectLst/>
                <a:latin typeface="sofia-pro"/>
              </a:rPr>
              <a:t>Interrupts</a:t>
            </a:r>
          </a:p>
        </p:txBody>
      </p:sp>
      <p:sp>
        <p:nvSpPr>
          <p:cNvPr id="5" name="TextBox 4">
            <a:extLst>
              <a:ext uri="{FF2B5EF4-FFF2-40B4-BE49-F238E27FC236}">
                <a16:creationId xmlns:a16="http://schemas.microsoft.com/office/drawing/2014/main" id="{F0CF4F05-F5AB-F2B4-55F9-CEDDA14E3E0F}"/>
              </a:ext>
            </a:extLst>
          </p:cNvPr>
          <p:cNvSpPr txBox="1"/>
          <p:nvPr/>
        </p:nvSpPr>
        <p:spPr>
          <a:xfrm>
            <a:off x="292893" y="828675"/>
            <a:ext cx="8632275" cy="547842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latin typeface="urw-din"/>
              </a:rPr>
              <a:t>The interrupt is a signal emitted by hardware or software when a process or an event needs immediate attention. </a:t>
            </a:r>
          </a:p>
          <a:p>
            <a:pPr marL="285750" indent="-285750">
              <a:buFont typeface="Arial" panose="020B0604020202020204" pitchFamily="34" charset="0"/>
              <a:buChar char="•"/>
            </a:pPr>
            <a:r>
              <a:rPr lang="en-US" b="0" i="0" dirty="0">
                <a:solidFill>
                  <a:srgbClr val="273239"/>
                </a:solidFill>
                <a:effectLst/>
                <a:latin typeface="urw-din"/>
              </a:rPr>
              <a:t>It alerts the processor to a high-priority process requiring interruption of the current working process. </a:t>
            </a:r>
          </a:p>
          <a:p>
            <a:pPr marL="285750" indent="-285750">
              <a:buFont typeface="Arial" panose="020B0604020202020204" pitchFamily="34" charset="0"/>
              <a:buChar char="•"/>
            </a:pPr>
            <a:r>
              <a:rPr lang="en-US" b="0" i="0" dirty="0">
                <a:solidFill>
                  <a:srgbClr val="273239"/>
                </a:solidFill>
                <a:effectLst/>
                <a:latin typeface="urw-din"/>
              </a:rPr>
              <a:t>In I/O devices one of the bus control lines is dedicated for this purpose and is called the </a:t>
            </a:r>
            <a:r>
              <a:rPr lang="en-US" b="0" i="1" dirty="0">
                <a:solidFill>
                  <a:srgbClr val="273239"/>
                </a:solidFill>
                <a:effectLst/>
                <a:latin typeface="urw-din"/>
              </a:rPr>
              <a:t>Interrupt Service Routine (ISR)</a:t>
            </a:r>
            <a:r>
              <a:rPr lang="en-US" b="0" i="0" dirty="0">
                <a:solidFill>
                  <a:srgbClr val="273239"/>
                </a:solidFill>
                <a:effectLst/>
                <a:latin typeface="urw-din"/>
              </a:rPr>
              <a:t>. </a:t>
            </a:r>
          </a:p>
          <a:p>
            <a:pPr marL="285750" indent="-285750">
              <a:buFont typeface="Arial" panose="020B0604020202020204" pitchFamily="34" charset="0"/>
              <a:buChar char="•"/>
            </a:pPr>
            <a:endParaRPr lang="en-US" dirty="0">
              <a:solidFill>
                <a:srgbClr val="273239"/>
              </a:solidFill>
              <a:latin typeface="urw-din"/>
            </a:endParaRPr>
          </a:p>
          <a:p>
            <a:pPr marL="285750" indent="-285750">
              <a:buFont typeface="Arial" panose="020B0604020202020204" pitchFamily="34" charset="0"/>
              <a:buChar char="•"/>
            </a:pPr>
            <a:r>
              <a:rPr lang="en-US" b="1" i="0" dirty="0">
                <a:solidFill>
                  <a:srgbClr val="273239"/>
                </a:solidFill>
                <a:effectLst/>
                <a:latin typeface="urw-din"/>
              </a:rPr>
              <a:t>Hardware Interrupts: </a:t>
            </a:r>
          </a:p>
          <a:p>
            <a:r>
              <a:rPr lang="en-US" b="0" i="0" dirty="0">
                <a:solidFill>
                  <a:srgbClr val="273239"/>
                </a:solidFill>
                <a:effectLst/>
                <a:latin typeface="urw-din"/>
              </a:rPr>
              <a:t>	In a hardware interrupt, all the devices are connected to the Interrupt Request Line.</a:t>
            </a:r>
          </a:p>
          <a:p>
            <a:endParaRPr lang="en-US" dirty="0">
              <a:solidFill>
                <a:srgbClr val="273239"/>
              </a:solidFill>
              <a:latin typeface="urw-din"/>
            </a:endParaRPr>
          </a:p>
          <a:p>
            <a:r>
              <a:rPr lang="en-US" b="1" i="0" dirty="0">
                <a:solidFill>
                  <a:srgbClr val="273239"/>
                </a:solidFill>
                <a:effectLst/>
                <a:latin typeface="urw-din"/>
              </a:rPr>
              <a:t>Handling Multiple Devices: </a:t>
            </a:r>
          </a:p>
          <a:p>
            <a:endParaRPr lang="en-US" b="1" dirty="0">
              <a:solidFill>
                <a:srgbClr val="273239"/>
              </a:solidFill>
              <a:latin typeface="urw-din"/>
            </a:endParaRPr>
          </a:p>
          <a:p>
            <a:r>
              <a:rPr lang="en-US" b="1" i="0" dirty="0">
                <a:solidFill>
                  <a:srgbClr val="273239"/>
                </a:solidFill>
                <a:effectLst/>
                <a:latin typeface="urw-din"/>
              </a:rPr>
              <a:t>	Polling:</a:t>
            </a:r>
            <a:r>
              <a:rPr lang="en-US" b="0" i="0" dirty="0">
                <a:solidFill>
                  <a:srgbClr val="273239"/>
                </a:solidFill>
                <a:effectLst/>
                <a:latin typeface="urw-din"/>
              </a:rPr>
              <a:t>  In polling, the first device encountered with the IRQ bit set is the device that is to be serviced 		first. Appropriate ISR is called to service the same. It is easy to implement but a lot of time 		is wasted by interrogating the IRQ bit of all devices. </a:t>
            </a:r>
          </a:p>
          <a:p>
            <a:endParaRPr lang="en-US" b="0" i="0" dirty="0">
              <a:solidFill>
                <a:srgbClr val="273239"/>
              </a:solidFill>
              <a:effectLst/>
              <a:latin typeface="urw-din"/>
            </a:endParaRPr>
          </a:p>
          <a:p>
            <a:r>
              <a:rPr lang="en-US" dirty="0">
                <a:solidFill>
                  <a:srgbClr val="273239"/>
                </a:solidFill>
                <a:latin typeface="urw-din"/>
              </a:rPr>
              <a:t>	</a:t>
            </a:r>
            <a:r>
              <a:rPr lang="en-US" b="1" i="0" dirty="0">
                <a:solidFill>
                  <a:srgbClr val="273239"/>
                </a:solidFill>
                <a:effectLst/>
                <a:latin typeface="urw-din"/>
              </a:rPr>
              <a:t>Vectored Interrupts:</a:t>
            </a:r>
            <a:r>
              <a:rPr lang="en-US" b="0" i="0" dirty="0">
                <a:solidFill>
                  <a:srgbClr val="273239"/>
                </a:solidFill>
                <a:effectLst/>
                <a:latin typeface="urw-din"/>
              </a:rPr>
              <a:t> In vectored interrupts, a device requesting an interrupt identifies itself directly by 		                sending a special code to the processor over the bus. This enables the 			                processor to identify the device that generated the interrupt. The special code can 		                be the starting address of the ISR or where the ISR is located in memory and is 			                called the interrupt vector. </a:t>
            </a:r>
          </a:p>
          <a:p>
            <a:endParaRPr lang="en-US" b="0" i="0" dirty="0">
              <a:solidFill>
                <a:srgbClr val="273239"/>
              </a:solidFill>
              <a:effectLst/>
              <a:latin typeface="urw-din"/>
            </a:endParaRPr>
          </a:p>
          <a:p>
            <a:endParaRPr lang="en-US" b="1" i="0" dirty="0">
              <a:solidFill>
                <a:srgbClr val="273239"/>
              </a:solidFill>
              <a:effectLst/>
              <a:latin typeface="urw-din"/>
            </a:endParaRPr>
          </a:p>
          <a:p>
            <a:endParaRPr lang="en-US" b="0" i="0" dirty="0">
              <a:solidFill>
                <a:srgbClr val="273239"/>
              </a:solidFill>
              <a:effectLst/>
              <a:latin typeface="urw-din"/>
            </a:endParaRPr>
          </a:p>
          <a:p>
            <a:endParaRPr lang="en-US" b="1" i="0" dirty="0">
              <a:solidFill>
                <a:srgbClr val="273239"/>
              </a:solidFill>
              <a:effectLst/>
              <a:latin typeface="urw-din"/>
            </a:endParaRPr>
          </a:p>
          <a:p>
            <a:pPr marL="285750" indent="-285750">
              <a:buFont typeface="Arial" panose="020B0604020202020204" pitchFamily="34" charset="0"/>
              <a:buChar char="•"/>
            </a:pPr>
            <a:endParaRPr lang="en-US" dirty="0">
              <a:solidFill>
                <a:srgbClr val="273239"/>
              </a:solidFill>
              <a:latin typeface="urw-din"/>
            </a:endParaRPr>
          </a:p>
        </p:txBody>
      </p:sp>
    </p:spTree>
    <p:extLst>
      <p:ext uri="{BB962C8B-B14F-4D97-AF65-F5344CB8AC3E}">
        <p14:creationId xmlns:p14="http://schemas.microsoft.com/office/powerpoint/2010/main" val="13224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560339-4DDE-1B25-D8F4-3C9E98E0127C}"/>
              </a:ext>
            </a:extLst>
          </p:cNvPr>
          <p:cNvSpPr>
            <a:spLocks noGrp="1"/>
          </p:cNvSpPr>
          <p:nvPr>
            <p:ph type="subTitle" idx="1"/>
          </p:nvPr>
        </p:nvSpPr>
        <p:spPr>
          <a:xfrm>
            <a:off x="218831" y="166844"/>
            <a:ext cx="8520600" cy="792600"/>
          </a:xfrm>
        </p:spPr>
        <p:txBody>
          <a:bodyPr/>
          <a:lstStyle/>
          <a:p>
            <a:pPr algn="l" fontAlgn="base"/>
            <a:r>
              <a:rPr lang="en-US" b="1" i="0" dirty="0">
                <a:solidFill>
                  <a:srgbClr val="273239"/>
                </a:solidFill>
                <a:effectLst/>
                <a:latin typeface="sofia-pro"/>
              </a:rPr>
              <a:t>Interrupts</a:t>
            </a:r>
          </a:p>
        </p:txBody>
      </p:sp>
      <p:sp>
        <p:nvSpPr>
          <p:cNvPr id="5" name="TextBox 4">
            <a:extLst>
              <a:ext uri="{FF2B5EF4-FFF2-40B4-BE49-F238E27FC236}">
                <a16:creationId xmlns:a16="http://schemas.microsoft.com/office/drawing/2014/main" id="{F0CF4F05-F5AB-F2B4-55F9-CEDDA14E3E0F}"/>
              </a:ext>
            </a:extLst>
          </p:cNvPr>
          <p:cNvSpPr txBox="1"/>
          <p:nvPr/>
        </p:nvSpPr>
        <p:spPr>
          <a:xfrm>
            <a:off x="292893" y="828675"/>
            <a:ext cx="8632275" cy="547842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latin typeface="urw-din"/>
              </a:rPr>
              <a:t>The interrupt is a signal emitted by hardware or software when a process or an event needs immediate attention. </a:t>
            </a:r>
          </a:p>
          <a:p>
            <a:pPr marL="285750" indent="-285750">
              <a:buFont typeface="Arial" panose="020B0604020202020204" pitchFamily="34" charset="0"/>
              <a:buChar char="•"/>
            </a:pPr>
            <a:r>
              <a:rPr lang="en-US" b="0" i="0" dirty="0">
                <a:solidFill>
                  <a:srgbClr val="273239"/>
                </a:solidFill>
                <a:effectLst/>
                <a:latin typeface="urw-din"/>
              </a:rPr>
              <a:t>It alerts the processor to a high-priority process requiring interruption of the current working process. </a:t>
            </a:r>
          </a:p>
          <a:p>
            <a:pPr marL="285750" indent="-285750">
              <a:buFont typeface="Arial" panose="020B0604020202020204" pitchFamily="34" charset="0"/>
              <a:buChar char="•"/>
            </a:pPr>
            <a:r>
              <a:rPr lang="en-US" b="0" i="0" dirty="0">
                <a:solidFill>
                  <a:srgbClr val="273239"/>
                </a:solidFill>
                <a:effectLst/>
                <a:latin typeface="urw-din"/>
              </a:rPr>
              <a:t>In I/O devices one of the bus control lines is dedicated for this purpose and is called the </a:t>
            </a:r>
            <a:r>
              <a:rPr lang="en-US" b="0" i="1" dirty="0">
                <a:solidFill>
                  <a:srgbClr val="273239"/>
                </a:solidFill>
                <a:effectLst/>
                <a:latin typeface="urw-din"/>
              </a:rPr>
              <a:t>Interrupt Service Routine (ISR)</a:t>
            </a:r>
            <a:r>
              <a:rPr lang="en-US" b="0" i="0" dirty="0">
                <a:solidFill>
                  <a:srgbClr val="273239"/>
                </a:solidFill>
                <a:effectLst/>
                <a:latin typeface="urw-din"/>
              </a:rPr>
              <a:t>. </a:t>
            </a:r>
          </a:p>
          <a:p>
            <a:pPr marL="285750" indent="-285750">
              <a:buFont typeface="Arial" panose="020B0604020202020204" pitchFamily="34" charset="0"/>
              <a:buChar char="•"/>
            </a:pPr>
            <a:endParaRPr lang="en-US" dirty="0">
              <a:solidFill>
                <a:srgbClr val="273239"/>
              </a:solidFill>
              <a:latin typeface="urw-din"/>
            </a:endParaRPr>
          </a:p>
          <a:p>
            <a:pPr marL="285750" indent="-285750">
              <a:buFont typeface="Arial" panose="020B0604020202020204" pitchFamily="34" charset="0"/>
              <a:buChar char="•"/>
            </a:pPr>
            <a:r>
              <a:rPr lang="en-US" b="1" i="0" dirty="0">
                <a:solidFill>
                  <a:srgbClr val="273239"/>
                </a:solidFill>
                <a:effectLst/>
                <a:latin typeface="urw-din"/>
              </a:rPr>
              <a:t>Hardware Interrupts: </a:t>
            </a:r>
          </a:p>
          <a:p>
            <a:r>
              <a:rPr lang="en-US" b="0" i="0" dirty="0">
                <a:solidFill>
                  <a:srgbClr val="273239"/>
                </a:solidFill>
                <a:effectLst/>
                <a:latin typeface="urw-din"/>
              </a:rPr>
              <a:t>	In a hardware interrupt, all the devices are connected to the Interrupt Request Line.</a:t>
            </a:r>
          </a:p>
          <a:p>
            <a:endParaRPr lang="en-US" dirty="0">
              <a:solidFill>
                <a:srgbClr val="273239"/>
              </a:solidFill>
              <a:latin typeface="urw-din"/>
            </a:endParaRPr>
          </a:p>
          <a:p>
            <a:r>
              <a:rPr lang="en-US" b="1" i="0" dirty="0">
                <a:solidFill>
                  <a:srgbClr val="273239"/>
                </a:solidFill>
                <a:effectLst/>
                <a:latin typeface="urw-din"/>
              </a:rPr>
              <a:t>Handling Multiple Devices: </a:t>
            </a:r>
          </a:p>
          <a:p>
            <a:endParaRPr lang="en-US" b="1" dirty="0">
              <a:solidFill>
                <a:srgbClr val="273239"/>
              </a:solidFill>
              <a:latin typeface="urw-din"/>
            </a:endParaRPr>
          </a:p>
          <a:p>
            <a:r>
              <a:rPr lang="en-US" b="1" i="0" dirty="0">
                <a:solidFill>
                  <a:srgbClr val="273239"/>
                </a:solidFill>
                <a:effectLst/>
                <a:latin typeface="urw-din"/>
              </a:rPr>
              <a:t>	Polling:</a:t>
            </a:r>
            <a:r>
              <a:rPr lang="en-US" b="0" i="0" dirty="0">
                <a:solidFill>
                  <a:srgbClr val="273239"/>
                </a:solidFill>
                <a:effectLst/>
                <a:latin typeface="urw-din"/>
              </a:rPr>
              <a:t>  In polling, the first device encountered with the IRQ bit set is the device that is to be serviced 		first. Appropriate ISR is called to service the same. It is easy to implement but a lot of time 		is wasted by interrogating the IRQ bit of all devices. </a:t>
            </a:r>
          </a:p>
          <a:p>
            <a:endParaRPr lang="en-US" b="0" i="0" dirty="0">
              <a:solidFill>
                <a:srgbClr val="273239"/>
              </a:solidFill>
              <a:effectLst/>
              <a:latin typeface="urw-din"/>
            </a:endParaRPr>
          </a:p>
          <a:p>
            <a:r>
              <a:rPr lang="en-US" dirty="0">
                <a:solidFill>
                  <a:srgbClr val="273239"/>
                </a:solidFill>
                <a:latin typeface="urw-din"/>
              </a:rPr>
              <a:t>	</a:t>
            </a:r>
            <a:r>
              <a:rPr lang="en-US" b="1" i="0" dirty="0">
                <a:solidFill>
                  <a:srgbClr val="273239"/>
                </a:solidFill>
                <a:effectLst/>
                <a:latin typeface="urw-din"/>
              </a:rPr>
              <a:t>Vectored Interrupts:</a:t>
            </a:r>
            <a:r>
              <a:rPr lang="en-US" b="0" i="0" dirty="0">
                <a:solidFill>
                  <a:srgbClr val="273239"/>
                </a:solidFill>
                <a:effectLst/>
                <a:latin typeface="urw-din"/>
              </a:rPr>
              <a:t> In vectored interrupts, a device requesting an interrupt identifies itself directly by 		                sending a special code to the processor over the bus. This enables the 			                processor to identify the device that generated the interrupt. The special code can 		                be the starting address of the ISR or where the ISR is located in memory and is 			                called the interrupt vector. </a:t>
            </a:r>
          </a:p>
          <a:p>
            <a:endParaRPr lang="en-US" b="0" i="0" dirty="0">
              <a:solidFill>
                <a:srgbClr val="273239"/>
              </a:solidFill>
              <a:effectLst/>
              <a:latin typeface="urw-din"/>
            </a:endParaRPr>
          </a:p>
          <a:p>
            <a:endParaRPr lang="en-US" b="1" i="0" dirty="0">
              <a:solidFill>
                <a:srgbClr val="273239"/>
              </a:solidFill>
              <a:effectLst/>
              <a:latin typeface="urw-din"/>
            </a:endParaRPr>
          </a:p>
          <a:p>
            <a:endParaRPr lang="en-US" b="0" i="0" dirty="0">
              <a:solidFill>
                <a:srgbClr val="273239"/>
              </a:solidFill>
              <a:effectLst/>
              <a:latin typeface="urw-din"/>
            </a:endParaRPr>
          </a:p>
          <a:p>
            <a:endParaRPr lang="en-US" b="1" i="0" dirty="0">
              <a:solidFill>
                <a:srgbClr val="273239"/>
              </a:solidFill>
              <a:effectLst/>
              <a:latin typeface="urw-din"/>
            </a:endParaRPr>
          </a:p>
          <a:p>
            <a:pPr marL="285750" indent="-285750">
              <a:buFont typeface="Arial" panose="020B0604020202020204" pitchFamily="34" charset="0"/>
              <a:buChar char="•"/>
            </a:pPr>
            <a:endParaRPr lang="en-US" dirty="0">
              <a:solidFill>
                <a:srgbClr val="273239"/>
              </a:solidFill>
              <a:latin typeface="urw-din"/>
            </a:endParaRPr>
          </a:p>
        </p:txBody>
      </p:sp>
    </p:spTree>
    <p:extLst>
      <p:ext uri="{BB962C8B-B14F-4D97-AF65-F5344CB8AC3E}">
        <p14:creationId xmlns:p14="http://schemas.microsoft.com/office/powerpoint/2010/main" val="3545574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560339-4DDE-1B25-D8F4-3C9E98E0127C}"/>
              </a:ext>
            </a:extLst>
          </p:cNvPr>
          <p:cNvSpPr>
            <a:spLocks noGrp="1"/>
          </p:cNvSpPr>
          <p:nvPr>
            <p:ph type="subTitle" idx="1"/>
          </p:nvPr>
        </p:nvSpPr>
        <p:spPr>
          <a:xfrm>
            <a:off x="218831" y="166844"/>
            <a:ext cx="8520600" cy="792600"/>
          </a:xfrm>
        </p:spPr>
        <p:txBody>
          <a:bodyPr/>
          <a:lstStyle/>
          <a:p>
            <a:pPr algn="l" fontAlgn="base"/>
            <a:r>
              <a:rPr lang="en-US" b="1" i="0" dirty="0">
                <a:solidFill>
                  <a:srgbClr val="273239"/>
                </a:solidFill>
                <a:effectLst/>
                <a:latin typeface="sofia-pro"/>
              </a:rPr>
              <a:t>Interrupts</a:t>
            </a:r>
          </a:p>
        </p:txBody>
      </p:sp>
      <p:sp>
        <p:nvSpPr>
          <p:cNvPr id="5" name="TextBox 4">
            <a:extLst>
              <a:ext uri="{FF2B5EF4-FFF2-40B4-BE49-F238E27FC236}">
                <a16:creationId xmlns:a16="http://schemas.microsoft.com/office/drawing/2014/main" id="{F0CF4F05-F5AB-F2B4-55F9-CEDDA14E3E0F}"/>
              </a:ext>
            </a:extLst>
          </p:cNvPr>
          <p:cNvSpPr txBox="1"/>
          <p:nvPr/>
        </p:nvSpPr>
        <p:spPr>
          <a:xfrm>
            <a:off x="292893" y="828675"/>
            <a:ext cx="8632275" cy="1600438"/>
          </a:xfrm>
          <a:prstGeom prst="rect">
            <a:avLst/>
          </a:prstGeom>
          <a:noFill/>
        </p:spPr>
        <p:txBody>
          <a:bodyPr wrap="square">
            <a:spAutoFit/>
          </a:bodyPr>
          <a:lstStyle/>
          <a:p>
            <a:r>
              <a:rPr lang="en-US" b="1" i="0" dirty="0">
                <a:solidFill>
                  <a:srgbClr val="273239"/>
                </a:solidFill>
                <a:effectLst/>
                <a:latin typeface="urw-din"/>
              </a:rPr>
              <a:t>Interrupt Nesting:</a:t>
            </a:r>
            <a:r>
              <a:rPr lang="en-US" b="0" i="0" dirty="0">
                <a:solidFill>
                  <a:srgbClr val="273239"/>
                </a:solidFill>
                <a:effectLst/>
                <a:latin typeface="urw-din"/>
              </a:rPr>
              <a:t> In this method, the I/O device is organized in a priority structure. Therefore, an interrupt request 	           from a higher priority device is recognized whereas a request from a lower priority device is 	       	           not.  The processor accepts interrupts only from devices/processes having priority</a:t>
            </a:r>
          </a:p>
          <a:p>
            <a:endParaRPr lang="en-US" b="1" i="0" dirty="0">
              <a:solidFill>
                <a:srgbClr val="273239"/>
              </a:solidFill>
              <a:effectLst/>
              <a:latin typeface="urw-din"/>
            </a:endParaRPr>
          </a:p>
          <a:p>
            <a:endParaRPr lang="en-US" b="0" i="0" dirty="0">
              <a:solidFill>
                <a:srgbClr val="273239"/>
              </a:solidFill>
              <a:effectLst/>
              <a:latin typeface="urw-din"/>
            </a:endParaRPr>
          </a:p>
          <a:p>
            <a:endParaRPr lang="en-US" b="1" i="0" dirty="0">
              <a:solidFill>
                <a:srgbClr val="273239"/>
              </a:solidFill>
              <a:effectLst/>
              <a:latin typeface="urw-din"/>
            </a:endParaRPr>
          </a:p>
          <a:p>
            <a:pPr marL="285750" indent="-285750">
              <a:buFont typeface="Arial" panose="020B0604020202020204" pitchFamily="34" charset="0"/>
              <a:buChar char="•"/>
            </a:pPr>
            <a:endParaRPr lang="en-US" dirty="0">
              <a:solidFill>
                <a:srgbClr val="273239"/>
              </a:solidFill>
              <a:latin typeface="urw-din"/>
            </a:endParaRPr>
          </a:p>
        </p:txBody>
      </p:sp>
    </p:spTree>
    <p:extLst>
      <p:ext uri="{BB962C8B-B14F-4D97-AF65-F5344CB8AC3E}">
        <p14:creationId xmlns:p14="http://schemas.microsoft.com/office/powerpoint/2010/main" val="320042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p:nvPr/>
        </p:nvSpPr>
        <p:spPr>
          <a:xfrm>
            <a:off x="1550550" y="119925"/>
            <a:ext cx="5896800" cy="478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800" b="1">
                <a:solidFill>
                  <a:schemeClr val="dk1"/>
                </a:solidFill>
              </a:rPr>
              <a:t>Code:</a:t>
            </a:r>
            <a:endParaRPr sz="2800" b="1">
              <a:solidFill>
                <a:schemeClr val="dk1"/>
              </a:solidFill>
            </a:endParaRPr>
          </a:p>
          <a:p>
            <a:pPr marL="0" lvl="0" indent="0" algn="l" rtl="0">
              <a:lnSpc>
                <a:spcPct val="115000"/>
              </a:lnSpc>
              <a:spcBef>
                <a:spcPts val="0"/>
              </a:spcBef>
              <a:spcAft>
                <a:spcPts val="0"/>
              </a:spcAft>
              <a:buNone/>
            </a:pPr>
            <a:r>
              <a:rPr lang="en" sz="1800">
                <a:solidFill>
                  <a:srgbClr val="3CB0D6"/>
                </a:solidFill>
              </a:rPr>
              <a:t>void</a:t>
            </a:r>
            <a:r>
              <a:rPr lang="en" sz="1800">
                <a:solidFill>
                  <a:schemeClr val="dk1"/>
                </a:solidFill>
              </a:rPr>
              <a:t> </a:t>
            </a:r>
            <a:r>
              <a:rPr lang="en" sz="1800">
                <a:solidFill>
                  <a:srgbClr val="75A641"/>
                </a:solidFill>
              </a:rPr>
              <a:t>setup()</a:t>
            </a:r>
            <a:endParaRPr sz="1800">
              <a:solidFill>
                <a:srgbClr val="75A641"/>
              </a:solidFill>
            </a:endParaRPr>
          </a:p>
          <a:p>
            <a:pPr marL="0" lvl="0" indent="0" algn="l" rtl="0">
              <a:lnSpc>
                <a:spcPct val="115000"/>
              </a:lnSpc>
              <a:spcBef>
                <a:spcPts val="0"/>
              </a:spcBef>
              <a:spcAft>
                <a:spcPts val="0"/>
              </a:spcAft>
              <a:buNone/>
            </a:pPr>
            <a:r>
              <a:rPr lang="en" sz="1800">
                <a:solidFill>
                  <a:schemeClr val="dk1"/>
                </a:solidFill>
              </a:rPr>
              <a:t>{</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        </a:t>
            </a:r>
            <a:r>
              <a:rPr lang="en" sz="1800">
                <a:solidFill>
                  <a:srgbClr val="E06422"/>
                </a:solidFill>
              </a:rPr>
              <a:t>pinMode</a:t>
            </a:r>
            <a:r>
              <a:rPr lang="en" sz="1800">
                <a:solidFill>
                  <a:schemeClr val="dk1"/>
                </a:solidFill>
              </a:rPr>
              <a:t>(</a:t>
            </a:r>
            <a:r>
              <a:rPr lang="en" sz="1800">
                <a:solidFill>
                  <a:srgbClr val="3CB0D6"/>
                </a:solidFill>
              </a:rPr>
              <a:t>A0, INPUT</a:t>
            </a:r>
            <a:r>
              <a:rPr lang="en" sz="1800">
                <a:solidFill>
                  <a:schemeClr val="dk1"/>
                </a:solidFill>
              </a:rPr>
              <a:t>);</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        </a:t>
            </a:r>
            <a:r>
              <a:rPr lang="en" sz="1800">
                <a:solidFill>
                  <a:srgbClr val="E06422"/>
                </a:solidFill>
              </a:rPr>
              <a:t>pinMode</a:t>
            </a:r>
            <a:r>
              <a:rPr lang="en" sz="1800">
                <a:solidFill>
                  <a:schemeClr val="dk1"/>
                </a:solidFill>
              </a:rPr>
              <a:t>(</a:t>
            </a:r>
            <a:r>
              <a:rPr lang="en" sz="1800">
                <a:solidFill>
                  <a:srgbClr val="3CB0D6"/>
                </a:solidFill>
              </a:rPr>
              <a:t>11, OUTPUT</a:t>
            </a:r>
            <a:r>
              <a:rPr lang="en" sz="1800">
                <a:solidFill>
                  <a:schemeClr val="dk1"/>
                </a:solidFill>
              </a:rPr>
              <a:t>);</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        </a:t>
            </a:r>
            <a:r>
              <a:rPr lang="en" sz="1800">
                <a:solidFill>
                  <a:srgbClr val="E06422"/>
                </a:solidFill>
              </a:rPr>
              <a:t>Serial</a:t>
            </a:r>
            <a:r>
              <a:rPr lang="en" sz="1800">
                <a:solidFill>
                  <a:schemeClr val="dk1"/>
                </a:solidFill>
              </a:rPr>
              <a:t>.</a:t>
            </a:r>
            <a:r>
              <a:rPr lang="en" sz="1800">
                <a:solidFill>
                  <a:srgbClr val="75A641"/>
                </a:solidFill>
              </a:rPr>
              <a:t>begin</a:t>
            </a:r>
            <a:r>
              <a:rPr lang="en" sz="1800">
                <a:solidFill>
                  <a:schemeClr val="dk1"/>
                </a:solidFill>
              </a:rPr>
              <a:t>(</a:t>
            </a:r>
            <a:r>
              <a:rPr lang="en" sz="1800">
                <a:solidFill>
                  <a:srgbClr val="3CB0D6"/>
                </a:solidFill>
              </a:rPr>
              <a:t>9600</a:t>
            </a:r>
            <a:r>
              <a:rPr lang="en" sz="1800">
                <a:solidFill>
                  <a:schemeClr val="dk1"/>
                </a:solidFill>
              </a:rPr>
              <a:t>);</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void </a:t>
            </a:r>
            <a:r>
              <a:rPr lang="en" sz="1800">
                <a:solidFill>
                  <a:srgbClr val="75A641"/>
                </a:solidFill>
              </a:rPr>
              <a:t>loop</a:t>
            </a:r>
            <a:r>
              <a:rPr lang="en" sz="1800">
                <a:solidFill>
                  <a:schemeClr val="dk1"/>
                </a:solidFill>
              </a:rPr>
              <a:t>()</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        </a:t>
            </a:r>
            <a:r>
              <a:rPr lang="en" sz="1800">
                <a:solidFill>
                  <a:srgbClr val="3CB0D6"/>
                </a:solidFill>
              </a:rPr>
              <a:t>int</a:t>
            </a:r>
            <a:r>
              <a:rPr lang="en" sz="1800">
                <a:solidFill>
                  <a:schemeClr val="dk1"/>
                </a:solidFill>
              </a:rPr>
              <a:t> val = </a:t>
            </a:r>
            <a:r>
              <a:rPr lang="en" sz="1800">
                <a:solidFill>
                  <a:srgbClr val="E06422"/>
                </a:solidFill>
              </a:rPr>
              <a:t>analogRead</a:t>
            </a:r>
            <a:r>
              <a:rPr lang="en" sz="1800">
                <a:solidFill>
                  <a:schemeClr val="dk1"/>
                </a:solidFill>
              </a:rPr>
              <a:t>(</a:t>
            </a:r>
            <a:r>
              <a:rPr lang="en" sz="1800">
                <a:solidFill>
                  <a:srgbClr val="3CB0D6"/>
                </a:solidFill>
              </a:rPr>
              <a:t>A0</a:t>
            </a:r>
            <a:r>
              <a:rPr lang="en" sz="1800">
                <a:solidFill>
                  <a:schemeClr val="dk1"/>
                </a:solidFill>
              </a:rPr>
              <a:t>);</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        </a:t>
            </a:r>
            <a:r>
              <a:rPr lang="en" sz="1800">
                <a:solidFill>
                  <a:srgbClr val="3CB0D6"/>
                </a:solidFill>
              </a:rPr>
              <a:t>float</a:t>
            </a:r>
            <a:r>
              <a:rPr lang="en" sz="1800">
                <a:solidFill>
                  <a:schemeClr val="dk1"/>
                </a:solidFill>
              </a:rPr>
              <a:t> voltage = val * (</a:t>
            </a:r>
            <a:r>
              <a:rPr lang="en" sz="1800">
                <a:solidFill>
                  <a:srgbClr val="3CB0D6"/>
                </a:solidFill>
              </a:rPr>
              <a:t>255.0/1023.0</a:t>
            </a:r>
            <a:r>
              <a:rPr lang="en" sz="1800">
                <a:solidFill>
                  <a:schemeClr val="dk1"/>
                </a:solidFill>
              </a:rPr>
              <a:t>);</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        </a:t>
            </a:r>
            <a:r>
              <a:rPr lang="en" sz="1800">
                <a:solidFill>
                  <a:srgbClr val="E06422"/>
                </a:solidFill>
              </a:rPr>
              <a:t>analogWrite</a:t>
            </a:r>
            <a:r>
              <a:rPr lang="en" sz="1800">
                <a:solidFill>
                  <a:schemeClr val="dk1"/>
                </a:solidFill>
              </a:rPr>
              <a:t>(</a:t>
            </a:r>
            <a:r>
              <a:rPr lang="en" sz="1800">
                <a:solidFill>
                  <a:srgbClr val="3CB0D6"/>
                </a:solidFill>
              </a:rPr>
              <a:t>11</a:t>
            </a:r>
            <a:r>
              <a:rPr lang="en" sz="1800">
                <a:solidFill>
                  <a:schemeClr val="dk1"/>
                </a:solidFill>
              </a:rPr>
              <a:t>, voltage);</a:t>
            </a:r>
            <a:endParaRPr sz="1800">
              <a:solidFill>
                <a:schemeClr val="dk1"/>
              </a:solidFill>
            </a:endParaRPr>
          </a:p>
          <a:p>
            <a:pPr marL="0" lvl="0" indent="0" algn="l" rtl="0">
              <a:lnSpc>
                <a:spcPct val="115000"/>
              </a:lnSpc>
              <a:spcBef>
                <a:spcPts val="0"/>
              </a:spcBef>
              <a:spcAft>
                <a:spcPts val="0"/>
              </a:spcAft>
              <a:buNone/>
            </a:pPr>
            <a:r>
              <a:rPr lang="en" sz="1800">
                <a:solidFill>
                  <a:schemeClr val="dk1"/>
                </a:solidFill>
              </a:rPr>
              <a:t>        </a:t>
            </a:r>
            <a:r>
              <a:rPr lang="en" sz="1800">
                <a:solidFill>
                  <a:srgbClr val="E06422"/>
                </a:solidFill>
              </a:rPr>
              <a:t>delay</a:t>
            </a:r>
            <a:r>
              <a:rPr lang="en" sz="1800">
                <a:solidFill>
                  <a:schemeClr val="dk1"/>
                </a:solidFill>
              </a:rPr>
              <a:t>(</a:t>
            </a:r>
            <a:r>
              <a:rPr lang="en" sz="1800">
                <a:solidFill>
                  <a:srgbClr val="3CB0D6"/>
                </a:solidFill>
              </a:rPr>
              <a:t>100</a:t>
            </a:r>
            <a:r>
              <a:rPr lang="en" sz="1800">
                <a:solidFill>
                  <a:schemeClr val="dk1"/>
                </a:solidFill>
              </a:rPr>
              <a:t>);      </a:t>
            </a:r>
            <a:r>
              <a:rPr lang="en" sz="1800">
                <a:solidFill>
                  <a:srgbClr val="E06422"/>
                </a:solidFill>
              </a:rPr>
              <a:t>// Wait for 100 millisecond(s)</a:t>
            </a:r>
            <a:endParaRPr sz="1800">
              <a:solidFill>
                <a:srgbClr val="E06422"/>
              </a:solidFill>
            </a:endParaRPr>
          </a:p>
          <a:p>
            <a:pPr marL="0" lvl="0" indent="0" algn="l" rtl="0">
              <a:lnSpc>
                <a:spcPct val="115000"/>
              </a:lnSpc>
              <a:spcBef>
                <a:spcPts val="0"/>
              </a:spcBef>
              <a:spcAft>
                <a:spcPts val="0"/>
              </a:spcAft>
              <a:buNone/>
            </a:pPr>
            <a:r>
              <a:rPr lang="en" sz="1800">
                <a:solidFill>
                  <a:schemeClr val="dk1"/>
                </a:solidFill>
              </a:rPr>
              <a:t>}</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p:nvPr/>
        </p:nvSpPr>
        <p:spPr>
          <a:xfrm>
            <a:off x="417900" y="310750"/>
            <a:ext cx="52401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t>Arduino Uno</a:t>
            </a:r>
            <a:endParaRPr sz="2300" b="1"/>
          </a:p>
        </p:txBody>
      </p:sp>
      <p:pic>
        <p:nvPicPr>
          <p:cNvPr id="98" name="Google Shape;98;p18"/>
          <p:cNvPicPr preferRelativeResize="0"/>
          <p:nvPr/>
        </p:nvPicPr>
        <p:blipFill>
          <a:blip r:embed="rId3">
            <a:alphaModFix/>
          </a:blip>
          <a:stretch>
            <a:fillRect/>
          </a:stretch>
        </p:blipFill>
        <p:spPr>
          <a:xfrm>
            <a:off x="1275150" y="849550"/>
            <a:ext cx="5797176" cy="42189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p:nvPr/>
        </p:nvSpPr>
        <p:spPr>
          <a:xfrm>
            <a:off x="1550550" y="119925"/>
            <a:ext cx="4764525" cy="52814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lang="en-US" sz="1200" b="1" dirty="0">
              <a:solidFill>
                <a:schemeClr val="dk1"/>
              </a:solidFill>
            </a:endParaRPr>
          </a:p>
          <a:p>
            <a:pPr marL="0" lvl="0" indent="0" algn="l" rtl="0">
              <a:lnSpc>
                <a:spcPct val="115000"/>
              </a:lnSpc>
              <a:spcBef>
                <a:spcPts val="0"/>
              </a:spcBef>
              <a:spcAft>
                <a:spcPts val="0"/>
              </a:spcAft>
              <a:buNone/>
            </a:pPr>
            <a:r>
              <a:rPr lang="en-US" sz="1200" b="1" dirty="0">
                <a:solidFill>
                  <a:schemeClr val="dk1"/>
                </a:solidFill>
              </a:rPr>
              <a:t>int </a:t>
            </a:r>
            <a:r>
              <a:rPr lang="en-US" sz="1200" b="1" dirty="0" err="1">
                <a:solidFill>
                  <a:schemeClr val="dk1"/>
                </a:solidFill>
              </a:rPr>
              <a:t>ledpin</a:t>
            </a:r>
            <a:r>
              <a:rPr lang="en-US" sz="1200" b="1" dirty="0">
                <a:solidFill>
                  <a:schemeClr val="dk1"/>
                </a:solidFill>
              </a:rPr>
              <a:t> = 11;</a:t>
            </a:r>
          </a:p>
          <a:p>
            <a:pPr marL="0" lvl="0" indent="0" algn="l" rtl="0">
              <a:lnSpc>
                <a:spcPct val="115000"/>
              </a:lnSpc>
              <a:spcBef>
                <a:spcPts val="0"/>
              </a:spcBef>
              <a:spcAft>
                <a:spcPts val="0"/>
              </a:spcAft>
              <a:buNone/>
            </a:pPr>
            <a:r>
              <a:rPr lang="en-US" sz="1200" b="1" dirty="0">
                <a:solidFill>
                  <a:schemeClr val="dk1"/>
                </a:solidFill>
              </a:rPr>
              <a:t>int button = 2;</a:t>
            </a:r>
          </a:p>
          <a:p>
            <a:pPr marL="0" lvl="0" indent="0" algn="l" rtl="0">
              <a:lnSpc>
                <a:spcPct val="115000"/>
              </a:lnSpc>
              <a:spcBef>
                <a:spcPts val="0"/>
              </a:spcBef>
              <a:spcAft>
                <a:spcPts val="0"/>
              </a:spcAft>
              <a:buNone/>
            </a:pPr>
            <a:r>
              <a:rPr lang="en-US" sz="1200" b="1" dirty="0">
                <a:solidFill>
                  <a:schemeClr val="dk1"/>
                </a:solidFill>
              </a:rPr>
              <a:t>int </a:t>
            </a:r>
            <a:r>
              <a:rPr lang="en-US" sz="1200" b="1" dirty="0" err="1">
                <a:solidFill>
                  <a:schemeClr val="dk1"/>
                </a:solidFill>
              </a:rPr>
              <a:t>vrx</a:t>
            </a:r>
            <a:r>
              <a:rPr lang="en-US" sz="1200" b="1" dirty="0">
                <a:solidFill>
                  <a:schemeClr val="dk1"/>
                </a:solidFill>
              </a:rPr>
              <a:t> = A0;</a:t>
            </a:r>
          </a:p>
          <a:p>
            <a:pPr marL="0" lvl="0" indent="0" algn="l" rtl="0">
              <a:lnSpc>
                <a:spcPct val="115000"/>
              </a:lnSpc>
              <a:spcBef>
                <a:spcPts val="0"/>
              </a:spcBef>
              <a:spcAft>
                <a:spcPts val="0"/>
              </a:spcAft>
              <a:buNone/>
            </a:pPr>
            <a:r>
              <a:rPr lang="en-US" sz="1200" b="1" dirty="0">
                <a:solidFill>
                  <a:schemeClr val="dk1"/>
                </a:solidFill>
              </a:rPr>
              <a:t>int </a:t>
            </a:r>
            <a:r>
              <a:rPr lang="en-US" sz="1200" b="1" dirty="0" err="1">
                <a:solidFill>
                  <a:schemeClr val="dk1"/>
                </a:solidFill>
              </a:rPr>
              <a:t>vry</a:t>
            </a:r>
            <a:r>
              <a:rPr lang="en-US" sz="1200" b="1" dirty="0">
                <a:solidFill>
                  <a:schemeClr val="dk1"/>
                </a:solidFill>
              </a:rPr>
              <a:t> = A1;</a:t>
            </a:r>
          </a:p>
          <a:p>
            <a:pPr marL="0" lvl="0" indent="0" algn="l" rtl="0">
              <a:lnSpc>
                <a:spcPct val="115000"/>
              </a:lnSpc>
              <a:spcBef>
                <a:spcPts val="0"/>
              </a:spcBef>
              <a:spcAft>
                <a:spcPts val="0"/>
              </a:spcAft>
              <a:buNone/>
            </a:pPr>
            <a:endParaRPr lang="en-US" sz="1200" b="1" dirty="0">
              <a:solidFill>
                <a:schemeClr val="dk1"/>
              </a:solidFill>
            </a:endParaRPr>
          </a:p>
          <a:p>
            <a:pPr marL="0" lvl="0" indent="0" algn="l" rtl="0">
              <a:lnSpc>
                <a:spcPct val="115000"/>
              </a:lnSpc>
              <a:spcBef>
                <a:spcPts val="0"/>
              </a:spcBef>
              <a:spcAft>
                <a:spcPts val="0"/>
              </a:spcAft>
              <a:buNone/>
            </a:pPr>
            <a:r>
              <a:rPr lang="en-US" sz="1200" b="1" dirty="0">
                <a:solidFill>
                  <a:schemeClr val="dk1"/>
                </a:solidFill>
              </a:rPr>
              <a:t>int </a:t>
            </a:r>
            <a:r>
              <a:rPr lang="en-US" sz="1200" b="1" dirty="0" err="1">
                <a:solidFill>
                  <a:schemeClr val="dk1"/>
                </a:solidFill>
              </a:rPr>
              <a:t>vrx_val</a:t>
            </a:r>
            <a:r>
              <a:rPr lang="en-US" sz="1200" b="1" dirty="0">
                <a:solidFill>
                  <a:schemeClr val="dk1"/>
                </a:solidFill>
              </a:rPr>
              <a:t>, </a:t>
            </a:r>
            <a:r>
              <a:rPr lang="en-US" sz="1200" b="1" dirty="0" err="1">
                <a:solidFill>
                  <a:schemeClr val="dk1"/>
                </a:solidFill>
              </a:rPr>
              <a:t>vry_val</a:t>
            </a:r>
            <a:r>
              <a:rPr lang="en-US" sz="1200" b="1" dirty="0">
                <a:solidFill>
                  <a:schemeClr val="dk1"/>
                </a:solidFill>
              </a:rPr>
              <a:t>, </a:t>
            </a:r>
            <a:r>
              <a:rPr lang="en-US" sz="1200" b="1" dirty="0" err="1">
                <a:solidFill>
                  <a:schemeClr val="dk1"/>
                </a:solidFill>
              </a:rPr>
              <a:t>button_val</a:t>
            </a:r>
            <a:r>
              <a:rPr lang="en-US" sz="1200" b="1" dirty="0">
                <a:solidFill>
                  <a:schemeClr val="dk1"/>
                </a:solidFill>
              </a:rPr>
              <a:t>, </a:t>
            </a:r>
            <a:r>
              <a:rPr lang="en-US" sz="1200" b="1" dirty="0" err="1">
                <a:solidFill>
                  <a:schemeClr val="dk1"/>
                </a:solidFill>
              </a:rPr>
              <a:t>led_val_x</a:t>
            </a:r>
            <a:r>
              <a:rPr lang="en-US" sz="1200" b="1" dirty="0">
                <a:solidFill>
                  <a:schemeClr val="dk1"/>
                </a:solidFill>
              </a:rPr>
              <a:t>, </a:t>
            </a:r>
            <a:r>
              <a:rPr lang="en-US" sz="1200" b="1" dirty="0" err="1">
                <a:solidFill>
                  <a:schemeClr val="dk1"/>
                </a:solidFill>
              </a:rPr>
              <a:t>led_val_y</a:t>
            </a:r>
            <a:r>
              <a:rPr lang="en-US" sz="1200" b="1" dirty="0">
                <a:solidFill>
                  <a:schemeClr val="dk1"/>
                </a:solidFill>
              </a:rPr>
              <a:t>;</a:t>
            </a:r>
          </a:p>
          <a:p>
            <a:pPr marL="0" lvl="0" indent="0" algn="l" rtl="0">
              <a:lnSpc>
                <a:spcPct val="115000"/>
              </a:lnSpc>
              <a:spcBef>
                <a:spcPts val="0"/>
              </a:spcBef>
              <a:spcAft>
                <a:spcPts val="0"/>
              </a:spcAft>
              <a:buNone/>
            </a:pPr>
            <a:endParaRPr lang="en-US" sz="1200" b="1" dirty="0">
              <a:solidFill>
                <a:schemeClr val="dk1"/>
              </a:solidFill>
            </a:endParaRPr>
          </a:p>
          <a:p>
            <a:pPr marL="0" lvl="0" indent="0" algn="l" rtl="0">
              <a:lnSpc>
                <a:spcPct val="115000"/>
              </a:lnSpc>
              <a:spcBef>
                <a:spcPts val="0"/>
              </a:spcBef>
              <a:spcAft>
                <a:spcPts val="0"/>
              </a:spcAft>
              <a:buNone/>
            </a:pPr>
            <a:endParaRPr lang="en-US" sz="1200" b="1" dirty="0">
              <a:solidFill>
                <a:schemeClr val="dk1"/>
              </a:solidFill>
            </a:endParaRPr>
          </a:p>
          <a:p>
            <a:pPr marL="0" lvl="0" indent="0" algn="l" rtl="0">
              <a:lnSpc>
                <a:spcPct val="115000"/>
              </a:lnSpc>
              <a:spcBef>
                <a:spcPts val="0"/>
              </a:spcBef>
              <a:spcAft>
                <a:spcPts val="0"/>
              </a:spcAft>
              <a:buNone/>
            </a:pPr>
            <a:r>
              <a:rPr lang="en-US" sz="1200" b="1" dirty="0">
                <a:solidFill>
                  <a:schemeClr val="dk1"/>
                </a:solidFill>
              </a:rPr>
              <a:t>void setup() {</a:t>
            </a:r>
          </a:p>
          <a:p>
            <a:pPr marL="0" lvl="0" indent="0" algn="l" rtl="0">
              <a:lnSpc>
                <a:spcPct val="115000"/>
              </a:lnSpc>
              <a:spcBef>
                <a:spcPts val="0"/>
              </a:spcBef>
              <a:spcAft>
                <a:spcPts val="0"/>
              </a:spcAft>
              <a:buNone/>
            </a:pPr>
            <a:r>
              <a:rPr lang="en-US" sz="1200" b="1" dirty="0">
                <a:solidFill>
                  <a:schemeClr val="dk1"/>
                </a:solidFill>
              </a:rPr>
              <a:t>  // put your setup code here, to run once:</a:t>
            </a:r>
          </a:p>
          <a:p>
            <a:pPr marL="0" lvl="0" indent="0" algn="l" rtl="0">
              <a:lnSpc>
                <a:spcPct val="115000"/>
              </a:lnSpc>
              <a:spcBef>
                <a:spcPts val="0"/>
              </a:spcBef>
              <a:spcAft>
                <a:spcPts val="0"/>
              </a:spcAft>
              <a:buNone/>
            </a:pPr>
            <a:endParaRPr lang="en-US" sz="1200" b="1" dirty="0">
              <a:solidFill>
                <a:schemeClr val="dk1"/>
              </a:solidFill>
            </a:endParaRPr>
          </a:p>
          <a:p>
            <a:pPr marL="0" lvl="0" indent="0" algn="l" rtl="0">
              <a:lnSpc>
                <a:spcPct val="115000"/>
              </a:lnSpc>
              <a:spcBef>
                <a:spcPts val="0"/>
              </a:spcBef>
              <a:spcAft>
                <a:spcPts val="0"/>
              </a:spcAft>
              <a:buNone/>
            </a:pPr>
            <a:r>
              <a:rPr lang="en-US" sz="1200" b="1" dirty="0">
                <a:solidFill>
                  <a:schemeClr val="dk1"/>
                </a:solidFill>
              </a:rPr>
              <a:t>  </a:t>
            </a:r>
            <a:r>
              <a:rPr lang="en-US" sz="1200" b="1" dirty="0" err="1">
                <a:solidFill>
                  <a:schemeClr val="dk1"/>
                </a:solidFill>
              </a:rPr>
              <a:t>Serial.begin</a:t>
            </a:r>
            <a:r>
              <a:rPr lang="en-US" sz="1200" b="1" dirty="0">
                <a:solidFill>
                  <a:schemeClr val="dk1"/>
                </a:solidFill>
              </a:rPr>
              <a:t>(9600);</a:t>
            </a:r>
          </a:p>
          <a:p>
            <a:pPr marL="0" lvl="0" indent="0" algn="l" rtl="0">
              <a:lnSpc>
                <a:spcPct val="115000"/>
              </a:lnSpc>
              <a:spcBef>
                <a:spcPts val="0"/>
              </a:spcBef>
              <a:spcAft>
                <a:spcPts val="0"/>
              </a:spcAft>
              <a:buNone/>
            </a:pPr>
            <a:r>
              <a:rPr lang="en-US" sz="1200" b="1" dirty="0">
                <a:solidFill>
                  <a:schemeClr val="dk1"/>
                </a:solidFill>
              </a:rPr>
              <a:t>  </a:t>
            </a:r>
            <a:r>
              <a:rPr lang="en-US" sz="1200" b="1" dirty="0" err="1">
                <a:solidFill>
                  <a:schemeClr val="dk1"/>
                </a:solidFill>
              </a:rPr>
              <a:t>pinMode</a:t>
            </a:r>
            <a:r>
              <a:rPr lang="en-US" sz="1200" b="1" dirty="0">
                <a:solidFill>
                  <a:schemeClr val="dk1"/>
                </a:solidFill>
              </a:rPr>
              <a:t>(</a:t>
            </a:r>
            <a:r>
              <a:rPr lang="en-US" sz="1200" b="1" dirty="0" err="1">
                <a:solidFill>
                  <a:schemeClr val="dk1"/>
                </a:solidFill>
              </a:rPr>
              <a:t>ledpin,OUTPUT</a:t>
            </a:r>
            <a:r>
              <a:rPr lang="en-US" sz="1200" b="1" dirty="0">
                <a:solidFill>
                  <a:schemeClr val="dk1"/>
                </a:solidFill>
              </a:rPr>
              <a:t>);</a:t>
            </a:r>
          </a:p>
          <a:p>
            <a:pPr marL="0" lvl="0" indent="0" algn="l" rtl="0">
              <a:lnSpc>
                <a:spcPct val="115000"/>
              </a:lnSpc>
              <a:spcBef>
                <a:spcPts val="0"/>
              </a:spcBef>
              <a:spcAft>
                <a:spcPts val="0"/>
              </a:spcAft>
              <a:buNone/>
            </a:pPr>
            <a:r>
              <a:rPr lang="en-US" sz="1200" b="1" dirty="0">
                <a:solidFill>
                  <a:schemeClr val="dk1"/>
                </a:solidFill>
              </a:rPr>
              <a:t>  </a:t>
            </a:r>
            <a:r>
              <a:rPr lang="en-US" sz="1200" b="1" dirty="0" err="1">
                <a:solidFill>
                  <a:schemeClr val="dk1"/>
                </a:solidFill>
              </a:rPr>
              <a:t>pinMode</a:t>
            </a:r>
            <a:r>
              <a:rPr lang="en-US" sz="1200" b="1" dirty="0">
                <a:solidFill>
                  <a:schemeClr val="dk1"/>
                </a:solidFill>
              </a:rPr>
              <a:t>(button, INPUT);</a:t>
            </a:r>
          </a:p>
          <a:p>
            <a:pPr marL="0" lvl="0" indent="0" algn="l" rtl="0">
              <a:lnSpc>
                <a:spcPct val="115000"/>
              </a:lnSpc>
              <a:spcBef>
                <a:spcPts val="0"/>
              </a:spcBef>
              <a:spcAft>
                <a:spcPts val="0"/>
              </a:spcAft>
              <a:buNone/>
            </a:pPr>
            <a:r>
              <a:rPr lang="en-US" sz="1200" b="1" dirty="0">
                <a:solidFill>
                  <a:schemeClr val="dk1"/>
                </a:solidFill>
              </a:rPr>
              <a:t>  //</a:t>
            </a:r>
            <a:r>
              <a:rPr lang="en-US" sz="1200" b="1" dirty="0" err="1">
                <a:solidFill>
                  <a:schemeClr val="dk1"/>
                </a:solidFill>
              </a:rPr>
              <a:t>attachInterrupt</a:t>
            </a:r>
            <a:r>
              <a:rPr lang="en-US" sz="1200" b="1" dirty="0">
                <a:solidFill>
                  <a:schemeClr val="dk1"/>
                </a:solidFill>
              </a:rPr>
              <a:t>(</a:t>
            </a:r>
            <a:r>
              <a:rPr lang="en-US" sz="1200" b="1" dirty="0" err="1">
                <a:solidFill>
                  <a:schemeClr val="dk1"/>
                </a:solidFill>
              </a:rPr>
              <a:t>digitalPinToInterrupt</a:t>
            </a:r>
            <a:r>
              <a:rPr lang="en-US" sz="1200" b="1" dirty="0">
                <a:solidFill>
                  <a:schemeClr val="dk1"/>
                </a:solidFill>
              </a:rPr>
              <a:t>(</a:t>
            </a:r>
            <a:r>
              <a:rPr lang="en-US" sz="1200" b="1" dirty="0" err="1">
                <a:solidFill>
                  <a:schemeClr val="dk1"/>
                </a:solidFill>
              </a:rPr>
              <a:t>interruptPin</a:t>
            </a:r>
            <a:r>
              <a:rPr lang="en-US" sz="1200" b="1" dirty="0">
                <a:solidFill>
                  <a:schemeClr val="dk1"/>
                </a:solidFill>
              </a:rPr>
              <a:t>), blink, CHANGE);</a:t>
            </a:r>
          </a:p>
          <a:p>
            <a:pPr marL="0" lvl="0" indent="0" algn="l" rtl="0">
              <a:lnSpc>
                <a:spcPct val="115000"/>
              </a:lnSpc>
              <a:spcBef>
                <a:spcPts val="0"/>
              </a:spcBef>
              <a:spcAft>
                <a:spcPts val="0"/>
              </a:spcAft>
              <a:buNone/>
            </a:pPr>
            <a:endParaRPr lang="en-US" sz="1200" b="1" dirty="0">
              <a:solidFill>
                <a:schemeClr val="dk1"/>
              </a:solidFill>
            </a:endParaRPr>
          </a:p>
          <a:p>
            <a:pPr marL="0" lvl="0" indent="0" algn="l" rtl="0">
              <a:lnSpc>
                <a:spcPct val="115000"/>
              </a:lnSpc>
              <a:spcBef>
                <a:spcPts val="0"/>
              </a:spcBef>
              <a:spcAft>
                <a:spcPts val="0"/>
              </a:spcAft>
              <a:buNone/>
            </a:pPr>
            <a:r>
              <a:rPr lang="en-US" sz="1200" b="1" dirty="0">
                <a:solidFill>
                  <a:schemeClr val="dk1"/>
                </a:solidFill>
              </a:rPr>
              <a:t>  </a:t>
            </a:r>
          </a:p>
          <a:p>
            <a:pPr marL="0" lvl="0" indent="0" algn="l" rtl="0">
              <a:lnSpc>
                <a:spcPct val="115000"/>
              </a:lnSpc>
              <a:spcBef>
                <a:spcPts val="0"/>
              </a:spcBef>
              <a:spcAft>
                <a:spcPts val="0"/>
              </a:spcAft>
              <a:buNone/>
            </a:pPr>
            <a:r>
              <a:rPr lang="en-US" sz="1200" b="1" dirty="0">
                <a:solidFill>
                  <a:schemeClr val="dk1"/>
                </a:solidFill>
              </a:rPr>
              <a:t>  </a:t>
            </a:r>
          </a:p>
          <a:p>
            <a:pPr marL="0" lvl="0" indent="0" algn="l" rtl="0">
              <a:lnSpc>
                <a:spcPct val="115000"/>
              </a:lnSpc>
              <a:spcBef>
                <a:spcPts val="0"/>
              </a:spcBef>
              <a:spcAft>
                <a:spcPts val="0"/>
              </a:spcAft>
              <a:buNone/>
            </a:pPr>
            <a:r>
              <a:rPr lang="en-US" sz="1200" b="1" dirty="0">
                <a:solidFill>
                  <a:schemeClr val="dk1"/>
                </a:solidFill>
              </a:rPr>
              <a:t> </a:t>
            </a:r>
          </a:p>
          <a:p>
            <a:pPr marL="0" lvl="0" indent="0" algn="l" rtl="0">
              <a:lnSpc>
                <a:spcPct val="115000"/>
              </a:lnSpc>
              <a:spcBef>
                <a:spcPts val="0"/>
              </a:spcBef>
              <a:spcAft>
                <a:spcPts val="0"/>
              </a:spcAft>
              <a:buNone/>
            </a:pPr>
            <a:r>
              <a:rPr lang="en-US" sz="1200" b="1" dirty="0">
                <a:solidFill>
                  <a:schemeClr val="dk1"/>
                </a:solidFill>
              </a:rPr>
              <a:t>}</a:t>
            </a:r>
          </a:p>
          <a:p>
            <a:pPr marL="0" lvl="0" indent="0" algn="l" rtl="0">
              <a:lnSpc>
                <a:spcPct val="115000"/>
              </a:lnSpc>
              <a:spcBef>
                <a:spcPts val="0"/>
              </a:spcBef>
              <a:spcAft>
                <a:spcPts val="0"/>
              </a:spcAft>
              <a:buNone/>
            </a:pPr>
            <a:endParaRPr lang="en-US" sz="1200" b="1"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p:txBody>
      </p:sp>
    </p:spTree>
    <p:extLst>
      <p:ext uri="{BB962C8B-B14F-4D97-AF65-F5344CB8AC3E}">
        <p14:creationId xmlns:p14="http://schemas.microsoft.com/office/powerpoint/2010/main" val="1323275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p:nvPr/>
        </p:nvSpPr>
        <p:spPr>
          <a:xfrm>
            <a:off x="1550550" y="119925"/>
            <a:ext cx="4764525" cy="400722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200" b="1" dirty="0">
                <a:solidFill>
                  <a:schemeClr val="dk1"/>
                </a:solidFill>
              </a:rPr>
              <a:t>void loop() {</a:t>
            </a:r>
          </a:p>
          <a:p>
            <a:pPr marL="0" lvl="0" indent="0" algn="l" rtl="0">
              <a:lnSpc>
                <a:spcPct val="115000"/>
              </a:lnSpc>
              <a:spcBef>
                <a:spcPts val="0"/>
              </a:spcBef>
              <a:spcAft>
                <a:spcPts val="0"/>
              </a:spcAft>
              <a:buNone/>
            </a:pPr>
            <a:endParaRPr lang="en-US" sz="1200" b="1" dirty="0">
              <a:solidFill>
                <a:schemeClr val="dk1"/>
              </a:solidFill>
            </a:endParaRPr>
          </a:p>
          <a:p>
            <a:pPr marL="0" lvl="0" indent="0" algn="l" rtl="0">
              <a:lnSpc>
                <a:spcPct val="115000"/>
              </a:lnSpc>
              <a:spcBef>
                <a:spcPts val="0"/>
              </a:spcBef>
              <a:spcAft>
                <a:spcPts val="0"/>
              </a:spcAft>
              <a:buNone/>
            </a:pPr>
            <a:r>
              <a:rPr lang="en-US" sz="1200" b="1" dirty="0">
                <a:solidFill>
                  <a:schemeClr val="dk1"/>
                </a:solidFill>
              </a:rPr>
              <a:t>  </a:t>
            </a:r>
            <a:r>
              <a:rPr lang="en-US" sz="1200" b="1" dirty="0" err="1">
                <a:solidFill>
                  <a:schemeClr val="dk1"/>
                </a:solidFill>
              </a:rPr>
              <a:t>vrx_val</a:t>
            </a:r>
            <a:r>
              <a:rPr lang="en-US" sz="1200" b="1" dirty="0">
                <a:solidFill>
                  <a:schemeClr val="dk1"/>
                </a:solidFill>
              </a:rPr>
              <a:t> = </a:t>
            </a:r>
            <a:r>
              <a:rPr lang="en-US" sz="1200" b="1" dirty="0" err="1">
                <a:solidFill>
                  <a:schemeClr val="dk1"/>
                </a:solidFill>
              </a:rPr>
              <a:t>analogRead</a:t>
            </a:r>
            <a:r>
              <a:rPr lang="en-US" sz="1200" b="1" dirty="0">
                <a:solidFill>
                  <a:schemeClr val="dk1"/>
                </a:solidFill>
              </a:rPr>
              <a:t>(</a:t>
            </a:r>
            <a:r>
              <a:rPr lang="en-US" sz="1200" b="1" dirty="0" err="1">
                <a:solidFill>
                  <a:schemeClr val="dk1"/>
                </a:solidFill>
              </a:rPr>
              <a:t>vrx</a:t>
            </a:r>
            <a:r>
              <a:rPr lang="en-US" sz="1200" b="1" dirty="0">
                <a:solidFill>
                  <a:schemeClr val="dk1"/>
                </a:solidFill>
              </a:rPr>
              <a:t>);</a:t>
            </a:r>
          </a:p>
          <a:p>
            <a:pPr marL="0" lvl="0" indent="0" algn="l" rtl="0">
              <a:lnSpc>
                <a:spcPct val="115000"/>
              </a:lnSpc>
              <a:spcBef>
                <a:spcPts val="0"/>
              </a:spcBef>
              <a:spcAft>
                <a:spcPts val="0"/>
              </a:spcAft>
              <a:buNone/>
            </a:pPr>
            <a:r>
              <a:rPr lang="en-US" sz="1200" b="1" dirty="0">
                <a:solidFill>
                  <a:schemeClr val="dk1"/>
                </a:solidFill>
              </a:rPr>
              <a:t>  </a:t>
            </a:r>
            <a:r>
              <a:rPr lang="en-US" sz="1200" b="1" dirty="0" err="1">
                <a:solidFill>
                  <a:schemeClr val="dk1"/>
                </a:solidFill>
              </a:rPr>
              <a:t>vry_val</a:t>
            </a:r>
            <a:r>
              <a:rPr lang="en-US" sz="1200" b="1" dirty="0">
                <a:solidFill>
                  <a:schemeClr val="dk1"/>
                </a:solidFill>
              </a:rPr>
              <a:t> = </a:t>
            </a:r>
            <a:r>
              <a:rPr lang="en-US" sz="1200" b="1" dirty="0" err="1">
                <a:solidFill>
                  <a:schemeClr val="dk1"/>
                </a:solidFill>
              </a:rPr>
              <a:t>analogRead</a:t>
            </a:r>
            <a:r>
              <a:rPr lang="en-US" sz="1200" b="1" dirty="0">
                <a:solidFill>
                  <a:schemeClr val="dk1"/>
                </a:solidFill>
              </a:rPr>
              <a:t>(</a:t>
            </a:r>
            <a:r>
              <a:rPr lang="en-US" sz="1200" b="1" dirty="0" err="1">
                <a:solidFill>
                  <a:schemeClr val="dk1"/>
                </a:solidFill>
              </a:rPr>
              <a:t>vry</a:t>
            </a:r>
            <a:r>
              <a:rPr lang="en-US" sz="1200" b="1" dirty="0">
                <a:solidFill>
                  <a:schemeClr val="dk1"/>
                </a:solidFill>
              </a:rPr>
              <a:t>);</a:t>
            </a:r>
          </a:p>
          <a:p>
            <a:pPr marL="0" lvl="0" indent="0" algn="l" rtl="0">
              <a:lnSpc>
                <a:spcPct val="115000"/>
              </a:lnSpc>
              <a:spcBef>
                <a:spcPts val="0"/>
              </a:spcBef>
              <a:spcAft>
                <a:spcPts val="0"/>
              </a:spcAft>
              <a:buNone/>
            </a:pPr>
            <a:r>
              <a:rPr lang="en-US" sz="1200" b="1" dirty="0">
                <a:solidFill>
                  <a:schemeClr val="dk1"/>
                </a:solidFill>
              </a:rPr>
              <a:t>  </a:t>
            </a:r>
            <a:r>
              <a:rPr lang="en-US" sz="1200" b="1" dirty="0" err="1">
                <a:solidFill>
                  <a:schemeClr val="dk1"/>
                </a:solidFill>
              </a:rPr>
              <a:t>button_val</a:t>
            </a:r>
            <a:r>
              <a:rPr lang="en-US" sz="1200" b="1" dirty="0">
                <a:solidFill>
                  <a:schemeClr val="dk1"/>
                </a:solidFill>
              </a:rPr>
              <a:t> = </a:t>
            </a:r>
            <a:r>
              <a:rPr lang="en-US" sz="1200" b="1" dirty="0" err="1">
                <a:solidFill>
                  <a:schemeClr val="dk1"/>
                </a:solidFill>
              </a:rPr>
              <a:t>digitalRead</a:t>
            </a:r>
            <a:r>
              <a:rPr lang="en-US" sz="1200" b="1" dirty="0">
                <a:solidFill>
                  <a:schemeClr val="dk1"/>
                </a:solidFill>
              </a:rPr>
              <a:t>(button);</a:t>
            </a:r>
          </a:p>
          <a:p>
            <a:pPr marL="0" lvl="0" indent="0" algn="l" rtl="0">
              <a:lnSpc>
                <a:spcPct val="115000"/>
              </a:lnSpc>
              <a:spcBef>
                <a:spcPts val="0"/>
              </a:spcBef>
              <a:spcAft>
                <a:spcPts val="0"/>
              </a:spcAft>
              <a:buNone/>
            </a:pPr>
            <a:endParaRPr lang="en-US" sz="1200" b="1" dirty="0">
              <a:solidFill>
                <a:schemeClr val="dk1"/>
              </a:solidFill>
            </a:endParaRPr>
          </a:p>
          <a:p>
            <a:pPr marL="0" lvl="0" indent="0" algn="l" rtl="0">
              <a:lnSpc>
                <a:spcPct val="115000"/>
              </a:lnSpc>
              <a:spcBef>
                <a:spcPts val="0"/>
              </a:spcBef>
              <a:spcAft>
                <a:spcPts val="0"/>
              </a:spcAft>
              <a:buNone/>
            </a:pPr>
            <a:r>
              <a:rPr lang="en-US" sz="1200" b="1" dirty="0">
                <a:solidFill>
                  <a:schemeClr val="dk1"/>
                </a:solidFill>
              </a:rPr>
              <a:t>  </a:t>
            </a:r>
            <a:r>
              <a:rPr lang="en-US" sz="1200" b="1" dirty="0" err="1">
                <a:solidFill>
                  <a:schemeClr val="dk1"/>
                </a:solidFill>
              </a:rPr>
              <a:t>led_val_x</a:t>
            </a:r>
            <a:r>
              <a:rPr lang="en-US" sz="1200" b="1" dirty="0">
                <a:solidFill>
                  <a:schemeClr val="dk1"/>
                </a:solidFill>
              </a:rPr>
              <a:t> = map(</a:t>
            </a:r>
            <a:r>
              <a:rPr lang="en-US" sz="1200" b="1" dirty="0" err="1">
                <a:solidFill>
                  <a:schemeClr val="dk1"/>
                </a:solidFill>
              </a:rPr>
              <a:t>vrx_val</a:t>
            </a:r>
            <a:r>
              <a:rPr lang="en-US" sz="1200" b="1" dirty="0">
                <a:solidFill>
                  <a:schemeClr val="dk1"/>
                </a:solidFill>
              </a:rPr>
              <a:t>, 0, 1023, 0, 255);</a:t>
            </a:r>
          </a:p>
          <a:p>
            <a:pPr marL="0" lvl="0" indent="0" algn="l" rtl="0">
              <a:lnSpc>
                <a:spcPct val="115000"/>
              </a:lnSpc>
              <a:spcBef>
                <a:spcPts val="0"/>
              </a:spcBef>
              <a:spcAft>
                <a:spcPts val="0"/>
              </a:spcAft>
              <a:buNone/>
            </a:pPr>
            <a:endParaRPr lang="en-US" sz="1200" b="1" dirty="0">
              <a:solidFill>
                <a:schemeClr val="dk1"/>
              </a:solidFill>
            </a:endParaRPr>
          </a:p>
          <a:p>
            <a:pPr marL="0" lvl="0" indent="0" algn="l" rtl="0">
              <a:lnSpc>
                <a:spcPct val="115000"/>
              </a:lnSpc>
              <a:spcBef>
                <a:spcPts val="0"/>
              </a:spcBef>
              <a:spcAft>
                <a:spcPts val="0"/>
              </a:spcAft>
              <a:buNone/>
            </a:pPr>
            <a:r>
              <a:rPr lang="en-US" sz="1200" b="1" dirty="0">
                <a:solidFill>
                  <a:schemeClr val="dk1"/>
                </a:solidFill>
              </a:rPr>
              <a:t>  </a:t>
            </a:r>
            <a:r>
              <a:rPr lang="en-US" sz="1200" b="1" dirty="0" err="1">
                <a:solidFill>
                  <a:schemeClr val="dk1"/>
                </a:solidFill>
              </a:rPr>
              <a:t>Serial.print</a:t>
            </a:r>
            <a:r>
              <a:rPr lang="en-US" sz="1200" b="1" dirty="0">
                <a:solidFill>
                  <a:schemeClr val="dk1"/>
                </a:solidFill>
              </a:rPr>
              <a:t>(</a:t>
            </a:r>
            <a:r>
              <a:rPr lang="en-US" sz="1200" b="1" dirty="0" err="1">
                <a:solidFill>
                  <a:schemeClr val="dk1"/>
                </a:solidFill>
              </a:rPr>
              <a:t>vrx_val</a:t>
            </a:r>
            <a:r>
              <a:rPr lang="en-US" sz="1200" b="1" dirty="0">
                <a:solidFill>
                  <a:schemeClr val="dk1"/>
                </a:solidFill>
              </a:rPr>
              <a:t>);</a:t>
            </a:r>
          </a:p>
          <a:p>
            <a:pPr marL="0" lvl="0" indent="0" algn="l" rtl="0">
              <a:lnSpc>
                <a:spcPct val="115000"/>
              </a:lnSpc>
              <a:spcBef>
                <a:spcPts val="0"/>
              </a:spcBef>
              <a:spcAft>
                <a:spcPts val="0"/>
              </a:spcAft>
              <a:buNone/>
            </a:pPr>
            <a:r>
              <a:rPr lang="en-US" sz="1200" b="1" dirty="0">
                <a:solidFill>
                  <a:schemeClr val="dk1"/>
                </a:solidFill>
              </a:rPr>
              <a:t>  </a:t>
            </a:r>
            <a:r>
              <a:rPr lang="en-US" sz="1200" b="1" dirty="0" err="1">
                <a:solidFill>
                  <a:schemeClr val="dk1"/>
                </a:solidFill>
              </a:rPr>
              <a:t>Serial.print</a:t>
            </a:r>
            <a:r>
              <a:rPr lang="en-US" sz="1200" b="1" dirty="0">
                <a:solidFill>
                  <a:schemeClr val="dk1"/>
                </a:solidFill>
              </a:rPr>
              <a:t>("\t");</a:t>
            </a:r>
          </a:p>
          <a:p>
            <a:pPr marL="0" lvl="0" indent="0" algn="l" rtl="0">
              <a:lnSpc>
                <a:spcPct val="115000"/>
              </a:lnSpc>
              <a:spcBef>
                <a:spcPts val="0"/>
              </a:spcBef>
              <a:spcAft>
                <a:spcPts val="0"/>
              </a:spcAft>
              <a:buNone/>
            </a:pPr>
            <a:r>
              <a:rPr lang="en-US" sz="1200" b="1" dirty="0">
                <a:solidFill>
                  <a:schemeClr val="dk1"/>
                </a:solidFill>
              </a:rPr>
              <a:t>  </a:t>
            </a:r>
            <a:r>
              <a:rPr lang="en-US" sz="1200" b="1" dirty="0" err="1">
                <a:solidFill>
                  <a:schemeClr val="dk1"/>
                </a:solidFill>
              </a:rPr>
              <a:t>Serial.print</a:t>
            </a:r>
            <a:r>
              <a:rPr lang="en-US" sz="1200" b="1" dirty="0">
                <a:solidFill>
                  <a:schemeClr val="dk1"/>
                </a:solidFill>
              </a:rPr>
              <a:t>(</a:t>
            </a:r>
            <a:r>
              <a:rPr lang="en-US" sz="1200" b="1" dirty="0" err="1">
                <a:solidFill>
                  <a:schemeClr val="dk1"/>
                </a:solidFill>
              </a:rPr>
              <a:t>vry_val</a:t>
            </a:r>
            <a:r>
              <a:rPr lang="en-US" sz="1200" b="1" dirty="0">
                <a:solidFill>
                  <a:schemeClr val="dk1"/>
                </a:solidFill>
              </a:rPr>
              <a:t>);</a:t>
            </a:r>
          </a:p>
          <a:p>
            <a:pPr marL="0" lvl="0" indent="0" algn="l" rtl="0">
              <a:lnSpc>
                <a:spcPct val="115000"/>
              </a:lnSpc>
              <a:spcBef>
                <a:spcPts val="0"/>
              </a:spcBef>
              <a:spcAft>
                <a:spcPts val="0"/>
              </a:spcAft>
              <a:buNone/>
            </a:pPr>
            <a:r>
              <a:rPr lang="en-US" sz="1200" b="1" dirty="0">
                <a:solidFill>
                  <a:schemeClr val="dk1"/>
                </a:solidFill>
              </a:rPr>
              <a:t>  </a:t>
            </a:r>
            <a:r>
              <a:rPr lang="en-US" sz="1200" b="1" dirty="0" err="1">
                <a:solidFill>
                  <a:schemeClr val="dk1"/>
                </a:solidFill>
              </a:rPr>
              <a:t>Serial.print</a:t>
            </a:r>
            <a:r>
              <a:rPr lang="en-US" sz="1200" b="1" dirty="0">
                <a:solidFill>
                  <a:schemeClr val="dk1"/>
                </a:solidFill>
              </a:rPr>
              <a:t>("\t");</a:t>
            </a:r>
          </a:p>
          <a:p>
            <a:pPr marL="0" lvl="0" indent="0" algn="l" rtl="0">
              <a:lnSpc>
                <a:spcPct val="115000"/>
              </a:lnSpc>
              <a:spcBef>
                <a:spcPts val="0"/>
              </a:spcBef>
              <a:spcAft>
                <a:spcPts val="0"/>
              </a:spcAft>
              <a:buNone/>
            </a:pPr>
            <a:r>
              <a:rPr lang="en-US" sz="1200" b="1" dirty="0">
                <a:solidFill>
                  <a:schemeClr val="dk1"/>
                </a:solidFill>
              </a:rPr>
              <a:t>  </a:t>
            </a:r>
            <a:r>
              <a:rPr lang="en-US" sz="1200" b="1" dirty="0" err="1">
                <a:solidFill>
                  <a:schemeClr val="dk1"/>
                </a:solidFill>
              </a:rPr>
              <a:t>Serial.println</a:t>
            </a:r>
            <a:r>
              <a:rPr lang="en-US" sz="1200" b="1" dirty="0">
                <a:solidFill>
                  <a:schemeClr val="dk1"/>
                </a:solidFill>
              </a:rPr>
              <a:t>(</a:t>
            </a:r>
            <a:r>
              <a:rPr lang="en-US" sz="1200" b="1" dirty="0" err="1">
                <a:solidFill>
                  <a:schemeClr val="dk1"/>
                </a:solidFill>
              </a:rPr>
              <a:t>button_val</a:t>
            </a:r>
            <a:r>
              <a:rPr lang="en-US" sz="1200" b="1" dirty="0">
                <a:solidFill>
                  <a:schemeClr val="dk1"/>
                </a:solidFill>
              </a:rPr>
              <a:t>);</a:t>
            </a:r>
          </a:p>
          <a:p>
            <a:pPr marL="0" lvl="0" indent="0" algn="l" rtl="0">
              <a:lnSpc>
                <a:spcPct val="115000"/>
              </a:lnSpc>
              <a:spcBef>
                <a:spcPts val="0"/>
              </a:spcBef>
              <a:spcAft>
                <a:spcPts val="0"/>
              </a:spcAft>
              <a:buNone/>
            </a:pPr>
            <a:endParaRPr lang="en-US" sz="1200" b="1" dirty="0">
              <a:solidFill>
                <a:schemeClr val="dk1"/>
              </a:solidFill>
            </a:endParaRPr>
          </a:p>
          <a:p>
            <a:pPr marL="0" lvl="0" indent="0" algn="l" rtl="0">
              <a:lnSpc>
                <a:spcPct val="115000"/>
              </a:lnSpc>
              <a:spcBef>
                <a:spcPts val="0"/>
              </a:spcBef>
              <a:spcAft>
                <a:spcPts val="0"/>
              </a:spcAft>
              <a:buNone/>
            </a:pPr>
            <a:r>
              <a:rPr lang="en-US" sz="1200" b="1" dirty="0">
                <a:solidFill>
                  <a:schemeClr val="dk1"/>
                </a:solidFill>
              </a:rPr>
              <a:t>  </a:t>
            </a:r>
            <a:r>
              <a:rPr lang="en-US" sz="1200" b="1" dirty="0" err="1">
                <a:solidFill>
                  <a:schemeClr val="dk1"/>
                </a:solidFill>
              </a:rPr>
              <a:t>analogWrite</a:t>
            </a:r>
            <a:r>
              <a:rPr lang="en-US" sz="1200" b="1" dirty="0">
                <a:solidFill>
                  <a:schemeClr val="dk1"/>
                </a:solidFill>
              </a:rPr>
              <a:t>(</a:t>
            </a:r>
            <a:r>
              <a:rPr lang="en-US" sz="1200" b="1" dirty="0" err="1">
                <a:solidFill>
                  <a:schemeClr val="dk1"/>
                </a:solidFill>
              </a:rPr>
              <a:t>ledpin</a:t>
            </a:r>
            <a:r>
              <a:rPr lang="en-US" sz="1200" b="1" dirty="0">
                <a:solidFill>
                  <a:schemeClr val="dk1"/>
                </a:solidFill>
              </a:rPr>
              <a:t>, </a:t>
            </a:r>
            <a:r>
              <a:rPr lang="en-US" sz="1200" b="1" dirty="0" err="1">
                <a:solidFill>
                  <a:schemeClr val="dk1"/>
                </a:solidFill>
              </a:rPr>
              <a:t>led_val_x</a:t>
            </a:r>
            <a:r>
              <a:rPr lang="en-US" sz="1200" b="1" dirty="0">
                <a:solidFill>
                  <a:schemeClr val="dk1"/>
                </a:solidFill>
              </a:rPr>
              <a:t>);</a:t>
            </a:r>
          </a:p>
          <a:p>
            <a:pPr marL="0" lvl="0" indent="0" algn="l" rtl="0">
              <a:lnSpc>
                <a:spcPct val="115000"/>
              </a:lnSpc>
              <a:spcBef>
                <a:spcPts val="0"/>
              </a:spcBef>
              <a:spcAft>
                <a:spcPts val="0"/>
              </a:spcAft>
              <a:buNone/>
            </a:pPr>
            <a:r>
              <a:rPr lang="en-US" sz="1200" b="1" dirty="0">
                <a:solidFill>
                  <a:schemeClr val="dk1"/>
                </a:solidFill>
              </a:rPr>
              <a:t>  </a:t>
            </a:r>
          </a:p>
          <a:p>
            <a:pPr marL="0" lvl="0" indent="0" algn="l" rtl="0">
              <a:lnSpc>
                <a:spcPct val="115000"/>
              </a:lnSpc>
              <a:spcBef>
                <a:spcPts val="0"/>
              </a:spcBef>
              <a:spcAft>
                <a:spcPts val="0"/>
              </a:spcAft>
              <a:buNone/>
            </a:pPr>
            <a:endParaRPr lang="en-US" sz="1200" b="1" dirty="0">
              <a:solidFill>
                <a:schemeClr val="dk1"/>
              </a:solidFill>
            </a:endParaRPr>
          </a:p>
          <a:p>
            <a:pPr marL="0" lvl="0" indent="0" algn="l" rtl="0">
              <a:lnSpc>
                <a:spcPct val="115000"/>
              </a:lnSpc>
              <a:spcBef>
                <a:spcPts val="0"/>
              </a:spcBef>
              <a:spcAft>
                <a:spcPts val="0"/>
              </a:spcAft>
              <a:buNone/>
            </a:pPr>
            <a:r>
              <a:rPr lang="en-US" sz="1200" b="1" dirty="0">
                <a:solidFill>
                  <a:schemeClr val="dk1"/>
                </a:solidFill>
              </a:rPr>
              <a:t>}</a:t>
            </a:r>
            <a:endParaRPr sz="1200" dirty="0">
              <a:solidFill>
                <a:schemeClr val="dk1"/>
              </a:solidFill>
            </a:endParaRPr>
          </a:p>
        </p:txBody>
      </p:sp>
    </p:spTree>
    <p:extLst>
      <p:ext uri="{BB962C8B-B14F-4D97-AF65-F5344CB8AC3E}">
        <p14:creationId xmlns:p14="http://schemas.microsoft.com/office/powerpoint/2010/main" val="352077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1073950" y="313125"/>
            <a:ext cx="6667500" cy="428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3" name="Picture 2">
            <a:extLst>
              <a:ext uri="{FF2B5EF4-FFF2-40B4-BE49-F238E27FC236}">
                <a16:creationId xmlns:a16="http://schemas.microsoft.com/office/drawing/2014/main" id="{9CA68EAF-9817-FCE7-5E14-588B4C410389}"/>
              </a:ext>
            </a:extLst>
          </p:cNvPr>
          <p:cNvPicPr>
            <a:picLocks noChangeAspect="1"/>
          </p:cNvPicPr>
          <p:nvPr/>
        </p:nvPicPr>
        <p:blipFill>
          <a:blip r:embed="rId3"/>
          <a:stretch>
            <a:fillRect/>
          </a:stretch>
        </p:blipFill>
        <p:spPr>
          <a:xfrm>
            <a:off x="943071" y="0"/>
            <a:ext cx="7257858" cy="5143500"/>
          </a:xfrm>
          <a:prstGeom prst="rect">
            <a:avLst/>
          </a:prstGeom>
        </p:spPr>
      </p:pic>
    </p:spTree>
    <p:extLst>
      <p:ext uri="{BB962C8B-B14F-4D97-AF65-F5344CB8AC3E}">
        <p14:creationId xmlns:p14="http://schemas.microsoft.com/office/powerpoint/2010/main" val="30212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560339-4DDE-1B25-D8F4-3C9E98E0127C}"/>
              </a:ext>
            </a:extLst>
          </p:cNvPr>
          <p:cNvSpPr>
            <a:spLocks noGrp="1"/>
          </p:cNvSpPr>
          <p:nvPr>
            <p:ph type="subTitle" idx="1"/>
          </p:nvPr>
        </p:nvSpPr>
        <p:spPr>
          <a:xfrm>
            <a:off x="218831" y="166844"/>
            <a:ext cx="8520600" cy="792600"/>
          </a:xfrm>
        </p:spPr>
        <p:txBody>
          <a:bodyPr/>
          <a:lstStyle/>
          <a:p>
            <a:r>
              <a:rPr lang="en-US" dirty="0"/>
              <a:t>Logic State</a:t>
            </a:r>
          </a:p>
        </p:txBody>
      </p:sp>
      <p:sp>
        <p:nvSpPr>
          <p:cNvPr id="9" name="TextBox 8">
            <a:extLst>
              <a:ext uri="{FF2B5EF4-FFF2-40B4-BE49-F238E27FC236}">
                <a16:creationId xmlns:a16="http://schemas.microsoft.com/office/drawing/2014/main" id="{68A912E0-7C9C-36EC-118A-6F0DE1010328}"/>
              </a:ext>
            </a:extLst>
          </p:cNvPr>
          <p:cNvSpPr txBox="1"/>
          <p:nvPr/>
        </p:nvSpPr>
        <p:spPr>
          <a:xfrm>
            <a:off x="218831" y="1035844"/>
            <a:ext cx="866085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464646"/>
                </a:solidFill>
                <a:latin typeface="PT Sans" panose="020B0604020202020204" pitchFamily="34" charset="0"/>
              </a:rPr>
              <a:t>D</a:t>
            </a:r>
            <a:r>
              <a:rPr lang="en-US" b="0" i="0" dirty="0">
                <a:solidFill>
                  <a:srgbClr val="464646"/>
                </a:solidFill>
                <a:effectLst/>
                <a:latin typeface="PT Sans" panose="020B0604020202020204" pitchFamily="34" charset="0"/>
              </a:rPr>
              <a:t>igital logic circuits have three logic states: high, low and floating(or high impedance)</a:t>
            </a:r>
          </a:p>
          <a:p>
            <a:pPr marL="285750" indent="-285750">
              <a:buFont typeface="Arial" panose="020B0604020202020204" pitchFamily="34" charset="0"/>
              <a:buChar char="•"/>
            </a:pPr>
            <a:endParaRPr lang="en-US" b="0" i="0" dirty="0">
              <a:solidFill>
                <a:srgbClr val="464646"/>
              </a:solidFill>
              <a:effectLst/>
              <a:latin typeface="PT Sans" panose="020B0604020202020204" pitchFamily="34" charset="0"/>
            </a:endParaRPr>
          </a:p>
          <a:p>
            <a:pPr marL="285750" indent="-285750">
              <a:buFont typeface="Arial" panose="020B0604020202020204" pitchFamily="34" charset="0"/>
              <a:buChar char="•"/>
            </a:pPr>
            <a:r>
              <a:rPr lang="en-US" b="0" i="0" dirty="0">
                <a:solidFill>
                  <a:srgbClr val="464646"/>
                </a:solidFill>
                <a:effectLst/>
                <a:latin typeface="PT Sans" panose="020B0604020202020204" pitchFamily="34" charset="0"/>
              </a:rPr>
              <a:t>The high-impedance state occurs when the pin is not pulled to a high or low logic level, but is left “floating" instead. </a:t>
            </a:r>
          </a:p>
          <a:p>
            <a:pPr marL="285750" indent="-285750">
              <a:buFont typeface="Arial" panose="020B0604020202020204" pitchFamily="34" charset="0"/>
              <a:buChar char="•"/>
            </a:pPr>
            <a:endParaRPr lang="en-US" b="0" i="0" dirty="0">
              <a:solidFill>
                <a:srgbClr val="464646"/>
              </a:solidFill>
              <a:effectLst/>
              <a:latin typeface="PT Sans" panose="020B0604020202020204" pitchFamily="34" charset="0"/>
            </a:endParaRPr>
          </a:p>
          <a:p>
            <a:pPr marL="285750" indent="-285750">
              <a:buFont typeface="Arial" panose="020B0604020202020204" pitchFamily="34" charset="0"/>
              <a:buChar char="•"/>
            </a:pPr>
            <a:r>
              <a:rPr lang="en-US" b="0" i="0" dirty="0">
                <a:solidFill>
                  <a:srgbClr val="464646"/>
                </a:solidFill>
                <a:effectLst/>
                <a:latin typeface="PT Sans" panose="020B0604020202020204" pitchFamily="34" charset="0"/>
              </a:rPr>
              <a:t>A good illustration of this is an unconnected input pin of a microcontroller. </a:t>
            </a:r>
          </a:p>
          <a:p>
            <a:pPr marL="285750" indent="-285750">
              <a:buFont typeface="Arial" panose="020B0604020202020204" pitchFamily="34" charset="0"/>
              <a:buChar char="•"/>
            </a:pPr>
            <a:endParaRPr lang="en-US" b="0" i="0" dirty="0">
              <a:solidFill>
                <a:srgbClr val="464646"/>
              </a:solidFill>
              <a:effectLst/>
              <a:latin typeface="PT Sans" panose="020B0604020202020204" pitchFamily="34" charset="0"/>
            </a:endParaRPr>
          </a:p>
          <a:p>
            <a:pPr marL="285750" indent="-285750">
              <a:buFont typeface="Arial" panose="020B0604020202020204" pitchFamily="34" charset="0"/>
              <a:buChar char="•"/>
            </a:pPr>
            <a:r>
              <a:rPr lang="en-US" b="0" i="0" dirty="0">
                <a:solidFill>
                  <a:srgbClr val="464646"/>
                </a:solidFill>
                <a:effectLst/>
                <a:latin typeface="PT Sans" panose="020B0604020202020204" pitchFamily="34" charset="0"/>
              </a:rPr>
              <a:t>It is neither in a high or low logic state, and the microcontroller might unpredictably interpret the input value as either a logical high or logical low.</a:t>
            </a:r>
            <a:endParaRPr lang="en-US" dirty="0"/>
          </a:p>
        </p:txBody>
      </p:sp>
    </p:spTree>
    <p:extLst>
      <p:ext uri="{BB962C8B-B14F-4D97-AF65-F5344CB8AC3E}">
        <p14:creationId xmlns:p14="http://schemas.microsoft.com/office/powerpoint/2010/main" val="781538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560339-4DDE-1B25-D8F4-3C9E98E0127C}"/>
              </a:ext>
            </a:extLst>
          </p:cNvPr>
          <p:cNvSpPr>
            <a:spLocks noGrp="1"/>
          </p:cNvSpPr>
          <p:nvPr>
            <p:ph type="subTitle" idx="1"/>
          </p:nvPr>
        </p:nvSpPr>
        <p:spPr>
          <a:xfrm>
            <a:off x="218831" y="166844"/>
            <a:ext cx="8520600" cy="792600"/>
          </a:xfrm>
        </p:spPr>
        <p:txBody>
          <a:bodyPr/>
          <a:lstStyle/>
          <a:p>
            <a:r>
              <a:rPr lang="en-US" dirty="0"/>
              <a:t>Pull Up Resistor</a:t>
            </a:r>
          </a:p>
        </p:txBody>
      </p:sp>
      <p:pic>
        <p:nvPicPr>
          <p:cNvPr id="5" name="Picture 4">
            <a:extLst>
              <a:ext uri="{FF2B5EF4-FFF2-40B4-BE49-F238E27FC236}">
                <a16:creationId xmlns:a16="http://schemas.microsoft.com/office/drawing/2014/main" id="{438C3BE0-DE84-4AEB-6B80-E68DB03AC94E}"/>
              </a:ext>
            </a:extLst>
          </p:cNvPr>
          <p:cNvPicPr>
            <a:picLocks noChangeAspect="1"/>
          </p:cNvPicPr>
          <p:nvPr/>
        </p:nvPicPr>
        <p:blipFill>
          <a:blip r:embed="rId2"/>
          <a:stretch>
            <a:fillRect/>
          </a:stretch>
        </p:blipFill>
        <p:spPr>
          <a:xfrm>
            <a:off x="1900237" y="1169404"/>
            <a:ext cx="4421981" cy="3239101"/>
          </a:xfrm>
          <a:prstGeom prst="rect">
            <a:avLst/>
          </a:prstGeom>
        </p:spPr>
      </p:pic>
    </p:spTree>
    <p:extLst>
      <p:ext uri="{BB962C8B-B14F-4D97-AF65-F5344CB8AC3E}">
        <p14:creationId xmlns:p14="http://schemas.microsoft.com/office/powerpoint/2010/main" val="246199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560339-4DDE-1B25-D8F4-3C9E98E0127C}"/>
              </a:ext>
            </a:extLst>
          </p:cNvPr>
          <p:cNvSpPr>
            <a:spLocks noGrp="1"/>
          </p:cNvSpPr>
          <p:nvPr>
            <p:ph type="subTitle" idx="1"/>
          </p:nvPr>
        </p:nvSpPr>
        <p:spPr>
          <a:xfrm>
            <a:off x="218831" y="166844"/>
            <a:ext cx="8520600" cy="792600"/>
          </a:xfrm>
        </p:spPr>
        <p:txBody>
          <a:bodyPr/>
          <a:lstStyle/>
          <a:p>
            <a:r>
              <a:rPr lang="en-US" dirty="0"/>
              <a:t>Pull Up Resistor</a:t>
            </a:r>
          </a:p>
        </p:txBody>
      </p:sp>
      <p:pic>
        <p:nvPicPr>
          <p:cNvPr id="4" name="Picture 3">
            <a:extLst>
              <a:ext uri="{FF2B5EF4-FFF2-40B4-BE49-F238E27FC236}">
                <a16:creationId xmlns:a16="http://schemas.microsoft.com/office/drawing/2014/main" id="{5DB2C98E-DF62-C3C4-E657-D19A85083FEB}"/>
              </a:ext>
            </a:extLst>
          </p:cNvPr>
          <p:cNvPicPr>
            <a:picLocks noChangeAspect="1"/>
          </p:cNvPicPr>
          <p:nvPr/>
        </p:nvPicPr>
        <p:blipFill>
          <a:blip r:embed="rId2"/>
          <a:stretch>
            <a:fillRect/>
          </a:stretch>
        </p:blipFill>
        <p:spPr>
          <a:xfrm>
            <a:off x="766762" y="1185706"/>
            <a:ext cx="7610475" cy="3790950"/>
          </a:xfrm>
          <a:prstGeom prst="rect">
            <a:avLst/>
          </a:prstGeom>
        </p:spPr>
      </p:pic>
      <p:pic>
        <p:nvPicPr>
          <p:cNvPr id="7" name="Picture 6">
            <a:extLst>
              <a:ext uri="{FF2B5EF4-FFF2-40B4-BE49-F238E27FC236}">
                <a16:creationId xmlns:a16="http://schemas.microsoft.com/office/drawing/2014/main" id="{C0CD521F-4743-47D6-AA9B-4A28DD5CB355}"/>
              </a:ext>
            </a:extLst>
          </p:cNvPr>
          <p:cNvPicPr>
            <a:picLocks noChangeAspect="1"/>
          </p:cNvPicPr>
          <p:nvPr/>
        </p:nvPicPr>
        <p:blipFill>
          <a:blip r:embed="rId3"/>
          <a:stretch>
            <a:fillRect/>
          </a:stretch>
        </p:blipFill>
        <p:spPr>
          <a:xfrm>
            <a:off x="6201019" y="0"/>
            <a:ext cx="1992862" cy="2299456"/>
          </a:xfrm>
          <a:prstGeom prst="rect">
            <a:avLst/>
          </a:prstGeom>
        </p:spPr>
      </p:pic>
    </p:spTree>
    <p:extLst>
      <p:ext uri="{BB962C8B-B14F-4D97-AF65-F5344CB8AC3E}">
        <p14:creationId xmlns:p14="http://schemas.microsoft.com/office/powerpoint/2010/main" val="3043666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560339-4DDE-1B25-D8F4-3C9E98E0127C}"/>
              </a:ext>
            </a:extLst>
          </p:cNvPr>
          <p:cNvSpPr>
            <a:spLocks noGrp="1"/>
          </p:cNvSpPr>
          <p:nvPr>
            <p:ph type="subTitle" idx="1"/>
          </p:nvPr>
        </p:nvSpPr>
        <p:spPr>
          <a:xfrm>
            <a:off x="218831" y="166844"/>
            <a:ext cx="8520600" cy="792600"/>
          </a:xfrm>
        </p:spPr>
        <p:txBody>
          <a:bodyPr/>
          <a:lstStyle/>
          <a:p>
            <a:r>
              <a:rPr lang="en-US" dirty="0"/>
              <a:t>Pull Down Resistor</a:t>
            </a:r>
          </a:p>
        </p:txBody>
      </p:sp>
      <p:pic>
        <p:nvPicPr>
          <p:cNvPr id="6" name="Picture 5">
            <a:extLst>
              <a:ext uri="{FF2B5EF4-FFF2-40B4-BE49-F238E27FC236}">
                <a16:creationId xmlns:a16="http://schemas.microsoft.com/office/drawing/2014/main" id="{896BF9AA-1C38-17E3-4D3C-5973FCFD5F60}"/>
              </a:ext>
            </a:extLst>
          </p:cNvPr>
          <p:cNvPicPr>
            <a:picLocks noChangeAspect="1"/>
          </p:cNvPicPr>
          <p:nvPr/>
        </p:nvPicPr>
        <p:blipFill>
          <a:blip r:embed="rId2"/>
          <a:stretch>
            <a:fillRect/>
          </a:stretch>
        </p:blipFill>
        <p:spPr>
          <a:xfrm>
            <a:off x="3245522" y="838833"/>
            <a:ext cx="2652956" cy="3151507"/>
          </a:xfrm>
          <a:prstGeom prst="rect">
            <a:avLst/>
          </a:prstGeom>
        </p:spPr>
      </p:pic>
      <p:pic>
        <p:nvPicPr>
          <p:cNvPr id="7" name="Picture 6">
            <a:extLst>
              <a:ext uri="{FF2B5EF4-FFF2-40B4-BE49-F238E27FC236}">
                <a16:creationId xmlns:a16="http://schemas.microsoft.com/office/drawing/2014/main" id="{E6EB6DA3-DE7A-23BA-449F-6FBFAD808969}"/>
              </a:ext>
            </a:extLst>
          </p:cNvPr>
          <p:cNvPicPr>
            <a:picLocks noChangeAspect="1"/>
          </p:cNvPicPr>
          <p:nvPr/>
        </p:nvPicPr>
        <p:blipFill>
          <a:blip r:embed="rId3"/>
          <a:stretch>
            <a:fillRect/>
          </a:stretch>
        </p:blipFill>
        <p:spPr>
          <a:xfrm>
            <a:off x="1664494" y="3895725"/>
            <a:ext cx="6057900" cy="1247775"/>
          </a:xfrm>
          <a:prstGeom prst="rect">
            <a:avLst/>
          </a:prstGeom>
        </p:spPr>
      </p:pic>
    </p:spTree>
    <p:extLst>
      <p:ext uri="{BB962C8B-B14F-4D97-AF65-F5344CB8AC3E}">
        <p14:creationId xmlns:p14="http://schemas.microsoft.com/office/powerpoint/2010/main" val="41769681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1732</Words>
  <Application>Microsoft Office PowerPoint</Application>
  <PresentationFormat>On-screen Show (16:9)</PresentationFormat>
  <Paragraphs>250</Paragraphs>
  <Slides>31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 Unicode MS</vt:lpstr>
      <vt:lpstr>Open Sans</vt:lpstr>
      <vt:lpstr>PT Sans</vt:lpstr>
      <vt:lpstr>sofia-pro</vt:lpstr>
      <vt:lpstr>Times New Roman</vt:lpstr>
      <vt:lpstr>urw-din</vt:lpstr>
      <vt:lpstr>Wingdings</vt:lpstr>
      <vt:lpstr>Simple Light</vt:lpstr>
      <vt:lpstr>Microcontroller</vt:lpstr>
      <vt:lpstr>ATMEGA328P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ADC</vt:lpstr>
      <vt:lpstr>Input/Output pins</vt:lpstr>
      <vt:lpstr>Basics Arduino Programming</vt:lpstr>
      <vt:lpstr>PowerPoint Presentation</vt:lpstr>
      <vt:lpstr>PowerPoint Presentation</vt:lpstr>
      <vt:lpstr>PowerPoint Presentation</vt:lpstr>
      <vt:lpstr>Pulse</vt:lpstr>
      <vt:lpstr>Pulse Width Modulation</vt:lpstr>
      <vt:lpstr>Pulse Width Modulation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dc:title>
  <cp:lastModifiedBy>SAKAR PATHAK</cp:lastModifiedBy>
  <cp:revision>3</cp:revision>
  <dcterms:modified xsi:type="dcterms:W3CDTF">2022-06-27T11:22:42Z</dcterms:modified>
</cp:coreProperties>
</file>