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5D3A-A62A-42ED-B084-FF9A9BA0DEAE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00D5-3C95-4D94-BF8D-AD7D455F5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0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1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9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6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8D7715-B29A-45CE-AE83-CA87BD2E2083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sz="4400" dirty="0">
                <a:latin typeface="Calibri" panose="020F0502020204030204" pitchFamily="34" charset="0"/>
                <a:ea typeface="標楷體" panose="03000509000000000000" pitchFamily="65" charset="-120"/>
              </a:rPr>
              <a:t>機器學習於材料資訊的</a:t>
            </a:r>
            <a:r>
              <a:rPr lang="zh-TW" altLang="en-US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應用</a:t>
            </a: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>Machine Learning on Material Informatics</a:t>
            </a:r>
            <a:endParaRPr lang="zh-TW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nan-yow Chen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 algn="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楊安正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An-Cheng 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Yang)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Program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Program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=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Data Structure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+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Algorithm</a:t>
            </a:r>
          </a:p>
          <a:p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Data </a:t>
            </a:r>
            <a:r>
              <a:rPr lang="en-US" altLang="zh-TW" dirty="0" smtClean="0">
                <a:latin typeface="Calibri" panose="020F0502020204030204" pitchFamily="34" charset="0"/>
              </a:rPr>
              <a:t>Structure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 </a:t>
            </a:r>
            <a:r>
              <a:rPr lang="en-US" altLang="zh-TW" dirty="0">
                <a:latin typeface="Calibri" panose="020F0502020204030204" pitchFamily="34" charset="0"/>
              </a:rPr>
              <a:t>data structure is a data organization, management and storage format that enables efficient access and </a:t>
            </a:r>
            <a:r>
              <a:rPr lang="en-US" altLang="zh-TW" dirty="0" smtClean="0">
                <a:latin typeface="Calibri" panose="020F0502020204030204" pitchFamily="34" charset="0"/>
              </a:rPr>
              <a:t>modification. More </a:t>
            </a:r>
            <a:r>
              <a:rPr lang="en-US" altLang="zh-TW" dirty="0">
                <a:latin typeface="Calibri" panose="020F0502020204030204" pitchFamily="34" charset="0"/>
              </a:rPr>
              <a:t>precisely, a data structure is a collection of data values, the relationships among them, and the functions or operations that can be applied to the </a:t>
            </a:r>
            <a:r>
              <a:rPr lang="en-US" altLang="zh-TW" dirty="0" smtClean="0">
                <a:latin typeface="Calibri" panose="020F0502020204030204" pitchFamily="34" charset="0"/>
              </a:rPr>
              <a:t>data.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Algorithm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 </a:t>
            </a:r>
            <a:r>
              <a:rPr lang="en-US" altLang="zh-TW" dirty="0">
                <a:latin typeface="Calibri" panose="020F0502020204030204" pitchFamily="34" charset="0"/>
              </a:rPr>
              <a:t>process or set of rules to be followed in calculations or other problem-solving operations, especially by a computer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ãprogramming pyth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2277641"/>
            <a:ext cx="5192411" cy="34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Exercise 3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3495" cy="40233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Quadrant: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I: + + +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III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V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+ +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V: + + ─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─ 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VII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─ 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VIII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</a:t>
            </a:r>
          </a:p>
          <a:p>
            <a:pPr lvl="1"/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Ex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3: determine 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a point in which quadrant without using “if …”. Say (-3, 1, 3)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6462663"/>
            <a:ext cx="451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alibri" panose="020F0502020204030204" pitchFamily="34" charset="0"/>
              </a:rPr>
              <a:t>Ref: https</a:t>
            </a:r>
            <a:r>
              <a:rPr lang="en-US" altLang="zh-TW" sz="1600" dirty="0">
                <a:latin typeface="Calibri" panose="020F0502020204030204" pitchFamily="34" charset="0"/>
              </a:rPr>
              <a:t>://docs.python.org/3/library/random.html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upload.wikimedia.org/wikipedia/commons/thumb/1/15/Cartesian_coordinates_3D.svg/1024px-Cartesian_coordinates_3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967279"/>
            <a:ext cx="48768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Algorithm for </a:t>
            </a:r>
            <a:r>
              <a:rPr lang="en-US" altLang="zh-TW" dirty="0" smtClean="0">
                <a:latin typeface="Calibri" panose="020F0502020204030204" pitchFamily="34" charset="0"/>
              </a:rPr>
              <a:t>Ex3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36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2674620" cy="40233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Quadrant: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I: + + +    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111</a:t>
            </a:r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II: + ─ +   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101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III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  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001</a:t>
            </a:r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V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+ +  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011</a:t>
            </a:r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V: + + ─   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110</a:t>
            </a:r>
            <a:endParaRPr lang="en-US" altLang="zh-TW" dirty="0">
              <a:solidFill>
                <a:srgbClr val="0000FF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+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 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100</a:t>
            </a:r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VII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─ 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000</a:t>
            </a:r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VIII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─ + ─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010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9432389" y="29348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10" name="群組 109"/>
          <p:cNvGrpSpPr/>
          <p:nvPr/>
        </p:nvGrpSpPr>
        <p:grpSpPr>
          <a:xfrm>
            <a:off x="7991586" y="2001102"/>
            <a:ext cx="2881603" cy="896844"/>
            <a:chOff x="7991586" y="2001102"/>
            <a:chExt cx="2881603" cy="896844"/>
          </a:xfrm>
        </p:grpSpPr>
        <p:grpSp>
          <p:nvGrpSpPr>
            <p:cNvPr id="108" name="群組 107"/>
            <p:cNvGrpSpPr/>
            <p:nvPr/>
          </p:nvGrpSpPr>
          <p:grpSpPr>
            <a:xfrm>
              <a:off x="7991586" y="2541745"/>
              <a:ext cx="2881603" cy="356201"/>
              <a:chOff x="4402520" y="2386999"/>
              <a:chExt cx="2881603" cy="356201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4402520" y="2386999"/>
                <a:ext cx="1167861" cy="356201"/>
                <a:chOff x="4402520" y="2386999"/>
                <a:chExt cx="1167861" cy="356201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4402520" y="2386999"/>
                  <a:ext cx="389287" cy="3562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2</a:t>
                  </a:r>
                  <a:r>
                    <a:rPr lang="en-US" altLang="zh-TW" baseline="300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2</a:t>
                  </a:r>
                  <a:endParaRPr lang="zh-TW" alt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4791807" y="2386999"/>
                  <a:ext cx="389287" cy="3562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2</a:t>
                  </a:r>
                  <a:r>
                    <a:rPr lang="en-US" altLang="zh-TW" baseline="300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1</a:t>
                  </a:r>
                  <a:endParaRPr lang="zh-TW" alt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5181094" y="2386999"/>
                  <a:ext cx="389287" cy="3562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2</a:t>
                  </a:r>
                  <a:r>
                    <a:rPr lang="en-US" altLang="zh-TW" baseline="300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0</a:t>
                  </a:r>
                  <a:endParaRPr lang="zh-TW" alt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6" name="群組 145"/>
              <p:cNvGrpSpPr/>
              <p:nvPr/>
            </p:nvGrpSpPr>
            <p:grpSpPr>
              <a:xfrm>
                <a:off x="6116262" y="2386999"/>
                <a:ext cx="1167861" cy="356201"/>
                <a:chOff x="4402520" y="2386999"/>
                <a:chExt cx="1167861" cy="356201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4402520" y="2386999"/>
                  <a:ext cx="389287" cy="3562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4</a:t>
                  </a:r>
                  <a:endParaRPr lang="zh-TW" alt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4791807" y="2386999"/>
                  <a:ext cx="389287" cy="3562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2</a:t>
                  </a:r>
                  <a:endParaRPr lang="zh-TW" alt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5181094" y="2386999"/>
                  <a:ext cx="389287" cy="3562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1</a:t>
                  </a:r>
                  <a:endParaRPr lang="zh-TW" alt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5" name="向右箭號 4"/>
              <p:cNvSpPr/>
              <p:nvPr/>
            </p:nvSpPr>
            <p:spPr>
              <a:xfrm>
                <a:off x="5726975" y="2479431"/>
                <a:ext cx="232693" cy="202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7" name="文字方塊 106"/>
            <p:cNvSpPr txBox="1"/>
            <p:nvPr/>
          </p:nvSpPr>
          <p:spPr>
            <a:xfrm>
              <a:off x="8186229" y="2001102"/>
              <a:ext cx="2643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</a:rPr>
                <a:t>Use </a:t>
              </a:r>
              <a:r>
                <a:rPr lang="en-US" altLang="zh-TW" dirty="0" smtClean="0">
                  <a:solidFill>
                    <a:srgbClr val="0000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(address)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</a:rPr>
                <a:t> With coding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55" name="內容版面配置區 2"/>
          <p:cNvSpPr txBox="1">
            <a:spLocks/>
          </p:cNvSpPr>
          <p:nvPr/>
        </p:nvSpPr>
        <p:spPr>
          <a:xfrm>
            <a:off x="3304444" y="2185768"/>
            <a:ext cx="2674620" cy="28873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1338" indent="-3413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9138" indent="-3349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96938" indent="-330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4738" indent="-3254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7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5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3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6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4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4*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+2*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+1*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</a:p>
        </p:txBody>
      </p:sp>
      <p:grpSp>
        <p:nvGrpSpPr>
          <p:cNvPr id="112" name="群組 111"/>
          <p:cNvGrpSpPr/>
          <p:nvPr/>
        </p:nvGrpSpPr>
        <p:grpSpPr>
          <a:xfrm>
            <a:off x="8124305" y="3320087"/>
            <a:ext cx="2489784" cy="2960804"/>
            <a:chOff x="8124305" y="3320087"/>
            <a:chExt cx="2489784" cy="2960804"/>
          </a:xfrm>
        </p:grpSpPr>
        <p:sp>
          <p:nvSpPr>
            <p:cNvPr id="156" name="文字方塊 155"/>
            <p:cNvSpPr txBox="1"/>
            <p:nvPr/>
          </p:nvSpPr>
          <p:spPr>
            <a:xfrm>
              <a:off x="8124305" y="3320087"/>
              <a:ext cx="248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</a:rPr>
                <a:t>Use </a:t>
              </a:r>
              <a:r>
                <a:rPr lang="en-US" altLang="zh-TW" dirty="0" smtClean="0">
                  <a:solidFill>
                    <a:srgbClr val="0000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(</a:t>
              </a:r>
              <a:r>
                <a:rPr lang="en-US" altLang="zh-TW" dirty="0" smtClean="0">
                  <a:solidFill>
                    <a:srgbClr val="0000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address) </a:t>
              </a:r>
              <a:r>
                <a:rPr lang="en-US" altLang="zh-TW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and </a:t>
              </a:r>
              <a:r>
                <a:rPr lang="en-US" altLang="zh-TW" dirty="0" smtClean="0">
                  <a:solidFill>
                    <a:srgbClr val="0000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value</a:t>
              </a:r>
              <a:r>
                <a:rPr lang="en-US" altLang="zh-TW" dirty="0">
                  <a:solidFill>
                    <a:srgbClr val="0000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)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8878821" y="3726346"/>
              <a:ext cx="1051891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A[0]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7 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A[1]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3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A[2]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8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A[3]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4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A[4]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6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A[5]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2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A[6]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5</a:t>
              </a: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/>
              </a:r>
              <a:b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</a:br>
              <a:r>
                <a:rPr lang="en-US" altLang="zh-TW" sz="2000" dirty="0">
                  <a:latin typeface="Calibri" panose="020F0502020204030204" pitchFamily="34" charset="0"/>
                  <a:ea typeface="標楷體" panose="03000509000000000000" pitchFamily="65" charset="-120"/>
                </a:rPr>
                <a:t>A[7] = </a:t>
              </a:r>
              <a:r>
                <a:rPr lang="en-US" altLang="zh-TW" sz="2000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1</a:t>
              </a:r>
              <a:endPara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58" name="內容版面配置區 2"/>
          <p:cNvSpPr txBox="1">
            <a:spLocks/>
          </p:cNvSpPr>
          <p:nvPr/>
        </p:nvSpPr>
        <p:spPr>
          <a:xfrm>
            <a:off x="5364164" y="2185768"/>
            <a:ext cx="1426938" cy="28873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1338" indent="-3413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9138" indent="-3349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96938" indent="-330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4738" indent="-3254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7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]=1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5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]=2 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]=3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3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]=4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6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]=5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4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]=6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]=7</a:t>
            </a:r>
            <a:endParaRPr lang="en-US" altLang="zh-TW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0025" lvl="1" indent="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 A[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]=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8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13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Algorithm for </a:t>
            </a:r>
            <a:r>
              <a:rPr lang="en-US" altLang="zh-TW" dirty="0" smtClean="0">
                <a:latin typeface="Calibri" panose="020F0502020204030204" pitchFamily="34" charset="0"/>
              </a:rPr>
              <a:t>Ex3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9432389" y="29348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29" y="1892177"/>
            <a:ext cx="10058400" cy="36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952</TotalTime>
  <Words>305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標楷體</vt:lpstr>
      <vt:lpstr>Arial</vt:lpstr>
      <vt:lpstr>Calibri</vt:lpstr>
      <vt:lpstr>Wingdings</vt:lpstr>
      <vt:lpstr>回顧</vt:lpstr>
      <vt:lpstr>機器學習於材料資訊的應用 Machine Learning on Material Informatics</vt:lpstr>
      <vt:lpstr>Program</vt:lpstr>
      <vt:lpstr>Exercise 3</vt:lpstr>
      <vt:lpstr>Algorithm for Ex3</vt:lpstr>
      <vt:lpstr>Algorithm for Ex3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「台灣腦科技發展及國際躍升計畫」</dc:title>
  <cp:lastModifiedBy>user</cp:lastModifiedBy>
  <cp:revision>14</cp:revision>
  <dcterms:created xsi:type="dcterms:W3CDTF">2017-01-09T00:26:57Z</dcterms:created>
  <dcterms:modified xsi:type="dcterms:W3CDTF">2019-06-10T20:38:54Z</dcterms:modified>
</cp:coreProperties>
</file>