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5D3A-A62A-42ED-B084-FF9A9BA0DEAE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00D5-3C95-4D94-BF8D-AD7D455F5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10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C00D5-3C95-4D94-BF8D-AD7D455F56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8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DC30-2E0A-442A-9A69-3EF773C92273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9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C55-8C4F-4485-9B6A-D91C70D330E4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1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F93F-7CCA-4135-AD6F-88FE69492668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9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ACDC-F575-48AD-AE73-239AA5253FAD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5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F1AC-A2AF-4C8B-9882-FE6AE1F039B8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6FB-036A-4603-BAD2-FADA6AD162E0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AE04-D58F-445C-A445-D8D0C36CF2C1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6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43E5-6711-4C8B-8A6A-3BD7957855BD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6849-9F7D-467B-A10E-B0E4C819078C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22F666-6072-4ED8-AB36-943A71C8C840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ADE2-AD36-43AB-98A0-545F42C77B71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99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D40585-BB5F-4998-BB35-197D4BBBDDE6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sz="4400" dirty="0">
                <a:latin typeface="Calibri" panose="020F0502020204030204" pitchFamily="34" charset="0"/>
                <a:ea typeface="標楷體" panose="03000509000000000000" pitchFamily="65" charset="-120"/>
              </a:rPr>
              <a:t>機器學習於材料資訊的</a:t>
            </a:r>
            <a:r>
              <a:rPr lang="zh-TW" altLang="en-US" sz="44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應用</a:t>
            </a:r>
            <a: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  <a:t>Machine Learning on Material Informatics</a:t>
            </a:r>
            <a:endParaRPr lang="zh-TW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nan-yow Chen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  <a:p>
            <a:pPr algn="r"/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楊安正</a:t>
            </a:r>
            <a:r>
              <a:rPr lang="en-US" altLang="zh-TW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An-Cheng </a:t>
            </a:r>
            <a:r>
              <a:rPr lang="en-US" altLang="zh-TW">
                <a:latin typeface="Calibri" panose="020F0502020204030204" pitchFamily="34" charset="0"/>
                <a:ea typeface="標楷體" panose="03000509000000000000" pitchFamily="65" charset="-120"/>
              </a:rPr>
              <a:t>Yang)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36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Exercise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9489626" cy="4023360"/>
          </a:xfrm>
        </p:spPr>
        <p:txBody>
          <a:bodyPr>
            <a:normAutofit/>
          </a:bodyPr>
          <a:lstStyle/>
          <a:p>
            <a:r>
              <a:rPr lang="en-US" altLang="zh-TW" b="1" smtClean="0">
                <a:latin typeface="Calibri" panose="020F0502020204030204" pitchFamily="34" charset="0"/>
                <a:ea typeface="標楷體" panose="03000509000000000000" pitchFamily="65" charset="-120"/>
              </a:rPr>
              <a:t>Ex: 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calculate MSE(</a:t>
            </a:r>
            <a:r>
              <a:rPr lang="en-US" altLang="zh-TW" b="1" dirty="0">
                <a:latin typeface="Calibri" panose="020F0502020204030204" pitchFamily="34" charset="0"/>
              </a:rPr>
              <a:t>Mean Square Error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), MAE(</a:t>
            </a:r>
            <a:r>
              <a:rPr lang="en-US" altLang="zh-TW" b="1" dirty="0">
                <a:latin typeface="Calibri" panose="020F0502020204030204" pitchFamily="34" charset="0"/>
              </a:rPr>
              <a:t>Mean Absolute Error</a:t>
            </a:r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), cross-entropy for these two models: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003540" y="2888075"/>
            <a:ext cx="10193655" cy="1428369"/>
            <a:chOff x="1020318" y="4599431"/>
            <a:chExt cx="10193655" cy="1428369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318" y="4599431"/>
              <a:ext cx="5048250" cy="1419225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298" y="4618100"/>
              <a:ext cx="5019675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48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Solution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3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97280" y="1995203"/>
            <a:ext cx="10058400" cy="4023360"/>
          </a:xfrm>
        </p:spPr>
        <p:txBody>
          <a:bodyPr/>
          <a:lstStyle/>
          <a:p>
            <a:pPr marL="471488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Loss function</a:t>
            </a:r>
          </a:p>
          <a:p>
            <a:pPr marL="471488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Mean Square Error  (MSE):</a:t>
            </a:r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471488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Mean Absolute Error  (MAE):</a:t>
            </a:r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471488" lvl="1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Root mean squared error (RMSE</a:t>
            </a:r>
            <a:r>
              <a:rPr lang="en-US" altLang="zh-TW" dirty="0" smtClean="0"/>
              <a:t>): </a:t>
            </a:r>
            <a:endParaRPr lang="en-US" altLang="zh-TW" dirty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98" y="2341284"/>
            <a:ext cx="3140686" cy="8992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95" y="3240485"/>
            <a:ext cx="3444413" cy="12178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96" y="4688322"/>
            <a:ext cx="3673012" cy="10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Solution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5961"/>
            <a:ext cx="10283160" cy="36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Solution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8433"/>
            <a:ext cx="10395744" cy="39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Solution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6" y="3092230"/>
            <a:ext cx="4714875" cy="8763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41" y="4724699"/>
            <a:ext cx="8666137" cy="1551707"/>
          </a:xfrm>
          <a:prstGeom prst="rect">
            <a:avLst/>
          </a:prstGeom>
        </p:spPr>
      </p:pic>
      <p:sp>
        <p:nvSpPr>
          <p:cNvPr id="7" name="內容版面配置區 3"/>
          <p:cNvSpPr>
            <a:spLocks noGrp="1"/>
          </p:cNvSpPr>
          <p:nvPr>
            <p:ph idx="1"/>
          </p:nvPr>
        </p:nvSpPr>
        <p:spPr>
          <a:xfrm>
            <a:off x="1097280" y="1995203"/>
            <a:ext cx="10058400" cy="4023360"/>
          </a:xfrm>
        </p:spPr>
        <p:txBody>
          <a:bodyPr/>
          <a:lstStyle/>
          <a:p>
            <a:pPr marL="471488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All error rate are ¼ for these two models</a:t>
            </a:r>
          </a:p>
          <a:p>
            <a:pPr marL="471488" lvl="1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But which models is better?</a:t>
            </a:r>
          </a:p>
          <a:p>
            <a:pPr marL="471488" lvl="1" indent="-285750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Cross_entropy</a:t>
            </a:r>
            <a:r>
              <a:rPr lang="en-US" altLang="zh-TW" dirty="0" smtClean="0"/>
              <a:t>:</a:t>
            </a:r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471488" lvl="1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MSE(Mean Square Error), MAE(Mean Absolute Error), cross-entropy </a:t>
            </a:r>
            <a:endParaRPr lang="en-US" altLang="zh-TW" dirty="0" smtClean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 marL="471488" lvl="1" indent="-285750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2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1096</TotalTime>
  <Words>91</Words>
  <Application>Microsoft Office PowerPoint</Application>
  <PresentationFormat>寬螢幕</PresentationFormat>
  <Paragraphs>34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Wingdings</vt:lpstr>
      <vt:lpstr>回顧</vt:lpstr>
      <vt:lpstr>機器學習於材料資訊的應用 Machine Learning on Material Informatics</vt:lpstr>
      <vt:lpstr>Exercise</vt:lpstr>
      <vt:lpstr>Solution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「台灣腦科技發展及國際躍升計畫」</dc:title>
  <dc:creator>Administrator</dc:creator>
  <cp:lastModifiedBy>user</cp:lastModifiedBy>
  <cp:revision>25</cp:revision>
  <dcterms:created xsi:type="dcterms:W3CDTF">2017-01-09T00:26:57Z</dcterms:created>
  <dcterms:modified xsi:type="dcterms:W3CDTF">2019-06-10T19:56:09Z</dcterms:modified>
</cp:coreProperties>
</file>