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2" r:id="rId6"/>
    <p:sldId id="261" r:id="rId7"/>
    <p:sldId id="258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ED3A-5CFB-44B5-9AE1-A233E1C1D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13AB6-0F38-48A3-A401-490955C60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77057-F573-4345-8602-BB2EAF4E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3DD05-9AA7-49F6-BBA0-2CED6A0C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C6C9-4BDF-4A0A-9229-D926DDE8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855C-921F-421D-A2F3-9DB0D69C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DD3E2-5ACE-40EC-BAC7-73338B88E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3156-A282-48DF-B6B4-EEF47548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D193F-D9FA-4126-B852-08B16145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AE3B4-D2A8-4685-85D2-CBA97D15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79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A50B4-EB86-46A9-8303-C0020E15A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080BC-2577-403F-B1BA-DCE90AB1A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F7094-D81D-415C-85B4-F3AD768F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E5CA-C3B8-458A-B9D2-91F153B2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3A30-EA3D-40E6-BCB7-DFDC270E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41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4805-2788-44DB-B2F2-CCB7C53F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9BEC-B45F-4609-9BD5-9F73DCA1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5BAC4-2875-49DC-B6B9-4018997D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BFB5-F660-4929-9291-99E7E484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9CEC3-CC1A-4A9B-94D1-6D2128E0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28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ED5A-1F06-4A1F-9349-B6B3538E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800D9-084E-4B57-9BF7-1284D015A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92CA-8A43-4183-8747-504E707E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E02D-D51F-48DF-A291-1BB94A13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BE633-57DC-4C2B-8641-C6797ADE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03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AA11-218B-4C2B-8E79-325E402A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244A-DDBE-455E-8EB5-6FAE4435D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619C8-8686-41AC-8D83-9FCC434FF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7AC7A-6E8C-4066-87DA-40E93B04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C3D30-4605-4377-AA33-DBEFF06D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A3B74-E8A0-4559-AAC1-3B8DA0B2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C422-EA09-465B-8615-661E797D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5127A-D420-4CCC-8C11-F8BBD37A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04F55-B3CE-4A9B-AC7F-31D90FC64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7F0F8-00AD-4624-88AB-D2869B09E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DF0F3-0091-417D-ADD5-7D4C1E1F4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D544D-98FE-47FD-8526-B4E4FAA6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982A6-E107-46A4-A640-363A61AC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A7375-98B0-44B1-82E2-B317C44F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55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1C42-0F4F-498B-90ED-BFC1DDEF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0EFD9-CA92-46EC-B101-15D26FC6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ED96F-A171-4154-9DA1-B1CED29E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F1D8C-C54E-4425-AEA3-9AC3AF17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58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ADEA7-C1A3-4504-84DC-811637E9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3DF3F-8B7F-4784-9300-F6B63AEA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118C4-E045-483E-A79D-C63CEEBD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95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9CA3-5F02-4DED-B605-4DDA50A4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6796-4FF0-4AEA-802C-19F6B80F4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565E8-124A-4369-8E93-EEDF66EFD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D072A-CBC8-4FF6-8018-91DE149B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DDA98-1E93-48AE-BC6D-5440116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29921-B3F4-42E9-8AD0-7BC885B9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55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8C66-BA4A-4189-825B-E40C6456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42CFB-2E5D-4F22-8CCD-532EFE83A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EE951-A2B3-4C6C-8D55-7A7B9BB51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B5DA-98EC-4010-9D80-D87F2BF3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AF4-F481-4847-ABC5-6D3E8016B94D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DE625-6672-4538-B73C-5F03A5BD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9B229-E5A3-4559-B125-A1EFAA77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34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D297E-C010-43CB-8E1F-033B1F35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829B6-3E41-4EE2-BA15-63EE1BBA1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8C64-F531-406A-A9B7-E6C969F93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C1AF4-F481-4847-ABC5-6D3E8016B94D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268E-158D-4761-9F85-885D80DF4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D4B28-3582-4A8E-81FF-4885BC866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BDF58-C7DA-4F73-92C6-BBF4347FE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2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E130-C889-488F-9D7E-56C99B362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Looking further into DropOut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D7FAC-BA63-4787-BCDE-CFA068413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66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3D3D-5B3F-4D8E-ADF7-2FE6CD75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from the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3B8D-FE8B-4E2A-ABB1-D9DD1C688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Convolutional Neural Networks:</a:t>
            </a:r>
          </a:p>
          <a:p>
            <a:pPr lvl="1"/>
            <a:r>
              <a:rPr lang="nn-NO" sz="2000" dirty="0"/>
              <a:t>Fei-Fei Li &amp; Andrej Karpathy &amp; Justin Johnson </a:t>
            </a:r>
            <a:endParaRPr lang="en-IN" sz="2000" dirty="0"/>
          </a:p>
          <a:p>
            <a:pPr lvl="1"/>
            <a:r>
              <a:rPr lang="en-US" sz="2000" dirty="0"/>
              <a:t>Understanding of a Convolutional Neural Network – Albawi, 2017</a:t>
            </a:r>
          </a:p>
          <a:p>
            <a:pPr lvl="1"/>
            <a:r>
              <a:rPr lang="en-US" sz="2000" dirty="0"/>
              <a:t>Visualizing and Understanding Convolutional Neural Network – </a:t>
            </a:r>
            <a:r>
              <a:rPr lang="en-US" sz="2000" dirty="0" err="1"/>
              <a:t>Zeiler</a:t>
            </a:r>
            <a:r>
              <a:rPr lang="en-US" sz="2000" dirty="0"/>
              <a:t> 2013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537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A3A1-DD04-4FD3-B475-9E74A5D5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a Convolutional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F069BB-2184-4AF4-BC97-93183CB67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228" y="1983656"/>
            <a:ext cx="3450898" cy="2890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42BCD1-7F31-4355-A90D-911F58EF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622" y="1983656"/>
            <a:ext cx="4195202" cy="2890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E04479-E0F0-435B-9589-6CB2D86A62C0}"/>
              </a:ext>
            </a:extLst>
          </p:cNvPr>
          <p:cNvSpPr txBox="1"/>
          <p:nvPr/>
        </p:nvSpPr>
        <p:spPr>
          <a:xfrm>
            <a:off x="923827" y="5335571"/>
            <a:ext cx="707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depth of the filter = depth of the image (for coloured =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3F788-5B26-49F4-A5F5-92CC26EAA125}"/>
              </a:ext>
            </a:extLst>
          </p:cNvPr>
          <p:cNvSpPr txBox="1"/>
          <p:nvPr/>
        </p:nvSpPr>
        <p:spPr>
          <a:xfrm>
            <a:off x="923827" y="5704903"/>
            <a:ext cx="603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a 32x32x3 image and 5x5x3 filter, output is 28x28x1</a:t>
            </a:r>
          </a:p>
        </p:txBody>
      </p:sp>
    </p:spTree>
    <p:extLst>
      <p:ext uri="{BB962C8B-B14F-4D97-AF65-F5344CB8AC3E}">
        <p14:creationId xmlns:p14="http://schemas.microsoft.com/office/powerpoint/2010/main" val="202573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62C4-EF3D-4BA1-9B94-E9CB99F6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9751-7637-4329-8DC3-C956737AE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28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A3A1-DD04-4FD3-B475-9E74A5D5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a Convolutional 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94C0FC-EB79-46C1-B439-F552BAE4C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717" y="1994636"/>
            <a:ext cx="568196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0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5BE74B-53F8-4286-937D-B86EFFD9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070" y="1690688"/>
            <a:ext cx="4751790" cy="47736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31A3A1-DD04-4FD3-B475-9E74A5D5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 defined matrices</a:t>
            </a:r>
          </a:p>
        </p:txBody>
      </p:sp>
    </p:spTree>
    <p:extLst>
      <p:ext uri="{BB962C8B-B14F-4D97-AF65-F5344CB8AC3E}">
        <p14:creationId xmlns:p14="http://schemas.microsoft.com/office/powerpoint/2010/main" val="393678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F013-E588-45E6-97F4-7796183F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from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F13A-CF97-4ACB-AC02-26F90BF06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Max out unit in a neural network –</a:t>
            </a:r>
          </a:p>
          <a:p>
            <a:pPr lvl="1"/>
            <a:r>
              <a:rPr lang="en-IN" sz="2000" dirty="0"/>
              <a:t>Maxout Networks (Goodfellow et al.)</a:t>
            </a:r>
          </a:p>
          <a:p>
            <a:pPr lvl="1"/>
            <a:r>
              <a:rPr lang="en-US" sz="2000" dirty="0"/>
              <a:t>Evaluation of maxout activations in deep learning across several big data domains (Gabriel Castaneda et al.)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2335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65B7-2199-4379-8C8E-8E5AD8D6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Maxout units in various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F530-28FD-4A6F-A551-6433ADAA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sz="1600" dirty="0"/>
              <a:t>					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E9292-C6EE-41BB-8C7A-FA42E967E720}"/>
              </a:ext>
            </a:extLst>
          </p:cNvPr>
          <p:cNvSpPr txBox="1"/>
          <p:nvPr/>
        </p:nvSpPr>
        <p:spPr>
          <a:xfrm>
            <a:off x="9906785" y="6488668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Castaneda et al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B2B49-5524-47B6-91E1-16B13BDC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38" y="2428399"/>
            <a:ext cx="5934172" cy="315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465CF6-DBB2-4B9E-9C46-9340BBEF6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90" y="2428399"/>
            <a:ext cx="5785848" cy="3145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4CB338-24E2-4570-A2B3-CC6E8D1BE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660" y="755373"/>
            <a:ext cx="24193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8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65B7-2199-4379-8C8E-8E5AD8D6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Maxout units in various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F530-28FD-4A6F-A551-6433ADAA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sz="1600" dirty="0"/>
              <a:t>					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E9292-C6EE-41BB-8C7A-FA42E967E720}"/>
              </a:ext>
            </a:extLst>
          </p:cNvPr>
          <p:cNvSpPr txBox="1"/>
          <p:nvPr/>
        </p:nvSpPr>
        <p:spPr>
          <a:xfrm>
            <a:off x="9906785" y="6488668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Goodfellow et al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485C2-B6D3-4C30-BD22-7DB6FDF81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522"/>
            <a:ext cx="7484881" cy="3044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0AF48D-A99F-41D0-AB61-4B1D6FEB9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183" y="2433250"/>
            <a:ext cx="2432515" cy="634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CAAC1C-E14E-492A-A002-3128BF47C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707" y="3348357"/>
            <a:ext cx="2536156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7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148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Looking further into DropOut</vt:lpstr>
      <vt:lpstr>Questions from the discussion</vt:lpstr>
      <vt:lpstr>Why use a Convolutional Network</vt:lpstr>
      <vt:lpstr>PowerPoint Presentation</vt:lpstr>
      <vt:lpstr>Why use a Convolutional Network</vt:lpstr>
      <vt:lpstr>Pre defined matrices</vt:lpstr>
      <vt:lpstr>Questions from the paper</vt:lpstr>
      <vt:lpstr>Maxout units in various networks</vt:lpstr>
      <vt:lpstr>Maxout units in various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further into DropOut</dc:title>
  <dc:creator>Deepti Kumar</dc:creator>
  <cp:lastModifiedBy>Deepti Kumar</cp:lastModifiedBy>
  <cp:revision>21</cp:revision>
  <dcterms:created xsi:type="dcterms:W3CDTF">2021-07-01T10:22:34Z</dcterms:created>
  <dcterms:modified xsi:type="dcterms:W3CDTF">2021-07-05T16:17:56Z</dcterms:modified>
</cp:coreProperties>
</file>