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66" r:id="rId7"/>
    <p:sldId id="274" r:id="rId8"/>
    <p:sldId id="261" r:id="rId9"/>
    <p:sldId id="273" r:id="rId10"/>
    <p:sldId id="270" r:id="rId11"/>
    <p:sldId id="271" r:id="rId12"/>
    <p:sldId id="272" r:id="rId13"/>
    <p:sldId id="275" r:id="rId14"/>
    <p:sldId id="262" r:id="rId15"/>
    <p:sldId id="276" r:id="rId16"/>
    <p:sldId id="258" r:id="rId17"/>
    <p:sldId id="278" r:id="rId18"/>
    <p:sldId id="264" r:id="rId19"/>
    <p:sldId id="265" r:id="rId20"/>
    <p:sldId id="281" r:id="rId21"/>
    <p:sldId id="283" r:id="rId22"/>
    <p:sldId id="277" r:id="rId23"/>
    <p:sldId id="279" r:id="rId24"/>
    <p:sldId id="280" r:id="rId25"/>
    <p:sldId id="309" r:id="rId26"/>
    <p:sldId id="307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ED3A-5CFB-44B5-9AE1-A233E1C1D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13AB6-0F38-48A3-A401-490955C6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7057-F573-4345-8602-BB2EAF4E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DD05-9AA7-49F6-BBA0-2CED6A0C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C6C9-4BDF-4A0A-9229-D926DDE8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55C-921F-421D-A2F3-9DB0D69C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DD3E2-5ACE-40EC-BAC7-73338B88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3156-A282-48DF-B6B4-EEF47548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193F-D9FA-4126-B852-08B16145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E3B4-D2A8-4685-85D2-CBA97D15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A50B4-EB86-46A9-8303-C0020E15A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080BC-2577-403F-B1BA-DCE90AB1A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7094-D81D-415C-85B4-F3AD768F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E5CA-C3B8-458A-B9D2-91F153B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3A30-EA3D-40E6-BCB7-DFDC270E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4805-2788-44DB-B2F2-CCB7C53F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9BEC-B45F-4609-9BD5-9F73DCA1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BAC4-2875-49DC-B6B9-4018997D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BFB5-F660-4929-9291-99E7E484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CEC3-CC1A-4A9B-94D1-6D2128E0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ED5A-1F06-4A1F-9349-B6B3538E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800D9-084E-4B57-9BF7-1284D015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92CA-8A43-4183-8747-504E707E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E02D-D51F-48DF-A291-1BB94A13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E633-57DC-4C2B-8641-C6797ADE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3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AA11-218B-4C2B-8E79-325E402A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244A-DDBE-455E-8EB5-6FAE4435D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619C8-8686-41AC-8D83-9FCC434F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7AC7A-6E8C-4066-87DA-40E93B04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3D30-4605-4377-AA33-DBEFF06D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A3B74-E8A0-4559-AAC1-3B8DA0B2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C422-EA09-465B-8615-661E797D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5127A-D420-4CCC-8C11-F8BBD37A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4F55-B3CE-4A9B-AC7F-31D90FC6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7F0F8-00AD-4624-88AB-D2869B09E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DF0F3-0091-417D-ADD5-7D4C1E1F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D544D-98FE-47FD-8526-B4E4FA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982A6-E107-46A4-A640-363A61AC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A7375-98B0-44B1-82E2-B317C44F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1C42-0F4F-498B-90ED-BFC1DDE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EFD9-CA92-46EC-B101-15D26FC6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ED96F-A171-4154-9DA1-B1CED29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F1D8C-C54E-4425-AEA3-9AC3AF17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ADEA7-C1A3-4504-84DC-811637E9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3DF3F-8B7F-4784-9300-F6B63AE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18C4-E045-483E-A79D-C63CEEB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5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9CA3-5F02-4DED-B605-4DDA50A4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6796-4FF0-4AEA-802C-19F6B80F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65E8-124A-4369-8E93-EEDF66EF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072A-CBC8-4FF6-8018-91DE149B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DDA98-1E93-48AE-BC6D-5440116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9921-B3F4-42E9-8AD0-7BC885B9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8C66-BA4A-4189-825B-E40C6456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42CFB-2E5D-4F22-8CCD-532EFE83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E951-A2B3-4C6C-8D55-7A7B9BB5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B5DA-98EC-4010-9D80-D87F2BF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DE625-6672-4538-B73C-5F03A5B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B229-E5A3-4559-B125-A1EFAA77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4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D297E-C010-43CB-8E1F-033B1F3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29B6-3E41-4EE2-BA15-63EE1BBA1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8C64-F531-406A-A9B7-E6C969F93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1AF4-F481-4847-ABC5-6D3E8016B94D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268E-158D-4761-9F85-885D80DF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4B28-3582-4A8E-81FF-4885BC866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E130-C889-488F-9D7E-56C99B362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CNN and </a:t>
            </a:r>
            <a:r>
              <a:rPr lang="en-IN" dirty="0" err="1"/>
              <a:t>Maxout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D7FAC-BA63-4787-BCDE-CFA068413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66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94F29-A2B7-4C75-82ED-C5583AFB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45" y="1939631"/>
            <a:ext cx="2922308" cy="2978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49D23-141E-4560-912D-CAA3CDBC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05" y="1638689"/>
            <a:ext cx="6229350" cy="3279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81BDE9-B6DF-4969-80DC-8902E58B5E81}"/>
              </a:ext>
            </a:extLst>
          </p:cNvPr>
          <p:cNvSpPr txBox="1"/>
          <p:nvPr/>
        </p:nvSpPr>
        <p:spPr>
          <a:xfrm>
            <a:off x="11013649" y="6306533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Zeiler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F7D27DE-82CA-4CE1-AB92-B6DB1C7F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maps with top 9 Activations</a:t>
            </a:r>
          </a:p>
        </p:txBody>
      </p:sp>
    </p:spTree>
    <p:extLst>
      <p:ext uri="{BB962C8B-B14F-4D97-AF65-F5344CB8AC3E}">
        <p14:creationId xmlns:p14="http://schemas.microsoft.com/office/powerpoint/2010/main" val="199417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E3D7D-14A7-42D1-8F2F-351EEDA6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10" y="1297908"/>
            <a:ext cx="11296180" cy="42621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2B1AB-A9CC-4536-B57B-3082D272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935" y="6233326"/>
            <a:ext cx="240812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94E88-18E4-473E-9E84-EFF960DEB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40" y="397948"/>
            <a:ext cx="9728119" cy="60621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96C77-5F4C-47F5-A5DA-5B683BD3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059" y="6358085"/>
            <a:ext cx="240812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5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F041-4E2F-4C0E-BD07-5A0A6896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AlexNet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C8EF-08ED-430B-9313-ED6EAB40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BC772-925C-4C8D-801E-07289FD9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30" y="2238375"/>
            <a:ext cx="3067050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92F31-2357-4F39-BAA6-186D4D729175}"/>
              </a:ext>
            </a:extLst>
          </p:cNvPr>
          <p:cNvSpPr txBox="1"/>
          <p:nvPr/>
        </p:nvSpPr>
        <p:spPr>
          <a:xfrm>
            <a:off x="10587900" y="6308209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Krizhevsky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24F29-3873-40B1-BD18-870E92E6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12" y="2238375"/>
            <a:ext cx="4648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1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A3A1-DD04-4FD3-B475-9E74A5D5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comparing the 2 CNNs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073667-8459-44B1-80E8-2A770D259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489" y="1847851"/>
            <a:ext cx="5609022" cy="377200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1C6C8-CEB8-4EBD-9719-AF55F4AD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935" y="6242917"/>
            <a:ext cx="240812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0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A3A1-DD04-4FD3-B475-9E74A5D5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comparing the 2 CNNs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1C6C8-CEB8-4EBD-9719-AF55F4AD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935" y="6242917"/>
            <a:ext cx="2408129" cy="49991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4E4B3C-4205-47D2-B89D-1A6C87D7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4924" y="1825625"/>
            <a:ext cx="5922152" cy="4351338"/>
          </a:xfrm>
        </p:spPr>
      </p:pic>
    </p:spTree>
    <p:extLst>
      <p:ext uri="{BB962C8B-B14F-4D97-AF65-F5344CB8AC3E}">
        <p14:creationId xmlns:p14="http://schemas.microsoft.com/office/powerpoint/2010/main" val="25381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F013-E588-45E6-97F4-7796183F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from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F13A-CF97-4ACB-AC02-26F90BF0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Max out unit in a neural network –</a:t>
            </a:r>
          </a:p>
          <a:p>
            <a:pPr lvl="1"/>
            <a:r>
              <a:rPr lang="en-IN" sz="2000" dirty="0"/>
              <a:t>Maxout Networks (Goodfellow et al.)</a:t>
            </a:r>
          </a:p>
          <a:p>
            <a:pPr lvl="1"/>
            <a:r>
              <a:rPr lang="en-US" sz="2000" dirty="0"/>
              <a:t>Evaluation of maxout activations in deep learning across several big data domains (Gabriel Castaneda et al.)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335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41B-35E5-4869-A08B-6A6FFC82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Maxout applied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789F-C604-484D-B240-1CA3A74E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3562A-E13E-4AF3-89FD-B279071C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49" y="2286287"/>
            <a:ext cx="5173916" cy="24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Maxout units in various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Castaneda et al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B2B49-5524-47B6-91E1-16B13BDC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38" y="2428399"/>
            <a:ext cx="5934172" cy="315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465CF6-DBB2-4B9E-9C46-9340BBEF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0" y="2428399"/>
            <a:ext cx="5785848" cy="3145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4CB338-24E2-4570-A2B3-CC6E8D1B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660" y="755373"/>
            <a:ext cx="2419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Maxout units in various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295B6-A414-41FD-A94B-9B260CBC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02" y="4037290"/>
            <a:ext cx="4143375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D07B93-E5F0-4F47-B966-F47271B2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856"/>
            <a:ext cx="5758106" cy="17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3D3D-5B3F-4D8E-ADF7-2FE6CD75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from the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3B8D-FE8B-4E2A-ABB1-D9DD1C68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Convolutional Neural Networks:</a:t>
            </a:r>
          </a:p>
          <a:p>
            <a:pPr lvl="1"/>
            <a:r>
              <a:rPr lang="en-US" sz="2000" dirty="0"/>
              <a:t>ImageNet Classification with Deep Convolutional Neural Networks – Krizhevsky 2014</a:t>
            </a:r>
          </a:p>
          <a:p>
            <a:pPr lvl="1"/>
            <a:r>
              <a:rPr lang="en-US" sz="2000" dirty="0"/>
              <a:t>Visualizing and Understanding Convolutional Neural Network – Zeiler 2013</a:t>
            </a:r>
          </a:p>
        </p:txBody>
      </p:sp>
    </p:spTree>
    <p:extLst>
      <p:ext uri="{BB962C8B-B14F-4D97-AF65-F5344CB8AC3E}">
        <p14:creationId xmlns:p14="http://schemas.microsoft.com/office/powerpoint/2010/main" val="272537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A481-9D39-4756-9CB4-146EACB8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Maxout v/s ReLU + Max pooling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9C85-7414-47E4-95D3-D700A1D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only difference between maxout and max pooling over a set of rectified linear units is that maxout does not include a 0 in the max. Superficially, this seems to be a small difference, but we find that including this constant 0 is very harmful to optimization in the context of dropout.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Because the 0 in the max(0, z) activation function is a constant, this blocks the gradient from flowing through the unit. In the absence of gradient through the unit, it is difficult for training to change this unit to become active again. </a:t>
            </a:r>
            <a:r>
              <a:rPr lang="en-US" sz="2400" dirty="0" err="1"/>
              <a:t>Maxout</a:t>
            </a:r>
            <a:r>
              <a:rPr lang="en-US" sz="2400" dirty="0"/>
              <a:t> does not suffer from this problem because gradient always flows through every </a:t>
            </a:r>
            <a:r>
              <a:rPr lang="en-US" sz="2400" dirty="0" err="1"/>
              <a:t>maxout</a:t>
            </a:r>
            <a:r>
              <a:rPr lang="en-US" sz="2400" dirty="0"/>
              <a:t> unit–even when a </a:t>
            </a:r>
            <a:r>
              <a:rPr lang="en-US" sz="2400" dirty="0" err="1"/>
              <a:t>maxout</a:t>
            </a:r>
            <a:r>
              <a:rPr lang="en-US" sz="2400" dirty="0"/>
              <a:t> unit is 0, this 0 is a function of the parameters and may be adjusted Units that take on negative activations may be steered to become positive again later.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B10C1-4B8D-48C1-A77C-607B3823249A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84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A481-9D39-4756-9CB4-146EACB8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Maxout v/s ReLU + Max pooling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74935E-7979-4E84-8FAF-F7D41794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73" y="1825624"/>
            <a:ext cx="4630654" cy="47949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F252F-6846-47B7-9E44-B47B0A4E0DFB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92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806C7-C53D-4496-B063-4ED664BB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04" y="1971675"/>
            <a:ext cx="4946395" cy="2914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32EBEF-687B-494D-9C0D-BD4D1AA9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72" y="1690688"/>
            <a:ext cx="4467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4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CEBB9-E9C5-4343-8FE3-A7F0E791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357313"/>
            <a:ext cx="4295775" cy="4819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EC18D-C645-47CB-82FD-56596B4E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90" y="1357313"/>
            <a:ext cx="45148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4E7BD-B3DC-46BE-B35A-53BBF606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76"/>
          <a:stretch/>
        </p:blipFill>
        <p:spPr>
          <a:xfrm>
            <a:off x="6096000" y="1825625"/>
            <a:ext cx="4543425" cy="361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B83D7-E2E0-43DA-9A10-A4F3DA5C1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74"/>
          <a:stretch/>
        </p:blipFill>
        <p:spPr>
          <a:xfrm>
            <a:off x="1066800" y="1971675"/>
            <a:ext cx="4543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4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311900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E20A2-4B82-4715-A0EE-F3B9C8D5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80" y="1790700"/>
            <a:ext cx="4419600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3FE57C-2FAC-4303-87E1-FA595635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217" y="1825625"/>
            <a:ext cx="3951264" cy="38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3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7424B-73D2-4224-8DC3-3B6D6A2D50A4}"/>
              </a:ext>
            </a:extLst>
          </p:cNvPr>
          <p:cNvSpPr txBox="1"/>
          <p:nvPr/>
        </p:nvSpPr>
        <p:spPr>
          <a:xfrm>
            <a:off x="9906785" y="6308209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Castaneda et al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7F5057-9B18-4A49-863D-08E85B33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7116"/>
            <a:ext cx="6810375" cy="1914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A825E1-7A67-4607-8E8C-B9B2310A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3153258"/>
            <a:ext cx="4952999" cy="32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9600" dirty="0"/>
              <a:t>Due to high performance and fast training relative to other top performing activations, ReLU6x is the recommended activation function for image datasets.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600" dirty="0"/>
              <a:t>(ReLU2x for text datasets. On the sound datasets, maxout 2-1 is the recommended activation function.)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600" dirty="0"/>
              <a:t>Our results suggest the higher the memory usage the higher the accuracy. </a:t>
            </a:r>
            <a:endParaRPr lang="en-IN" sz="9600" dirty="0"/>
          </a:p>
          <a:p>
            <a:pPr marL="0" indent="0">
              <a:lnSpc>
                <a:spcPct val="110000"/>
              </a:lnSpc>
              <a:buNone/>
            </a:pPr>
            <a:endParaRPr lang="en-US" sz="9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7424B-73D2-4224-8DC3-3B6D6A2D50A4}"/>
              </a:ext>
            </a:extLst>
          </p:cNvPr>
          <p:cNvSpPr txBox="1"/>
          <p:nvPr/>
        </p:nvSpPr>
        <p:spPr>
          <a:xfrm>
            <a:off x="9906785" y="6308209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Castaneda et 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9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5F6-F240-4E54-B1DC-D2E51C35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AlexNet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1BC1-5BA3-4ECA-B003-8D6A215B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err="1"/>
              <a:t>ReLU</a:t>
            </a:r>
            <a:r>
              <a:rPr lang="en-IN" sz="2400" dirty="0"/>
              <a:t>.</a:t>
            </a:r>
          </a:p>
          <a:p>
            <a:r>
              <a:rPr lang="en-IN" sz="2400" dirty="0"/>
              <a:t>2 GTX 580 GPU with 3GB memory to be trained using 1.2 million training examples. These communicate only over certain layers.</a:t>
            </a:r>
          </a:p>
          <a:p>
            <a:r>
              <a:rPr lang="en-IN" sz="2400" dirty="0"/>
              <a:t>Local Response Normalisation. This is applied to encourage lateral inhibition (</a:t>
            </a:r>
            <a:r>
              <a:rPr lang="en-US" sz="2400" dirty="0"/>
              <a:t>the capacity of a neuron to reduce the activity of its neighbors</a:t>
            </a:r>
            <a:r>
              <a:rPr lang="en-IN" sz="2400" dirty="0"/>
              <a:t>). (k = 2, n = 5, </a:t>
            </a:r>
            <a:r>
              <a:rPr lang="el-GR" sz="2400" dirty="0"/>
              <a:t>α = 10</a:t>
            </a:r>
            <a:r>
              <a:rPr lang="el-GR" sz="2400" baseline="30000" dirty="0"/>
              <a:t>−4</a:t>
            </a:r>
            <a:r>
              <a:rPr lang="en-IN" sz="2400" baseline="30000" dirty="0"/>
              <a:t> </a:t>
            </a:r>
            <a:r>
              <a:rPr lang="en-IN" sz="2400" dirty="0"/>
              <a:t>and </a:t>
            </a:r>
            <a:r>
              <a:rPr lang="el-GR" sz="2400" dirty="0"/>
              <a:t>β = 0.75</a:t>
            </a:r>
            <a:r>
              <a:rPr lang="en-IN" sz="2400" dirty="0"/>
              <a:t>)</a:t>
            </a:r>
          </a:p>
          <a:p>
            <a:r>
              <a:rPr lang="en-IN" sz="2400" dirty="0"/>
              <a:t>Overlapping Pooling.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93DF6-39AD-4118-BB8F-99B315F59084}"/>
              </a:ext>
            </a:extLst>
          </p:cNvPr>
          <p:cNvSpPr txBox="1"/>
          <p:nvPr/>
        </p:nvSpPr>
        <p:spPr>
          <a:xfrm>
            <a:off x="10633434" y="6176963"/>
            <a:ext cx="20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Krizhevsky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5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E53AE-EB49-4B88-B222-55E9B397F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4979" y="1693649"/>
            <a:ext cx="447054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8C7C9-56D2-4EA7-ABD3-8B3B01CE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73" y="459997"/>
            <a:ext cx="376237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E79C9-B2CB-4C8D-88A1-667A6BC83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67" y="1461578"/>
            <a:ext cx="4664588" cy="515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C74A8-88C2-43C5-A4D5-F0F039AAC401}"/>
              </a:ext>
            </a:extLst>
          </p:cNvPr>
          <p:cNvSpPr txBox="1"/>
          <p:nvPr/>
        </p:nvSpPr>
        <p:spPr>
          <a:xfrm>
            <a:off x="10567448" y="6363093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Krizhevsky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1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5F6-F240-4E54-B1DC-D2E51C35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AlexNet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1BC1-5BA3-4ECA-B003-8D6A215B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first convolutional layer filters the 224×224×3 input image with 96 kernels of size 11×11×3 with a stride of 4 pixels.</a:t>
            </a:r>
          </a:p>
          <a:p>
            <a:r>
              <a:rPr lang="en-US" sz="2400" dirty="0"/>
              <a:t>The second convolutional layer takes as input the (response-normalized and pooled) output of the first convolutional layer and filters it with 256 kernels of size 5 × 5 × 48.</a:t>
            </a:r>
          </a:p>
          <a:p>
            <a:r>
              <a:rPr lang="en-US" sz="2400" dirty="0"/>
              <a:t> The third convolutional layer has 384 kernels of size 3 × 3 ×256 connected to the (normalized, pooled) outputs of the second convolutional layer. The fourth convolutional layer has 384 kernels of size 3 × 3 × 192 , and the fifth convolutional layer has 256 kernels of size 3 × 3 × 192. The fully-connected layers have 4096 neurons each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14466-592C-4092-BFC7-1D97554A2F2E}"/>
              </a:ext>
            </a:extLst>
          </p:cNvPr>
          <p:cNvSpPr txBox="1"/>
          <p:nvPr/>
        </p:nvSpPr>
        <p:spPr>
          <a:xfrm>
            <a:off x="10624008" y="6198223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Krizhevsky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36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9E74-0B20-4D3A-8E33-BE859FA6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AlexNet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9180C-04A5-4AF5-B983-BFE60CF66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100" y="1422510"/>
            <a:ext cx="8983800" cy="28822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AEAFA-4D0E-4FF4-96C9-986FB253C9A7}"/>
              </a:ext>
            </a:extLst>
          </p:cNvPr>
          <p:cNvSpPr txBox="1"/>
          <p:nvPr/>
        </p:nvSpPr>
        <p:spPr>
          <a:xfrm>
            <a:off x="10587900" y="6308209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Krizhevsky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D3E94-AB67-4310-9A67-E58544C0865E}"/>
              </a:ext>
            </a:extLst>
          </p:cNvPr>
          <p:cNvSpPr txBox="1"/>
          <p:nvPr/>
        </p:nvSpPr>
        <p:spPr>
          <a:xfrm>
            <a:off x="1352551" y="4657725"/>
            <a:ext cx="9915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Response-normalization layers follow the first and second convolutional layers. Max-pooling layers, follow both response-normalization layers as well as the fifth convolutional layer. The ReLU non-linearity is applied to the output of every convolutional and fully-connected 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68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9E74-0B20-4D3A-8E33-BE859FA6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of AlexNet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AEAFA-4D0E-4FF4-96C9-986FB253C9A7}"/>
              </a:ext>
            </a:extLst>
          </p:cNvPr>
          <p:cNvSpPr txBox="1"/>
          <p:nvPr/>
        </p:nvSpPr>
        <p:spPr>
          <a:xfrm>
            <a:off x="10587900" y="6308209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Krizhevsky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0C4CB-E07B-4454-8A80-89C371DB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Batch size = 128</a:t>
            </a:r>
          </a:p>
          <a:p>
            <a:r>
              <a:rPr lang="en-IN" sz="2400" dirty="0"/>
              <a:t>Bias in all layers = 1</a:t>
            </a:r>
          </a:p>
          <a:p>
            <a:r>
              <a:rPr lang="en-IN" sz="2400" dirty="0"/>
              <a:t>Weight updating formula: 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D1D9D-187B-4BA1-915D-799DD64B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234" y="3739964"/>
            <a:ext cx="3621218" cy="1668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D80A39-6F95-4A29-ABE4-3CA9F8FD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17" y="3739964"/>
            <a:ext cx="5120127" cy="9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5BE74B-53F8-4286-937D-B86EFFD9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070" y="1690688"/>
            <a:ext cx="4751790" cy="4773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1A3A1-DD04-4FD3-B475-9E74A5D5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defined matrices</a:t>
            </a:r>
          </a:p>
        </p:txBody>
      </p:sp>
    </p:spTree>
    <p:extLst>
      <p:ext uri="{BB962C8B-B14F-4D97-AF65-F5344CB8AC3E}">
        <p14:creationId xmlns:p14="http://schemas.microsoft.com/office/powerpoint/2010/main" val="39367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557B-A458-4CDA-A82A-6304CC97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CNN discussed by Zeiler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1251E-015B-4BFE-BB0E-857820DA9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61" y="1538688"/>
            <a:ext cx="9810278" cy="3938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83303-9AB4-444E-9E0F-44D5B9142F52}"/>
              </a:ext>
            </a:extLst>
          </p:cNvPr>
          <p:cNvSpPr txBox="1"/>
          <p:nvPr/>
        </p:nvSpPr>
        <p:spPr>
          <a:xfrm>
            <a:off x="11104776" y="63082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Zeiler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52A02-8A69-4B1D-9053-194F9E09A00F}"/>
              </a:ext>
            </a:extLst>
          </p:cNvPr>
          <p:cNvSpPr txBox="1"/>
          <p:nvPr/>
        </p:nvSpPr>
        <p:spPr>
          <a:xfrm>
            <a:off x="1412941" y="561975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 GPU, dense connections</a:t>
            </a:r>
          </a:p>
        </p:txBody>
      </p:sp>
    </p:spTree>
    <p:extLst>
      <p:ext uri="{BB962C8B-B14F-4D97-AF65-F5344CB8AC3E}">
        <p14:creationId xmlns:p14="http://schemas.microsoft.com/office/powerpoint/2010/main" val="37837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712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CNN and Maxout</vt:lpstr>
      <vt:lpstr>Questions from the discussion</vt:lpstr>
      <vt:lpstr>AlexNet</vt:lpstr>
      <vt:lpstr>PowerPoint Presentation</vt:lpstr>
      <vt:lpstr>AlexNet</vt:lpstr>
      <vt:lpstr>Structure of AlexNet</vt:lpstr>
      <vt:lpstr>Training of AlexNet</vt:lpstr>
      <vt:lpstr>Pre defined matrices</vt:lpstr>
      <vt:lpstr>Structure of CNN discussed by Zeiler</vt:lpstr>
      <vt:lpstr>Feature maps with top 9 Activations</vt:lpstr>
      <vt:lpstr>PowerPoint Presentation</vt:lpstr>
      <vt:lpstr>PowerPoint Presentation</vt:lpstr>
      <vt:lpstr>Results of AlexNet </vt:lpstr>
      <vt:lpstr>Results comparing the 2 CNNs</vt:lpstr>
      <vt:lpstr>Results comparing the 2 CNNs</vt:lpstr>
      <vt:lpstr>Questions from the paper</vt:lpstr>
      <vt:lpstr>How is Maxout applied</vt:lpstr>
      <vt:lpstr>Maxout units in various networks</vt:lpstr>
      <vt:lpstr>Maxout units in various networks</vt:lpstr>
      <vt:lpstr>Maxout v/s ReLU + Max pooling</vt:lpstr>
      <vt:lpstr>Maxout v/s ReLU + Max pooling</vt:lpstr>
      <vt:lpstr>Error rates </vt:lpstr>
      <vt:lpstr>Error rates </vt:lpstr>
      <vt:lpstr>Error rates </vt:lpstr>
      <vt:lpstr>Error rates </vt:lpstr>
      <vt:lpstr>PowerPoint Presentation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further into DropOut</dc:title>
  <dc:creator>Deepti Kumar</dc:creator>
  <cp:lastModifiedBy>Deepti Kumar</cp:lastModifiedBy>
  <cp:revision>52</cp:revision>
  <dcterms:created xsi:type="dcterms:W3CDTF">2021-07-01T10:22:34Z</dcterms:created>
  <dcterms:modified xsi:type="dcterms:W3CDTF">2021-07-12T16:05:20Z</dcterms:modified>
</cp:coreProperties>
</file>