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9" r:id="rId4"/>
    <p:sldId id="257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6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93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0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1D094D0-69B4-922E-8DE7-5D47D7D97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" r="-1" b="170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21506-04F2-2883-BE15-FBA12217F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ASSETS TOKANIZATION AND TRAING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0892F-43B3-4598-70EE-9D57ADDF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en-US" dirty="0"/>
              <a:t>BY: GROUP 8</a:t>
            </a:r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91C15-61DF-2E70-BE14-BDBA0332DA00}"/>
              </a:ext>
            </a:extLst>
          </p:cNvPr>
          <p:cNvSpPr txBox="1"/>
          <p:nvPr/>
        </p:nvSpPr>
        <p:spPr>
          <a:xfrm>
            <a:off x="8375515" y="3263949"/>
            <a:ext cx="353712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ZA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b="1" dirty="0">
                <a:solidFill>
                  <a:schemeClr val="bg1"/>
                </a:solidFill>
              </a:rPr>
              <a:t>Tumelo </a:t>
            </a:r>
            <a:r>
              <a:rPr lang="en-ZA" sz="2000" b="1" dirty="0" err="1">
                <a:solidFill>
                  <a:schemeClr val="bg1"/>
                </a:solidFill>
              </a:rPr>
              <a:t>Sebothoma</a:t>
            </a:r>
            <a:endParaRPr lang="en-ZA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b="1" dirty="0">
                <a:solidFill>
                  <a:schemeClr val="bg1"/>
                </a:solidFill>
              </a:rPr>
              <a:t>Bokang </a:t>
            </a:r>
            <a:r>
              <a:rPr lang="en-ZA" sz="2000" b="1" dirty="0" err="1">
                <a:solidFill>
                  <a:schemeClr val="bg1"/>
                </a:solidFill>
              </a:rPr>
              <a:t>Lethamaga</a:t>
            </a:r>
            <a:endParaRPr lang="en-ZA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b="1" dirty="0" err="1">
                <a:solidFill>
                  <a:schemeClr val="bg1"/>
                </a:solidFill>
              </a:rPr>
              <a:t>Koketso</a:t>
            </a:r>
            <a:r>
              <a:rPr lang="en-ZA" sz="2000" b="1" dirty="0">
                <a:solidFill>
                  <a:schemeClr val="bg1"/>
                </a:solidFill>
              </a:rPr>
              <a:t> </a:t>
            </a:r>
            <a:r>
              <a:rPr lang="en-ZA" sz="2000" b="1" dirty="0" err="1">
                <a:solidFill>
                  <a:schemeClr val="bg1"/>
                </a:solidFill>
              </a:rPr>
              <a:t>Mopai</a:t>
            </a:r>
            <a:endParaRPr lang="en-ZA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b="1" dirty="0" err="1">
                <a:solidFill>
                  <a:schemeClr val="bg1"/>
                </a:solidFill>
              </a:rPr>
              <a:t>Sinenhlanhla</a:t>
            </a:r>
            <a:r>
              <a:rPr lang="en-ZA" sz="2000" b="1" dirty="0">
                <a:solidFill>
                  <a:schemeClr val="bg1"/>
                </a:solidFill>
              </a:rPr>
              <a:t> Masuku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b="1" dirty="0">
                <a:solidFill>
                  <a:schemeClr val="bg1"/>
                </a:solidFill>
              </a:rPr>
              <a:t>Sibusiso </a:t>
            </a:r>
            <a:r>
              <a:rPr lang="en-ZA" sz="2000" b="1" dirty="0" err="1">
                <a:solidFill>
                  <a:schemeClr val="bg1"/>
                </a:solidFill>
              </a:rPr>
              <a:t>Ntuli</a:t>
            </a:r>
            <a:endParaRPr lang="en-ZA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b="1" dirty="0">
                <a:solidFill>
                  <a:schemeClr val="bg1"/>
                </a:solidFill>
              </a:rPr>
              <a:t>Neo </a:t>
            </a:r>
            <a:r>
              <a:rPr lang="en-ZA" sz="2000" b="1" dirty="0" err="1">
                <a:solidFill>
                  <a:schemeClr val="bg1"/>
                </a:solidFill>
              </a:rPr>
              <a:t>Pilane</a:t>
            </a:r>
            <a:endParaRPr lang="en-Z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0461-6C21-EA01-10BD-D6C15449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ED6F-09CB-DA20-BC7A-BC4EB8D2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The problem at hand revolves around high value assets not being easily converted to cash making them difficult to trade, and often lack clarity in ownership records. 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GB" dirty="0"/>
              <a:t>The problem is that owning and trading assets like property or art can be tough because it's often expensive, hard to sell quickly, and not very clear. We need a solution that makes it easier, like using a secure and clear platform where you can buy and sell pieces of assets, get help with rules, and make it easier for more people to join in.</a:t>
            </a:r>
            <a:endParaRPr lang="en-US" dirty="0"/>
          </a:p>
          <a:p>
            <a:r>
              <a:rPr lang="en-ZA" dirty="0"/>
              <a:t>E.g. Having no idea about the value of your asset.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939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4859-CFF3-2297-F44A-696B9F34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01C0-0FAE-B7F2-DD8B-80367764B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TokenizeIt</a:t>
            </a:r>
            <a:r>
              <a:rPr lang="en-US" dirty="0"/>
              <a:t> platform aims  to tokenize assets , enabling fractional ownership, and create a global, accessible marketplace. By doing so, it seemed to democratize assets ownership, promote financial inclusivity, enhance financial literacy, and ensure secure, transparent and compliant asset trading.</a:t>
            </a:r>
          </a:p>
          <a:p>
            <a:r>
              <a:rPr lang="en-US" dirty="0"/>
              <a:t>Due to the current exposure of 4</a:t>
            </a:r>
            <a:r>
              <a:rPr lang="en-US" baseline="30000" dirty="0"/>
              <a:t>th</a:t>
            </a:r>
            <a:r>
              <a:rPr lang="en-US" dirty="0"/>
              <a:t> IR world, it is the right time for us because our product provide the current needs of our customers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1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A095-7D37-7911-C902-7C90310E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77" y="0"/>
            <a:ext cx="9905999" cy="1360898"/>
          </a:xfrm>
        </p:spPr>
        <p:txBody>
          <a:bodyPr/>
          <a:lstStyle/>
          <a:p>
            <a:r>
              <a:rPr lang="en-US" dirty="0"/>
              <a:t>How the product solves the problems?</a:t>
            </a: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9E08A7-5D36-47B7-8D49-2B9E1118C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177" y="1360898"/>
            <a:ext cx="11230382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convert High value assets 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tokens on blockchain  done by dividing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of the asset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uniqueness is that it enhances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liquidity,accessibility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,allowing easy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trade,fractional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ownership and security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/>
              <a:t>The name of the feature is </a:t>
            </a:r>
            <a:r>
              <a:rPr lang="en-US" sz="3600" dirty="0" err="1"/>
              <a:t>Tokenize</a:t>
            </a:r>
            <a:r>
              <a:rPr lang="en-US" sz="4000" dirty="0" err="1"/>
              <a:t>_It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8D9B73-B740-B94B-313B-96352122A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" y="3649677"/>
            <a:ext cx="5999017" cy="33744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0DF928-F54D-3525-676B-BF59DE5FA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52" y="-2"/>
            <a:ext cx="6868536" cy="386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8BC0-6238-71AD-9A81-34C6B31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0473-8AD7-9C53-176B-5AB985DB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Banks And Investors</a:t>
            </a:r>
          </a:p>
          <a:p>
            <a:r>
              <a:rPr lang="en-ZA" dirty="0"/>
              <a:t>Financial Literacy individuals</a:t>
            </a:r>
          </a:p>
          <a:p>
            <a:r>
              <a:rPr lang="en-ZA" dirty="0"/>
              <a:t>All citizens</a:t>
            </a:r>
          </a:p>
          <a:p>
            <a:r>
              <a:rPr lang="en-ZA" dirty="0"/>
              <a:t>People who are Interested to stock trading and Investments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82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8BC0-6238-71AD-9A81-34C6B31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0473-8AD7-9C53-176B-5AB985DB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Capitec</a:t>
            </a:r>
          </a:p>
          <a:p>
            <a:r>
              <a:rPr lang="en-ZA" dirty="0"/>
              <a:t>Standard Bank</a:t>
            </a:r>
          </a:p>
          <a:p>
            <a:r>
              <a:rPr lang="en-ZA" dirty="0"/>
              <a:t>FNB</a:t>
            </a:r>
          </a:p>
          <a:p>
            <a:r>
              <a:rPr lang="en-ZA" i="0" dirty="0">
                <a:effectLst/>
                <a:latin typeface="Söhne"/>
              </a:rPr>
              <a:t>Traditional Financial Institutions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233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B498-BEB7-FFD8-4B32-81FD6C32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COMMERCIALASATION</a:t>
            </a:r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FEC337-6F3F-5E25-B9A2-00ED6559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589780"/>
              </p:ext>
            </p:extLst>
          </p:nvPr>
        </p:nvGraphicFramePr>
        <p:xfrm>
          <a:off x="1143000" y="2332038"/>
          <a:ext cx="990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96378740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08794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538399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332339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6067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Capitec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Compitator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1062"/>
                  </a:ext>
                </a:extLst>
              </a:tr>
            </a:tbl>
          </a:graphicData>
        </a:graphic>
      </p:graphicFrame>
      <p:pic>
        <p:nvPicPr>
          <p:cNvPr id="7" name="Picture 6" descr="A screen shot of a graph">
            <a:extLst>
              <a:ext uri="{FF2B5EF4-FFF2-40B4-BE49-F238E27FC236}">
                <a16:creationId xmlns:a16="http://schemas.microsoft.com/office/drawing/2014/main" id="{47253761-57D6-DF5A-31B5-6B6C2C36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2935"/>
            <a:ext cx="12192000" cy="42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8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9A2A-321B-7523-4479-0B4B52C4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1C12-37D5-BCC9-34D9-6B5F8D40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30829"/>
            <a:ext cx="9905999" cy="4168315"/>
          </a:xfrm>
        </p:spPr>
        <p:txBody>
          <a:bodyPr>
            <a:normAutofit/>
          </a:bodyPr>
          <a:lstStyle/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79358288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Söhne</vt:lpstr>
      <vt:lpstr>Walbaum Display</vt:lpstr>
      <vt:lpstr>RegattaVTI</vt:lpstr>
      <vt:lpstr>ASSETS TOKANIZATION AND TRAING</vt:lpstr>
      <vt:lpstr>PROBLEM STATEMENT</vt:lpstr>
      <vt:lpstr>SOLUTION</vt:lpstr>
      <vt:lpstr>How the product solves the problems?</vt:lpstr>
      <vt:lpstr>PowerPoint Presentation</vt:lpstr>
      <vt:lpstr>TARGET MARKETS</vt:lpstr>
      <vt:lpstr>COMPETITORS</vt:lpstr>
      <vt:lpstr>COMMERCIALASATION</vt:lpstr>
      <vt:lpstr>Expects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ASSETS TOKANIZATION AND TRAING</dc:title>
  <dc:creator>B Tladi</dc:creator>
  <cp:lastModifiedBy>TUMELO SEBOTHOMA</cp:lastModifiedBy>
  <cp:revision>11</cp:revision>
  <dcterms:created xsi:type="dcterms:W3CDTF">2023-10-03T18:36:59Z</dcterms:created>
  <dcterms:modified xsi:type="dcterms:W3CDTF">2023-10-05T11:26:59Z</dcterms:modified>
</cp:coreProperties>
</file>