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지도교수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 소개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필요성 개발목표 설명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조는 </a:t>
            </a:r>
            <a:r>
              <a:rPr lang="ko-KR" altLang="en-US" dirty="0" err="1" smtClean="0"/>
              <a:t>국립국어원의</a:t>
            </a:r>
            <a:r>
              <a:rPr lang="ko-KR" altLang="en-US" dirty="0" smtClean="0"/>
              <a:t> 한국수화사전을 기반으로 한 한국어 수화 번역 시스템을 개발하는 것이 목표입니다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수화가 끝나면 번역된 단어로 문장 표시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영상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ColorStream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DepthStream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받음</a:t>
            </a:r>
            <a:r>
              <a:rPr lang="en-US" altLang="ko-KR" baseline="0" dirty="0" smtClean="0"/>
              <a:t>. Skeleton</a:t>
            </a:r>
            <a:r>
              <a:rPr lang="ko-KR" altLang="en-US" baseline="0" dirty="0" smtClean="0"/>
              <a:t>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윤곽선 추출 등의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처리된 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t>2013-03-19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4005064"/>
            <a:ext cx="3416424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b="1" dirty="0" smtClean="0"/>
              <a:t>지도교수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정인환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기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업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소프트프렌즈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: DSLR</a:t>
            </a:r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박정호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김면중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               권순일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문대식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Kinect</a:t>
            </a:r>
            <a:r>
              <a:rPr lang="ko-KR" altLang="en-US" b="1" dirty="0">
                <a:latin typeface="+mn-ea"/>
                <a:ea typeface="+mn-ea"/>
              </a:rPr>
              <a:t>를 이용한 </a:t>
            </a:r>
            <a:r>
              <a:rPr lang="ko-KR" altLang="en-US" b="1" dirty="0" smtClean="0"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프로젝트 수행 목적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청각 </a:t>
            </a:r>
            <a:r>
              <a:rPr lang="ko-KR" altLang="en-US" dirty="0"/>
              <a:t>장애인이 일반인과 일상생활에서 의사소통하기 위해서는 청각 장애인의 수화를 일반 문자나 음성으로 번역해 주는 시스템이 필요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Microsoft </a:t>
            </a:r>
            <a:r>
              <a:rPr lang="en-US" altLang="ko-KR" dirty="0"/>
              <a:t>KINECT</a:t>
            </a:r>
            <a:r>
              <a:rPr lang="ko-KR" altLang="en-US" dirty="0"/>
              <a:t>를 이용하여 한국어 수화 번역 시스템을 개발한다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예상 결과물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5768144" descr="EMB00000d8426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165725" cy="28479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수화번역 시스템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5765264" descr="EMB00000d8426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2" y="2060848"/>
            <a:ext cx="7295673" cy="39604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개발도구 및 환경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일정표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21804" y="184482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일정표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181</Words>
  <Application>Microsoft Office PowerPoint</Application>
  <PresentationFormat>화면 슬라이드 쇼(4:3)</PresentationFormat>
  <Paragraphs>28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균형</vt:lpstr>
      <vt:lpstr>Kinect를 이용한 수화번역기 </vt:lpstr>
      <vt:lpstr>프로젝트 수행 목적</vt:lpstr>
      <vt:lpstr>예상 결과물</vt:lpstr>
      <vt:lpstr>수화번역 시스템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10</cp:revision>
  <dcterms:created xsi:type="dcterms:W3CDTF">2013-03-19T08:26:35Z</dcterms:created>
  <dcterms:modified xsi:type="dcterms:W3CDTF">2013-03-19T12:09:46Z</dcterms:modified>
</cp:coreProperties>
</file>