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0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조의 주제는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를 이용한 수화번역기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조는 정인환 교수님의 지도 아래 박정호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문대식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명으로 구성되어 있습니다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참고로 저희는 중소기업청에서 하는 산학연공동개발사업에 참여하고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87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청각 장애인이 일반인과 일상생활에서 의사소통하기 위해서는 청각 장애인의 수화를 일반 문자나 음성으로 번역해 주는 시스템이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656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Microsoft KINECT</a:t>
            </a:r>
            <a:r>
              <a:rPr lang="ko-KR" altLang="en-US" dirty="0" smtClean="0"/>
              <a:t>를 이용하여 한국어 수화 번역 시스템을 개발한다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471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KINECT</a:t>
            </a:r>
            <a:r>
              <a:rPr lang="ko-KR" altLang="en-US" dirty="0" smtClean="0"/>
              <a:t>로부터 입력 받은 영상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수화를 시작하면 실시간으로 단어 번역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787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Kinect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(Color, Depth)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로부터 영상 </a:t>
            </a:r>
            <a:r>
              <a:rPr lang="ko-KR" altLang="en-US" baseline="0" dirty="0" smtClean="0"/>
              <a:t>입력 받음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이후 영상처리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수화 검출기에서 처리된 정보를 가지고 수화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와 비교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맞으면 해당 수화 출력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976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XBOX360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Windows 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(WINDOWS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KINECT SDK </a:t>
            </a:r>
            <a:r>
              <a:rPr lang="ko-KR" altLang="en-US" baseline="0" dirty="0" smtClean="0"/>
              <a:t>사용가능</a:t>
            </a:r>
            <a:r>
              <a:rPr lang="en-US" altLang="ko-KR" baseline="0" dirty="0" smtClean="0"/>
              <a:t>).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Windows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비주얼스튜디오</a:t>
            </a:r>
            <a:r>
              <a:rPr lang="en-US" altLang="ko-KR" baseline="0" dirty="0" smtClean="0"/>
              <a:t>2010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Windows7 </a:t>
            </a:r>
            <a:r>
              <a:rPr lang="ko-KR" altLang="en-US" baseline="0" dirty="0" smtClean="0"/>
              <a:t>환경에서 동작 및 개발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10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040" y="4005064"/>
            <a:ext cx="3416424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b="1" dirty="0" smtClean="0"/>
              <a:t>지도교수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정인환</a:t>
            </a:r>
            <a:endParaRPr lang="en-US" altLang="ko-KR" b="1" dirty="0" smtClean="0"/>
          </a:p>
          <a:p>
            <a:pPr algn="l"/>
            <a:r>
              <a:rPr lang="ko-KR" altLang="en-US" b="1" dirty="0" smtClean="0"/>
              <a:t>기</a:t>
            </a:r>
            <a:r>
              <a:rPr lang="en-US" altLang="ko-KR" b="1" dirty="0" smtClean="0"/>
              <a:t>	</a:t>
            </a:r>
            <a:r>
              <a:rPr lang="ko-KR" altLang="en-US" b="1" dirty="0" smtClean="0"/>
              <a:t>업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소프트프렌즈</a:t>
            </a:r>
            <a:endParaRPr lang="en-US" altLang="ko-KR" b="1" dirty="0" smtClean="0"/>
          </a:p>
          <a:p>
            <a:pPr algn="l"/>
            <a:r>
              <a:rPr lang="ko-KR" altLang="en-US" b="1" dirty="0" smtClean="0"/>
              <a:t>팀</a:t>
            </a:r>
            <a:r>
              <a:rPr lang="en-US" altLang="ko-KR" b="1" dirty="0" smtClean="0"/>
              <a:t>	</a:t>
            </a:r>
            <a:r>
              <a:rPr lang="ko-KR" altLang="en-US" b="1" dirty="0" smtClean="0"/>
              <a:t>명</a:t>
            </a:r>
            <a:r>
              <a:rPr lang="en-US" altLang="ko-KR" b="1" dirty="0" smtClean="0"/>
              <a:t>: DSLR</a:t>
            </a:r>
          </a:p>
          <a:p>
            <a:pPr algn="l"/>
            <a:r>
              <a:rPr lang="ko-KR" altLang="en-US" b="1" dirty="0" smtClean="0"/>
              <a:t>팀</a:t>
            </a:r>
            <a:r>
              <a:rPr lang="en-US" altLang="ko-KR" b="1" dirty="0" smtClean="0"/>
              <a:t>	</a:t>
            </a:r>
            <a:r>
              <a:rPr lang="ko-KR" altLang="en-US" b="1" dirty="0" smtClean="0"/>
              <a:t>원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박정호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김면중</a:t>
            </a:r>
            <a:endParaRPr lang="en-US" altLang="ko-KR" b="1" dirty="0" smtClean="0"/>
          </a:p>
          <a:p>
            <a:pPr algn="l"/>
            <a:r>
              <a:rPr lang="ko-KR" altLang="en-US" b="1" dirty="0" smtClean="0"/>
              <a:t>               권순일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문대식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Kinect</a:t>
            </a:r>
            <a:r>
              <a:rPr lang="ko-KR" altLang="en-US" b="1" dirty="0">
                <a:latin typeface="+mn-ea"/>
                <a:ea typeface="+mn-ea"/>
              </a:rPr>
              <a:t>를 이용한 </a:t>
            </a:r>
            <a:r>
              <a:rPr lang="ko-KR" altLang="en-US" b="1" dirty="0" smtClean="0"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696464"/>
                </a:solidFill>
                <a:latin typeface="맑은 고딕"/>
                <a:ea typeface="맑은 고딕"/>
              </a:rPr>
              <a:t>필요</a:t>
            </a:r>
            <a:r>
              <a:rPr lang="ko-KR" altLang="en-US" b="1" dirty="0">
                <a:solidFill>
                  <a:srgbClr val="696464"/>
                </a:solidFill>
                <a:latin typeface="맑은 고딕"/>
                <a:ea typeface="맑은 고딕"/>
              </a:rPr>
              <a:t>성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cfile4.uf.tistory.com/image/134D3B184AA451596F43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4896544" cy="39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file29.uf.tistory.com/image/1826E03F4F5CBB6B051DD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76837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06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개발 목표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c.ask.nate.com/imgs/qrsi.php/6048642/10612198/0/1/A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275070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858917" y="2755911"/>
            <a:ext cx="2232248" cy="16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한국어 </a:t>
            </a:r>
            <a:endParaRPr lang="en-US" altLang="ko-KR" sz="3200" dirty="0" smtClean="0"/>
          </a:p>
          <a:p>
            <a:pPr algn="ctr"/>
            <a:r>
              <a:rPr lang="ko-KR" altLang="en-US" sz="3200" dirty="0" smtClean="0"/>
              <a:t>수화 번역 시스템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667229" y="3215167"/>
            <a:ext cx="1728192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사랑해</a:t>
            </a:r>
            <a:endParaRPr lang="ko-KR" altLang="en-US" sz="4000" dirty="0"/>
          </a:p>
        </p:txBody>
      </p:sp>
      <p:sp>
        <p:nvSpPr>
          <p:cNvPr id="7" name="오른쪽 화살표 6"/>
          <p:cNvSpPr/>
          <p:nvPr/>
        </p:nvSpPr>
        <p:spPr>
          <a:xfrm>
            <a:off x="3426869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235181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7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예상 결과물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901" y="1988840"/>
            <a:ext cx="6408712" cy="418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69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84168" y="2060848"/>
            <a:ext cx="2376264" cy="41764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수화번역시스</a:t>
            </a:r>
            <a:r>
              <a:rPr lang="ko-KR" altLang="en-US" b="1" dirty="0">
                <a:solidFill>
                  <a:schemeClr val="bg1"/>
                </a:solidFill>
              </a:rPr>
              <a:t>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수화번역 시스템 구조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/>
          <p:cNvSpPr/>
          <p:nvPr/>
        </p:nvSpPr>
        <p:spPr>
          <a:xfrm>
            <a:off x="6300192" y="4869160"/>
            <a:ext cx="2016224" cy="72008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수화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2856"/>
            <a:ext cx="4162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0192" y="2799379"/>
            <a:ext cx="1944216" cy="8937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수화 검출기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9312" y="2897236"/>
            <a:ext cx="1472848" cy="243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52320" y="3693166"/>
            <a:ext cx="0" cy="1175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948264" y="3693167"/>
            <a:ext cx="36004" cy="1175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_x185768144" descr="EMB00000d84265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630" y="4149080"/>
            <a:ext cx="3282314" cy="18096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H="1">
            <a:off x="4355976" y="3356992"/>
            <a:ext cx="1656184" cy="1344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91822"/>
            <a:ext cx="38671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개발도구 및 환경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9" name="Picture 7" descr="http://www.christiano.ch/wordpress/wp-content/uploads/2010/04/Logo_Visual_Studio_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18767"/>
            <a:ext cx="3744416" cy="1456812"/>
          </a:xfrm>
          <a:prstGeom prst="rect">
            <a:avLst/>
          </a:prstGeom>
          <a:noFill/>
          <a:effectLst>
            <a:glow rad="63500">
              <a:schemeClr val="bg1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vdi.itgct.com/Portals/171651/images/windows-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4846" y="4653136"/>
            <a:ext cx="1798119" cy="17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windowsteamblog.com/cfs-file.ashx/__key/CommunityServer-Blogs-Components-WeblogFiles/00-00-00-59-23-metablogapi/6523.Kinect_2D00_for_2D00_Windows_5F00_Box_2D00_Shot_5F00_Jan9_5F00_0C7804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3043" y="1867530"/>
            <a:ext cx="5889922" cy="2467556"/>
          </a:xfrm>
          <a:prstGeom prst="rect">
            <a:avLst/>
          </a:prstGeom>
          <a:noFill/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38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일정표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187624" y="1844824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프로젝트 일정표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8663" y="2428868"/>
          <a:ext cx="7215237" cy="4106685"/>
        </p:xfrm>
        <a:graphic>
          <a:graphicData uri="http://schemas.openxmlformats.org/drawingml/2006/table">
            <a:tbl>
              <a:tblPr/>
              <a:tblGrid>
                <a:gridCol w="475561"/>
                <a:gridCol w="1631420"/>
                <a:gridCol w="295514"/>
                <a:gridCol w="295681"/>
                <a:gridCol w="295514"/>
                <a:gridCol w="295681"/>
                <a:gridCol w="295514"/>
                <a:gridCol w="295681"/>
                <a:gridCol w="295514"/>
                <a:gridCol w="305107"/>
                <a:gridCol w="355252"/>
                <a:gridCol w="295681"/>
                <a:gridCol w="295514"/>
                <a:gridCol w="295681"/>
                <a:gridCol w="1491922"/>
              </a:tblGrid>
              <a:tr h="21650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일련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 용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세부 추진 일정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 세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4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자료수집 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Study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KINCET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API Study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및 관련 논문 검색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Demo(ver.1.0)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설계 및 구현 </a:t>
                      </a:r>
                      <a:r>
                        <a:rPr lang="en-US" altLang="ko-KR" sz="10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영상 출력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Demo(ver.2.0)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손 위치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및 손가락 인식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Demo(ver.3.0)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특정 제스처 검출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DSLR(ver.1.0)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와 연동하여 수화 검출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새로운 수화 학습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Debugging &amp;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Test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6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549</TotalTime>
  <Words>253</Words>
  <Application>Microsoft Office PowerPoint</Application>
  <PresentationFormat>화면 슬라이드 쇼(4:3)</PresentationFormat>
  <Paragraphs>62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균형</vt:lpstr>
      <vt:lpstr>Kinect를 이용한 수화번역기 </vt:lpstr>
      <vt:lpstr>필요성</vt:lpstr>
      <vt:lpstr>개발 목표</vt:lpstr>
      <vt:lpstr>예상 결과물</vt:lpstr>
      <vt:lpstr>수화번역 시스템 구조</vt:lpstr>
      <vt:lpstr>개발도구 및 환경</vt:lpstr>
      <vt:lpstr>일정표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Registered User</cp:lastModifiedBy>
  <cp:revision>23</cp:revision>
  <dcterms:created xsi:type="dcterms:W3CDTF">2013-03-19T08:26:35Z</dcterms:created>
  <dcterms:modified xsi:type="dcterms:W3CDTF">2013-03-26T05:02:11Z</dcterms:modified>
</cp:coreProperties>
</file>