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63" r:id="rId8"/>
    <p:sldId id="25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2013-04-10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2013-04-10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논문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43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 Skeleton Data</a:t>
            </a:r>
            <a:r>
              <a:rPr lang="ko-KR" altLang="en-US" sz="2400" dirty="0" smtClean="0"/>
              <a:t>를 기반으로 손에 해당하는 영역의 일부 중 비슷한 </a:t>
            </a:r>
            <a:r>
              <a:rPr lang="en-US" altLang="ko-KR" sz="2400" dirty="0" smtClean="0"/>
              <a:t>Depth</a:t>
            </a:r>
            <a:r>
              <a:rPr lang="ko-KR" altLang="en-US" sz="2400" dirty="0" smtClean="0"/>
              <a:t>를 가지는 영역들만 추출한다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그리고 이미 만들어 놓은 패턴 데이터와 매칭하는 방식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 smtClean="0"/>
              <a:t>    손 골격을 중심으로 빨간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사각형 내부의 점 중 </a:t>
            </a:r>
            <a:r>
              <a:rPr lang="en-US" altLang="ko-KR" sz="1400" dirty="0" smtClean="0"/>
              <a:t>Depth</a:t>
            </a:r>
            <a:r>
              <a:rPr lang="ko-KR" altLang="en-US" sz="1400" dirty="0" smtClean="0"/>
              <a:t>값이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비슷한 것들을 데이터로 처리한다</a:t>
            </a:r>
            <a:r>
              <a:rPr lang="en-US" altLang="ko-KR" sz="1400" dirty="0" smtClean="0"/>
              <a:t>.</a:t>
            </a:r>
          </a:p>
          <a:p>
            <a:pPr lvl="8"/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 데이터를 기반으로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손의 형태 정보를 만들어낸다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추출 방식</a:t>
            </a:r>
            <a:r>
              <a:rPr lang="en-US" altLang="ko-KR" dirty="0" smtClean="0"/>
              <a:t>[</a:t>
            </a:r>
            <a:r>
              <a:rPr lang="ko-KR" altLang="en-US" dirty="0" smtClean="0"/>
              <a:t>손의 형태 정보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737" y="3209701"/>
            <a:ext cx="344921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6333748" y="4865885"/>
            <a:ext cx="829139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155439" y="4865885"/>
            <a:ext cx="151464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7306903" y="4649861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5290679" y="5003352"/>
            <a:ext cx="71228" cy="7266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085293" y="5398140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263602" y="4793877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37693" y="4793877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237693" y="4577853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290679" y="4937893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220533" y="5638568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74855" y="4037793"/>
            <a:ext cx="864096" cy="1044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9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Skeleton Data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hand</a:t>
            </a:r>
            <a:r>
              <a:rPr lang="ko-KR" altLang="en-US" dirty="0" smtClean="0"/>
              <a:t>데이터를 이용하여 이것이 어떤 방식으로 움직였는지를 모션 에너지로 추출한다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추출 방식</a:t>
            </a:r>
            <a:r>
              <a:rPr lang="en-US" altLang="ko-KR" dirty="0" smtClean="0"/>
              <a:t>[</a:t>
            </a:r>
            <a:r>
              <a:rPr lang="ko-KR" altLang="en-US" dirty="0" smtClean="0"/>
              <a:t>모션 에너지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65406"/>
            <a:ext cx="282694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65406"/>
            <a:ext cx="2880320" cy="225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2555776" y="5205566"/>
            <a:ext cx="576064" cy="6480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131840" y="5767820"/>
            <a:ext cx="72008" cy="858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67844" y="5529602"/>
            <a:ext cx="36004" cy="2375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364088" y="5193748"/>
            <a:ext cx="648072" cy="288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012160" y="4761700"/>
            <a:ext cx="0" cy="71317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5976156" y="4617684"/>
            <a:ext cx="36004" cy="1440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5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1603374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위에서 얻은 모션에너지 데이터를 수치화하여 모션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볼륨화 시킨다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x[</a:t>
            </a:r>
            <a:r>
              <a:rPr lang="ko-KR" altLang="en-US" dirty="0" smtClean="0"/>
              <a:t>수평축</a:t>
            </a:r>
            <a:r>
              <a:rPr lang="en-US" altLang="ko-KR" dirty="0" smtClean="0"/>
              <a:t>] y[</a:t>
            </a:r>
            <a:r>
              <a:rPr lang="ko-KR" altLang="en-US" dirty="0" err="1" smtClean="0"/>
              <a:t>수직축</a:t>
            </a:r>
            <a:r>
              <a:rPr lang="en-US" altLang="ko-KR" dirty="0" smtClean="0"/>
              <a:t>] t[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데이터 추출 </a:t>
            </a:r>
            <a:r>
              <a:rPr lang="ko-KR" altLang="en-US" sz="3600" dirty="0" smtClean="0"/>
              <a:t>방식</a:t>
            </a:r>
            <a:r>
              <a:rPr lang="en-US" altLang="ko-KR" sz="3600" dirty="0" smtClean="0"/>
              <a:t>[</a:t>
            </a:r>
            <a:r>
              <a:rPr lang="ko-KR" altLang="en-US" sz="3600" dirty="0" smtClean="0"/>
              <a:t>모션 </a:t>
            </a:r>
            <a:r>
              <a:rPr lang="ko-KR" altLang="en-US" sz="3600" dirty="0" err="1" smtClean="0"/>
              <a:t>히스토리</a:t>
            </a:r>
            <a:r>
              <a:rPr lang="ko-KR" altLang="en-US" sz="3600" dirty="0" smtClean="0"/>
              <a:t> 볼륨</a:t>
            </a:r>
            <a:r>
              <a:rPr lang="en-US" altLang="ko-KR" sz="3600" dirty="0" smtClean="0"/>
              <a:t>]</a:t>
            </a:r>
            <a:endParaRPr lang="ko-KR" altLang="en-US" sz="36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6227043" cy="196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14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Convolution </a:t>
            </a:r>
            <a:r>
              <a:rPr lang="en-US" altLang="ko-KR" sz="2400" dirty="0"/>
              <a:t>Layer </a:t>
            </a:r>
            <a:r>
              <a:rPr lang="ko-KR" altLang="en-US" sz="2400" dirty="0"/>
              <a:t>에서는</a:t>
            </a:r>
            <a:endParaRPr lang="en-US" altLang="ko-KR" sz="2400" dirty="0"/>
          </a:p>
          <a:p>
            <a:r>
              <a:rPr lang="ko-KR" altLang="en-US" sz="2400" dirty="0"/>
              <a:t>현재 가지고 있는 볼륨을 나선형으로 회전 시켜</a:t>
            </a:r>
            <a:endParaRPr lang="en-US" altLang="ko-KR" sz="2400" dirty="0"/>
          </a:p>
          <a:p>
            <a:r>
              <a:rPr lang="ko-KR" altLang="en-US" sz="2400" dirty="0"/>
              <a:t>데이터의 방향성에 대한 강인함을 지닌다</a:t>
            </a:r>
            <a:r>
              <a:rPr lang="en-US" altLang="ko-KR" sz="2400" dirty="0"/>
              <a:t>.</a:t>
            </a:r>
          </a:p>
          <a:p>
            <a:pPr marL="109728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Subsampling </a:t>
            </a:r>
            <a:r>
              <a:rPr lang="ko-KR" altLang="en-US" sz="2400" dirty="0" smtClean="0"/>
              <a:t>에서는</a:t>
            </a:r>
            <a:endParaRPr lang="en-US" altLang="ko-KR" sz="2400" dirty="0" smtClean="0"/>
          </a:p>
          <a:p>
            <a:r>
              <a:rPr lang="ko-KR" altLang="en-US" sz="2400" dirty="0" smtClean="0"/>
              <a:t>큰 볼륨을 이미지 축소하듯</a:t>
            </a:r>
            <a:endParaRPr lang="en-US" altLang="ko-KR" sz="2400" dirty="0" smtClean="0"/>
          </a:p>
          <a:p>
            <a:r>
              <a:rPr lang="ko-KR" altLang="en-US" sz="2400" dirty="0" smtClean="0"/>
              <a:t>크기 볼륨의 크기를 줄여버림</a:t>
            </a:r>
            <a:endParaRPr lang="en-US" altLang="ko-KR" sz="2400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데이터 추출 방식</a:t>
            </a:r>
            <a:r>
              <a:rPr lang="en-US" altLang="ko-KR" sz="3600" dirty="0"/>
              <a:t>[</a:t>
            </a:r>
            <a:r>
              <a:rPr lang="ko-KR" altLang="en-US" sz="3600" dirty="0"/>
              <a:t>모션 </a:t>
            </a:r>
            <a:r>
              <a:rPr lang="ko-KR" altLang="en-US" sz="3600" dirty="0" err="1"/>
              <a:t>히스토리</a:t>
            </a:r>
            <a:r>
              <a:rPr lang="ko-KR" altLang="en-US" sz="3600" dirty="0"/>
              <a:t> 볼륨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5" y="4437112"/>
            <a:ext cx="5904656" cy="254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72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학습데이터가 </a:t>
            </a:r>
            <a:r>
              <a:rPr lang="ko-KR" altLang="en-US" dirty="0" err="1" smtClean="0"/>
              <a:t>존재할때</a:t>
            </a:r>
            <a:endParaRPr lang="en-US" altLang="ko-KR" dirty="0" smtClean="0"/>
          </a:p>
          <a:p>
            <a:r>
              <a:rPr lang="ko-KR" altLang="en-US" dirty="0" smtClean="0"/>
              <a:t>잘못된 학습데이터 하나에도 </a:t>
            </a:r>
            <a:r>
              <a:rPr lang="ko-KR" altLang="en-US" dirty="0" err="1" smtClean="0"/>
              <a:t>범위값이</a:t>
            </a:r>
            <a:r>
              <a:rPr lang="ko-KR" altLang="en-US" dirty="0" smtClean="0"/>
              <a:t> 달라져 버린다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왜곡된 학습데이터에 의한 패턴 분</a:t>
            </a:r>
            <a:r>
              <a:rPr lang="ko-KR" altLang="en-US" dirty="0"/>
              <a:t>류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336350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02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위와 같은 상황 발생시의 신뢰도를</a:t>
            </a:r>
            <a:endParaRPr lang="en-US" altLang="ko-KR" dirty="0" smtClean="0"/>
          </a:p>
          <a:p>
            <a:r>
              <a:rPr lang="ko-KR" altLang="en-US" dirty="0" smtClean="0"/>
              <a:t>높이기 위해 빈도요소를 고려하여</a:t>
            </a:r>
            <a:endParaRPr lang="en-US" altLang="ko-KR" dirty="0"/>
          </a:p>
          <a:p>
            <a:r>
              <a:rPr lang="ko-KR" altLang="en-US" dirty="0" smtClean="0"/>
              <a:t>일정 빈도수의 값만을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왜곡된 학습데이터에 의한 패턴 분류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68960"/>
            <a:ext cx="45720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04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수화 </a:t>
            </a:r>
            <a:r>
              <a:rPr lang="ko-KR" altLang="en-US" dirty="0" smtClean="0"/>
              <a:t>동작에서 자주 사용되는 </a:t>
            </a:r>
            <a:r>
              <a:rPr lang="ko-KR" altLang="en-US" dirty="0" err="1" smtClean="0"/>
              <a:t>손모양의</a:t>
            </a:r>
            <a:r>
              <a:rPr lang="ko-KR" altLang="en-US" dirty="0" smtClean="0"/>
              <a:t> 빈도수 측정 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err="1" smtClean="0">
                <a:solidFill>
                  <a:srgbClr val="FF0000"/>
                </a:solidFill>
              </a:rPr>
              <a:t>수화책</a:t>
            </a:r>
            <a:r>
              <a:rPr lang="ko-KR" altLang="en-US" dirty="0" smtClean="0">
                <a:solidFill>
                  <a:srgbClr val="FF0000"/>
                </a:solidFill>
              </a:rPr>
              <a:t> 분석</a:t>
            </a:r>
            <a:r>
              <a:rPr lang="en-US" altLang="ko-KR" dirty="0" smtClean="0">
                <a:solidFill>
                  <a:srgbClr val="FF0000"/>
                </a:solidFill>
              </a:rPr>
              <a:t>] [</a:t>
            </a:r>
            <a:r>
              <a:rPr lang="ko-KR" altLang="en-US" dirty="0" smtClean="0">
                <a:solidFill>
                  <a:srgbClr val="FF0000"/>
                </a:solidFill>
              </a:rPr>
              <a:t>손의 형태 정보 추출 위해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하나의 동작 </a:t>
            </a:r>
            <a:r>
              <a:rPr lang="en-US" altLang="ko-KR" b="1" dirty="0" smtClean="0"/>
              <a:t>ex)</a:t>
            </a:r>
            <a:r>
              <a:rPr lang="ko-KR" altLang="en-US" b="1" dirty="0" smtClean="0"/>
              <a:t>안녕하세요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손모양이</a:t>
            </a:r>
            <a:r>
              <a:rPr lang="ko-KR" altLang="en-US" dirty="0" smtClean="0"/>
              <a:t> 어떤 방식으로 변화하는가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아마도 많이 </a:t>
            </a:r>
            <a:r>
              <a:rPr lang="ko-KR" altLang="en-US" dirty="0" err="1" smtClean="0">
                <a:solidFill>
                  <a:srgbClr val="FF0000"/>
                </a:solidFill>
              </a:rPr>
              <a:t>변화할시</a:t>
            </a:r>
            <a:r>
              <a:rPr lang="ko-KR" altLang="en-US" dirty="0" smtClean="0">
                <a:solidFill>
                  <a:srgbClr val="FF0000"/>
                </a:solidFill>
              </a:rPr>
              <a:t> 인식률이 </a:t>
            </a:r>
            <a:r>
              <a:rPr lang="ko-KR" altLang="en-US" dirty="0" err="1" smtClean="0">
                <a:solidFill>
                  <a:srgbClr val="FF0000"/>
                </a:solidFill>
              </a:rPr>
              <a:t>떨어질것같음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표준 패턴 데이터  추출 방식</a:t>
            </a:r>
            <a:r>
              <a:rPr lang="en-US" altLang="ko-KR" sz="3200" dirty="0" smtClean="0"/>
              <a:t>[</a:t>
            </a:r>
            <a:r>
              <a:rPr lang="ko-KR" altLang="en-US" sz="3200" dirty="0" smtClean="0"/>
              <a:t>수화라는 기준</a:t>
            </a:r>
            <a:r>
              <a:rPr lang="en-US" altLang="ko-KR" sz="3200" dirty="0" smtClean="0"/>
              <a:t>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60219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</TotalTime>
  <Words>238</Words>
  <Application>Microsoft Office PowerPoint</Application>
  <PresentationFormat>화면 슬라이드 쇼(4:3)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논문 6번</vt:lpstr>
      <vt:lpstr>데이터 추출 방식[손의 형태 정보]</vt:lpstr>
      <vt:lpstr>데이터 추출 방식[모션 에너지]</vt:lpstr>
      <vt:lpstr>데이터 추출 방식[모션 히스토리 볼륨]</vt:lpstr>
      <vt:lpstr>데이터 추출 방식[모션 히스토리 볼륨]</vt:lpstr>
      <vt:lpstr>왜곡된 학습데이터에 의한 패턴 분류</vt:lpstr>
      <vt:lpstr>왜곡된 학습데이터에 의한 패턴 분류</vt:lpstr>
      <vt:lpstr>표준 패턴 데이터  추출 방식[수화라는 기준]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문대식</dc:title>
  <dc:creator>Microsoft Corporation</dc:creator>
  <cp:lastModifiedBy>Mun</cp:lastModifiedBy>
  <cp:revision>9</cp:revision>
  <dcterms:created xsi:type="dcterms:W3CDTF">2006-10-05T04:04:58Z</dcterms:created>
  <dcterms:modified xsi:type="dcterms:W3CDTF">2013-04-10T09:50:07Z</dcterms:modified>
</cp:coreProperties>
</file>