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청각 장애인이 일반인과 일상생활에서 의사소통하기 위해서는 청각 장애인의 수화를 일반 문자나 음성으로 번역해 주는 시스템이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Microsoft KINECT</a:t>
            </a:r>
            <a:r>
              <a:rPr lang="ko-KR" altLang="en-US" dirty="0" smtClean="0"/>
              <a:t>를 이용하여 한국어 수화 번역 시스템을 개발한다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입력 받은 영상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수화를 시작하면 실시간으로 단어 번역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Kinect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(Color, Depth)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로부터 </a:t>
            </a:r>
            <a:r>
              <a:rPr lang="ko-KR" altLang="en-US" dirty="0" smtClean="0"/>
              <a:t>영상 </a:t>
            </a:r>
            <a:r>
              <a:rPr lang="ko-KR" altLang="en-US" baseline="0" dirty="0" smtClean="0"/>
              <a:t>입력 받음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이후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수화 검출기에서 처리된 </a:t>
            </a:r>
            <a:r>
              <a:rPr lang="ko-KR" altLang="en-US" baseline="0" dirty="0" smtClean="0"/>
              <a:t>정보를 가지고 수화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맞으면 해당 수화 출력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XBOX360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(WINDOWS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KINECT SDK </a:t>
            </a:r>
            <a:r>
              <a:rPr lang="ko-KR" altLang="en-US" baseline="0" dirty="0" smtClean="0"/>
              <a:t>사용가능</a:t>
            </a:r>
            <a:r>
              <a:rPr lang="en-US" altLang="ko-KR" baseline="0" dirty="0" smtClean="0"/>
              <a:t>).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</a:t>
            </a:r>
            <a:r>
              <a:rPr lang="en-US" altLang="ko-KR" baseline="0" dirty="0" smtClean="0"/>
              <a:t>Windows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비주얼스튜디오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Windows7 </a:t>
            </a:r>
            <a:r>
              <a:rPr lang="ko-KR" altLang="en-US" baseline="0" dirty="0" smtClean="0"/>
              <a:t>환경에서 동작 및 개발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5589A3-72B5-4C82-A57D-11F4B6BE22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4005064"/>
            <a:ext cx="3416424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b="1" dirty="0" smtClean="0"/>
              <a:t>지도교수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정인환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기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업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소프트프렌즈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팀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명</a:t>
            </a:r>
            <a:r>
              <a:rPr lang="en-US" altLang="ko-KR" b="1" dirty="0" smtClean="0"/>
              <a:t>: DSLR</a:t>
            </a:r>
          </a:p>
          <a:p>
            <a:pPr algn="l"/>
            <a:r>
              <a:rPr lang="ko-KR" altLang="en-US" b="1" dirty="0" smtClean="0"/>
              <a:t>팀</a:t>
            </a:r>
            <a:r>
              <a:rPr lang="en-US" altLang="ko-KR" b="1" dirty="0" smtClean="0"/>
              <a:t>	</a:t>
            </a:r>
            <a:r>
              <a:rPr lang="ko-KR" altLang="en-US" b="1" dirty="0" smtClean="0"/>
              <a:t>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박정호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김면중</a:t>
            </a:r>
            <a:endParaRPr lang="en-US" altLang="ko-KR" b="1" dirty="0" smtClean="0"/>
          </a:p>
          <a:p>
            <a:pPr algn="l"/>
            <a:r>
              <a:rPr lang="ko-KR" altLang="en-US" b="1" dirty="0" smtClean="0"/>
              <a:t>               권순일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문대식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Kinect</a:t>
            </a:r>
            <a:r>
              <a:rPr lang="ko-KR" altLang="en-US" b="1" dirty="0">
                <a:latin typeface="+mn-ea"/>
                <a:ea typeface="+mn-ea"/>
              </a:rPr>
              <a:t>를 이용한 </a:t>
            </a:r>
            <a:r>
              <a:rPr lang="ko-KR" altLang="en-US" b="1" dirty="0" smtClean="0"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696464"/>
                </a:solidFill>
                <a:latin typeface="맑은 고딕"/>
                <a:ea typeface="맑은 고딕"/>
              </a:rPr>
              <a:t>필요</a:t>
            </a:r>
            <a:r>
              <a:rPr lang="ko-KR" altLang="en-US" b="1" dirty="0">
                <a:solidFill>
                  <a:srgbClr val="696464"/>
                </a:solidFill>
                <a:latin typeface="맑은 고딕"/>
                <a:ea typeface="맑은 고딕"/>
              </a:rPr>
              <a:t>성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cfile4.uf.tistory.com/image/134D3B184AA451596F43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896544" cy="39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9.uf.tistory.com/image/1826E03F4F5CBB6B051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683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 </a:t>
            </a:r>
            <a:r>
              <a:rPr lang="ko-KR" altLang="en-US" b="1" dirty="0" smtClean="0">
                <a:latin typeface="+mn-ea"/>
                <a:ea typeface="+mn-ea"/>
              </a:rPr>
              <a:t>목표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c.ask.nate.com/imgs/qrsi.php/6048642/10612198/0/1/A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507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8917" y="2755911"/>
            <a:ext cx="2232248" cy="16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한국어 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수화 번역 시스템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67229" y="3215167"/>
            <a:ext cx="1728192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사랑해</a:t>
            </a:r>
            <a:endParaRPr lang="ko-KR" altLang="en-US" sz="4000" dirty="0"/>
          </a:p>
        </p:txBody>
      </p:sp>
      <p:sp>
        <p:nvSpPr>
          <p:cNvPr id="7" name="오른쪽 화살표 6"/>
          <p:cNvSpPr/>
          <p:nvPr/>
        </p:nvSpPr>
        <p:spPr>
          <a:xfrm>
            <a:off x="3426869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35181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예상 결과물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1" y="1988840"/>
            <a:ext cx="6408712" cy="41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수화번역 시스템 구조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수화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수화 검출기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_x185768144" descr="EMB00000d84265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4149080"/>
            <a:ext cx="3282314" cy="18096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1822"/>
            <a:ext cx="38671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개발도구 및 환경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일정표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87624" y="1844824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일정표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65093"/>
              </p:ext>
            </p:extLst>
          </p:nvPr>
        </p:nvGraphicFramePr>
        <p:xfrm>
          <a:off x="1115616" y="2420888"/>
          <a:ext cx="5438902" cy="3736086"/>
        </p:xfrm>
        <a:graphic>
          <a:graphicData uri="http://schemas.openxmlformats.org/drawingml/2006/table">
            <a:tbl>
              <a:tblPr/>
              <a:tblGrid>
                <a:gridCol w="361950"/>
                <a:gridCol w="1241679"/>
                <a:gridCol w="224917"/>
                <a:gridCol w="225044"/>
                <a:gridCol w="224917"/>
                <a:gridCol w="225044"/>
                <a:gridCol w="224917"/>
                <a:gridCol w="225044"/>
                <a:gridCol w="224917"/>
                <a:gridCol w="179578"/>
                <a:gridCol w="270383"/>
                <a:gridCol w="225044"/>
                <a:gridCol w="224917"/>
                <a:gridCol w="225044"/>
                <a:gridCol w="1135507"/>
              </a:tblGrid>
              <a:tr h="2402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일련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내 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세부 추진 일정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상 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4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17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자료수집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&amp;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Study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Demo(ver.1.0)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Kinect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영상 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Demo(ver.2.0)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손 위치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및 손가락 인식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Demo(ver.3.0)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특정 제스처 검출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DSLR(ver.1.0)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수화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와 연동하여 수화 검출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&amp;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새로운 수화 학습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수화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DB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Debugging &amp;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Test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548</TotalTime>
  <Words>241</Words>
  <Application>Microsoft Office PowerPoint</Application>
  <PresentationFormat>화면 슬라이드 쇼(4:3)</PresentationFormat>
  <Paragraphs>61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균형</vt:lpstr>
      <vt:lpstr>Kinect를 이용한 수화번역기 </vt:lpstr>
      <vt:lpstr>필요성</vt:lpstr>
      <vt:lpstr>개발 목표</vt:lpstr>
      <vt:lpstr>예상 결과물</vt:lpstr>
      <vt:lpstr>수화번역 시스템 구조</vt:lpstr>
      <vt:lpstr>개발도구 및 환경</vt:lpstr>
      <vt:lpstr>일정표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kwon</cp:lastModifiedBy>
  <cp:revision>22</cp:revision>
  <dcterms:created xsi:type="dcterms:W3CDTF">2013-03-19T08:26:35Z</dcterms:created>
  <dcterms:modified xsi:type="dcterms:W3CDTF">2013-03-25T08:49:19Z</dcterms:modified>
</cp:coreProperties>
</file>